
<file path=[Content_Types].xml><?xml version="1.0" encoding="utf-8"?>
<Types xmlns="http://schemas.openxmlformats.org/package/2006/content-types">
  <Default Extension="emf" ContentType="image/x-emf"/>
  <Default Extension="jpe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theme/themeOverride3.xml" ContentType="application/vnd.openxmlformats-officedocument.themeOverride+xml"/>
  <Override PartName="/ppt/notesSlides/notesSlide4.xml" ContentType="application/vnd.openxmlformats-officedocument.presentationml.notesSlide+xml"/>
  <Override PartName="/ppt/theme/themeOverride4.xml" ContentType="application/vnd.openxmlformats-officedocument.themeOverride+xml"/>
  <Override PartName="/ppt/notesSlides/notesSlide5.xml" ContentType="application/vnd.openxmlformats-officedocument.presentationml.notesSlide+xml"/>
  <Override PartName="/ppt/theme/themeOverride5.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heme/themeOverride6.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heme/themeOverride7.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heme/themeOverride8.xml" ContentType="application/vnd.openxmlformats-officedocument.themeOverride+xml"/>
  <Override PartName="/ppt/notesSlides/notesSlide27.xml" ContentType="application/vnd.openxmlformats-officedocument.presentationml.notesSlide+xml"/>
  <Override PartName="/ppt/theme/themeOverride9.xml" ContentType="application/vnd.openxmlformats-officedocument.themeOverride+xml"/>
  <Override PartName="/ppt/notesSlides/notesSlide28.xml" ContentType="application/vnd.openxmlformats-officedocument.presentationml.notesSlide+xml"/>
  <Override PartName="/ppt/theme/themeOverride10.xml" ContentType="application/vnd.openxmlformats-officedocument.themeOverride+xml"/>
  <Override PartName="/ppt/notesSlides/notesSlide29.xml" ContentType="application/vnd.openxmlformats-officedocument.presentationml.notesSlide+xml"/>
  <Override PartName="/ppt/theme/themeOverride11.xml" ContentType="application/vnd.openxmlformats-officedocument.themeOverride+xml"/>
  <Override PartName="/ppt/notesSlides/notesSlide30.xml" ContentType="application/vnd.openxmlformats-officedocument.presentationml.notesSlide+xml"/>
  <Override PartName="/ppt/theme/themeOverride12.xml" ContentType="application/vnd.openxmlformats-officedocument.themeOverride+xml"/>
  <Override PartName="/ppt/notesSlides/notesSlide31.xml" ContentType="application/vnd.openxmlformats-officedocument.presentationml.notesSlide+xml"/>
  <Override PartName="/ppt/theme/themeOverride13.xml" ContentType="application/vnd.openxmlformats-officedocument.themeOverride+xml"/>
  <Override PartName="/ppt/notesSlides/notesSlide32.xml" ContentType="application/vnd.openxmlformats-officedocument.presentationml.notesSlide+xml"/>
  <Override PartName="/ppt/theme/themeOverride14.xml" ContentType="application/vnd.openxmlformats-officedocument.themeOverride+xml"/>
  <Override PartName="/ppt/notesSlides/notesSlide33.xml" ContentType="application/vnd.openxmlformats-officedocument.presentationml.notesSlide+xml"/>
  <Override PartName="/ppt/theme/themeOverride15.xml" ContentType="application/vnd.openxmlformats-officedocument.themeOverr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6" r:id="rId3"/>
  </p:sldMasterIdLst>
  <p:notesMasterIdLst>
    <p:notesMasterId r:id="rId55"/>
  </p:notesMasterIdLst>
  <p:sldIdLst>
    <p:sldId id="409" r:id="rId4"/>
    <p:sldId id="551" r:id="rId5"/>
    <p:sldId id="470" r:id="rId6"/>
    <p:sldId id="472" r:id="rId7"/>
    <p:sldId id="347" r:id="rId8"/>
    <p:sldId id="437" r:id="rId9"/>
    <p:sldId id="478" r:id="rId10"/>
    <p:sldId id="353" r:id="rId11"/>
    <p:sldId id="482" r:id="rId12"/>
    <p:sldId id="349" r:id="rId13"/>
    <p:sldId id="476" r:id="rId14"/>
    <p:sldId id="479" r:id="rId15"/>
    <p:sldId id="483" r:id="rId16"/>
    <p:sldId id="485" r:id="rId17"/>
    <p:sldId id="539" r:id="rId18"/>
    <p:sldId id="487" r:id="rId19"/>
    <p:sldId id="488" r:id="rId20"/>
    <p:sldId id="489" r:id="rId21"/>
    <p:sldId id="360" r:id="rId22"/>
    <p:sldId id="480" r:id="rId23"/>
    <p:sldId id="513" r:id="rId24"/>
    <p:sldId id="518" r:id="rId25"/>
    <p:sldId id="520" r:id="rId26"/>
    <p:sldId id="521" r:id="rId27"/>
    <p:sldId id="522" r:id="rId28"/>
    <p:sldId id="523" r:id="rId29"/>
    <p:sldId id="524" r:id="rId30"/>
    <p:sldId id="526" r:id="rId31"/>
    <p:sldId id="540" r:id="rId32"/>
    <p:sldId id="527" r:id="rId33"/>
    <p:sldId id="481" r:id="rId34"/>
    <p:sldId id="512" r:id="rId35"/>
    <p:sldId id="538" r:id="rId36"/>
    <p:sldId id="363" r:id="rId37"/>
    <p:sldId id="532" r:id="rId38"/>
    <p:sldId id="533" r:id="rId39"/>
    <p:sldId id="534" r:id="rId40"/>
    <p:sldId id="535" r:id="rId41"/>
    <p:sldId id="366" r:id="rId42"/>
    <p:sldId id="529" r:id="rId43"/>
    <p:sldId id="361" r:id="rId44"/>
    <p:sldId id="541" r:id="rId45"/>
    <p:sldId id="542" r:id="rId46"/>
    <p:sldId id="543" r:id="rId47"/>
    <p:sldId id="544" r:id="rId48"/>
    <p:sldId id="545" r:id="rId49"/>
    <p:sldId id="546" r:id="rId50"/>
    <p:sldId id="547" r:id="rId51"/>
    <p:sldId id="548" r:id="rId52"/>
    <p:sldId id="549" r:id="rId53"/>
    <p:sldId id="550" r:id="rId54"/>
  </p:sldIdLst>
  <p:sldSz cx="12192000" cy="6858000"/>
  <p:notesSz cx="6858000" cy="9144000"/>
  <p:custDataLst>
    <p:tags r:id="rId5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D5F4FF"/>
    <a:srgbClr val="EC124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310" autoAdjust="0"/>
    <p:restoredTop sz="94660"/>
  </p:normalViewPr>
  <p:slideViewPr>
    <p:cSldViewPr snapToGrid="0">
      <p:cViewPr varScale="1">
        <p:scale>
          <a:sx n="66" d="100"/>
          <a:sy n="66" d="100"/>
        </p:scale>
        <p:origin x="732"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notesMaster" Target="notesMasters/notesMaster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viewProps" Target="viewProps.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tags" Target="tags/tag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presProps" Target="pres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23E79F-8FFA-4035-BCC1-97FDC506DC9D}" type="datetimeFigureOut">
              <a:rPr lang="zh-CN" altLang="en-US" smtClean="0"/>
              <a:t>2022/10/20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4C9894-CA3D-4ED8-9F7D-57A290CE556B}"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B4C9894-CA3D-4ED8-9F7D-57A290CE556B}" type="slidenum">
              <a:rPr lang="zh-CN" altLang="en-US" smtClean="0"/>
              <a:t>5</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B4C9894-CA3D-4ED8-9F7D-57A290CE556B}" type="slidenum">
              <a:rPr lang="zh-CN" altLang="en-US" smtClean="0"/>
              <a:t>19</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B4C9894-CA3D-4ED8-9F7D-57A290CE556B}" type="slidenum">
              <a:rPr lang="zh-CN" altLang="en-US" smtClean="0"/>
              <a:t>20</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b="1" dirty="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Rừng khộp được gọi là “giang sơn vàng rợi” vì có sự phối hợp của rất nhiều sắc vàng: lá vàng, con mang vàng, ánh nắng cũng rất vàng trong một không gian rộng lớn</a:t>
            </a:r>
            <a:endParaRPr b="1" dirty="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endParaRPr lang="en-GB"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GB" altLang="en-US"/>
              <a:t>+ Con rất thích cảnh rừng núi</a:t>
            </a:r>
          </a:p>
          <a:p>
            <a:r>
              <a:rPr lang="en-GB" altLang="en-US"/>
              <a:t>+ Con rất háo hức muốn có dịp được vào rừng.</a:t>
            </a:r>
          </a:p>
          <a:p>
            <a:r>
              <a:rPr lang="en-GB" altLang="en-US"/>
              <a:t>+ Con thích được đi rừng với bố mẹ và người thân để tận mắt ngắm cảnh đẹp của thiên nhiên.</a:t>
            </a:r>
          </a:p>
          <a:p>
            <a:r>
              <a:rPr lang="en-GB" altLang="en-US"/>
              <a:t>+ Bài văn cho ta thấy tình cảm yêu mến, ngưỡng mộ của tác giả đối với vẻ đẹp kì thú của rừng.</a:t>
            </a:r>
          </a:p>
          <a:p>
            <a:r>
              <a:rPr lang="vi-VN" altLang="en-GB"/>
              <a:t>+</a:t>
            </a:r>
            <a:r>
              <a:rPr lang="en-GB" altLang="en-US"/>
              <a:t> Bài văn hay và đẹp khiến em yêu mến hơn những cánh rừng và mong muốn mọi người chung sức bảo vệ thiên nhiên.</a:t>
            </a:r>
          </a:p>
          <a:p>
            <a:r>
              <a:rPr lang="vi-VN" altLang="en-GB"/>
              <a:t>+</a:t>
            </a:r>
            <a:r>
              <a:rPr lang="en-GB" altLang="en-US"/>
              <a:t> Khu rừng mà tác giả miêu tả đẹp như một khu vườn cổ tích, em ao ước một lần mình được lạc vào thế giới diệu kì ấy.</a:t>
            </a:r>
          </a:p>
          <a:p>
            <a:endParaRPr lang="en-GB"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B4C9894-CA3D-4ED8-9F7D-57A290CE556B}" type="slidenum">
              <a:rPr lang="zh-CN" altLang="en-US" smtClean="0"/>
              <a:t>31</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B4C9894-CA3D-4ED8-9F7D-57A290CE556B}" type="slidenum">
              <a:rPr lang="zh-CN" altLang="en-US" smtClean="0"/>
              <a:t>34</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B4C9894-CA3D-4ED8-9F7D-57A290CE556B}" type="slidenum">
              <a:rPr lang="zh-CN" altLang="en-US" smtClean="0"/>
              <a:t>8</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B4C9894-CA3D-4ED8-9F7D-57A290CE556B}" type="slidenum">
              <a:rPr lang="zh-CN" altLang="en-US" smtClean="0"/>
              <a:t>35</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B4C9894-CA3D-4ED8-9F7D-57A290CE556B}" type="slidenum">
              <a:rPr lang="zh-CN" altLang="en-US" smtClean="0"/>
              <a:t>36</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B4C9894-CA3D-4ED8-9F7D-57A290CE556B}" type="slidenum">
              <a:rPr lang="zh-CN" altLang="en-US" smtClean="0"/>
              <a:t>37</a:t>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B4C9894-CA3D-4ED8-9F7D-57A290CE556B}" type="slidenum">
              <a:rPr lang="zh-CN" altLang="en-US" smtClean="0"/>
              <a:t>38</a:t>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B4C9894-CA3D-4ED8-9F7D-57A290CE556B}" type="slidenum">
              <a:rPr lang="zh-CN" altLang="en-US" smtClean="0"/>
              <a:t>39</a:t>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B4C9894-CA3D-4ED8-9F7D-57A290CE556B}" type="slidenum">
              <a:rPr lang="zh-CN" altLang="en-US" smtClean="0"/>
              <a:t>40</a:t>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B4C9894-CA3D-4ED8-9F7D-57A290CE556B}" type="slidenum">
              <a:rPr lang="zh-CN" altLang="en-US" smtClean="0"/>
              <a:t>41</a:t>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B4C9894-CA3D-4ED8-9F7D-57A290CE556B}" type="slidenum">
              <a:rPr lang="zh-CN" altLang="en-US" smtClean="0"/>
              <a:t>42</a:t>
            </a:fld>
            <a:endParaRPr lang="zh-CN" altLang="en-US"/>
          </a:p>
        </p:txBody>
      </p:sp>
    </p:spTree>
    <p:extLst>
      <p:ext uri="{BB962C8B-B14F-4D97-AF65-F5344CB8AC3E}">
        <p14:creationId xmlns:p14="http://schemas.microsoft.com/office/powerpoint/2010/main" val="22288282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B4C9894-CA3D-4ED8-9F7D-57A290CE556B}" type="slidenum">
              <a:rPr lang="zh-CN" altLang="en-US" smtClean="0"/>
              <a:t>43</a:t>
            </a:fld>
            <a:endParaRPr lang="zh-CN" altLang="en-US"/>
          </a:p>
        </p:txBody>
      </p:sp>
    </p:spTree>
    <p:extLst>
      <p:ext uri="{BB962C8B-B14F-4D97-AF65-F5344CB8AC3E}">
        <p14:creationId xmlns:p14="http://schemas.microsoft.com/office/powerpoint/2010/main" val="20098564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B4C9894-CA3D-4ED8-9F7D-57A290CE556B}" type="slidenum">
              <a:rPr lang="zh-CN" altLang="en-US" smtClean="0"/>
              <a:t>44</a:t>
            </a:fld>
            <a:endParaRPr lang="zh-CN" altLang="en-US"/>
          </a:p>
        </p:txBody>
      </p:sp>
    </p:spTree>
    <p:extLst>
      <p:ext uri="{BB962C8B-B14F-4D97-AF65-F5344CB8AC3E}">
        <p14:creationId xmlns:p14="http://schemas.microsoft.com/office/powerpoint/2010/main" val="9379748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B4C9894-CA3D-4ED8-9F7D-57A290CE556B}" type="slidenum">
              <a:rPr lang="zh-CN" altLang="en-US" smtClean="0"/>
              <a:t>9</a:t>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B4C9894-CA3D-4ED8-9F7D-57A290CE556B}" type="slidenum">
              <a:rPr lang="zh-CN" altLang="en-US" smtClean="0"/>
              <a:t>45</a:t>
            </a:fld>
            <a:endParaRPr lang="zh-CN" altLang="en-US"/>
          </a:p>
        </p:txBody>
      </p:sp>
    </p:spTree>
    <p:extLst>
      <p:ext uri="{BB962C8B-B14F-4D97-AF65-F5344CB8AC3E}">
        <p14:creationId xmlns:p14="http://schemas.microsoft.com/office/powerpoint/2010/main" val="1857329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B4C9894-CA3D-4ED8-9F7D-57A290CE556B}" type="slidenum">
              <a:rPr lang="zh-CN" altLang="en-US" smtClean="0"/>
              <a:t>46</a:t>
            </a:fld>
            <a:endParaRPr lang="zh-CN" altLang="en-US"/>
          </a:p>
        </p:txBody>
      </p:sp>
    </p:spTree>
    <p:extLst>
      <p:ext uri="{BB962C8B-B14F-4D97-AF65-F5344CB8AC3E}">
        <p14:creationId xmlns:p14="http://schemas.microsoft.com/office/powerpoint/2010/main" val="29442635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B4C9894-CA3D-4ED8-9F7D-57A290CE556B}" type="slidenum">
              <a:rPr lang="zh-CN" altLang="en-US" smtClean="0"/>
              <a:t>47</a:t>
            </a:fld>
            <a:endParaRPr lang="zh-CN" altLang="en-US"/>
          </a:p>
        </p:txBody>
      </p:sp>
    </p:spTree>
    <p:extLst>
      <p:ext uri="{BB962C8B-B14F-4D97-AF65-F5344CB8AC3E}">
        <p14:creationId xmlns:p14="http://schemas.microsoft.com/office/powerpoint/2010/main" val="24381576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B4C9894-CA3D-4ED8-9F7D-57A290CE556B}" type="slidenum">
              <a:rPr lang="zh-CN" altLang="en-US" smtClean="0"/>
              <a:t>48</a:t>
            </a:fld>
            <a:endParaRPr lang="zh-CN" altLang="en-US"/>
          </a:p>
        </p:txBody>
      </p:sp>
    </p:spTree>
    <p:extLst>
      <p:ext uri="{BB962C8B-B14F-4D97-AF65-F5344CB8AC3E}">
        <p14:creationId xmlns:p14="http://schemas.microsoft.com/office/powerpoint/2010/main" val="23413218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B4C9894-CA3D-4ED8-9F7D-57A290CE556B}" type="slidenum">
              <a:rPr lang="zh-CN" altLang="en-US" smtClean="0"/>
              <a:t>49</a:t>
            </a:fld>
            <a:endParaRPr lang="zh-CN" altLang="en-US"/>
          </a:p>
        </p:txBody>
      </p:sp>
    </p:spTree>
    <p:extLst>
      <p:ext uri="{BB962C8B-B14F-4D97-AF65-F5344CB8AC3E}">
        <p14:creationId xmlns:p14="http://schemas.microsoft.com/office/powerpoint/2010/main" val="29848428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B4C9894-CA3D-4ED8-9F7D-57A290CE556B}" type="slidenum">
              <a:rPr lang="zh-CN" altLang="en-US" smtClean="0"/>
              <a:t>10</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B4C9894-CA3D-4ED8-9F7D-57A290CE556B}" type="slidenum">
              <a:rPr lang="zh-CN" altLang="en-US" smtClean="0"/>
              <a:t>11</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B4C9894-CA3D-4ED8-9F7D-57A290CE556B}" type="slidenum">
              <a:rPr lang="zh-CN" altLang="en-US" smtClean="0"/>
              <a:t>12</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1.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1.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1.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1.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1.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1.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1.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1.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1.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1.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1.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1.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1.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1.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1.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1.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1.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1.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1.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1.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685F7FA6-D00E-43C0-8EA8-FE8465830FDD}" type="datetimeFigureOut">
              <a:rPr lang="zh-CN" altLang="en-US" smtClean="0"/>
              <a:t>2022/10/20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7A3D6BA-292A-4106-86C4-0D0E1CAA5B2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685F7FA6-D00E-43C0-8EA8-FE8465830FDD}" type="datetimeFigureOut">
              <a:rPr lang="zh-CN" altLang="en-US" smtClean="0"/>
              <a:t>2022/10/20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7A3D6BA-292A-4106-86C4-0D0E1CAA5B2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685F7FA6-D00E-43C0-8EA8-FE8465830FDD}" type="datetimeFigureOut">
              <a:rPr lang="zh-CN" altLang="en-US" smtClean="0"/>
              <a:t>2022/10/20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7A3D6BA-292A-4106-86C4-0D0E1CAA5B2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685F7FA6-D00E-43C0-8EA8-FE8465830FDD}" type="datetimeFigureOut">
              <a:rPr lang="zh-CN" altLang="en-US" smtClean="0"/>
              <a:t>2022/10/20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7A3D6BA-292A-4106-86C4-0D0E1CAA5B2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85F7FA6-D00E-43C0-8EA8-FE8465830FDD}" type="datetimeFigureOut">
              <a:rPr lang="zh-CN" altLang="en-US" smtClean="0"/>
              <a:t>2022/10/20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7A3D6BA-292A-4106-86C4-0D0E1CAA5B2B}" type="slidenum">
              <a:rPr lang="zh-CN" altLang="en-US" smtClean="0"/>
              <a:t>‹#›</a:t>
            </a:fld>
            <a:endParaRPr lang="zh-CN" altLang="en-US"/>
          </a:p>
        </p:txBody>
      </p:sp>
      <p:pic>
        <p:nvPicPr>
          <p:cNvPr id="5" name="图片 4"/>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b="17332"/>
          <a:stretch>
            <a:fillRect/>
          </a:stretch>
        </p:blipFill>
        <p:spPr>
          <a:xfrm>
            <a:off x="0" y="5001065"/>
            <a:ext cx="6858000" cy="1856935"/>
          </a:xfrm>
          <a:prstGeom prst="round1Rect">
            <a:avLst/>
          </a:prstGeom>
        </p:spPr>
      </p:pic>
      <p:pic>
        <p:nvPicPr>
          <p:cNvPr id="6" name="图片 5"/>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89" b="17333"/>
          <a:stretch>
            <a:fillRect/>
          </a:stretch>
        </p:blipFill>
        <p:spPr>
          <a:xfrm flipH="1">
            <a:off x="6858000" y="5001065"/>
            <a:ext cx="5334000" cy="1856935"/>
          </a:xfrm>
          <a:prstGeom prst="round1Rect">
            <a:avLst/>
          </a:prstGeom>
        </p:spPr>
      </p:pic>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85F7FA6-D00E-43C0-8EA8-FE8465830FDD}" type="datetimeFigureOut">
              <a:rPr lang="zh-CN" altLang="en-US" smtClean="0"/>
              <a:t>2022/10/20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7A3D6BA-292A-4106-86C4-0D0E1CAA5B2B}" type="slidenum">
              <a:rPr lang="zh-CN" altLang="en-US" smtClean="0"/>
              <a:t>‹#›</a:t>
            </a:fld>
            <a:endParaRPr lang="zh-CN" altLang="en-US"/>
          </a:p>
        </p:txBody>
      </p:sp>
      <p:pic>
        <p:nvPicPr>
          <p:cNvPr id="5" name="图片 4"/>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b="17332"/>
          <a:stretch>
            <a:fillRect/>
          </a:stretch>
        </p:blipFill>
        <p:spPr>
          <a:xfrm>
            <a:off x="0" y="5001065"/>
            <a:ext cx="6858000" cy="1856935"/>
          </a:xfrm>
          <a:prstGeom prst="round1Rect">
            <a:avLst/>
          </a:prstGeom>
        </p:spPr>
      </p:pic>
      <p:pic>
        <p:nvPicPr>
          <p:cNvPr id="6" name="图片 5"/>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89" b="17333"/>
          <a:stretch>
            <a:fillRect/>
          </a:stretch>
        </p:blipFill>
        <p:spPr>
          <a:xfrm flipH="1">
            <a:off x="6858000" y="5001065"/>
            <a:ext cx="5334000" cy="1856935"/>
          </a:xfrm>
          <a:prstGeom prst="round1Rect">
            <a:avLst/>
          </a:prstGeom>
        </p:spPr>
      </p:pic>
    </p:spTree>
    <p:extLst>
      <p:ext uri="{BB962C8B-B14F-4D97-AF65-F5344CB8AC3E}">
        <p14:creationId xmlns:p14="http://schemas.microsoft.com/office/powerpoint/2010/main" val="1699083362"/>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85F7FA6-D00E-43C0-8EA8-FE8465830FDD}" type="datetimeFigureOut">
              <a:rPr lang="zh-CN" altLang="en-US" smtClean="0"/>
              <a:t>2022/10/20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7A3D6BA-292A-4106-86C4-0D0E1CAA5B2B}" type="slidenum">
              <a:rPr lang="zh-CN" altLang="en-US" smtClean="0"/>
              <a:t>‹#›</a:t>
            </a:fld>
            <a:endParaRPr lang="zh-CN" altLang="en-US"/>
          </a:p>
        </p:txBody>
      </p:sp>
      <p:pic>
        <p:nvPicPr>
          <p:cNvPr id="5" name="图片 4"/>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b="17332"/>
          <a:stretch>
            <a:fillRect/>
          </a:stretch>
        </p:blipFill>
        <p:spPr>
          <a:xfrm>
            <a:off x="0" y="5001065"/>
            <a:ext cx="6858000" cy="1856935"/>
          </a:xfrm>
          <a:prstGeom prst="round1Rect">
            <a:avLst/>
          </a:prstGeom>
        </p:spPr>
      </p:pic>
      <p:pic>
        <p:nvPicPr>
          <p:cNvPr id="6" name="图片 5"/>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89" b="17333"/>
          <a:stretch>
            <a:fillRect/>
          </a:stretch>
        </p:blipFill>
        <p:spPr>
          <a:xfrm flipH="1">
            <a:off x="6858000" y="5001065"/>
            <a:ext cx="5334000" cy="1856935"/>
          </a:xfrm>
          <a:prstGeom prst="round1Rect">
            <a:avLst/>
          </a:prstGeom>
        </p:spPr>
      </p:pic>
    </p:spTree>
    <p:extLst>
      <p:ext uri="{BB962C8B-B14F-4D97-AF65-F5344CB8AC3E}">
        <p14:creationId xmlns:p14="http://schemas.microsoft.com/office/powerpoint/2010/main" val="3723475528"/>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685F7FA6-D00E-43C0-8EA8-FE8465830FDD}" type="datetimeFigureOut">
              <a:rPr lang="zh-CN" altLang="en-US" smtClean="0"/>
              <a:t>2022/10/20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7A3D6BA-292A-4106-86C4-0D0E1CAA5B2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685F7FA6-D00E-43C0-8EA8-FE8465830FDD}" type="datetimeFigureOut">
              <a:rPr lang="zh-CN" altLang="en-US" smtClean="0"/>
              <a:t>2022/10/20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7A3D6BA-292A-4106-86C4-0D0E1CAA5B2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685F7FA6-D00E-43C0-8EA8-FE8465830FDD}" type="datetimeFigureOut">
              <a:rPr lang="zh-CN" altLang="en-US" smtClean="0"/>
              <a:t>2022/10/20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7A3D6BA-292A-4106-86C4-0D0E1CAA5B2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685F7FA6-D00E-43C0-8EA8-FE8465830FDD}" type="datetimeFigureOut">
              <a:rPr lang="zh-CN" altLang="en-US" smtClean="0"/>
              <a:t>2022/10/20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7A3D6BA-292A-4106-86C4-0D0E1CAA5B2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6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685F7FA6-D00E-43C0-8EA8-FE8465830FDD}" type="datetimeFigureOut">
              <a:rPr lang="zh-CN" altLang="en-US" smtClean="0"/>
              <a:t>2022/10/20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745152106"/>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1961"/>
            <a:ext cx="4368800" cy="308356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1452"/>
            <a:ext cx="4511964" cy="431780"/>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5250"/>
            <a:ext cx="4511964" cy="22845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7" y="4817825"/>
            <a:ext cx="4488039" cy="1536868"/>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51456EF-EDA7-466D-90A9-97D47B7037CB}" type="datetimeFigureOut">
              <a:rPr lang="zh-CN" altLang="en-US" smtClean="0"/>
              <a:t>2022/10/20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A7D73ED-7EBB-4E11-B60B-79773C5177D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5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51456EF-EDA7-466D-90A9-97D47B7037CB}" type="datetimeFigureOut">
              <a:rPr lang="zh-CN" altLang="en-US" smtClean="0"/>
              <a:t>2022/10/20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142029787"/>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4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51456EF-EDA7-466D-90A9-97D47B7037CB}" type="datetimeFigureOut">
              <a:rPr lang="zh-CN" altLang="en-US" smtClean="0"/>
              <a:t>2022/10/20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983380112"/>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3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51456EF-EDA7-466D-90A9-97D47B7037CB}" type="datetimeFigureOut">
              <a:rPr lang="zh-CN" altLang="en-US" smtClean="0"/>
              <a:t>2022/10/20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445222227"/>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51456EF-EDA7-466D-90A9-97D47B7037CB}" type="datetimeFigureOut">
              <a:rPr lang="zh-CN" altLang="en-US" smtClean="0"/>
              <a:t>2022/10/20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041079901"/>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51456EF-EDA7-466D-90A9-97D47B7037CB}" type="datetimeFigureOut">
              <a:rPr lang="zh-CN" altLang="en-US" smtClean="0"/>
              <a:t>2022/10/20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269299105"/>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51456EF-EDA7-466D-90A9-97D47B7037CB}" type="datetimeFigureOut">
              <a:rPr lang="zh-CN" altLang="en-US" smtClean="0"/>
              <a:t>2022/10/20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A7D73ED-7EBB-4E11-B60B-79773C5177D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851456EF-EDA7-466D-90A9-97D47B7037CB}" type="datetimeFigureOut">
              <a:rPr lang="zh-CN" altLang="en-US" smtClean="0"/>
              <a:t>2022/10/20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A7D73ED-7EBB-4E11-B60B-79773C5177D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51456EF-EDA7-466D-90A9-97D47B7037CB}" type="datetimeFigureOut">
              <a:rPr lang="zh-CN" altLang="en-US" smtClean="0"/>
              <a:t>2022/10/20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A7D73ED-7EBB-4E11-B60B-79773C5177D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5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685F7FA6-D00E-43C0-8EA8-FE8465830FDD}" type="datetimeFigureOut">
              <a:rPr lang="zh-CN" altLang="en-US" smtClean="0"/>
              <a:t>2022/10/20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34633843"/>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51456EF-EDA7-466D-90A9-97D47B7037CB}" type="datetimeFigureOut">
              <a:rPr lang="zh-CN" altLang="en-US" smtClean="0"/>
              <a:t>2022/10/20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1A7D73ED-7EBB-4E11-B60B-79773C5177D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51456EF-EDA7-466D-90A9-97D47B7037CB}" type="datetimeFigureOut">
              <a:rPr lang="zh-CN" altLang="en-US" smtClean="0"/>
              <a:t>2022/10/20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A7D73ED-7EBB-4E11-B60B-79773C5177D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51456EF-EDA7-466D-90A9-97D47B7037CB}" type="datetimeFigureOut">
              <a:rPr lang="zh-CN" altLang="en-US" smtClean="0"/>
              <a:t>2022/10/20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1A7D73ED-7EBB-4E11-B60B-79773C5177D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851456EF-EDA7-466D-90A9-97D47B7037CB}" type="datetimeFigureOut">
              <a:rPr lang="zh-CN" altLang="en-US" smtClean="0"/>
              <a:t>2022/10/20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A7D73ED-7EBB-4E11-B60B-79773C5177D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851456EF-EDA7-466D-90A9-97D47B7037CB}" type="datetimeFigureOut">
              <a:rPr lang="zh-CN" altLang="en-US" smtClean="0"/>
              <a:t>2022/10/20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A7D73ED-7EBB-4E11-B60B-79773C5177D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51456EF-EDA7-466D-90A9-97D47B7037CB}" type="datetimeFigureOut">
              <a:rPr lang="zh-CN" altLang="en-US" smtClean="0"/>
              <a:t>2022/10/20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A7D73ED-7EBB-4E11-B60B-79773C5177D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51456EF-EDA7-466D-90A9-97D47B7037CB}" type="datetimeFigureOut">
              <a:rPr lang="zh-CN" altLang="en-US" smtClean="0"/>
              <a:t>2022/10/20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A7D73ED-7EBB-4E11-B60B-79773C5177D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88" y="0"/>
            <a:ext cx="12189023" cy="6858000"/>
          </a:xfrm>
          <a:prstGeom prst="rect">
            <a:avLst/>
          </a:prstGeom>
        </p:spPr>
      </p:pic>
      <p:sp>
        <p:nvSpPr>
          <p:cNvPr id="2" name="矩形 1"/>
          <p:cNvSpPr/>
          <p:nvPr userDrawn="1"/>
        </p:nvSpPr>
        <p:spPr>
          <a:xfrm>
            <a:off x="312516" y="300942"/>
            <a:ext cx="11528385" cy="62271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3" name="文本框 32"/>
          <p:cNvSpPr txBox="1"/>
          <p:nvPr userDrawn="1"/>
        </p:nvSpPr>
        <p:spPr>
          <a:xfrm>
            <a:off x="353485" y="342795"/>
            <a:ext cx="1521580" cy="359015"/>
          </a:xfrm>
          <a:prstGeom prst="rect">
            <a:avLst/>
          </a:prstGeom>
          <a:noFill/>
        </p:spPr>
        <p:txBody>
          <a:bodyPr wrap="none" lIns="91445" tIns="45723" rIns="91445" bIns="45723">
            <a:spAutoFit/>
          </a:bodyPr>
          <a:lstStyle/>
          <a:p>
            <a:pPr defTabSz="914400">
              <a:defRPr/>
            </a:pPr>
            <a:r>
              <a:rPr lang="zh-CN" altLang="en-US" sz="1735" dirty="0">
                <a:solidFill>
                  <a:schemeClr val="tx1">
                    <a:lumMod val="50000"/>
                    <a:lumOff val="50000"/>
                  </a:schemeClr>
                </a:solidFill>
                <a:latin typeface="Microsoft YaHei" panose="020B0503020204020204" charset="-122"/>
                <a:ea typeface="Microsoft YaHei" panose="020B0503020204020204" charset="-122"/>
                <a:cs typeface="+mn-ea"/>
                <a:sym typeface="+mn-lt"/>
              </a:rPr>
              <a:t>年度工作概述</a:t>
            </a:r>
          </a:p>
        </p:txBody>
      </p:sp>
      <p:sp>
        <p:nvSpPr>
          <p:cNvPr id="4" name="文本框 33"/>
          <p:cNvSpPr txBox="1"/>
          <p:nvPr userDrawn="1"/>
        </p:nvSpPr>
        <p:spPr>
          <a:xfrm>
            <a:off x="353485" y="619993"/>
            <a:ext cx="1899889" cy="277005"/>
          </a:xfrm>
          <a:prstGeom prst="rect">
            <a:avLst/>
          </a:prstGeom>
          <a:noFill/>
        </p:spPr>
        <p:txBody>
          <a:bodyPr wrap="none" lIns="91445" tIns="45723" rIns="91445" bIns="45723">
            <a:spAutoFit/>
          </a:bodyPr>
          <a:lstStyle/>
          <a:p>
            <a:pPr defTabSz="914400">
              <a:defRPr/>
            </a:pPr>
            <a:r>
              <a:rPr lang="en-US" altLang="zh-CN" sz="1200" dirty="0">
                <a:solidFill>
                  <a:schemeClr val="tx1">
                    <a:lumMod val="50000"/>
                    <a:lumOff val="50000"/>
                  </a:schemeClr>
                </a:solidFill>
                <a:cs typeface="+mn-ea"/>
                <a:sym typeface="+mn-lt"/>
              </a:rPr>
              <a:t>Annual work summary</a:t>
            </a:r>
            <a:endParaRPr lang="zh-CN" altLang="en-US" sz="1200" dirty="0">
              <a:solidFill>
                <a:schemeClr val="tx1">
                  <a:lumMod val="50000"/>
                  <a:lumOff val="50000"/>
                </a:schemeClr>
              </a:solidFill>
              <a:cs typeface="+mn-ea"/>
              <a:sym typeface="+mn-lt"/>
            </a:endParaRPr>
          </a:p>
        </p:txBody>
      </p:sp>
      <p:sp>
        <p:nvSpPr>
          <p:cNvPr id="5" name="矩形 4"/>
          <p:cNvSpPr/>
          <p:nvPr userDrawn="1"/>
        </p:nvSpPr>
        <p:spPr>
          <a:xfrm>
            <a:off x="0" y="342795"/>
            <a:ext cx="213784" cy="556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5" tIns="45723" rIns="91445" bIns="45723" anchor="ctr"/>
          <a:lstStyle/>
          <a:p>
            <a:pPr algn="ctr" defTabSz="914400">
              <a:defRPr/>
            </a:pPr>
            <a:endParaRPr lang="zh-CN" altLang="en-US" sz="1865" dirty="0">
              <a:solidFill>
                <a:srgbClr val="E7E6E6">
                  <a:lumMod val="50000"/>
                </a:srgbClr>
              </a:solidFill>
              <a:cs typeface="+mn-ea"/>
              <a:sym typeface="+mn-lt"/>
            </a:endParaRPr>
          </a:p>
        </p:txBody>
      </p:sp>
      <p:sp>
        <p:nvSpPr>
          <p:cNvPr id="6" name="日期占位符 2"/>
          <p:cNvSpPr>
            <a:spLocks noGrp="1"/>
          </p:cNvSpPr>
          <p:nvPr>
            <p:ph type="dt" sz="half" idx="10"/>
          </p:nvPr>
        </p:nvSpPr>
        <p:spPr/>
        <p:txBody>
          <a:bodyPr/>
          <a:lstStyle>
            <a:lvl1pPr>
              <a:defRPr/>
            </a:lvl1pPr>
          </a:lstStyle>
          <a:p>
            <a:pPr>
              <a:defRPr/>
            </a:pPr>
            <a:fld id="{2062C1E6-100B-44D2-A1C7-A34E3BD9A12C}" type="datetimeFigureOut">
              <a:rPr lang="zh-CN" altLang="en-US"/>
              <a:t>2022/10/20</a:t>
            </a:fld>
            <a:endParaRPr lang="zh-CN" altLang="en-US"/>
          </a:p>
        </p:txBody>
      </p:sp>
      <p:sp>
        <p:nvSpPr>
          <p:cNvPr id="7" name="页脚占位符 3"/>
          <p:cNvSpPr>
            <a:spLocks noGrp="1"/>
          </p:cNvSpPr>
          <p:nvPr>
            <p:ph type="ftr" sz="quarter" idx="11"/>
          </p:nvPr>
        </p:nvSpPr>
        <p:spPr/>
        <p:txBody>
          <a:bodyPr/>
          <a:lstStyle>
            <a:lvl1pPr>
              <a:defRPr/>
            </a:lvl1pPr>
          </a:lstStyle>
          <a:p>
            <a:pPr>
              <a:defRPr/>
            </a:pPr>
            <a:endParaRPr lang="zh-CN" altLang="en-US"/>
          </a:p>
        </p:txBody>
      </p:sp>
      <p:sp>
        <p:nvSpPr>
          <p:cNvPr id="8" name="灯片编号占位符 4"/>
          <p:cNvSpPr>
            <a:spLocks noGrp="1"/>
          </p:cNvSpPr>
          <p:nvPr>
            <p:ph type="sldNum" sz="quarter" idx="12"/>
          </p:nvPr>
        </p:nvSpPr>
        <p:spPr/>
        <p:txBody>
          <a:bodyPr/>
          <a:lstStyle>
            <a:lvl1pPr>
              <a:defRPr/>
            </a:lvl1pPr>
          </a:lstStyle>
          <a:p>
            <a:pPr>
              <a:defRPr/>
            </a:pPr>
            <a:fld id="{C14A6F88-39AC-442E-B372-2FEBDC340D1D}" type="slidenum">
              <a:rPr lang="zh-CN" altLang="en-US"/>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4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685F7FA6-D00E-43C0-8EA8-FE8465830FDD}" type="datetimeFigureOut">
              <a:rPr lang="zh-CN" altLang="en-US" smtClean="0"/>
              <a:t>2022/10/20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2433060458"/>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2192000" cy="6858000"/>
          </a:xfrm>
          <a:prstGeom prst="rect">
            <a:avLst/>
          </a:prstGeom>
        </p:spPr>
      </p:pic>
      <p:sp>
        <p:nvSpPr>
          <p:cNvPr id="8" name="矩形 7" descr="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
          <p:cNvSpPr/>
          <p:nvPr userDrawn="1"/>
        </p:nvSpPr>
        <p:spPr>
          <a:xfrm>
            <a:off x="206901" y="201778"/>
            <a:ext cx="11778197" cy="6454443"/>
          </a:xfrm>
          <a:prstGeom prst="rect">
            <a:avLst/>
          </a:prstGeom>
          <a:solidFill>
            <a:schemeClr val="bg1"/>
          </a:solidFill>
          <a:ln>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endParaRPr>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2192000" cy="6858000"/>
          </a:xfrm>
          <a:prstGeom prst="rect">
            <a:avLst/>
          </a:prstGeom>
        </p:spPr>
      </p:pic>
      <p:sp>
        <p:nvSpPr>
          <p:cNvPr id="7" name="任意多边形 115" descr="e7d195523061f1c0092ce48a5fc95870a0687ac45bc8b2caB227BFDC40F9DB2B7A559DE97B8BDC6E716585DDCE188C7BF488BAA08C98985C74A3E1B5E305210FABE6A8AE2A6A8AB67019A6860E9B7AF54916ED29C96406914204C2D0CB8222345EEA348478ED4A14896AB9EF0464A23D5009049DF3C3EE38C59E781D518F6BAE5584556BEFA2CF0D25CD09A5D59C5CC1"/>
          <p:cNvSpPr/>
          <p:nvPr userDrawn="1"/>
        </p:nvSpPr>
        <p:spPr>
          <a:xfrm>
            <a:off x="1412868" y="-9991"/>
            <a:ext cx="9366263" cy="6877982"/>
          </a:xfrm>
          <a:custGeom>
            <a:avLst/>
            <a:gdLst>
              <a:gd name="connsiteX0" fmla="*/ 1376638 w 9343606"/>
              <a:gd name="connsiteY0" fmla="*/ 0 h 6861345"/>
              <a:gd name="connsiteX1" fmla="*/ 7966969 w 9343606"/>
              <a:gd name="connsiteY1" fmla="*/ 0 h 6861345"/>
              <a:gd name="connsiteX2" fmla="*/ 7975267 w 9343606"/>
              <a:gd name="connsiteY2" fmla="*/ 8202 h 6861345"/>
              <a:gd name="connsiteX3" fmla="*/ 9343606 w 9343606"/>
              <a:gd name="connsiteY3" fmla="*/ 3432876 h 6861345"/>
              <a:gd name="connsiteX4" fmla="*/ 7975267 w 9343606"/>
              <a:gd name="connsiteY4" fmla="*/ 6857551 h 6861345"/>
              <a:gd name="connsiteX5" fmla="*/ 7971428 w 9343606"/>
              <a:gd name="connsiteY5" fmla="*/ 6861345 h 6861345"/>
              <a:gd name="connsiteX6" fmla="*/ 1372179 w 9343606"/>
              <a:gd name="connsiteY6" fmla="*/ 6861345 h 6861345"/>
              <a:gd name="connsiteX7" fmla="*/ 1368340 w 9343606"/>
              <a:gd name="connsiteY7" fmla="*/ 6857551 h 6861345"/>
              <a:gd name="connsiteX8" fmla="*/ 0 w 9343606"/>
              <a:gd name="connsiteY8" fmla="*/ 3432876 h 6861345"/>
              <a:gd name="connsiteX9" fmla="*/ 1368340 w 9343606"/>
              <a:gd name="connsiteY9" fmla="*/ 8202 h 6861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43606" h="6861345">
                <a:moveTo>
                  <a:pt x="1376638" y="0"/>
                </a:moveTo>
                <a:lnTo>
                  <a:pt x="7966969" y="0"/>
                </a:lnTo>
                <a:lnTo>
                  <a:pt x="7975267" y="8202"/>
                </a:lnTo>
                <a:cubicBezTo>
                  <a:pt x="8820697" y="884653"/>
                  <a:pt x="9343606" y="2095458"/>
                  <a:pt x="9343606" y="3432876"/>
                </a:cubicBezTo>
                <a:cubicBezTo>
                  <a:pt x="9343606" y="4770295"/>
                  <a:pt x="8820697" y="5981100"/>
                  <a:pt x="7975267" y="6857551"/>
                </a:cubicBezTo>
                <a:lnTo>
                  <a:pt x="7971428" y="6861345"/>
                </a:lnTo>
                <a:lnTo>
                  <a:pt x="1372179" y="6861345"/>
                </a:lnTo>
                <a:lnTo>
                  <a:pt x="1368340" y="6857551"/>
                </a:lnTo>
                <a:cubicBezTo>
                  <a:pt x="522910" y="5981100"/>
                  <a:pt x="0" y="4770295"/>
                  <a:pt x="0" y="3432876"/>
                </a:cubicBezTo>
                <a:cubicBezTo>
                  <a:pt x="0" y="2095458"/>
                  <a:pt x="522910" y="884653"/>
                  <a:pt x="1368340" y="8202"/>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latin typeface="字魂105号-简雅黑" panose="00000500000000000000" pitchFamily="2" charset="-122"/>
              <a:ea typeface="字魂105号-简雅黑" panose="00000500000000000000" pitchFamily="2" charset="-122"/>
            </a:endParaRPr>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13" name="图片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32462" b="76623"/>
          <a:stretch>
            <a:fillRect/>
          </a:stretch>
        </p:blipFill>
        <p:spPr>
          <a:xfrm>
            <a:off x="0" y="0"/>
            <a:ext cx="4162520" cy="2161309"/>
          </a:xfrm>
          <a:prstGeom prst="rect">
            <a:avLst/>
          </a:prstGeom>
        </p:spPr>
      </p:pic>
      <p:pic>
        <p:nvPicPr>
          <p:cNvPr id="14" name="图片 13"/>
          <p:cNvPicPr>
            <a:picLocks noChangeAspect="1"/>
          </p:cNvPicPr>
          <p:nvPr userDrawn="1"/>
        </p:nvPicPr>
        <p:blipFill rotWithShape="1">
          <a:blip r:embed="rId3" cstate="print">
            <a:extLst>
              <a:ext uri="{28A0092B-C50C-407E-A947-70E740481C1C}">
                <a14:useLocalDpi xmlns:a14="http://schemas.microsoft.com/office/drawing/2010/main" val="0"/>
              </a:ext>
            </a:extLst>
          </a:blip>
          <a:srcRect r="32462" b="76623"/>
          <a:stretch>
            <a:fillRect/>
          </a:stretch>
        </p:blipFill>
        <p:spPr>
          <a:xfrm flipH="1">
            <a:off x="8017747" y="-3047"/>
            <a:ext cx="4174253" cy="2167401"/>
          </a:xfrm>
          <a:prstGeom prst="rect">
            <a:avLst/>
          </a:prstGeom>
        </p:spPr>
      </p:pic>
      <p:grpSp>
        <p:nvGrpSpPr>
          <p:cNvPr id="8" name="组合 12"/>
          <p:cNvGrpSpPr/>
          <p:nvPr userDrawn="1"/>
        </p:nvGrpSpPr>
        <p:grpSpPr>
          <a:xfrm>
            <a:off x="0" y="4874895"/>
            <a:ext cx="12192000" cy="1983105"/>
            <a:chOff x="0" y="3812345"/>
            <a:chExt cx="12192000" cy="3045655"/>
          </a:xfrm>
        </p:grpSpPr>
        <p:pic>
          <p:nvPicPr>
            <p:cNvPr id="12" name="图片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19" name="图片 20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21_两栏内容">
    <p:spTree>
      <p:nvGrpSpPr>
        <p:cNvPr id="1" name=""/>
        <p:cNvGrpSpPr/>
        <p:nvPr/>
      </p:nvGrpSpPr>
      <p:grpSpPr>
        <a:xfrm>
          <a:off x="0" y="0"/>
          <a:ext cx="0" cy="0"/>
          <a:chOff x="0" y="0"/>
          <a:chExt cx="0" cy="0"/>
        </a:xfrm>
      </p:grpSpPr>
      <p:pic>
        <p:nvPicPr>
          <p:cNvPr id="13" name="图片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32462" b="76623"/>
          <a:stretch>
            <a:fillRect/>
          </a:stretch>
        </p:blipFill>
        <p:spPr>
          <a:xfrm>
            <a:off x="0" y="0"/>
            <a:ext cx="4162520" cy="2161309"/>
          </a:xfrm>
          <a:prstGeom prst="rect">
            <a:avLst/>
          </a:prstGeom>
        </p:spPr>
      </p:pic>
      <p:pic>
        <p:nvPicPr>
          <p:cNvPr id="14" name="图片 13"/>
          <p:cNvPicPr>
            <a:picLocks noChangeAspect="1"/>
          </p:cNvPicPr>
          <p:nvPr userDrawn="1"/>
        </p:nvPicPr>
        <p:blipFill rotWithShape="1">
          <a:blip r:embed="rId3" cstate="print">
            <a:extLst>
              <a:ext uri="{28A0092B-C50C-407E-A947-70E740481C1C}">
                <a14:useLocalDpi xmlns:a14="http://schemas.microsoft.com/office/drawing/2010/main" val="0"/>
              </a:ext>
            </a:extLst>
          </a:blip>
          <a:srcRect r="32462" b="76623"/>
          <a:stretch>
            <a:fillRect/>
          </a:stretch>
        </p:blipFill>
        <p:spPr>
          <a:xfrm flipH="1">
            <a:off x="8017747" y="-3047"/>
            <a:ext cx="4174253" cy="2167401"/>
          </a:xfrm>
          <a:prstGeom prst="rect">
            <a:avLst/>
          </a:prstGeom>
        </p:spPr>
      </p:pic>
      <p:grpSp>
        <p:nvGrpSpPr>
          <p:cNvPr id="8" name="组合 12"/>
          <p:cNvGrpSpPr/>
          <p:nvPr userDrawn="1"/>
        </p:nvGrpSpPr>
        <p:grpSpPr>
          <a:xfrm>
            <a:off x="0" y="4874895"/>
            <a:ext cx="12192000" cy="1983105"/>
            <a:chOff x="0" y="3812345"/>
            <a:chExt cx="12192000" cy="3045655"/>
          </a:xfrm>
        </p:grpSpPr>
        <p:pic>
          <p:nvPicPr>
            <p:cNvPr id="12" name="图片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19" name="图片 20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Tree>
    <p:extLst>
      <p:ext uri="{BB962C8B-B14F-4D97-AF65-F5344CB8AC3E}">
        <p14:creationId xmlns:p14="http://schemas.microsoft.com/office/powerpoint/2010/main" val="3786045641"/>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20_两栏内容">
    <p:spTree>
      <p:nvGrpSpPr>
        <p:cNvPr id="1" name=""/>
        <p:cNvGrpSpPr/>
        <p:nvPr/>
      </p:nvGrpSpPr>
      <p:grpSpPr>
        <a:xfrm>
          <a:off x="0" y="0"/>
          <a:ext cx="0" cy="0"/>
          <a:chOff x="0" y="0"/>
          <a:chExt cx="0" cy="0"/>
        </a:xfrm>
      </p:grpSpPr>
      <p:pic>
        <p:nvPicPr>
          <p:cNvPr id="13" name="图片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32462" b="76623"/>
          <a:stretch>
            <a:fillRect/>
          </a:stretch>
        </p:blipFill>
        <p:spPr>
          <a:xfrm>
            <a:off x="0" y="0"/>
            <a:ext cx="4162520" cy="2161309"/>
          </a:xfrm>
          <a:prstGeom prst="rect">
            <a:avLst/>
          </a:prstGeom>
        </p:spPr>
      </p:pic>
      <p:pic>
        <p:nvPicPr>
          <p:cNvPr id="14" name="图片 13"/>
          <p:cNvPicPr>
            <a:picLocks noChangeAspect="1"/>
          </p:cNvPicPr>
          <p:nvPr userDrawn="1"/>
        </p:nvPicPr>
        <p:blipFill rotWithShape="1">
          <a:blip r:embed="rId3" cstate="print">
            <a:extLst>
              <a:ext uri="{28A0092B-C50C-407E-A947-70E740481C1C}">
                <a14:useLocalDpi xmlns:a14="http://schemas.microsoft.com/office/drawing/2010/main" val="0"/>
              </a:ext>
            </a:extLst>
          </a:blip>
          <a:srcRect r="32462" b="76623"/>
          <a:stretch>
            <a:fillRect/>
          </a:stretch>
        </p:blipFill>
        <p:spPr>
          <a:xfrm flipH="1">
            <a:off x="8017747" y="-3047"/>
            <a:ext cx="4174253" cy="2167401"/>
          </a:xfrm>
          <a:prstGeom prst="rect">
            <a:avLst/>
          </a:prstGeom>
        </p:spPr>
      </p:pic>
      <p:grpSp>
        <p:nvGrpSpPr>
          <p:cNvPr id="8" name="组合 12"/>
          <p:cNvGrpSpPr/>
          <p:nvPr userDrawn="1"/>
        </p:nvGrpSpPr>
        <p:grpSpPr>
          <a:xfrm>
            <a:off x="0" y="4874895"/>
            <a:ext cx="12192000" cy="1983105"/>
            <a:chOff x="0" y="3812345"/>
            <a:chExt cx="12192000" cy="3045655"/>
          </a:xfrm>
        </p:grpSpPr>
        <p:pic>
          <p:nvPicPr>
            <p:cNvPr id="12" name="图片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19" name="图片 20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Tree>
    <p:extLst>
      <p:ext uri="{BB962C8B-B14F-4D97-AF65-F5344CB8AC3E}">
        <p14:creationId xmlns:p14="http://schemas.microsoft.com/office/powerpoint/2010/main" val="1245169717"/>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19_两栏内容">
    <p:spTree>
      <p:nvGrpSpPr>
        <p:cNvPr id="1" name=""/>
        <p:cNvGrpSpPr/>
        <p:nvPr/>
      </p:nvGrpSpPr>
      <p:grpSpPr>
        <a:xfrm>
          <a:off x="0" y="0"/>
          <a:ext cx="0" cy="0"/>
          <a:chOff x="0" y="0"/>
          <a:chExt cx="0" cy="0"/>
        </a:xfrm>
      </p:grpSpPr>
      <p:pic>
        <p:nvPicPr>
          <p:cNvPr id="13" name="图片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32462" b="76623"/>
          <a:stretch>
            <a:fillRect/>
          </a:stretch>
        </p:blipFill>
        <p:spPr>
          <a:xfrm>
            <a:off x="0" y="0"/>
            <a:ext cx="4162520" cy="2161309"/>
          </a:xfrm>
          <a:prstGeom prst="rect">
            <a:avLst/>
          </a:prstGeom>
        </p:spPr>
      </p:pic>
      <p:pic>
        <p:nvPicPr>
          <p:cNvPr id="14" name="图片 13"/>
          <p:cNvPicPr>
            <a:picLocks noChangeAspect="1"/>
          </p:cNvPicPr>
          <p:nvPr userDrawn="1"/>
        </p:nvPicPr>
        <p:blipFill rotWithShape="1">
          <a:blip r:embed="rId3" cstate="print">
            <a:extLst>
              <a:ext uri="{28A0092B-C50C-407E-A947-70E740481C1C}">
                <a14:useLocalDpi xmlns:a14="http://schemas.microsoft.com/office/drawing/2010/main" val="0"/>
              </a:ext>
            </a:extLst>
          </a:blip>
          <a:srcRect r="32462" b="76623"/>
          <a:stretch>
            <a:fillRect/>
          </a:stretch>
        </p:blipFill>
        <p:spPr>
          <a:xfrm flipH="1">
            <a:off x="8017747" y="-3047"/>
            <a:ext cx="4174253" cy="2167401"/>
          </a:xfrm>
          <a:prstGeom prst="rect">
            <a:avLst/>
          </a:prstGeom>
        </p:spPr>
      </p:pic>
      <p:grpSp>
        <p:nvGrpSpPr>
          <p:cNvPr id="8" name="组合 12"/>
          <p:cNvGrpSpPr/>
          <p:nvPr userDrawn="1"/>
        </p:nvGrpSpPr>
        <p:grpSpPr>
          <a:xfrm>
            <a:off x="0" y="4874895"/>
            <a:ext cx="12192000" cy="1983105"/>
            <a:chOff x="0" y="3812345"/>
            <a:chExt cx="12192000" cy="3045655"/>
          </a:xfrm>
        </p:grpSpPr>
        <p:pic>
          <p:nvPicPr>
            <p:cNvPr id="12" name="图片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19" name="图片 20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Tree>
    <p:extLst>
      <p:ext uri="{BB962C8B-B14F-4D97-AF65-F5344CB8AC3E}">
        <p14:creationId xmlns:p14="http://schemas.microsoft.com/office/powerpoint/2010/main" val="2773460644"/>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18_两栏内容">
    <p:spTree>
      <p:nvGrpSpPr>
        <p:cNvPr id="1" name=""/>
        <p:cNvGrpSpPr/>
        <p:nvPr/>
      </p:nvGrpSpPr>
      <p:grpSpPr>
        <a:xfrm>
          <a:off x="0" y="0"/>
          <a:ext cx="0" cy="0"/>
          <a:chOff x="0" y="0"/>
          <a:chExt cx="0" cy="0"/>
        </a:xfrm>
      </p:grpSpPr>
      <p:pic>
        <p:nvPicPr>
          <p:cNvPr id="13" name="图片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32462" b="76623"/>
          <a:stretch>
            <a:fillRect/>
          </a:stretch>
        </p:blipFill>
        <p:spPr>
          <a:xfrm>
            <a:off x="0" y="0"/>
            <a:ext cx="4162520" cy="2161309"/>
          </a:xfrm>
          <a:prstGeom prst="rect">
            <a:avLst/>
          </a:prstGeom>
        </p:spPr>
      </p:pic>
      <p:pic>
        <p:nvPicPr>
          <p:cNvPr id="14" name="图片 13"/>
          <p:cNvPicPr>
            <a:picLocks noChangeAspect="1"/>
          </p:cNvPicPr>
          <p:nvPr userDrawn="1"/>
        </p:nvPicPr>
        <p:blipFill rotWithShape="1">
          <a:blip r:embed="rId3" cstate="print">
            <a:extLst>
              <a:ext uri="{28A0092B-C50C-407E-A947-70E740481C1C}">
                <a14:useLocalDpi xmlns:a14="http://schemas.microsoft.com/office/drawing/2010/main" val="0"/>
              </a:ext>
            </a:extLst>
          </a:blip>
          <a:srcRect r="32462" b="76623"/>
          <a:stretch>
            <a:fillRect/>
          </a:stretch>
        </p:blipFill>
        <p:spPr>
          <a:xfrm flipH="1">
            <a:off x="8017747" y="-3047"/>
            <a:ext cx="4174253" cy="2167401"/>
          </a:xfrm>
          <a:prstGeom prst="rect">
            <a:avLst/>
          </a:prstGeom>
        </p:spPr>
      </p:pic>
      <p:grpSp>
        <p:nvGrpSpPr>
          <p:cNvPr id="8" name="组合 12"/>
          <p:cNvGrpSpPr/>
          <p:nvPr userDrawn="1"/>
        </p:nvGrpSpPr>
        <p:grpSpPr>
          <a:xfrm>
            <a:off x="0" y="4874895"/>
            <a:ext cx="12192000" cy="1983105"/>
            <a:chOff x="0" y="3812345"/>
            <a:chExt cx="12192000" cy="3045655"/>
          </a:xfrm>
        </p:grpSpPr>
        <p:pic>
          <p:nvPicPr>
            <p:cNvPr id="12" name="图片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19" name="图片 20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Tree>
    <p:extLst>
      <p:ext uri="{BB962C8B-B14F-4D97-AF65-F5344CB8AC3E}">
        <p14:creationId xmlns:p14="http://schemas.microsoft.com/office/powerpoint/2010/main" val="3562022320"/>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17_两栏内容">
    <p:spTree>
      <p:nvGrpSpPr>
        <p:cNvPr id="1" name=""/>
        <p:cNvGrpSpPr/>
        <p:nvPr/>
      </p:nvGrpSpPr>
      <p:grpSpPr>
        <a:xfrm>
          <a:off x="0" y="0"/>
          <a:ext cx="0" cy="0"/>
          <a:chOff x="0" y="0"/>
          <a:chExt cx="0" cy="0"/>
        </a:xfrm>
      </p:grpSpPr>
      <p:pic>
        <p:nvPicPr>
          <p:cNvPr id="13" name="图片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32462" b="76623"/>
          <a:stretch>
            <a:fillRect/>
          </a:stretch>
        </p:blipFill>
        <p:spPr>
          <a:xfrm>
            <a:off x="0" y="0"/>
            <a:ext cx="4162520" cy="2161309"/>
          </a:xfrm>
          <a:prstGeom prst="rect">
            <a:avLst/>
          </a:prstGeom>
        </p:spPr>
      </p:pic>
      <p:pic>
        <p:nvPicPr>
          <p:cNvPr id="14" name="图片 13"/>
          <p:cNvPicPr>
            <a:picLocks noChangeAspect="1"/>
          </p:cNvPicPr>
          <p:nvPr userDrawn="1"/>
        </p:nvPicPr>
        <p:blipFill rotWithShape="1">
          <a:blip r:embed="rId3" cstate="print">
            <a:extLst>
              <a:ext uri="{28A0092B-C50C-407E-A947-70E740481C1C}">
                <a14:useLocalDpi xmlns:a14="http://schemas.microsoft.com/office/drawing/2010/main" val="0"/>
              </a:ext>
            </a:extLst>
          </a:blip>
          <a:srcRect r="32462" b="76623"/>
          <a:stretch>
            <a:fillRect/>
          </a:stretch>
        </p:blipFill>
        <p:spPr>
          <a:xfrm flipH="1">
            <a:off x="8017747" y="-3047"/>
            <a:ext cx="4174253" cy="2167401"/>
          </a:xfrm>
          <a:prstGeom prst="rect">
            <a:avLst/>
          </a:prstGeom>
        </p:spPr>
      </p:pic>
      <p:grpSp>
        <p:nvGrpSpPr>
          <p:cNvPr id="8" name="组合 12"/>
          <p:cNvGrpSpPr/>
          <p:nvPr userDrawn="1"/>
        </p:nvGrpSpPr>
        <p:grpSpPr>
          <a:xfrm>
            <a:off x="0" y="4874895"/>
            <a:ext cx="12192000" cy="1983105"/>
            <a:chOff x="0" y="3812345"/>
            <a:chExt cx="12192000" cy="3045655"/>
          </a:xfrm>
        </p:grpSpPr>
        <p:pic>
          <p:nvPicPr>
            <p:cNvPr id="12" name="图片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19" name="图片 20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Tree>
    <p:extLst>
      <p:ext uri="{BB962C8B-B14F-4D97-AF65-F5344CB8AC3E}">
        <p14:creationId xmlns:p14="http://schemas.microsoft.com/office/powerpoint/2010/main" val="3203733101"/>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16_两栏内容">
    <p:spTree>
      <p:nvGrpSpPr>
        <p:cNvPr id="1" name=""/>
        <p:cNvGrpSpPr/>
        <p:nvPr/>
      </p:nvGrpSpPr>
      <p:grpSpPr>
        <a:xfrm>
          <a:off x="0" y="0"/>
          <a:ext cx="0" cy="0"/>
          <a:chOff x="0" y="0"/>
          <a:chExt cx="0" cy="0"/>
        </a:xfrm>
      </p:grpSpPr>
      <p:pic>
        <p:nvPicPr>
          <p:cNvPr id="13" name="图片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32462" b="76623"/>
          <a:stretch>
            <a:fillRect/>
          </a:stretch>
        </p:blipFill>
        <p:spPr>
          <a:xfrm>
            <a:off x="0" y="0"/>
            <a:ext cx="4162520" cy="2161309"/>
          </a:xfrm>
          <a:prstGeom prst="rect">
            <a:avLst/>
          </a:prstGeom>
        </p:spPr>
      </p:pic>
      <p:pic>
        <p:nvPicPr>
          <p:cNvPr id="14" name="图片 13"/>
          <p:cNvPicPr>
            <a:picLocks noChangeAspect="1"/>
          </p:cNvPicPr>
          <p:nvPr userDrawn="1"/>
        </p:nvPicPr>
        <p:blipFill rotWithShape="1">
          <a:blip r:embed="rId3" cstate="print">
            <a:extLst>
              <a:ext uri="{28A0092B-C50C-407E-A947-70E740481C1C}">
                <a14:useLocalDpi xmlns:a14="http://schemas.microsoft.com/office/drawing/2010/main" val="0"/>
              </a:ext>
            </a:extLst>
          </a:blip>
          <a:srcRect r="32462" b="76623"/>
          <a:stretch>
            <a:fillRect/>
          </a:stretch>
        </p:blipFill>
        <p:spPr>
          <a:xfrm flipH="1">
            <a:off x="8017747" y="-3047"/>
            <a:ext cx="4174253" cy="2167401"/>
          </a:xfrm>
          <a:prstGeom prst="rect">
            <a:avLst/>
          </a:prstGeom>
        </p:spPr>
      </p:pic>
      <p:grpSp>
        <p:nvGrpSpPr>
          <p:cNvPr id="8" name="组合 12"/>
          <p:cNvGrpSpPr/>
          <p:nvPr userDrawn="1"/>
        </p:nvGrpSpPr>
        <p:grpSpPr>
          <a:xfrm>
            <a:off x="0" y="4874895"/>
            <a:ext cx="12192000" cy="1983105"/>
            <a:chOff x="0" y="3812345"/>
            <a:chExt cx="12192000" cy="3045655"/>
          </a:xfrm>
        </p:grpSpPr>
        <p:pic>
          <p:nvPicPr>
            <p:cNvPr id="12" name="图片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19" name="图片 20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Tree>
    <p:extLst>
      <p:ext uri="{BB962C8B-B14F-4D97-AF65-F5344CB8AC3E}">
        <p14:creationId xmlns:p14="http://schemas.microsoft.com/office/powerpoint/2010/main" val="1961163343"/>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3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685F7FA6-D00E-43C0-8EA8-FE8465830FDD}" type="datetimeFigureOut">
              <a:rPr lang="zh-CN" altLang="en-US" smtClean="0"/>
              <a:t>2022/10/20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1881342688"/>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15_两栏内容">
    <p:spTree>
      <p:nvGrpSpPr>
        <p:cNvPr id="1" name=""/>
        <p:cNvGrpSpPr/>
        <p:nvPr/>
      </p:nvGrpSpPr>
      <p:grpSpPr>
        <a:xfrm>
          <a:off x="0" y="0"/>
          <a:ext cx="0" cy="0"/>
          <a:chOff x="0" y="0"/>
          <a:chExt cx="0" cy="0"/>
        </a:xfrm>
      </p:grpSpPr>
      <p:pic>
        <p:nvPicPr>
          <p:cNvPr id="13" name="图片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32462" b="76623"/>
          <a:stretch>
            <a:fillRect/>
          </a:stretch>
        </p:blipFill>
        <p:spPr>
          <a:xfrm>
            <a:off x="0" y="0"/>
            <a:ext cx="4162520" cy="2161309"/>
          </a:xfrm>
          <a:prstGeom prst="rect">
            <a:avLst/>
          </a:prstGeom>
        </p:spPr>
      </p:pic>
      <p:pic>
        <p:nvPicPr>
          <p:cNvPr id="14" name="图片 13"/>
          <p:cNvPicPr>
            <a:picLocks noChangeAspect="1"/>
          </p:cNvPicPr>
          <p:nvPr userDrawn="1"/>
        </p:nvPicPr>
        <p:blipFill rotWithShape="1">
          <a:blip r:embed="rId3" cstate="print">
            <a:extLst>
              <a:ext uri="{28A0092B-C50C-407E-A947-70E740481C1C}">
                <a14:useLocalDpi xmlns:a14="http://schemas.microsoft.com/office/drawing/2010/main" val="0"/>
              </a:ext>
            </a:extLst>
          </a:blip>
          <a:srcRect r="32462" b="76623"/>
          <a:stretch>
            <a:fillRect/>
          </a:stretch>
        </p:blipFill>
        <p:spPr>
          <a:xfrm flipH="1">
            <a:off x="8017747" y="-3047"/>
            <a:ext cx="4174253" cy="2167401"/>
          </a:xfrm>
          <a:prstGeom prst="rect">
            <a:avLst/>
          </a:prstGeom>
        </p:spPr>
      </p:pic>
      <p:grpSp>
        <p:nvGrpSpPr>
          <p:cNvPr id="8" name="组合 12"/>
          <p:cNvGrpSpPr/>
          <p:nvPr userDrawn="1"/>
        </p:nvGrpSpPr>
        <p:grpSpPr>
          <a:xfrm>
            <a:off x="0" y="4874895"/>
            <a:ext cx="12192000" cy="1983105"/>
            <a:chOff x="0" y="3812345"/>
            <a:chExt cx="12192000" cy="3045655"/>
          </a:xfrm>
        </p:grpSpPr>
        <p:pic>
          <p:nvPicPr>
            <p:cNvPr id="12" name="图片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19" name="图片 20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Tree>
    <p:extLst>
      <p:ext uri="{BB962C8B-B14F-4D97-AF65-F5344CB8AC3E}">
        <p14:creationId xmlns:p14="http://schemas.microsoft.com/office/powerpoint/2010/main" val="1731642603"/>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14_两栏内容">
    <p:spTree>
      <p:nvGrpSpPr>
        <p:cNvPr id="1" name=""/>
        <p:cNvGrpSpPr/>
        <p:nvPr/>
      </p:nvGrpSpPr>
      <p:grpSpPr>
        <a:xfrm>
          <a:off x="0" y="0"/>
          <a:ext cx="0" cy="0"/>
          <a:chOff x="0" y="0"/>
          <a:chExt cx="0" cy="0"/>
        </a:xfrm>
      </p:grpSpPr>
      <p:pic>
        <p:nvPicPr>
          <p:cNvPr id="13" name="图片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32462" b="76623"/>
          <a:stretch>
            <a:fillRect/>
          </a:stretch>
        </p:blipFill>
        <p:spPr>
          <a:xfrm>
            <a:off x="0" y="0"/>
            <a:ext cx="4162520" cy="2161309"/>
          </a:xfrm>
          <a:prstGeom prst="rect">
            <a:avLst/>
          </a:prstGeom>
        </p:spPr>
      </p:pic>
      <p:pic>
        <p:nvPicPr>
          <p:cNvPr id="14" name="图片 13"/>
          <p:cNvPicPr>
            <a:picLocks noChangeAspect="1"/>
          </p:cNvPicPr>
          <p:nvPr userDrawn="1"/>
        </p:nvPicPr>
        <p:blipFill rotWithShape="1">
          <a:blip r:embed="rId3" cstate="print">
            <a:extLst>
              <a:ext uri="{28A0092B-C50C-407E-A947-70E740481C1C}">
                <a14:useLocalDpi xmlns:a14="http://schemas.microsoft.com/office/drawing/2010/main" val="0"/>
              </a:ext>
            </a:extLst>
          </a:blip>
          <a:srcRect r="32462" b="76623"/>
          <a:stretch>
            <a:fillRect/>
          </a:stretch>
        </p:blipFill>
        <p:spPr>
          <a:xfrm flipH="1">
            <a:off x="8017747" y="-3047"/>
            <a:ext cx="4174253" cy="2167401"/>
          </a:xfrm>
          <a:prstGeom prst="rect">
            <a:avLst/>
          </a:prstGeom>
        </p:spPr>
      </p:pic>
      <p:grpSp>
        <p:nvGrpSpPr>
          <p:cNvPr id="8" name="组合 12"/>
          <p:cNvGrpSpPr/>
          <p:nvPr userDrawn="1"/>
        </p:nvGrpSpPr>
        <p:grpSpPr>
          <a:xfrm>
            <a:off x="0" y="4874895"/>
            <a:ext cx="12192000" cy="1983105"/>
            <a:chOff x="0" y="3812345"/>
            <a:chExt cx="12192000" cy="3045655"/>
          </a:xfrm>
        </p:grpSpPr>
        <p:pic>
          <p:nvPicPr>
            <p:cNvPr id="12" name="图片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19" name="图片 20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Tree>
    <p:extLst>
      <p:ext uri="{BB962C8B-B14F-4D97-AF65-F5344CB8AC3E}">
        <p14:creationId xmlns:p14="http://schemas.microsoft.com/office/powerpoint/2010/main" val="3981481476"/>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13_两栏内容">
    <p:spTree>
      <p:nvGrpSpPr>
        <p:cNvPr id="1" name=""/>
        <p:cNvGrpSpPr/>
        <p:nvPr/>
      </p:nvGrpSpPr>
      <p:grpSpPr>
        <a:xfrm>
          <a:off x="0" y="0"/>
          <a:ext cx="0" cy="0"/>
          <a:chOff x="0" y="0"/>
          <a:chExt cx="0" cy="0"/>
        </a:xfrm>
      </p:grpSpPr>
      <p:pic>
        <p:nvPicPr>
          <p:cNvPr id="13" name="图片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32462" b="76623"/>
          <a:stretch>
            <a:fillRect/>
          </a:stretch>
        </p:blipFill>
        <p:spPr>
          <a:xfrm>
            <a:off x="0" y="0"/>
            <a:ext cx="4162520" cy="2161309"/>
          </a:xfrm>
          <a:prstGeom prst="rect">
            <a:avLst/>
          </a:prstGeom>
        </p:spPr>
      </p:pic>
      <p:pic>
        <p:nvPicPr>
          <p:cNvPr id="14" name="图片 13"/>
          <p:cNvPicPr>
            <a:picLocks noChangeAspect="1"/>
          </p:cNvPicPr>
          <p:nvPr userDrawn="1"/>
        </p:nvPicPr>
        <p:blipFill rotWithShape="1">
          <a:blip r:embed="rId3" cstate="print">
            <a:extLst>
              <a:ext uri="{28A0092B-C50C-407E-A947-70E740481C1C}">
                <a14:useLocalDpi xmlns:a14="http://schemas.microsoft.com/office/drawing/2010/main" val="0"/>
              </a:ext>
            </a:extLst>
          </a:blip>
          <a:srcRect r="32462" b="76623"/>
          <a:stretch>
            <a:fillRect/>
          </a:stretch>
        </p:blipFill>
        <p:spPr>
          <a:xfrm flipH="1">
            <a:off x="8017747" y="-3047"/>
            <a:ext cx="4174253" cy="2167401"/>
          </a:xfrm>
          <a:prstGeom prst="rect">
            <a:avLst/>
          </a:prstGeom>
        </p:spPr>
      </p:pic>
      <p:grpSp>
        <p:nvGrpSpPr>
          <p:cNvPr id="8" name="组合 12"/>
          <p:cNvGrpSpPr/>
          <p:nvPr userDrawn="1"/>
        </p:nvGrpSpPr>
        <p:grpSpPr>
          <a:xfrm>
            <a:off x="0" y="4874895"/>
            <a:ext cx="12192000" cy="1983105"/>
            <a:chOff x="0" y="3812345"/>
            <a:chExt cx="12192000" cy="3045655"/>
          </a:xfrm>
        </p:grpSpPr>
        <p:pic>
          <p:nvPicPr>
            <p:cNvPr id="12" name="图片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19" name="图片 20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Tree>
    <p:extLst>
      <p:ext uri="{BB962C8B-B14F-4D97-AF65-F5344CB8AC3E}">
        <p14:creationId xmlns:p14="http://schemas.microsoft.com/office/powerpoint/2010/main" val="1971941822"/>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12_两栏内容">
    <p:spTree>
      <p:nvGrpSpPr>
        <p:cNvPr id="1" name=""/>
        <p:cNvGrpSpPr/>
        <p:nvPr/>
      </p:nvGrpSpPr>
      <p:grpSpPr>
        <a:xfrm>
          <a:off x="0" y="0"/>
          <a:ext cx="0" cy="0"/>
          <a:chOff x="0" y="0"/>
          <a:chExt cx="0" cy="0"/>
        </a:xfrm>
      </p:grpSpPr>
      <p:pic>
        <p:nvPicPr>
          <p:cNvPr id="13" name="图片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32462" b="76623"/>
          <a:stretch>
            <a:fillRect/>
          </a:stretch>
        </p:blipFill>
        <p:spPr>
          <a:xfrm>
            <a:off x="0" y="0"/>
            <a:ext cx="4162520" cy="2161309"/>
          </a:xfrm>
          <a:prstGeom prst="rect">
            <a:avLst/>
          </a:prstGeom>
        </p:spPr>
      </p:pic>
      <p:pic>
        <p:nvPicPr>
          <p:cNvPr id="14" name="图片 13"/>
          <p:cNvPicPr>
            <a:picLocks noChangeAspect="1"/>
          </p:cNvPicPr>
          <p:nvPr userDrawn="1"/>
        </p:nvPicPr>
        <p:blipFill rotWithShape="1">
          <a:blip r:embed="rId3" cstate="print">
            <a:extLst>
              <a:ext uri="{28A0092B-C50C-407E-A947-70E740481C1C}">
                <a14:useLocalDpi xmlns:a14="http://schemas.microsoft.com/office/drawing/2010/main" val="0"/>
              </a:ext>
            </a:extLst>
          </a:blip>
          <a:srcRect r="32462" b="76623"/>
          <a:stretch>
            <a:fillRect/>
          </a:stretch>
        </p:blipFill>
        <p:spPr>
          <a:xfrm flipH="1">
            <a:off x="8017747" y="-3047"/>
            <a:ext cx="4174253" cy="2167401"/>
          </a:xfrm>
          <a:prstGeom prst="rect">
            <a:avLst/>
          </a:prstGeom>
        </p:spPr>
      </p:pic>
      <p:grpSp>
        <p:nvGrpSpPr>
          <p:cNvPr id="8" name="组合 12"/>
          <p:cNvGrpSpPr/>
          <p:nvPr userDrawn="1"/>
        </p:nvGrpSpPr>
        <p:grpSpPr>
          <a:xfrm>
            <a:off x="0" y="4874895"/>
            <a:ext cx="12192000" cy="1983105"/>
            <a:chOff x="0" y="3812345"/>
            <a:chExt cx="12192000" cy="3045655"/>
          </a:xfrm>
        </p:grpSpPr>
        <p:pic>
          <p:nvPicPr>
            <p:cNvPr id="12" name="图片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19" name="图片 20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Tree>
    <p:extLst>
      <p:ext uri="{BB962C8B-B14F-4D97-AF65-F5344CB8AC3E}">
        <p14:creationId xmlns:p14="http://schemas.microsoft.com/office/powerpoint/2010/main" val="802788730"/>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11_两栏内容">
    <p:spTree>
      <p:nvGrpSpPr>
        <p:cNvPr id="1" name=""/>
        <p:cNvGrpSpPr/>
        <p:nvPr/>
      </p:nvGrpSpPr>
      <p:grpSpPr>
        <a:xfrm>
          <a:off x="0" y="0"/>
          <a:ext cx="0" cy="0"/>
          <a:chOff x="0" y="0"/>
          <a:chExt cx="0" cy="0"/>
        </a:xfrm>
      </p:grpSpPr>
      <p:pic>
        <p:nvPicPr>
          <p:cNvPr id="13" name="图片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32462" b="76623"/>
          <a:stretch>
            <a:fillRect/>
          </a:stretch>
        </p:blipFill>
        <p:spPr>
          <a:xfrm>
            <a:off x="0" y="0"/>
            <a:ext cx="4162520" cy="2161309"/>
          </a:xfrm>
          <a:prstGeom prst="rect">
            <a:avLst/>
          </a:prstGeom>
        </p:spPr>
      </p:pic>
      <p:pic>
        <p:nvPicPr>
          <p:cNvPr id="14" name="图片 13"/>
          <p:cNvPicPr>
            <a:picLocks noChangeAspect="1"/>
          </p:cNvPicPr>
          <p:nvPr userDrawn="1"/>
        </p:nvPicPr>
        <p:blipFill rotWithShape="1">
          <a:blip r:embed="rId3" cstate="print">
            <a:extLst>
              <a:ext uri="{28A0092B-C50C-407E-A947-70E740481C1C}">
                <a14:useLocalDpi xmlns:a14="http://schemas.microsoft.com/office/drawing/2010/main" val="0"/>
              </a:ext>
            </a:extLst>
          </a:blip>
          <a:srcRect r="32462" b="76623"/>
          <a:stretch>
            <a:fillRect/>
          </a:stretch>
        </p:blipFill>
        <p:spPr>
          <a:xfrm flipH="1">
            <a:off x="8017747" y="-3047"/>
            <a:ext cx="4174253" cy="2167401"/>
          </a:xfrm>
          <a:prstGeom prst="rect">
            <a:avLst/>
          </a:prstGeom>
        </p:spPr>
      </p:pic>
      <p:grpSp>
        <p:nvGrpSpPr>
          <p:cNvPr id="8" name="组合 12"/>
          <p:cNvGrpSpPr/>
          <p:nvPr userDrawn="1"/>
        </p:nvGrpSpPr>
        <p:grpSpPr>
          <a:xfrm>
            <a:off x="0" y="4874895"/>
            <a:ext cx="12192000" cy="1983105"/>
            <a:chOff x="0" y="3812345"/>
            <a:chExt cx="12192000" cy="3045655"/>
          </a:xfrm>
        </p:grpSpPr>
        <p:pic>
          <p:nvPicPr>
            <p:cNvPr id="12" name="图片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19" name="图片 20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Tree>
    <p:extLst>
      <p:ext uri="{BB962C8B-B14F-4D97-AF65-F5344CB8AC3E}">
        <p14:creationId xmlns:p14="http://schemas.microsoft.com/office/powerpoint/2010/main" val="1835476796"/>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10_两栏内容">
    <p:spTree>
      <p:nvGrpSpPr>
        <p:cNvPr id="1" name=""/>
        <p:cNvGrpSpPr/>
        <p:nvPr/>
      </p:nvGrpSpPr>
      <p:grpSpPr>
        <a:xfrm>
          <a:off x="0" y="0"/>
          <a:ext cx="0" cy="0"/>
          <a:chOff x="0" y="0"/>
          <a:chExt cx="0" cy="0"/>
        </a:xfrm>
      </p:grpSpPr>
      <p:pic>
        <p:nvPicPr>
          <p:cNvPr id="13" name="图片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32462" b="76623"/>
          <a:stretch>
            <a:fillRect/>
          </a:stretch>
        </p:blipFill>
        <p:spPr>
          <a:xfrm>
            <a:off x="0" y="0"/>
            <a:ext cx="4162520" cy="2161309"/>
          </a:xfrm>
          <a:prstGeom prst="rect">
            <a:avLst/>
          </a:prstGeom>
        </p:spPr>
      </p:pic>
      <p:pic>
        <p:nvPicPr>
          <p:cNvPr id="14" name="图片 13"/>
          <p:cNvPicPr>
            <a:picLocks noChangeAspect="1"/>
          </p:cNvPicPr>
          <p:nvPr userDrawn="1"/>
        </p:nvPicPr>
        <p:blipFill rotWithShape="1">
          <a:blip r:embed="rId3" cstate="print">
            <a:extLst>
              <a:ext uri="{28A0092B-C50C-407E-A947-70E740481C1C}">
                <a14:useLocalDpi xmlns:a14="http://schemas.microsoft.com/office/drawing/2010/main" val="0"/>
              </a:ext>
            </a:extLst>
          </a:blip>
          <a:srcRect r="32462" b="76623"/>
          <a:stretch>
            <a:fillRect/>
          </a:stretch>
        </p:blipFill>
        <p:spPr>
          <a:xfrm flipH="1">
            <a:off x="8017747" y="-3047"/>
            <a:ext cx="4174253" cy="2167401"/>
          </a:xfrm>
          <a:prstGeom prst="rect">
            <a:avLst/>
          </a:prstGeom>
        </p:spPr>
      </p:pic>
      <p:grpSp>
        <p:nvGrpSpPr>
          <p:cNvPr id="8" name="组合 12"/>
          <p:cNvGrpSpPr/>
          <p:nvPr userDrawn="1"/>
        </p:nvGrpSpPr>
        <p:grpSpPr>
          <a:xfrm>
            <a:off x="0" y="4874895"/>
            <a:ext cx="12192000" cy="1983105"/>
            <a:chOff x="0" y="3812345"/>
            <a:chExt cx="12192000" cy="3045655"/>
          </a:xfrm>
        </p:grpSpPr>
        <p:pic>
          <p:nvPicPr>
            <p:cNvPr id="12" name="图片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19" name="图片 20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Tree>
    <p:extLst>
      <p:ext uri="{BB962C8B-B14F-4D97-AF65-F5344CB8AC3E}">
        <p14:creationId xmlns:p14="http://schemas.microsoft.com/office/powerpoint/2010/main" val="3454358770"/>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9_两栏内容">
    <p:spTree>
      <p:nvGrpSpPr>
        <p:cNvPr id="1" name=""/>
        <p:cNvGrpSpPr/>
        <p:nvPr/>
      </p:nvGrpSpPr>
      <p:grpSpPr>
        <a:xfrm>
          <a:off x="0" y="0"/>
          <a:ext cx="0" cy="0"/>
          <a:chOff x="0" y="0"/>
          <a:chExt cx="0" cy="0"/>
        </a:xfrm>
      </p:grpSpPr>
      <p:pic>
        <p:nvPicPr>
          <p:cNvPr id="13" name="图片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32462" b="76623"/>
          <a:stretch>
            <a:fillRect/>
          </a:stretch>
        </p:blipFill>
        <p:spPr>
          <a:xfrm>
            <a:off x="0" y="0"/>
            <a:ext cx="4162520" cy="2161309"/>
          </a:xfrm>
          <a:prstGeom prst="rect">
            <a:avLst/>
          </a:prstGeom>
        </p:spPr>
      </p:pic>
      <p:pic>
        <p:nvPicPr>
          <p:cNvPr id="14" name="图片 13"/>
          <p:cNvPicPr>
            <a:picLocks noChangeAspect="1"/>
          </p:cNvPicPr>
          <p:nvPr userDrawn="1"/>
        </p:nvPicPr>
        <p:blipFill rotWithShape="1">
          <a:blip r:embed="rId3" cstate="print">
            <a:extLst>
              <a:ext uri="{28A0092B-C50C-407E-A947-70E740481C1C}">
                <a14:useLocalDpi xmlns:a14="http://schemas.microsoft.com/office/drawing/2010/main" val="0"/>
              </a:ext>
            </a:extLst>
          </a:blip>
          <a:srcRect r="32462" b="76623"/>
          <a:stretch>
            <a:fillRect/>
          </a:stretch>
        </p:blipFill>
        <p:spPr>
          <a:xfrm flipH="1">
            <a:off x="8017747" y="-3047"/>
            <a:ext cx="4174253" cy="2167401"/>
          </a:xfrm>
          <a:prstGeom prst="rect">
            <a:avLst/>
          </a:prstGeom>
        </p:spPr>
      </p:pic>
      <p:grpSp>
        <p:nvGrpSpPr>
          <p:cNvPr id="8" name="组合 12"/>
          <p:cNvGrpSpPr/>
          <p:nvPr userDrawn="1"/>
        </p:nvGrpSpPr>
        <p:grpSpPr>
          <a:xfrm>
            <a:off x="0" y="4874895"/>
            <a:ext cx="12192000" cy="1983105"/>
            <a:chOff x="0" y="3812345"/>
            <a:chExt cx="12192000" cy="3045655"/>
          </a:xfrm>
        </p:grpSpPr>
        <p:pic>
          <p:nvPicPr>
            <p:cNvPr id="12" name="图片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19" name="图片 20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Tree>
    <p:extLst>
      <p:ext uri="{BB962C8B-B14F-4D97-AF65-F5344CB8AC3E}">
        <p14:creationId xmlns:p14="http://schemas.microsoft.com/office/powerpoint/2010/main" val="3357100457"/>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8_两栏内容">
    <p:spTree>
      <p:nvGrpSpPr>
        <p:cNvPr id="1" name=""/>
        <p:cNvGrpSpPr/>
        <p:nvPr/>
      </p:nvGrpSpPr>
      <p:grpSpPr>
        <a:xfrm>
          <a:off x="0" y="0"/>
          <a:ext cx="0" cy="0"/>
          <a:chOff x="0" y="0"/>
          <a:chExt cx="0" cy="0"/>
        </a:xfrm>
      </p:grpSpPr>
      <p:pic>
        <p:nvPicPr>
          <p:cNvPr id="13" name="图片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32462" b="76623"/>
          <a:stretch>
            <a:fillRect/>
          </a:stretch>
        </p:blipFill>
        <p:spPr>
          <a:xfrm>
            <a:off x="0" y="0"/>
            <a:ext cx="4162520" cy="2161309"/>
          </a:xfrm>
          <a:prstGeom prst="rect">
            <a:avLst/>
          </a:prstGeom>
        </p:spPr>
      </p:pic>
      <p:pic>
        <p:nvPicPr>
          <p:cNvPr id="14" name="图片 13"/>
          <p:cNvPicPr>
            <a:picLocks noChangeAspect="1"/>
          </p:cNvPicPr>
          <p:nvPr userDrawn="1"/>
        </p:nvPicPr>
        <p:blipFill rotWithShape="1">
          <a:blip r:embed="rId3" cstate="print">
            <a:extLst>
              <a:ext uri="{28A0092B-C50C-407E-A947-70E740481C1C}">
                <a14:useLocalDpi xmlns:a14="http://schemas.microsoft.com/office/drawing/2010/main" val="0"/>
              </a:ext>
            </a:extLst>
          </a:blip>
          <a:srcRect r="32462" b="76623"/>
          <a:stretch>
            <a:fillRect/>
          </a:stretch>
        </p:blipFill>
        <p:spPr>
          <a:xfrm flipH="1">
            <a:off x="8017747" y="-3047"/>
            <a:ext cx="4174253" cy="2167401"/>
          </a:xfrm>
          <a:prstGeom prst="rect">
            <a:avLst/>
          </a:prstGeom>
        </p:spPr>
      </p:pic>
      <p:grpSp>
        <p:nvGrpSpPr>
          <p:cNvPr id="8" name="组合 12"/>
          <p:cNvGrpSpPr/>
          <p:nvPr userDrawn="1"/>
        </p:nvGrpSpPr>
        <p:grpSpPr>
          <a:xfrm>
            <a:off x="0" y="4874895"/>
            <a:ext cx="12192000" cy="1983105"/>
            <a:chOff x="0" y="3812345"/>
            <a:chExt cx="12192000" cy="3045655"/>
          </a:xfrm>
        </p:grpSpPr>
        <p:pic>
          <p:nvPicPr>
            <p:cNvPr id="12" name="图片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19" name="图片 20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Tree>
    <p:extLst>
      <p:ext uri="{BB962C8B-B14F-4D97-AF65-F5344CB8AC3E}">
        <p14:creationId xmlns:p14="http://schemas.microsoft.com/office/powerpoint/2010/main" val="3695872781"/>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7_两栏内容">
    <p:spTree>
      <p:nvGrpSpPr>
        <p:cNvPr id="1" name=""/>
        <p:cNvGrpSpPr/>
        <p:nvPr/>
      </p:nvGrpSpPr>
      <p:grpSpPr>
        <a:xfrm>
          <a:off x="0" y="0"/>
          <a:ext cx="0" cy="0"/>
          <a:chOff x="0" y="0"/>
          <a:chExt cx="0" cy="0"/>
        </a:xfrm>
      </p:grpSpPr>
      <p:pic>
        <p:nvPicPr>
          <p:cNvPr id="13" name="图片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32462" b="76623"/>
          <a:stretch>
            <a:fillRect/>
          </a:stretch>
        </p:blipFill>
        <p:spPr>
          <a:xfrm>
            <a:off x="0" y="0"/>
            <a:ext cx="4162520" cy="2161309"/>
          </a:xfrm>
          <a:prstGeom prst="rect">
            <a:avLst/>
          </a:prstGeom>
        </p:spPr>
      </p:pic>
      <p:pic>
        <p:nvPicPr>
          <p:cNvPr id="14" name="图片 13"/>
          <p:cNvPicPr>
            <a:picLocks noChangeAspect="1"/>
          </p:cNvPicPr>
          <p:nvPr userDrawn="1"/>
        </p:nvPicPr>
        <p:blipFill rotWithShape="1">
          <a:blip r:embed="rId3" cstate="print">
            <a:extLst>
              <a:ext uri="{28A0092B-C50C-407E-A947-70E740481C1C}">
                <a14:useLocalDpi xmlns:a14="http://schemas.microsoft.com/office/drawing/2010/main" val="0"/>
              </a:ext>
            </a:extLst>
          </a:blip>
          <a:srcRect r="32462" b="76623"/>
          <a:stretch>
            <a:fillRect/>
          </a:stretch>
        </p:blipFill>
        <p:spPr>
          <a:xfrm flipH="1">
            <a:off x="8017747" y="-3047"/>
            <a:ext cx="4174253" cy="2167401"/>
          </a:xfrm>
          <a:prstGeom prst="rect">
            <a:avLst/>
          </a:prstGeom>
        </p:spPr>
      </p:pic>
      <p:grpSp>
        <p:nvGrpSpPr>
          <p:cNvPr id="8" name="组合 12"/>
          <p:cNvGrpSpPr/>
          <p:nvPr userDrawn="1"/>
        </p:nvGrpSpPr>
        <p:grpSpPr>
          <a:xfrm>
            <a:off x="0" y="4874895"/>
            <a:ext cx="12192000" cy="1983105"/>
            <a:chOff x="0" y="3812345"/>
            <a:chExt cx="12192000" cy="3045655"/>
          </a:xfrm>
        </p:grpSpPr>
        <p:pic>
          <p:nvPicPr>
            <p:cNvPr id="12" name="图片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19" name="图片 20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Tree>
    <p:extLst>
      <p:ext uri="{BB962C8B-B14F-4D97-AF65-F5344CB8AC3E}">
        <p14:creationId xmlns:p14="http://schemas.microsoft.com/office/powerpoint/2010/main" val="1962322391"/>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6_两栏内容">
    <p:spTree>
      <p:nvGrpSpPr>
        <p:cNvPr id="1" name=""/>
        <p:cNvGrpSpPr/>
        <p:nvPr/>
      </p:nvGrpSpPr>
      <p:grpSpPr>
        <a:xfrm>
          <a:off x="0" y="0"/>
          <a:ext cx="0" cy="0"/>
          <a:chOff x="0" y="0"/>
          <a:chExt cx="0" cy="0"/>
        </a:xfrm>
      </p:grpSpPr>
      <p:pic>
        <p:nvPicPr>
          <p:cNvPr id="13" name="图片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32462" b="76623"/>
          <a:stretch>
            <a:fillRect/>
          </a:stretch>
        </p:blipFill>
        <p:spPr>
          <a:xfrm>
            <a:off x="0" y="0"/>
            <a:ext cx="4162520" cy="2161309"/>
          </a:xfrm>
          <a:prstGeom prst="rect">
            <a:avLst/>
          </a:prstGeom>
        </p:spPr>
      </p:pic>
      <p:pic>
        <p:nvPicPr>
          <p:cNvPr id="14" name="图片 13"/>
          <p:cNvPicPr>
            <a:picLocks noChangeAspect="1"/>
          </p:cNvPicPr>
          <p:nvPr userDrawn="1"/>
        </p:nvPicPr>
        <p:blipFill rotWithShape="1">
          <a:blip r:embed="rId3" cstate="print">
            <a:extLst>
              <a:ext uri="{28A0092B-C50C-407E-A947-70E740481C1C}">
                <a14:useLocalDpi xmlns:a14="http://schemas.microsoft.com/office/drawing/2010/main" val="0"/>
              </a:ext>
            </a:extLst>
          </a:blip>
          <a:srcRect r="32462" b="76623"/>
          <a:stretch>
            <a:fillRect/>
          </a:stretch>
        </p:blipFill>
        <p:spPr>
          <a:xfrm flipH="1">
            <a:off x="8017747" y="-3047"/>
            <a:ext cx="4174253" cy="2167401"/>
          </a:xfrm>
          <a:prstGeom prst="rect">
            <a:avLst/>
          </a:prstGeom>
        </p:spPr>
      </p:pic>
      <p:grpSp>
        <p:nvGrpSpPr>
          <p:cNvPr id="8" name="组合 12"/>
          <p:cNvGrpSpPr/>
          <p:nvPr userDrawn="1"/>
        </p:nvGrpSpPr>
        <p:grpSpPr>
          <a:xfrm>
            <a:off x="0" y="4874895"/>
            <a:ext cx="12192000" cy="1983105"/>
            <a:chOff x="0" y="3812345"/>
            <a:chExt cx="12192000" cy="3045655"/>
          </a:xfrm>
        </p:grpSpPr>
        <p:pic>
          <p:nvPicPr>
            <p:cNvPr id="12" name="图片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19" name="图片 20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Tree>
    <p:extLst>
      <p:ext uri="{BB962C8B-B14F-4D97-AF65-F5344CB8AC3E}">
        <p14:creationId xmlns:p14="http://schemas.microsoft.com/office/powerpoint/2010/main" val="2678556166"/>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685F7FA6-D00E-43C0-8EA8-FE8465830FDD}" type="datetimeFigureOut">
              <a:rPr lang="zh-CN" altLang="en-US" smtClean="0"/>
              <a:t>2022/10/20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634989161"/>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5_两栏内容">
    <p:spTree>
      <p:nvGrpSpPr>
        <p:cNvPr id="1" name=""/>
        <p:cNvGrpSpPr/>
        <p:nvPr/>
      </p:nvGrpSpPr>
      <p:grpSpPr>
        <a:xfrm>
          <a:off x="0" y="0"/>
          <a:ext cx="0" cy="0"/>
          <a:chOff x="0" y="0"/>
          <a:chExt cx="0" cy="0"/>
        </a:xfrm>
      </p:grpSpPr>
      <p:pic>
        <p:nvPicPr>
          <p:cNvPr id="13" name="图片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32462" b="76623"/>
          <a:stretch>
            <a:fillRect/>
          </a:stretch>
        </p:blipFill>
        <p:spPr>
          <a:xfrm>
            <a:off x="0" y="0"/>
            <a:ext cx="4162520" cy="2161309"/>
          </a:xfrm>
          <a:prstGeom prst="rect">
            <a:avLst/>
          </a:prstGeom>
        </p:spPr>
      </p:pic>
      <p:pic>
        <p:nvPicPr>
          <p:cNvPr id="14" name="图片 13"/>
          <p:cNvPicPr>
            <a:picLocks noChangeAspect="1"/>
          </p:cNvPicPr>
          <p:nvPr userDrawn="1"/>
        </p:nvPicPr>
        <p:blipFill rotWithShape="1">
          <a:blip r:embed="rId3" cstate="print">
            <a:extLst>
              <a:ext uri="{28A0092B-C50C-407E-A947-70E740481C1C}">
                <a14:useLocalDpi xmlns:a14="http://schemas.microsoft.com/office/drawing/2010/main" val="0"/>
              </a:ext>
            </a:extLst>
          </a:blip>
          <a:srcRect r="32462" b="76623"/>
          <a:stretch>
            <a:fillRect/>
          </a:stretch>
        </p:blipFill>
        <p:spPr>
          <a:xfrm flipH="1">
            <a:off x="8017747" y="-3047"/>
            <a:ext cx="4174253" cy="2167401"/>
          </a:xfrm>
          <a:prstGeom prst="rect">
            <a:avLst/>
          </a:prstGeom>
        </p:spPr>
      </p:pic>
      <p:grpSp>
        <p:nvGrpSpPr>
          <p:cNvPr id="8" name="组合 12"/>
          <p:cNvGrpSpPr/>
          <p:nvPr userDrawn="1"/>
        </p:nvGrpSpPr>
        <p:grpSpPr>
          <a:xfrm>
            <a:off x="0" y="4874895"/>
            <a:ext cx="12192000" cy="1983105"/>
            <a:chOff x="0" y="3812345"/>
            <a:chExt cx="12192000" cy="3045655"/>
          </a:xfrm>
        </p:grpSpPr>
        <p:pic>
          <p:nvPicPr>
            <p:cNvPr id="12" name="图片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19" name="图片 20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Tree>
    <p:extLst>
      <p:ext uri="{BB962C8B-B14F-4D97-AF65-F5344CB8AC3E}">
        <p14:creationId xmlns:p14="http://schemas.microsoft.com/office/powerpoint/2010/main" val="3914773699"/>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4_两栏内容">
    <p:spTree>
      <p:nvGrpSpPr>
        <p:cNvPr id="1" name=""/>
        <p:cNvGrpSpPr/>
        <p:nvPr/>
      </p:nvGrpSpPr>
      <p:grpSpPr>
        <a:xfrm>
          <a:off x="0" y="0"/>
          <a:ext cx="0" cy="0"/>
          <a:chOff x="0" y="0"/>
          <a:chExt cx="0" cy="0"/>
        </a:xfrm>
      </p:grpSpPr>
      <p:pic>
        <p:nvPicPr>
          <p:cNvPr id="13" name="图片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32462" b="76623"/>
          <a:stretch>
            <a:fillRect/>
          </a:stretch>
        </p:blipFill>
        <p:spPr>
          <a:xfrm>
            <a:off x="0" y="0"/>
            <a:ext cx="4162520" cy="2161309"/>
          </a:xfrm>
          <a:prstGeom prst="rect">
            <a:avLst/>
          </a:prstGeom>
        </p:spPr>
      </p:pic>
      <p:pic>
        <p:nvPicPr>
          <p:cNvPr id="14" name="图片 13"/>
          <p:cNvPicPr>
            <a:picLocks noChangeAspect="1"/>
          </p:cNvPicPr>
          <p:nvPr userDrawn="1"/>
        </p:nvPicPr>
        <p:blipFill rotWithShape="1">
          <a:blip r:embed="rId3" cstate="print">
            <a:extLst>
              <a:ext uri="{28A0092B-C50C-407E-A947-70E740481C1C}">
                <a14:useLocalDpi xmlns:a14="http://schemas.microsoft.com/office/drawing/2010/main" val="0"/>
              </a:ext>
            </a:extLst>
          </a:blip>
          <a:srcRect r="32462" b="76623"/>
          <a:stretch>
            <a:fillRect/>
          </a:stretch>
        </p:blipFill>
        <p:spPr>
          <a:xfrm flipH="1">
            <a:off x="8017747" y="-3047"/>
            <a:ext cx="4174253" cy="2167401"/>
          </a:xfrm>
          <a:prstGeom prst="rect">
            <a:avLst/>
          </a:prstGeom>
        </p:spPr>
      </p:pic>
      <p:grpSp>
        <p:nvGrpSpPr>
          <p:cNvPr id="8" name="组合 12"/>
          <p:cNvGrpSpPr/>
          <p:nvPr userDrawn="1"/>
        </p:nvGrpSpPr>
        <p:grpSpPr>
          <a:xfrm>
            <a:off x="0" y="4874895"/>
            <a:ext cx="12192000" cy="1983105"/>
            <a:chOff x="0" y="3812345"/>
            <a:chExt cx="12192000" cy="3045655"/>
          </a:xfrm>
        </p:grpSpPr>
        <p:pic>
          <p:nvPicPr>
            <p:cNvPr id="12" name="图片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19" name="图片 20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Tree>
    <p:extLst>
      <p:ext uri="{BB962C8B-B14F-4D97-AF65-F5344CB8AC3E}">
        <p14:creationId xmlns:p14="http://schemas.microsoft.com/office/powerpoint/2010/main" val="2950034792"/>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3_两栏内容">
    <p:spTree>
      <p:nvGrpSpPr>
        <p:cNvPr id="1" name=""/>
        <p:cNvGrpSpPr/>
        <p:nvPr/>
      </p:nvGrpSpPr>
      <p:grpSpPr>
        <a:xfrm>
          <a:off x="0" y="0"/>
          <a:ext cx="0" cy="0"/>
          <a:chOff x="0" y="0"/>
          <a:chExt cx="0" cy="0"/>
        </a:xfrm>
      </p:grpSpPr>
      <p:pic>
        <p:nvPicPr>
          <p:cNvPr id="13" name="图片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32462" b="76623"/>
          <a:stretch>
            <a:fillRect/>
          </a:stretch>
        </p:blipFill>
        <p:spPr>
          <a:xfrm>
            <a:off x="0" y="0"/>
            <a:ext cx="4162520" cy="2161309"/>
          </a:xfrm>
          <a:prstGeom prst="rect">
            <a:avLst/>
          </a:prstGeom>
        </p:spPr>
      </p:pic>
      <p:pic>
        <p:nvPicPr>
          <p:cNvPr id="14" name="图片 13"/>
          <p:cNvPicPr>
            <a:picLocks noChangeAspect="1"/>
          </p:cNvPicPr>
          <p:nvPr userDrawn="1"/>
        </p:nvPicPr>
        <p:blipFill rotWithShape="1">
          <a:blip r:embed="rId3" cstate="print">
            <a:extLst>
              <a:ext uri="{28A0092B-C50C-407E-A947-70E740481C1C}">
                <a14:useLocalDpi xmlns:a14="http://schemas.microsoft.com/office/drawing/2010/main" val="0"/>
              </a:ext>
            </a:extLst>
          </a:blip>
          <a:srcRect r="32462" b="76623"/>
          <a:stretch>
            <a:fillRect/>
          </a:stretch>
        </p:blipFill>
        <p:spPr>
          <a:xfrm flipH="1">
            <a:off x="8017747" y="-3047"/>
            <a:ext cx="4174253" cy="2167401"/>
          </a:xfrm>
          <a:prstGeom prst="rect">
            <a:avLst/>
          </a:prstGeom>
        </p:spPr>
      </p:pic>
      <p:grpSp>
        <p:nvGrpSpPr>
          <p:cNvPr id="8" name="组合 12"/>
          <p:cNvGrpSpPr/>
          <p:nvPr userDrawn="1"/>
        </p:nvGrpSpPr>
        <p:grpSpPr>
          <a:xfrm>
            <a:off x="0" y="4874895"/>
            <a:ext cx="12192000" cy="1983105"/>
            <a:chOff x="0" y="3812345"/>
            <a:chExt cx="12192000" cy="3045655"/>
          </a:xfrm>
        </p:grpSpPr>
        <p:pic>
          <p:nvPicPr>
            <p:cNvPr id="12" name="图片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19" name="图片 20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Tree>
    <p:extLst>
      <p:ext uri="{BB962C8B-B14F-4D97-AF65-F5344CB8AC3E}">
        <p14:creationId xmlns:p14="http://schemas.microsoft.com/office/powerpoint/2010/main" val="3129350077"/>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2_两栏内容">
    <p:spTree>
      <p:nvGrpSpPr>
        <p:cNvPr id="1" name=""/>
        <p:cNvGrpSpPr/>
        <p:nvPr/>
      </p:nvGrpSpPr>
      <p:grpSpPr>
        <a:xfrm>
          <a:off x="0" y="0"/>
          <a:ext cx="0" cy="0"/>
          <a:chOff x="0" y="0"/>
          <a:chExt cx="0" cy="0"/>
        </a:xfrm>
      </p:grpSpPr>
      <p:pic>
        <p:nvPicPr>
          <p:cNvPr id="13" name="图片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32462" b="76623"/>
          <a:stretch>
            <a:fillRect/>
          </a:stretch>
        </p:blipFill>
        <p:spPr>
          <a:xfrm>
            <a:off x="0" y="0"/>
            <a:ext cx="4162520" cy="2161309"/>
          </a:xfrm>
          <a:prstGeom prst="rect">
            <a:avLst/>
          </a:prstGeom>
        </p:spPr>
      </p:pic>
      <p:pic>
        <p:nvPicPr>
          <p:cNvPr id="14" name="图片 13"/>
          <p:cNvPicPr>
            <a:picLocks noChangeAspect="1"/>
          </p:cNvPicPr>
          <p:nvPr userDrawn="1"/>
        </p:nvPicPr>
        <p:blipFill rotWithShape="1">
          <a:blip r:embed="rId3" cstate="print">
            <a:extLst>
              <a:ext uri="{28A0092B-C50C-407E-A947-70E740481C1C}">
                <a14:useLocalDpi xmlns:a14="http://schemas.microsoft.com/office/drawing/2010/main" val="0"/>
              </a:ext>
            </a:extLst>
          </a:blip>
          <a:srcRect r="32462" b="76623"/>
          <a:stretch>
            <a:fillRect/>
          </a:stretch>
        </p:blipFill>
        <p:spPr>
          <a:xfrm flipH="1">
            <a:off x="8017747" y="-3047"/>
            <a:ext cx="4174253" cy="2167401"/>
          </a:xfrm>
          <a:prstGeom prst="rect">
            <a:avLst/>
          </a:prstGeom>
        </p:spPr>
      </p:pic>
      <p:grpSp>
        <p:nvGrpSpPr>
          <p:cNvPr id="8" name="组合 12"/>
          <p:cNvGrpSpPr/>
          <p:nvPr userDrawn="1"/>
        </p:nvGrpSpPr>
        <p:grpSpPr>
          <a:xfrm>
            <a:off x="0" y="4874895"/>
            <a:ext cx="12192000" cy="1983105"/>
            <a:chOff x="0" y="3812345"/>
            <a:chExt cx="12192000" cy="3045655"/>
          </a:xfrm>
        </p:grpSpPr>
        <p:pic>
          <p:nvPicPr>
            <p:cNvPr id="12" name="图片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19" name="图片 20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Tree>
    <p:extLst>
      <p:ext uri="{BB962C8B-B14F-4D97-AF65-F5344CB8AC3E}">
        <p14:creationId xmlns:p14="http://schemas.microsoft.com/office/powerpoint/2010/main" val="2621063559"/>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1_两栏内容">
    <p:spTree>
      <p:nvGrpSpPr>
        <p:cNvPr id="1" name=""/>
        <p:cNvGrpSpPr/>
        <p:nvPr/>
      </p:nvGrpSpPr>
      <p:grpSpPr>
        <a:xfrm>
          <a:off x="0" y="0"/>
          <a:ext cx="0" cy="0"/>
          <a:chOff x="0" y="0"/>
          <a:chExt cx="0" cy="0"/>
        </a:xfrm>
      </p:grpSpPr>
      <p:pic>
        <p:nvPicPr>
          <p:cNvPr id="13" name="图片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32462" b="76623"/>
          <a:stretch>
            <a:fillRect/>
          </a:stretch>
        </p:blipFill>
        <p:spPr>
          <a:xfrm>
            <a:off x="0" y="0"/>
            <a:ext cx="4162520" cy="2161309"/>
          </a:xfrm>
          <a:prstGeom prst="rect">
            <a:avLst/>
          </a:prstGeom>
        </p:spPr>
      </p:pic>
      <p:pic>
        <p:nvPicPr>
          <p:cNvPr id="14" name="图片 13"/>
          <p:cNvPicPr>
            <a:picLocks noChangeAspect="1"/>
          </p:cNvPicPr>
          <p:nvPr userDrawn="1"/>
        </p:nvPicPr>
        <p:blipFill rotWithShape="1">
          <a:blip r:embed="rId3" cstate="print">
            <a:extLst>
              <a:ext uri="{28A0092B-C50C-407E-A947-70E740481C1C}">
                <a14:useLocalDpi xmlns:a14="http://schemas.microsoft.com/office/drawing/2010/main" val="0"/>
              </a:ext>
            </a:extLst>
          </a:blip>
          <a:srcRect r="32462" b="76623"/>
          <a:stretch>
            <a:fillRect/>
          </a:stretch>
        </p:blipFill>
        <p:spPr>
          <a:xfrm flipH="1">
            <a:off x="8017747" y="-3047"/>
            <a:ext cx="4174253" cy="2167401"/>
          </a:xfrm>
          <a:prstGeom prst="rect">
            <a:avLst/>
          </a:prstGeom>
        </p:spPr>
      </p:pic>
      <p:grpSp>
        <p:nvGrpSpPr>
          <p:cNvPr id="8" name="组合 12"/>
          <p:cNvGrpSpPr/>
          <p:nvPr userDrawn="1"/>
        </p:nvGrpSpPr>
        <p:grpSpPr>
          <a:xfrm>
            <a:off x="0" y="4874895"/>
            <a:ext cx="12192000" cy="1983105"/>
            <a:chOff x="0" y="3812345"/>
            <a:chExt cx="12192000" cy="3045655"/>
          </a:xfrm>
        </p:grpSpPr>
        <p:pic>
          <p:nvPicPr>
            <p:cNvPr id="12" name="图片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19" name="图片 20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Tree>
    <p:extLst>
      <p:ext uri="{BB962C8B-B14F-4D97-AF65-F5344CB8AC3E}">
        <p14:creationId xmlns:p14="http://schemas.microsoft.com/office/powerpoint/2010/main" val="311906645"/>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EB361EC6-CEF7-4AB0-B188-5248CFDC1A13}" type="datetimeFigureOut">
              <a:rPr lang="zh-CN" altLang="en-US" smtClean="0"/>
              <a:t>2022/10/20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C98DC46-BB54-4822-9C75-95A4D5172AE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EB361EC6-CEF7-4AB0-B188-5248CFDC1A13}" type="datetimeFigureOut">
              <a:rPr lang="zh-CN" altLang="en-US" smtClean="0"/>
              <a:t>2022/10/20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C98DC46-BB54-4822-9C75-95A4D5172AE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B361EC6-CEF7-4AB0-B188-5248CFDC1A13}" type="datetimeFigureOut">
              <a:rPr lang="zh-CN" altLang="en-US" smtClean="0"/>
              <a:t>2022/10/20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C98DC46-BB54-4822-9C75-95A4D5172AE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B361EC6-CEF7-4AB0-B188-5248CFDC1A13}" type="datetimeFigureOut">
              <a:rPr lang="zh-CN" altLang="en-US" smtClean="0"/>
              <a:t>2022/10/20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C98DC46-BB54-4822-9C75-95A4D5172AE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1_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B361EC6-CEF7-4AB0-B188-5248CFDC1A13}" type="datetimeFigureOut">
              <a:rPr lang="zh-CN" altLang="en-US" smtClean="0"/>
              <a:t>2022/10/20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125916577"/>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685F7FA6-D00E-43C0-8EA8-FE8465830FDD}" type="datetimeFigureOut">
              <a:rPr lang="zh-CN" altLang="en-US" smtClean="0"/>
              <a:t>2022/10/20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2565597960"/>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B361EC6-CEF7-4AB0-B188-5248CFDC1A13}" type="datetimeFigureOut">
              <a:rPr lang="zh-CN" altLang="en-US" smtClean="0"/>
              <a:t>2022/10/20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C98DC46-BB54-4822-9C75-95A4D5172AE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EB361EC6-CEF7-4AB0-B188-5248CFDC1A13}" type="datetimeFigureOut">
              <a:rPr lang="zh-CN" altLang="en-US" smtClean="0"/>
              <a:t>2022/10/20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C98DC46-BB54-4822-9C75-95A4D5172AE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EB361EC6-CEF7-4AB0-B188-5248CFDC1A13}" type="datetimeFigureOut">
              <a:rPr lang="zh-CN" altLang="en-US" smtClean="0"/>
              <a:t>2022/10/20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C98DC46-BB54-4822-9C75-95A4D5172AE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26"/>
        <p:cNvGrpSpPr/>
        <p:nvPr/>
      </p:nvGrpSpPr>
      <p:grpSpPr>
        <a:xfrm>
          <a:off x="0" y="0"/>
          <a:ext cx="0" cy="0"/>
          <a:chOff x="0" y="0"/>
          <a:chExt cx="0" cy="0"/>
        </a:xfrm>
      </p:grpSpPr>
      <p:grpSp>
        <p:nvGrpSpPr>
          <p:cNvPr id="327" name="Google Shape;327;p5"/>
          <p:cNvGrpSpPr/>
          <p:nvPr/>
        </p:nvGrpSpPr>
        <p:grpSpPr>
          <a:xfrm>
            <a:off x="527859" y="292692"/>
            <a:ext cx="11358487" cy="6384375"/>
            <a:chOff x="395894" y="219519"/>
            <a:chExt cx="8518865" cy="4788281"/>
          </a:xfrm>
        </p:grpSpPr>
        <p:sp>
          <p:nvSpPr>
            <p:cNvPr id="328" name="Google Shape;328;p5"/>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329" name="Google Shape;329;p5"/>
            <p:cNvGrpSpPr/>
            <p:nvPr/>
          </p:nvGrpSpPr>
          <p:grpSpPr>
            <a:xfrm>
              <a:off x="8341543" y="2282008"/>
              <a:ext cx="569676" cy="380612"/>
              <a:chOff x="8341543" y="2282008"/>
              <a:chExt cx="569676" cy="380612"/>
            </a:xfrm>
          </p:grpSpPr>
          <p:sp>
            <p:nvSpPr>
              <p:cNvPr id="330" name="Google Shape;330;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1" name="Google Shape;331;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32" name="Google Shape;332;p5"/>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333" name="Google Shape;333;p5"/>
            <p:cNvGrpSpPr/>
            <p:nvPr/>
          </p:nvGrpSpPr>
          <p:grpSpPr>
            <a:xfrm>
              <a:off x="8341543" y="1721094"/>
              <a:ext cx="569676" cy="380612"/>
              <a:chOff x="8341543" y="1721094"/>
              <a:chExt cx="569676" cy="380612"/>
            </a:xfrm>
          </p:grpSpPr>
          <p:sp>
            <p:nvSpPr>
              <p:cNvPr id="334" name="Google Shape;334;p5"/>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5" name="Google Shape;335;p5"/>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36" name="Google Shape;336;p5"/>
            <p:cNvGrpSpPr/>
            <p:nvPr/>
          </p:nvGrpSpPr>
          <p:grpSpPr>
            <a:xfrm>
              <a:off x="8346273" y="1183592"/>
              <a:ext cx="568486" cy="388014"/>
              <a:chOff x="8346273" y="1183592"/>
              <a:chExt cx="568486" cy="388014"/>
            </a:xfrm>
          </p:grpSpPr>
          <p:sp>
            <p:nvSpPr>
              <p:cNvPr id="337" name="Google Shape;337;p5"/>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8" name="Google Shape;338;p5"/>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39" name="Google Shape;339;p5"/>
            <p:cNvGrpSpPr/>
            <p:nvPr/>
          </p:nvGrpSpPr>
          <p:grpSpPr>
            <a:xfrm>
              <a:off x="8341543" y="606635"/>
              <a:ext cx="569676" cy="388014"/>
              <a:chOff x="8341543" y="606635"/>
              <a:chExt cx="569676" cy="388014"/>
            </a:xfrm>
          </p:grpSpPr>
          <p:sp>
            <p:nvSpPr>
              <p:cNvPr id="340" name="Google Shape;340;p5"/>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1" name="Google Shape;341;p5"/>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42" name="Google Shape;342;p5"/>
            <p:cNvGrpSpPr/>
            <p:nvPr/>
          </p:nvGrpSpPr>
          <p:grpSpPr>
            <a:xfrm>
              <a:off x="8341543" y="2842933"/>
              <a:ext cx="569676" cy="380612"/>
              <a:chOff x="8341543" y="2282008"/>
              <a:chExt cx="569676" cy="380612"/>
            </a:xfrm>
          </p:grpSpPr>
          <p:sp>
            <p:nvSpPr>
              <p:cNvPr id="343" name="Google Shape;343;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4" name="Google Shape;344;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45" name="Google Shape;345;p5"/>
            <p:cNvGrpSpPr/>
            <p:nvPr/>
          </p:nvGrpSpPr>
          <p:grpSpPr>
            <a:xfrm>
              <a:off x="8341543" y="3403858"/>
              <a:ext cx="569676" cy="380612"/>
              <a:chOff x="8341543" y="2282008"/>
              <a:chExt cx="569676" cy="380612"/>
            </a:xfrm>
          </p:grpSpPr>
          <p:sp>
            <p:nvSpPr>
              <p:cNvPr id="346" name="Google Shape;346;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7" name="Google Shape;347;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48" name="Google Shape;348;p5"/>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9" name="Google Shape;349;p5"/>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55" name="Google Shape;355;p5"/>
          <p:cNvSpPr/>
          <p:nvPr/>
        </p:nvSpPr>
        <p:spPr>
          <a:xfrm>
            <a:off x="728423" y="1255917"/>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6" name="Google Shape;356;p5"/>
          <p:cNvSpPr/>
          <p:nvPr/>
        </p:nvSpPr>
        <p:spPr>
          <a:xfrm>
            <a:off x="374700" y="1288785"/>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7" name="Google Shape;357;p5"/>
          <p:cNvSpPr/>
          <p:nvPr/>
        </p:nvSpPr>
        <p:spPr>
          <a:xfrm>
            <a:off x="406276" y="1398956"/>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8" name="Google Shape;358;p5"/>
          <p:cNvSpPr/>
          <p:nvPr/>
        </p:nvSpPr>
        <p:spPr>
          <a:xfrm>
            <a:off x="807361" y="1343044"/>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9" name="Google Shape;359;p5"/>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0" name="Google Shape;360;p5"/>
          <p:cNvSpPr/>
          <p:nvPr/>
        </p:nvSpPr>
        <p:spPr>
          <a:xfrm>
            <a:off x="374700"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1" name="Google Shape;361;p5"/>
          <p:cNvSpPr/>
          <p:nvPr/>
        </p:nvSpPr>
        <p:spPr>
          <a:xfrm>
            <a:off x="406276" y="1873981"/>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2" name="Google Shape;362;p5"/>
          <p:cNvSpPr/>
          <p:nvPr/>
        </p:nvSpPr>
        <p:spPr>
          <a:xfrm>
            <a:off x="807361"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3" name="Google Shape;363;p5"/>
          <p:cNvSpPr/>
          <p:nvPr/>
        </p:nvSpPr>
        <p:spPr>
          <a:xfrm>
            <a:off x="376288"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4" name="Google Shape;364;p5"/>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5" name="Google Shape;365;p5"/>
          <p:cNvSpPr/>
          <p:nvPr/>
        </p:nvSpPr>
        <p:spPr>
          <a:xfrm>
            <a:off x="374700" y="2240533"/>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6" name="Google Shape;366;p5"/>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7" name="Google Shape;367;p5"/>
          <p:cNvSpPr/>
          <p:nvPr/>
        </p:nvSpPr>
        <p:spPr>
          <a:xfrm>
            <a:off x="807361" y="2294792"/>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8" name="Google Shape;368;p5"/>
          <p:cNvSpPr/>
          <p:nvPr/>
        </p:nvSpPr>
        <p:spPr>
          <a:xfrm>
            <a:off x="376288" y="2255316"/>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9" name="Google Shape;369;p5"/>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0" name="Google Shape;370;p5"/>
          <p:cNvSpPr/>
          <p:nvPr/>
        </p:nvSpPr>
        <p:spPr>
          <a:xfrm>
            <a:off x="374700" y="2717212"/>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1" name="Google Shape;371;p5"/>
          <p:cNvSpPr/>
          <p:nvPr/>
        </p:nvSpPr>
        <p:spPr>
          <a:xfrm>
            <a:off x="406276" y="2825729"/>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2" name="Google Shape;372;p5"/>
          <p:cNvSpPr/>
          <p:nvPr/>
        </p:nvSpPr>
        <p:spPr>
          <a:xfrm>
            <a:off x="807361"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3" name="Google Shape;373;p5"/>
          <p:cNvSpPr/>
          <p:nvPr/>
        </p:nvSpPr>
        <p:spPr>
          <a:xfrm>
            <a:off x="376288"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4" name="Google Shape;374;p5"/>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5" name="Google Shape;375;p5"/>
          <p:cNvSpPr/>
          <p:nvPr/>
        </p:nvSpPr>
        <p:spPr>
          <a:xfrm>
            <a:off x="374700" y="3192281"/>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6" name="Google Shape;376;p5"/>
          <p:cNvSpPr/>
          <p:nvPr/>
        </p:nvSpPr>
        <p:spPr>
          <a:xfrm>
            <a:off x="406276" y="3300756"/>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7" name="Google Shape;377;p5"/>
          <p:cNvSpPr/>
          <p:nvPr/>
        </p:nvSpPr>
        <p:spPr>
          <a:xfrm>
            <a:off x="807361" y="3246496"/>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8" name="Google Shape;378;p5"/>
          <p:cNvSpPr/>
          <p:nvPr/>
        </p:nvSpPr>
        <p:spPr>
          <a:xfrm>
            <a:off x="376288"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9" name="Google Shape;379;p5"/>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0" name="Google Shape;380;p5"/>
          <p:cNvSpPr/>
          <p:nvPr/>
        </p:nvSpPr>
        <p:spPr>
          <a:xfrm>
            <a:off x="374700"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1" name="Google Shape;381;p5"/>
          <p:cNvSpPr/>
          <p:nvPr/>
        </p:nvSpPr>
        <p:spPr>
          <a:xfrm>
            <a:off x="406276" y="3777433"/>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2" name="Google Shape;382;p5"/>
          <p:cNvSpPr/>
          <p:nvPr/>
        </p:nvSpPr>
        <p:spPr>
          <a:xfrm>
            <a:off x="807361"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3" name="Google Shape;383;p5"/>
          <p:cNvSpPr/>
          <p:nvPr/>
        </p:nvSpPr>
        <p:spPr>
          <a:xfrm>
            <a:off x="376288" y="3682089"/>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4" name="Google Shape;384;p5"/>
          <p:cNvSpPr/>
          <p:nvPr/>
        </p:nvSpPr>
        <p:spPr>
          <a:xfrm>
            <a:off x="728423" y="4111117"/>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5" name="Google Shape;385;p5"/>
          <p:cNvSpPr/>
          <p:nvPr/>
        </p:nvSpPr>
        <p:spPr>
          <a:xfrm>
            <a:off x="374700" y="4143985"/>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6" name="Google Shape;386;p5"/>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7" name="Google Shape;387;p5"/>
          <p:cNvSpPr/>
          <p:nvPr/>
        </p:nvSpPr>
        <p:spPr>
          <a:xfrm>
            <a:off x="807361" y="4198244"/>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8" name="Google Shape;388;p5"/>
          <p:cNvSpPr/>
          <p:nvPr/>
        </p:nvSpPr>
        <p:spPr>
          <a:xfrm>
            <a:off x="376288"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9" name="Google Shape;389;p5"/>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0" name="Google Shape;390;p5"/>
          <p:cNvSpPr/>
          <p:nvPr/>
        </p:nvSpPr>
        <p:spPr>
          <a:xfrm>
            <a:off x="374700" y="4620664"/>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1" name="Google Shape;391;p5"/>
          <p:cNvSpPr/>
          <p:nvPr/>
        </p:nvSpPr>
        <p:spPr>
          <a:xfrm>
            <a:off x="406276" y="4729181"/>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2" name="Google Shape;392;p5"/>
          <p:cNvSpPr/>
          <p:nvPr/>
        </p:nvSpPr>
        <p:spPr>
          <a:xfrm>
            <a:off x="807361"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3" name="Google Shape;393;p5"/>
          <p:cNvSpPr/>
          <p:nvPr/>
        </p:nvSpPr>
        <p:spPr>
          <a:xfrm>
            <a:off x="376288" y="4633837"/>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4" name="Google Shape;394;p5"/>
          <p:cNvSpPr/>
          <p:nvPr/>
        </p:nvSpPr>
        <p:spPr>
          <a:xfrm>
            <a:off x="728423" y="5061212"/>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5" name="Google Shape;395;p5"/>
          <p:cNvSpPr/>
          <p:nvPr/>
        </p:nvSpPr>
        <p:spPr>
          <a:xfrm>
            <a:off x="374700" y="5095733"/>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6" name="Google Shape;396;p5"/>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7" name="Google Shape;397;p5"/>
          <p:cNvSpPr/>
          <p:nvPr/>
        </p:nvSpPr>
        <p:spPr>
          <a:xfrm>
            <a:off x="807361" y="5149992"/>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8" name="Google Shape;398;p5"/>
          <p:cNvSpPr/>
          <p:nvPr/>
        </p:nvSpPr>
        <p:spPr>
          <a:xfrm>
            <a:off x="376288"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9" name="Google Shape;399;p5"/>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0" name="Google Shape;400;p5"/>
          <p:cNvSpPr/>
          <p:nvPr/>
        </p:nvSpPr>
        <p:spPr>
          <a:xfrm>
            <a:off x="374700" y="5570759"/>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1" name="Google Shape;401;p5"/>
          <p:cNvSpPr/>
          <p:nvPr/>
        </p:nvSpPr>
        <p:spPr>
          <a:xfrm>
            <a:off x="406276" y="5680885"/>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2" name="Google Shape;402;p5"/>
          <p:cNvSpPr/>
          <p:nvPr/>
        </p:nvSpPr>
        <p:spPr>
          <a:xfrm>
            <a:off x="807361" y="5625017"/>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3" name="Google Shape;403;p5"/>
          <p:cNvSpPr/>
          <p:nvPr/>
        </p:nvSpPr>
        <p:spPr>
          <a:xfrm>
            <a:off x="376288"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4" name="Google Shape;404;p5"/>
          <p:cNvSpPr/>
          <p:nvPr/>
        </p:nvSpPr>
        <p:spPr>
          <a:xfrm>
            <a:off x="376288"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685F7FA6-D00E-43C0-8EA8-FE8465830FDD}" type="datetimeFigureOut">
              <a:rPr lang="zh-CN" altLang="en-US" smtClean="0"/>
              <a:t>2022/10/20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7A3D6BA-292A-4106-86C4-0D0E1CAA5B2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685F7FA6-D00E-43C0-8EA8-FE8465830FDD}" type="datetimeFigureOut">
              <a:rPr lang="zh-CN" altLang="en-US" smtClean="0"/>
              <a:t>2022/10/20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7A3D6BA-292A-4106-86C4-0D0E1CAA5B2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theme" Target="../theme/theme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52.xml"/><Relationship Id="rId18" Type="http://schemas.openxmlformats.org/officeDocument/2006/relationships/slideLayout" Target="../slideLayouts/slideLayout57.xml"/><Relationship Id="rId26" Type="http://schemas.openxmlformats.org/officeDocument/2006/relationships/slideLayout" Target="../slideLayouts/slideLayout65.xml"/><Relationship Id="rId3" Type="http://schemas.openxmlformats.org/officeDocument/2006/relationships/slideLayout" Target="../slideLayouts/slideLayout42.xml"/><Relationship Id="rId21" Type="http://schemas.openxmlformats.org/officeDocument/2006/relationships/slideLayout" Target="../slideLayouts/slideLayout60.xml"/><Relationship Id="rId34" Type="http://schemas.openxmlformats.org/officeDocument/2006/relationships/slideLayout" Target="../slideLayouts/slideLayout73.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5" Type="http://schemas.openxmlformats.org/officeDocument/2006/relationships/slideLayout" Target="../slideLayouts/slideLayout64.xml"/><Relationship Id="rId33" Type="http://schemas.openxmlformats.org/officeDocument/2006/relationships/slideLayout" Target="../slideLayouts/slideLayout72.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slideLayout" Target="../slideLayouts/slideLayout59.xml"/><Relationship Id="rId29" Type="http://schemas.openxmlformats.org/officeDocument/2006/relationships/slideLayout" Target="../slideLayouts/slideLayout68.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24" Type="http://schemas.openxmlformats.org/officeDocument/2006/relationships/slideLayout" Target="../slideLayouts/slideLayout63.xml"/><Relationship Id="rId32" Type="http://schemas.openxmlformats.org/officeDocument/2006/relationships/slideLayout" Target="../slideLayouts/slideLayout71.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23" Type="http://schemas.openxmlformats.org/officeDocument/2006/relationships/slideLayout" Target="../slideLayouts/slideLayout62.xml"/><Relationship Id="rId28" Type="http://schemas.openxmlformats.org/officeDocument/2006/relationships/slideLayout" Target="../slideLayouts/slideLayout67.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31" Type="http://schemas.openxmlformats.org/officeDocument/2006/relationships/slideLayout" Target="../slideLayouts/slideLayout70.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slideLayout" Target="../slideLayouts/slideLayout61.xml"/><Relationship Id="rId27" Type="http://schemas.openxmlformats.org/officeDocument/2006/relationships/slideLayout" Target="../slideLayouts/slideLayout66.xml"/><Relationship Id="rId30" Type="http://schemas.openxmlformats.org/officeDocument/2006/relationships/slideLayout" Target="../slideLayouts/slideLayout69.xml"/><Relationship Id="rId35" Type="http://schemas.openxmlformats.org/officeDocument/2006/relationships/theme" Target="../theme/theme3.xml"/><Relationship Id="rId8"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D5F4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5F7FA6-D00E-43C0-8EA8-FE8465830FDD}" type="datetimeFigureOut">
              <a:rPr lang="zh-CN" altLang="en-US" smtClean="0"/>
              <a:t>2022/10/20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A3D6BA-292A-4106-86C4-0D0E1CAA5B2B}"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714" r:id="rId2"/>
    <p:sldLayoutId id="2147483705" r:id="rId3"/>
    <p:sldLayoutId id="2147483704" r:id="rId4"/>
    <p:sldLayoutId id="2147483703" r:id="rId5"/>
    <p:sldLayoutId id="2147483702" r:id="rId6"/>
    <p:sldLayoutId id="2147483700" r:id="rId7"/>
    <p:sldLayoutId id="2147483650" r:id="rId8"/>
    <p:sldLayoutId id="2147483651" r:id="rId9"/>
    <p:sldLayoutId id="2147483652" r:id="rId10"/>
    <p:sldLayoutId id="2147483653" r:id="rId11"/>
    <p:sldLayoutId id="2147483654" r:id="rId12"/>
    <p:sldLayoutId id="2147483655" r:id="rId13"/>
    <p:sldLayoutId id="2147483712" r:id="rId14"/>
    <p:sldLayoutId id="2147483701" r:id="rId15"/>
    <p:sldLayoutId id="2147483656" r:id="rId16"/>
    <p:sldLayoutId id="2147483657" r:id="rId17"/>
    <p:sldLayoutId id="2147483658" r:id="rId18"/>
    <p:sldLayoutId id="2147483659" r:id="rId19"/>
    <p:sldLayoutId id="2147483660" r:id="rId20"/>
  </p:sldLayoutIdLst>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D5F4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1456EF-EDA7-466D-90A9-97D47B7037CB}" type="datetimeFigureOut">
              <a:rPr lang="zh-CN" altLang="en-US" smtClean="0"/>
              <a:t>2022/10/20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7D73ED-7EBB-4E11-B60B-79773C5177D3}"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62" r:id="rId1"/>
    <p:sldLayoutId id="2147483693" r:id="rId2"/>
    <p:sldLayoutId id="2147483692" r:id="rId3"/>
    <p:sldLayoutId id="2147483691" r:id="rId4"/>
    <p:sldLayoutId id="2147483690" r:id="rId5"/>
    <p:sldLayoutId id="2147483689" r:id="rId6"/>
    <p:sldLayoutId id="2147483663" r:id="rId7"/>
    <p:sldLayoutId id="2147483664" r:id="rId8"/>
    <p:sldLayoutId id="2147483665" r:id="rId9"/>
    <p:sldLayoutId id="2147483666" r:id="rId10"/>
    <p:sldLayoutId id="2147483667" r:id="rId11"/>
    <p:sldLayoutId id="2147483668" r:id="rId12"/>
    <p:sldLayoutId id="2147483669" r:id="rId13"/>
    <p:sldLayoutId id="2147483670" r:id="rId14"/>
    <p:sldLayoutId id="2147483671" r:id="rId15"/>
    <p:sldLayoutId id="2147483672" r:id="rId16"/>
    <p:sldLayoutId id="2147483673" r:id="rId17"/>
    <p:sldLayoutId id="2147483674" r:id="rId18"/>
    <p:sldLayoutId id="2147483675" r:id="rId19"/>
  </p:sldLayoutIdLst>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D5F4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361EC6-CEF7-4AB0-B188-5248CFDC1A13}" type="datetimeFigureOut">
              <a:rPr lang="zh-CN" altLang="en-US" smtClean="0"/>
              <a:t>2022/10/20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98DC46-BB54-4822-9C75-95A4D5172AEB}"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723" r:id="rId5"/>
    <p:sldLayoutId id="2147483722" r:id="rId6"/>
    <p:sldLayoutId id="2147483721" r:id="rId7"/>
    <p:sldLayoutId id="2147483720" r:id="rId8"/>
    <p:sldLayoutId id="2147483719" r:id="rId9"/>
    <p:sldLayoutId id="2147483718" r:id="rId10"/>
    <p:sldLayoutId id="2147483717" r:id="rId11"/>
    <p:sldLayoutId id="2147483716" r:id="rId12"/>
    <p:sldLayoutId id="2147483715" r:id="rId13"/>
    <p:sldLayoutId id="2147483713" r:id="rId14"/>
    <p:sldLayoutId id="2147483711" r:id="rId15"/>
    <p:sldLayoutId id="2147483710" r:id="rId16"/>
    <p:sldLayoutId id="2147483709" r:id="rId17"/>
    <p:sldLayoutId id="2147483708" r:id="rId18"/>
    <p:sldLayoutId id="2147483707" r:id="rId19"/>
    <p:sldLayoutId id="2147483706" r:id="rId20"/>
    <p:sldLayoutId id="2147483699" r:id="rId21"/>
    <p:sldLayoutId id="2147483698" r:id="rId22"/>
    <p:sldLayoutId id="2147483697" r:id="rId23"/>
    <p:sldLayoutId id="2147483696" r:id="rId24"/>
    <p:sldLayoutId id="2147483695" r:id="rId25"/>
    <p:sldLayoutId id="2147483681" r:id="rId26"/>
    <p:sldLayoutId id="2147483682" r:id="rId27"/>
    <p:sldLayoutId id="2147483683" r:id="rId28"/>
    <p:sldLayoutId id="2147483684" r:id="rId29"/>
    <p:sldLayoutId id="2147483694" r:id="rId30"/>
    <p:sldLayoutId id="2147483685" r:id="rId31"/>
    <p:sldLayoutId id="2147483686" r:id="rId32"/>
    <p:sldLayoutId id="2147483687" r:id="rId33"/>
    <p:sldLayoutId id="2147483688" r:id="rId34"/>
  </p:sldLayoutIdLst>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svg"/><Relationship Id="rId2" Type="http://schemas.openxmlformats.org/officeDocument/2006/relationships/image" Target="../media/image2.jpeg"/><Relationship Id="rId1" Type="http://schemas.openxmlformats.org/officeDocument/2006/relationships/slideLayout" Target="../slideLayouts/slideLayout21.xml"/><Relationship Id="rId6" Type="http://schemas.openxmlformats.org/officeDocument/2006/relationships/image" Target="../media/image9.png"/><Relationship Id="rId5" Type="http://schemas.openxmlformats.org/officeDocument/2006/relationships/image" Target="../media/image8.svg"/><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hemeOverride" Target="../theme/themeOverride3.xml"/><Relationship Id="rId5" Type="http://schemas.microsoft.com/office/2007/relationships/hdphoto" Target="../media/hdphoto1.wdp"/><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hemeOverride" Target="../theme/themeOverride4.xml"/><Relationship Id="rId5" Type="http://schemas.microsoft.com/office/2007/relationships/hdphoto" Target="../media/hdphoto1.wdp"/><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hemeOverride" Target="../theme/themeOverride5.xml"/><Relationship Id="rId5" Type="http://schemas.microsoft.com/office/2007/relationships/hdphoto" Target="../media/hdphoto1.wdp"/><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43.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43.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43.xml"/><Relationship Id="rId5" Type="http://schemas.openxmlformats.org/officeDocument/2006/relationships/image" Target="../media/image36.jpeg"/><Relationship Id="rId4" Type="http://schemas.openxmlformats.org/officeDocument/2006/relationships/image" Target="../media/image35.jpe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43.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43.xm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43.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png"/><Relationship Id="rId7" Type="http://schemas.openxmlformats.org/officeDocument/2006/relationships/image" Target="../media/image16.svg"/><Relationship Id="rId2" Type="http://schemas.openxmlformats.org/officeDocument/2006/relationships/slide" Target="slide3.xml"/><Relationship Id="rId1" Type="http://schemas.openxmlformats.org/officeDocument/2006/relationships/slideLayout" Target="../slideLayouts/slideLayout22.xml"/><Relationship Id="rId6" Type="http://schemas.openxmlformats.org/officeDocument/2006/relationships/image" Target="../media/image15.png"/><Relationship Id="rId5" Type="http://schemas.openxmlformats.org/officeDocument/2006/relationships/slide" Target="slide4.xml"/><Relationship Id="rId4" Type="http://schemas.openxmlformats.org/officeDocument/2006/relationships/image" Target="../media/image14.svg"/><Relationship Id="rId9" Type="http://schemas.openxmlformats.org/officeDocument/2006/relationships/image" Target="../media/image18.sv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42.png"/><Relationship Id="rId2" Type="http://schemas.openxmlformats.org/officeDocument/2006/relationships/slideLayout" Target="../slideLayouts/slideLayout1.xml"/><Relationship Id="rId1" Type="http://schemas.openxmlformats.org/officeDocument/2006/relationships/themeOverride" Target="../theme/themeOverride6.xml"/><Relationship Id="rId6" Type="http://schemas.openxmlformats.org/officeDocument/2006/relationships/image" Target="../media/image30.png"/><Relationship Id="rId5" Type="http://schemas.microsoft.com/office/2007/relationships/hdphoto" Target="../media/hdphoto1.wdp"/><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svg"/><Relationship Id="rId18" Type="http://schemas.openxmlformats.org/officeDocument/2006/relationships/image" Target="../media/image59.png"/><Relationship Id="rId3" Type="http://schemas.openxmlformats.org/officeDocument/2006/relationships/image" Target="../media/image44.svg"/><Relationship Id="rId21" Type="http://schemas.openxmlformats.org/officeDocument/2006/relationships/image" Target="../media/image62.svg"/><Relationship Id="rId7" Type="http://schemas.openxmlformats.org/officeDocument/2006/relationships/image" Target="../media/image48.svg"/><Relationship Id="rId12" Type="http://schemas.openxmlformats.org/officeDocument/2006/relationships/image" Target="../media/image53.png"/><Relationship Id="rId17" Type="http://schemas.openxmlformats.org/officeDocument/2006/relationships/image" Target="../media/image58.svg"/><Relationship Id="rId2" Type="http://schemas.openxmlformats.org/officeDocument/2006/relationships/image" Target="../media/image43.png"/><Relationship Id="rId16" Type="http://schemas.openxmlformats.org/officeDocument/2006/relationships/image" Target="../media/image57.png"/><Relationship Id="rId20" Type="http://schemas.openxmlformats.org/officeDocument/2006/relationships/image" Target="../media/image61.png"/><Relationship Id="rId1" Type="http://schemas.openxmlformats.org/officeDocument/2006/relationships/slideLayout" Target="../slideLayouts/slideLayout43.xml"/><Relationship Id="rId6" Type="http://schemas.openxmlformats.org/officeDocument/2006/relationships/image" Target="../media/image47.png"/><Relationship Id="rId11" Type="http://schemas.openxmlformats.org/officeDocument/2006/relationships/image" Target="../media/image52.svg"/><Relationship Id="rId24" Type="http://schemas.openxmlformats.org/officeDocument/2006/relationships/image" Target="../media/image65.png"/><Relationship Id="rId5" Type="http://schemas.openxmlformats.org/officeDocument/2006/relationships/image" Target="../media/image46.svg"/><Relationship Id="rId15" Type="http://schemas.openxmlformats.org/officeDocument/2006/relationships/image" Target="../media/image56.svg"/><Relationship Id="rId23" Type="http://schemas.openxmlformats.org/officeDocument/2006/relationships/image" Target="../media/image64.svg"/><Relationship Id="rId10" Type="http://schemas.openxmlformats.org/officeDocument/2006/relationships/image" Target="../media/image51.png"/><Relationship Id="rId19" Type="http://schemas.openxmlformats.org/officeDocument/2006/relationships/image" Target="../media/image60.svg"/><Relationship Id="rId4" Type="http://schemas.openxmlformats.org/officeDocument/2006/relationships/image" Target="../media/image45.png"/><Relationship Id="rId9" Type="http://schemas.openxmlformats.org/officeDocument/2006/relationships/image" Target="../media/image50.svg"/><Relationship Id="rId14" Type="http://schemas.openxmlformats.org/officeDocument/2006/relationships/image" Target="../media/image55.png"/><Relationship Id="rId22" Type="http://schemas.openxmlformats.org/officeDocument/2006/relationships/image" Target="../media/image63.png"/></Relationships>
</file>

<file path=ppt/slides/_rels/slide22.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66.png"/><Relationship Id="rId1" Type="http://schemas.openxmlformats.org/officeDocument/2006/relationships/slideLayout" Target="../slideLayouts/slideLayout43.xml"/><Relationship Id="rId4" Type="http://schemas.openxmlformats.org/officeDocument/2006/relationships/image" Target="../media/image68.jpeg"/></Relationships>
</file>

<file path=ppt/slides/_rels/slide23.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66.png"/><Relationship Id="rId1" Type="http://schemas.openxmlformats.org/officeDocument/2006/relationships/slideLayout" Target="../slideLayouts/slideLayout43.xml"/><Relationship Id="rId5" Type="http://schemas.microsoft.com/office/2007/relationships/hdphoto" Target="../media/hdphoto2.wdp"/><Relationship Id="rId4" Type="http://schemas.openxmlformats.org/officeDocument/2006/relationships/image" Target="../media/image69.png"/></Relationships>
</file>

<file path=ppt/slides/_rels/slide24.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66.png"/><Relationship Id="rId1" Type="http://schemas.openxmlformats.org/officeDocument/2006/relationships/slideLayout" Target="../slideLayouts/slideLayout43.xml"/><Relationship Id="rId4" Type="http://schemas.openxmlformats.org/officeDocument/2006/relationships/image" Target="../media/image70.png"/></Relationships>
</file>

<file path=ppt/slides/_rels/slide25.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66.png"/><Relationship Id="rId1" Type="http://schemas.openxmlformats.org/officeDocument/2006/relationships/slideLayout" Target="../slideLayouts/slideLayout43.xml"/><Relationship Id="rId5" Type="http://schemas.openxmlformats.org/officeDocument/2006/relationships/image" Target="../media/image46.svg"/><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71.png"/><Relationship Id="rId1" Type="http://schemas.openxmlformats.org/officeDocument/2006/relationships/slideLayout" Target="../slideLayouts/slideLayout43.xml"/><Relationship Id="rId5" Type="http://schemas.openxmlformats.org/officeDocument/2006/relationships/image" Target="../media/image67.svg"/><Relationship Id="rId4" Type="http://schemas.openxmlformats.org/officeDocument/2006/relationships/image" Target="../media/image66.png"/></Relationships>
</file>

<file path=ppt/slides/_rels/slide27.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5.jpeg"/><Relationship Id="rId2" Type="http://schemas.openxmlformats.org/officeDocument/2006/relationships/notesSlide" Target="../notesSlides/notesSlide15.xml"/><Relationship Id="rId1" Type="http://schemas.openxmlformats.org/officeDocument/2006/relationships/slideLayout" Target="../slideLayouts/slideLayout43.xml"/><Relationship Id="rId6" Type="http://schemas.openxmlformats.org/officeDocument/2006/relationships/image" Target="../media/image74.jpeg"/><Relationship Id="rId5" Type="http://schemas.openxmlformats.org/officeDocument/2006/relationships/image" Target="../media/image73.png"/><Relationship Id="rId4" Type="http://schemas.openxmlformats.org/officeDocument/2006/relationships/image" Target="../media/image67.svg"/></Relationships>
</file>

<file path=ppt/slides/_rels/slide2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6.xml"/><Relationship Id="rId1" Type="http://schemas.openxmlformats.org/officeDocument/2006/relationships/slideLayout" Target="../slideLayouts/slideLayout43.xml"/><Relationship Id="rId4" Type="http://schemas.openxmlformats.org/officeDocument/2006/relationships/image" Target="../media/image77.svg"/></Relationships>
</file>

<file path=ppt/slides/_rels/slide2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43.xml"/></Relationships>
</file>

<file path=ppt/slides/_rels/slide3.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43.xml"/><Relationship Id="rId6" Type="http://schemas.openxmlformats.org/officeDocument/2006/relationships/slide" Target="slide3.xml"/><Relationship Id="rId5" Type="http://schemas.openxmlformats.org/officeDocument/2006/relationships/image" Target="../media/image14.sv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81.svg"/><Relationship Id="rId2" Type="http://schemas.openxmlformats.org/officeDocument/2006/relationships/image" Target="../media/image80.png"/><Relationship Id="rId1" Type="http://schemas.openxmlformats.org/officeDocument/2006/relationships/slideLayout" Target="../slideLayouts/slideLayout43.xml"/><Relationship Id="rId4" Type="http://schemas.openxmlformats.org/officeDocument/2006/relationships/image" Target="../media/image82.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83.png"/><Relationship Id="rId2" Type="http://schemas.openxmlformats.org/officeDocument/2006/relationships/slideLayout" Target="../slideLayouts/slideLayout1.xml"/><Relationship Id="rId1" Type="http://schemas.openxmlformats.org/officeDocument/2006/relationships/themeOverride" Target="../theme/themeOverride7.xml"/><Relationship Id="rId6" Type="http://schemas.openxmlformats.org/officeDocument/2006/relationships/image" Target="../media/image30.png"/><Relationship Id="rId5" Type="http://schemas.microsoft.com/office/2007/relationships/hdphoto" Target="../media/hdphoto1.wdp"/><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3.xml"/></Relationships>
</file>

<file path=ppt/slides/_rels/slide3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43.xml"/><Relationship Id="rId6" Type="http://schemas.openxmlformats.org/officeDocument/2006/relationships/slide" Target="slide3.xml"/><Relationship Id="rId5" Type="http://schemas.openxmlformats.org/officeDocument/2006/relationships/image" Target="../media/image18.svg"/><Relationship Id="rId4" Type="http://schemas.openxmlformats.org/officeDocument/2006/relationships/image" Target="../media/image17.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6.xml"/><Relationship Id="rId1" Type="http://schemas.openxmlformats.org/officeDocument/2006/relationships/slideLayout" Target="../slideLayouts/slideLayout13.xml"/><Relationship Id="rId6" Type="http://schemas.openxmlformats.org/officeDocument/2006/relationships/image" Target="../media/image92.png"/><Relationship Id="rId5" Type="http://schemas.openxmlformats.org/officeDocument/2006/relationships/image" Target="../media/image91.svg"/><Relationship Id="rId4" Type="http://schemas.openxmlformats.org/officeDocument/2006/relationships/image" Target="../media/image90.png"/></Relationships>
</file>

<file path=ppt/slides/_rels/slide4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media1.mp3"/><Relationship Id="rId7" Type="http://schemas.microsoft.com/office/2007/relationships/hdphoto" Target="../media/hdphoto1.wdp"/><Relationship Id="rId2" Type="http://schemas.microsoft.com/office/2007/relationships/media" Target="../media/media1.mp3"/><Relationship Id="rId1" Type="http://schemas.openxmlformats.org/officeDocument/2006/relationships/themeOverride" Target="../theme/themeOverride8.xml"/><Relationship Id="rId6" Type="http://schemas.openxmlformats.org/officeDocument/2006/relationships/image" Target="../media/image1.png"/><Relationship Id="rId5" Type="http://schemas.openxmlformats.org/officeDocument/2006/relationships/notesSlide" Target="../notesSlides/notesSlide27.xml"/><Relationship Id="rId10" Type="http://schemas.openxmlformats.org/officeDocument/2006/relationships/image" Target="../media/image23.png"/><Relationship Id="rId4" Type="http://schemas.openxmlformats.org/officeDocument/2006/relationships/slideLayout" Target="../slideLayouts/slideLayout1.xml"/><Relationship Id="rId9" Type="http://schemas.openxmlformats.org/officeDocument/2006/relationships/image" Target="../media/image22.png"/></Relationships>
</file>

<file path=ppt/slides/_rels/slide4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media1.mp3"/><Relationship Id="rId7" Type="http://schemas.microsoft.com/office/2007/relationships/hdphoto" Target="../media/hdphoto1.wdp"/><Relationship Id="rId2" Type="http://schemas.microsoft.com/office/2007/relationships/media" Target="../media/media1.mp3"/><Relationship Id="rId1" Type="http://schemas.openxmlformats.org/officeDocument/2006/relationships/themeOverride" Target="../theme/themeOverride9.xml"/><Relationship Id="rId6" Type="http://schemas.openxmlformats.org/officeDocument/2006/relationships/image" Target="../media/image1.png"/><Relationship Id="rId5" Type="http://schemas.openxmlformats.org/officeDocument/2006/relationships/notesSlide" Target="../notesSlides/notesSlide28.xml"/><Relationship Id="rId10" Type="http://schemas.openxmlformats.org/officeDocument/2006/relationships/image" Target="../media/image23.png"/><Relationship Id="rId4" Type="http://schemas.openxmlformats.org/officeDocument/2006/relationships/slideLayout" Target="../slideLayouts/slideLayout1.xml"/><Relationship Id="rId9" Type="http://schemas.openxmlformats.org/officeDocument/2006/relationships/image" Target="../media/image22.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29.xml"/><Relationship Id="rId7" Type="http://schemas.openxmlformats.org/officeDocument/2006/relationships/image" Target="../media/image31.png"/><Relationship Id="rId2" Type="http://schemas.openxmlformats.org/officeDocument/2006/relationships/slideLayout" Target="../slideLayouts/slideLayout1.xml"/><Relationship Id="rId1" Type="http://schemas.openxmlformats.org/officeDocument/2006/relationships/themeOverride" Target="../theme/themeOverride10.xml"/><Relationship Id="rId6" Type="http://schemas.openxmlformats.org/officeDocument/2006/relationships/image" Target="../media/image30.png"/><Relationship Id="rId5" Type="http://schemas.microsoft.com/office/2007/relationships/hdphoto" Target="../media/hdphoto1.wdp"/><Relationship Id="rId4" Type="http://schemas.openxmlformats.org/officeDocument/2006/relationships/image" Target="../media/image1.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0.xml"/><Relationship Id="rId7" Type="http://schemas.openxmlformats.org/officeDocument/2006/relationships/image" Target="../media/image31.png"/><Relationship Id="rId2" Type="http://schemas.openxmlformats.org/officeDocument/2006/relationships/slideLayout" Target="../slideLayouts/slideLayout1.xml"/><Relationship Id="rId1" Type="http://schemas.openxmlformats.org/officeDocument/2006/relationships/themeOverride" Target="../theme/themeOverride11.xml"/><Relationship Id="rId6" Type="http://schemas.openxmlformats.org/officeDocument/2006/relationships/image" Target="../media/image30.png"/><Relationship Id="rId5" Type="http://schemas.microsoft.com/office/2007/relationships/hdphoto" Target="../media/hdphoto1.wdp"/><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xml"/><Relationship Id="rId1" Type="http://schemas.openxmlformats.org/officeDocument/2006/relationships/themeOverride" Target="../theme/themeOverride12.xml"/><Relationship Id="rId5" Type="http://schemas.microsoft.com/office/2007/relationships/hdphoto" Target="../media/hdphoto1.wdp"/><Relationship Id="rId4" Type="http://schemas.openxmlformats.org/officeDocument/2006/relationships/image" Target="../media/image1.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xml"/><Relationship Id="rId1" Type="http://schemas.openxmlformats.org/officeDocument/2006/relationships/themeOverride" Target="../theme/themeOverride13.xml"/><Relationship Id="rId5" Type="http://schemas.microsoft.com/office/2007/relationships/hdphoto" Target="../media/hdphoto1.wdp"/><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xml"/><Relationship Id="rId1" Type="http://schemas.openxmlformats.org/officeDocument/2006/relationships/themeOverride" Target="../theme/themeOverride14.xml"/><Relationship Id="rId5" Type="http://schemas.microsoft.com/office/2007/relationships/hdphoto" Target="../media/hdphoto1.wdp"/><Relationship Id="rId4" Type="http://schemas.openxmlformats.org/officeDocument/2006/relationships/image" Target="../media/image1.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xml"/><Relationship Id="rId1" Type="http://schemas.openxmlformats.org/officeDocument/2006/relationships/themeOverride" Target="../theme/themeOverride15.xml"/><Relationship Id="rId5" Type="http://schemas.microsoft.com/office/2007/relationships/hdphoto" Target="../media/hdphoto1.wdp"/><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media1.mp3"/><Relationship Id="rId7" Type="http://schemas.microsoft.com/office/2007/relationships/hdphoto" Target="../media/hdphoto1.wdp"/><Relationship Id="rId2" Type="http://schemas.microsoft.com/office/2007/relationships/media" Target="../media/media1.mp3"/><Relationship Id="rId1" Type="http://schemas.openxmlformats.org/officeDocument/2006/relationships/themeOverride" Target="../theme/themeOverride1.xml"/><Relationship Id="rId6" Type="http://schemas.openxmlformats.org/officeDocument/2006/relationships/image" Target="../media/image1.png"/><Relationship Id="rId5" Type="http://schemas.openxmlformats.org/officeDocument/2006/relationships/notesSlide" Target="../notesSlides/notesSlide1.xml"/><Relationship Id="rId10" Type="http://schemas.openxmlformats.org/officeDocument/2006/relationships/image" Target="../media/image23.png"/><Relationship Id="rId4" Type="http://schemas.openxmlformats.org/officeDocument/2006/relationships/slideLayout" Target="../slideLayouts/slideLayout1.xml"/><Relationship Id="rId9" Type="http://schemas.openxmlformats.org/officeDocument/2006/relationships/image" Target="../media/image22.png"/></Relationships>
</file>

<file path=ppt/slides/_rels/slide50.xml.rels><?xml version="1.0" encoding="UTF-8" standalone="yes"?>
<Relationships xmlns="http://schemas.openxmlformats.org/package/2006/relationships"><Relationship Id="rId3" Type="http://schemas.openxmlformats.org/officeDocument/2006/relationships/image" Target="../media/image81.svg"/><Relationship Id="rId2" Type="http://schemas.openxmlformats.org/officeDocument/2006/relationships/image" Target="../media/image80.png"/><Relationship Id="rId1" Type="http://schemas.openxmlformats.org/officeDocument/2006/relationships/slideLayout" Target="../slideLayouts/slideLayout43.xml"/><Relationship Id="rId4" Type="http://schemas.openxmlformats.org/officeDocument/2006/relationships/image" Target="../media/image82.png"/></Relationships>
</file>

<file path=ppt/slides/_rels/slide51.xml.rels><?xml version="1.0" encoding="UTF-8" standalone="yes"?>
<Relationships xmlns="http://schemas.openxmlformats.org/package/2006/relationships"><Relationship Id="rId3" Type="http://schemas.openxmlformats.org/officeDocument/2006/relationships/image" Target="../media/image81.svg"/><Relationship Id="rId2" Type="http://schemas.openxmlformats.org/officeDocument/2006/relationships/image" Target="../media/image80.png"/><Relationship Id="rId1" Type="http://schemas.openxmlformats.org/officeDocument/2006/relationships/slideLayout" Target="../slideLayouts/slideLayout43.xml"/><Relationship Id="rId4" Type="http://schemas.openxmlformats.org/officeDocument/2006/relationships/image" Target="../media/image82.png"/></Relationships>
</file>

<file path=ppt/slides/_rels/slide6.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5.png"/><Relationship Id="rId7" Type="http://schemas.openxmlformats.org/officeDocument/2006/relationships/image" Target="../media/image25.png"/><Relationship Id="rId2" Type="http://schemas.openxmlformats.org/officeDocument/2006/relationships/image" Target="../media/image4.png"/><Relationship Id="rId1" Type="http://schemas.openxmlformats.org/officeDocument/2006/relationships/slideLayout" Target="../slideLayouts/slideLayout68.xml"/><Relationship Id="rId6" Type="http://schemas.openxmlformats.org/officeDocument/2006/relationships/image" Target="../media/image24.png"/><Relationship Id="rId5" Type="http://schemas.microsoft.com/office/2007/relationships/hdphoto" Target="../media/hdphoto1.wdp"/><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7.png"/><Relationship Id="rId1" Type="http://schemas.openxmlformats.org/officeDocument/2006/relationships/slideLayout" Target="../slideLayouts/slideLayout68.xml"/><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31.png"/><Relationship Id="rId2" Type="http://schemas.openxmlformats.org/officeDocument/2006/relationships/slideLayout" Target="../slideLayouts/slideLayout1.xml"/><Relationship Id="rId1" Type="http://schemas.openxmlformats.org/officeDocument/2006/relationships/themeOverride" Target="../theme/themeOverride2.xml"/><Relationship Id="rId6" Type="http://schemas.openxmlformats.org/officeDocument/2006/relationships/image" Target="../media/image30.png"/><Relationship Id="rId5" Type="http://schemas.microsoft.com/office/2007/relationships/hdphoto" Target="../media/hdphoto1.wdp"/><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3" y="0"/>
            <a:ext cx="12189023" cy="6858000"/>
          </a:xfrm>
          <a:prstGeom prst="rect">
            <a:avLst/>
          </a:prstGeom>
        </p:spPr>
      </p:pic>
      <p:grpSp>
        <p:nvGrpSpPr>
          <p:cNvPr id="8" name="组合 7"/>
          <p:cNvGrpSpPr/>
          <p:nvPr/>
        </p:nvGrpSpPr>
        <p:grpSpPr>
          <a:xfrm rot="1444180">
            <a:off x="1111885" y="396875"/>
            <a:ext cx="1207135" cy="1301115"/>
            <a:chOff x="9249518" y="409718"/>
            <a:chExt cx="2032419" cy="2737100"/>
          </a:xfrm>
        </p:grpSpPr>
        <p:sp>
          <p:nvSpPr>
            <p:cNvPr id="258" name="ï$ḷîdè"/>
            <p:cNvSpPr/>
            <p:nvPr/>
          </p:nvSpPr>
          <p:spPr bwMode="auto">
            <a:xfrm>
              <a:off x="9249518" y="409718"/>
              <a:ext cx="2032419" cy="1734041"/>
            </a:xfrm>
            <a:custGeom>
              <a:avLst/>
              <a:gdLst>
                <a:gd name="T0" fmla="*/ 1104 w 1251"/>
                <a:gd name="T1" fmla="*/ 299 h 1069"/>
                <a:gd name="T2" fmla="*/ 625 w 1251"/>
                <a:gd name="T3" fmla="*/ 3 h 1069"/>
                <a:gd name="T4" fmla="*/ 625 w 1251"/>
                <a:gd name="T5" fmla="*/ 3 h 1069"/>
                <a:gd name="T6" fmla="*/ 146 w 1251"/>
                <a:gd name="T7" fmla="*/ 300 h 1069"/>
                <a:gd name="T8" fmla="*/ 402 w 1251"/>
                <a:gd name="T9" fmla="*/ 1069 h 1069"/>
                <a:gd name="T10" fmla="*/ 626 w 1251"/>
                <a:gd name="T11" fmla="*/ 1069 h 1069"/>
                <a:gd name="T12" fmla="*/ 626 w 1251"/>
                <a:gd name="T13" fmla="*/ 1068 h 1069"/>
                <a:gd name="T14" fmla="*/ 849 w 1251"/>
                <a:gd name="T15" fmla="*/ 1068 h 1069"/>
                <a:gd name="T16" fmla="*/ 1104 w 1251"/>
                <a:gd name="T17" fmla="*/ 299 h 10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1" h="1069">
                  <a:moveTo>
                    <a:pt x="1104" y="299"/>
                  </a:moveTo>
                  <a:cubicBezTo>
                    <a:pt x="1004" y="0"/>
                    <a:pt x="651" y="3"/>
                    <a:pt x="625" y="3"/>
                  </a:cubicBezTo>
                  <a:cubicBezTo>
                    <a:pt x="625" y="3"/>
                    <a:pt x="625" y="3"/>
                    <a:pt x="625" y="3"/>
                  </a:cubicBezTo>
                  <a:cubicBezTo>
                    <a:pt x="597" y="3"/>
                    <a:pt x="247" y="2"/>
                    <a:pt x="146" y="300"/>
                  </a:cubicBezTo>
                  <a:cubicBezTo>
                    <a:pt x="0" y="735"/>
                    <a:pt x="402" y="1069"/>
                    <a:pt x="402" y="1069"/>
                  </a:cubicBezTo>
                  <a:cubicBezTo>
                    <a:pt x="626" y="1069"/>
                    <a:pt x="626" y="1069"/>
                    <a:pt x="626" y="1069"/>
                  </a:cubicBezTo>
                  <a:cubicBezTo>
                    <a:pt x="626" y="1068"/>
                    <a:pt x="626" y="1068"/>
                    <a:pt x="626" y="1068"/>
                  </a:cubicBezTo>
                  <a:cubicBezTo>
                    <a:pt x="849" y="1068"/>
                    <a:pt x="849" y="1068"/>
                    <a:pt x="849" y="1068"/>
                  </a:cubicBezTo>
                  <a:cubicBezTo>
                    <a:pt x="849" y="1068"/>
                    <a:pt x="1251" y="735"/>
                    <a:pt x="1104" y="29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59" name="iŝľiḑê"/>
            <p:cNvSpPr/>
            <p:nvPr/>
          </p:nvSpPr>
          <p:spPr bwMode="auto">
            <a:xfrm>
              <a:off x="9897062" y="2248055"/>
              <a:ext cx="734609" cy="512413"/>
            </a:xfrm>
            <a:custGeom>
              <a:avLst/>
              <a:gdLst>
                <a:gd name="T0" fmla="*/ 452 w 452"/>
                <a:gd name="T1" fmla="*/ 5 h 316"/>
                <a:gd name="T2" fmla="*/ 451 w 452"/>
                <a:gd name="T3" fmla="*/ 4 h 316"/>
                <a:gd name="T4" fmla="*/ 446 w 452"/>
                <a:gd name="T5" fmla="*/ 0 h 316"/>
                <a:gd name="T6" fmla="*/ 6 w 452"/>
                <a:gd name="T7" fmla="*/ 0 h 316"/>
                <a:gd name="T8" fmla="*/ 1 w 452"/>
                <a:gd name="T9" fmla="*/ 4 h 316"/>
                <a:gd name="T10" fmla="*/ 1 w 452"/>
                <a:gd name="T11" fmla="*/ 5 h 316"/>
                <a:gd name="T12" fmla="*/ 0 w 452"/>
                <a:gd name="T13" fmla="*/ 5 h 316"/>
                <a:gd name="T14" fmla="*/ 60 w 452"/>
                <a:gd name="T15" fmla="*/ 316 h 316"/>
                <a:gd name="T16" fmla="*/ 70 w 452"/>
                <a:gd name="T17" fmla="*/ 314 h 316"/>
                <a:gd name="T18" fmla="*/ 28 w 452"/>
                <a:gd name="T19" fmla="*/ 93 h 316"/>
                <a:gd name="T20" fmla="*/ 424 w 452"/>
                <a:gd name="T21" fmla="*/ 93 h 316"/>
                <a:gd name="T22" fmla="*/ 381 w 452"/>
                <a:gd name="T23" fmla="*/ 312 h 316"/>
                <a:gd name="T24" fmla="*/ 381 w 452"/>
                <a:gd name="T25" fmla="*/ 314 h 316"/>
                <a:gd name="T26" fmla="*/ 391 w 452"/>
                <a:gd name="T27" fmla="*/ 316 h 316"/>
                <a:gd name="T28" fmla="*/ 452 w 452"/>
                <a:gd name="T29" fmla="*/ 7 h 316"/>
                <a:gd name="T30" fmla="*/ 452 w 452"/>
                <a:gd name="T31" fmla="*/ 5 h 316"/>
                <a:gd name="T32" fmla="*/ 437 w 452"/>
                <a:gd name="T33" fmla="*/ 24 h 316"/>
                <a:gd name="T34" fmla="*/ 426 w 452"/>
                <a:gd name="T35" fmla="*/ 82 h 316"/>
                <a:gd name="T36" fmla="*/ 384 w 452"/>
                <a:gd name="T37" fmla="*/ 82 h 316"/>
                <a:gd name="T38" fmla="*/ 437 w 452"/>
                <a:gd name="T39" fmla="*/ 24 h 316"/>
                <a:gd name="T40" fmla="*/ 310 w 452"/>
                <a:gd name="T41" fmla="*/ 11 h 316"/>
                <a:gd name="T42" fmla="*/ 434 w 452"/>
                <a:gd name="T43" fmla="*/ 11 h 316"/>
                <a:gd name="T44" fmla="*/ 372 w 452"/>
                <a:gd name="T45" fmla="*/ 79 h 316"/>
                <a:gd name="T46" fmla="*/ 310 w 452"/>
                <a:gd name="T47" fmla="*/ 11 h 316"/>
                <a:gd name="T48" fmla="*/ 239 w 452"/>
                <a:gd name="T49" fmla="*/ 82 h 316"/>
                <a:gd name="T50" fmla="*/ 299 w 452"/>
                <a:gd name="T51" fmla="*/ 16 h 316"/>
                <a:gd name="T52" fmla="*/ 359 w 452"/>
                <a:gd name="T53" fmla="*/ 82 h 316"/>
                <a:gd name="T54" fmla="*/ 239 w 452"/>
                <a:gd name="T55" fmla="*/ 82 h 316"/>
                <a:gd name="T56" fmla="*/ 164 w 452"/>
                <a:gd name="T57" fmla="*/ 11 h 316"/>
                <a:gd name="T58" fmla="*/ 288 w 452"/>
                <a:gd name="T59" fmla="*/ 11 h 316"/>
                <a:gd name="T60" fmla="*/ 226 w 452"/>
                <a:gd name="T61" fmla="*/ 79 h 316"/>
                <a:gd name="T62" fmla="*/ 164 w 452"/>
                <a:gd name="T63" fmla="*/ 11 h 316"/>
                <a:gd name="T64" fmla="*/ 93 w 452"/>
                <a:gd name="T65" fmla="*/ 82 h 316"/>
                <a:gd name="T66" fmla="*/ 154 w 452"/>
                <a:gd name="T67" fmla="*/ 16 h 316"/>
                <a:gd name="T68" fmla="*/ 214 w 452"/>
                <a:gd name="T69" fmla="*/ 82 h 316"/>
                <a:gd name="T70" fmla="*/ 93 w 452"/>
                <a:gd name="T71" fmla="*/ 82 h 316"/>
                <a:gd name="T72" fmla="*/ 19 w 452"/>
                <a:gd name="T73" fmla="*/ 11 h 316"/>
                <a:gd name="T74" fmla="*/ 143 w 452"/>
                <a:gd name="T75" fmla="*/ 11 h 316"/>
                <a:gd name="T76" fmla="*/ 81 w 452"/>
                <a:gd name="T77" fmla="*/ 79 h 316"/>
                <a:gd name="T78" fmla="*/ 19 w 452"/>
                <a:gd name="T79" fmla="*/ 11 h 316"/>
                <a:gd name="T80" fmla="*/ 68 w 452"/>
                <a:gd name="T81" fmla="*/ 82 h 316"/>
                <a:gd name="T82" fmla="*/ 26 w 452"/>
                <a:gd name="T83" fmla="*/ 82 h 316"/>
                <a:gd name="T84" fmla="*/ 15 w 452"/>
                <a:gd name="T85" fmla="*/ 24 h 316"/>
                <a:gd name="T86" fmla="*/ 68 w 452"/>
                <a:gd name="T87" fmla="*/ 82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52" h="316">
                  <a:moveTo>
                    <a:pt x="452" y="5"/>
                  </a:moveTo>
                  <a:cubicBezTo>
                    <a:pt x="452" y="5"/>
                    <a:pt x="452" y="4"/>
                    <a:pt x="451" y="4"/>
                  </a:cubicBezTo>
                  <a:cubicBezTo>
                    <a:pt x="450" y="2"/>
                    <a:pt x="448" y="0"/>
                    <a:pt x="446" y="0"/>
                  </a:cubicBezTo>
                  <a:cubicBezTo>
                    <a:pt x="6" y="0"/>
                    <a:pt x="6" y="0"/>
                    <a:pt x="6" y="0"/>
                  </a:cubicBezTo>
                  <a:cubicBezTo>
                    <a:pt x="4" y="0"/>
                    <a:pt x="2" y="2"/>
                    <a:pt x="1" y="4"/>
                  </a:cubicBezTo>
                  <a:cubicBezTo>
                    <a:pt x="1" y="4"/>
                    <a:pt x="1" y="4"/>
                    <a:pt x="1" y="5"/>
                  </a:cubicBezTo>
                  <a:cubicBezTo>
                    <a:pt x="0" y="5"/>
                    <a:pt x="0" y="5"/>
                    <a:pt x="0" y="5"/>
                  </a:cubicBezTo>
                  <a:cubicBezTo>
                    <a:pt x="60" y="316"/>
                    <a:pt x="60" y="316"/>
                    <a:pt x="60" y="316"/>
                  </a:cubicBezTo>
                  <a:cubicBezTo>
                    <a:pt x="70" y="314"/>
                    <a:pt x="70" y="314"/>
                    <a:pt x="70" y="314"/>
                  </a:cubicBezTo>
                  <a:cubicBezTo>
                    <a:pt x="28" y="93"/>
                    <a:pt x="28" y="93"/>
                    <a:pt x="28" y="93"/>
                  </a:cubicBezTo>
                  <a:cubicBezTo>
                    <a:pt x="424" y="93"/>
                    <a:pt x="424" y="93"/>
                    <a:pt x="424" y="93"/>
                  </a:cubicBezTo>
                  <a:cubicBezTo>
                    <a:pt x="381" y="312"/>
                    <a:pt x="381" y="312"/>
                    <a:pt x="381" y="312"/>
                  </a:cubicBezTo>
                  <a:cubicBezTo>
                    <a:pt x="381" y="314"/>
                    <a:pt x="381" y="314"/>
                    <a:pt x="381" y="314"/>
                  </a:cubicBezTo>
                  <a:cubicBezTo>
                    <a:pt x="391" y="316"/>
                    <a:pt x="391" y="316"/>
                    <a:pt x="391" y="316"/>
                  </a:cubicBezTo>
                  <a:cubicBezTo>
                    <a:pt x="452" y="7"/>
                    <a:pt x="452" y="7"/>
                    <a:pt x="452" y="7"/>
                  </a:cubicBezTo>
                  <a:cubicBezTo>
                    <a:pt x="452" y="5"/>
                    <a:pt x="452" y="5"/>
                    <a:pt x="452" y="5"/>
                  </a:cubicBezTo>
                  <a:close/>
                  <a:moveTo>
                    <a:pt x="437" y="24"/>
                  </a:moveTo>
                  <a:cubicBezTo>
                    <a:pt x="426" y="82"/>
                    <a:pt x="426" y="82"/>
                    <a:pt x="426" y="82"/>
                  </a:cubicBezTo>
                  <a:cubicBezTo>
                    <a:pt x="384" y="82"/>
                    <a:pt x="384" y="82"/>
                    <a:pt x="384" y="82"/>
                  </a:cubicBezTo>
                  <a:lnTo>
                    <a:pt x="437" y="24"/>
                  </a:lnTo>
                  <a:close/>
                  <a:moveTo>
                    <a:pt x="310" y="11"/>
                  </a:moveTo>
                  <a:cubicBezTo>
                    <a:pt x="434" y="11"/>
                    <a:pt x="434" y="11"/>
                    <a:pt x="434" y="11"/>
                  </a:cubicBezTo>
                  <a:cubicBezTo>
                    <a:pt x="372" y="79"/>
                    <a:pt x="372" y="79"/>
                    <a:pt x="372" y="79"/>
                  </a:cubicBezTo>
                  <a:lnTo>
                    <a:pt x="310" y="11"/>
                  </a:lnTo>
                  <a:close/>
                  <a:moveTo>
                    <a:pt x="239" y="82"/>
                  </a:moveTo>
                  <a:cubicBezTo>
                    <a:pt x="299" y="16"/>
                    <a:pt x="299" y="16"/>
                    <a:pt x="299" y="16"/>
                  </a:cubicBezTo>
                  <a:cubicBezTo>
                    <a:pt x="359" y="82"/>
                    <a:pt x="359" y="82"/>
                    <a:pt x="359" y="82"/>
                  </a:cubicBezTo>
                  <a:lnTo>
                    <a:pt x="239" y="82"/>
                  </a:lnTo>
                  <a:close/>
                  <a:moveTo>
                    <a:pt x="164" y="11"/>
                  </a:moveTo>
                  <a:cubicBezTo>
                    <a:pt x="288" y="11"/>
                    <a:pt x="288" y="11"/>
                    <a:pt x="288" y="11"/>
                  </a:cubicBezTo>
                  <a:cubicBezTo>
                    <a:pt x="226" y="79"/>
                    <a:pt x="226" y="79"/>
                    <a:pt x="226" y="79"/>
                  </a:cubicBezTo>
                  <a:lnTo>
                    <a:pt x="164" y="11"/>
                  </a:lnTo>
                  <a:close/>
                  <a:moveTo>
                    <a:pt x="93" y="82"/>
                  </a:moveTo>
                  <a:cubicBezTo>
                    <a:pt x="154" y="16"/>
                    <a:pt x="154" y="16"/>
                    <a:pt x="154" y="16"/>
                  </a:cubicBezTo>
                  <a:cubicBezTo>
                    <a:pt x="214" y="82"/>
                    <a:pt x="214" y="82"/>
                    <a:pt x="214" y="82"/>
                  </a:cubicBezTo>
                  <a:lnTo>
                    <a:pt x="93" y="82"/>
                  </a:lnTo>
                  <a:close/>
                  <a:moveTo>
                    <a:pt x="19" y="11"/>
                  </a:moveTo>
                  <a:cubicBezTo>
                    <a:pt x="143" y="11"/>
                    <a:pt x="143" y="11"/>
                    <a:pt x="143" y="11"/>
                  </a:cubicBezTo>
                  <a:cubicBezTo>
                    <a:pt x="81" y="79"/>
                    <a:pt x="81" y="79"/>
                    <a:pt x="81" y="79"/>
                  </a:cubicBezTo>
                  <a:lnTo>
                    <a:pt x="19" y="11"/>
                  </a:lnTo>
                  <a:close/>
                  <a:moveTo>
                    <a:pt x="68" y="82"/>
                  </a:moveTo>
                  <a:cubicBezTo>
                    <a:pt x="26" y="82"/>
                    <a:pt x="26" y="82"/>
                    <a:pt x="26" y="82"/>
                  </a:cubicBezTo>
                  <a:cubicBezTo>
                    <a:pt x="15" y="24"/>
                    <a:pt x="15" y="24"/>
                    <a:pt x="15" y="24"/>
                  </a:cubicBezTo>
                  <a:lnTo>
                    <a:pt x="68" y="8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60" name="íŝḷîḑe"/>
            <p:cNvSpPr/>
            <p:nvPr/>
          </p:nvSpPr>
          <p:spPr bwMode="auto">
            <a:xfrm>
              <a:off x="10171860" y="2552782"/>
              <a:ext cx="192268" cy="151457"/>
            </a:xfrm>
            <a:prstGeom prst="rect">
              <a:avLst/>
            </a:prstGeom>
            <a:solidFill>
              <a:srgbClr val="41171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sp>
          <p:nvSpPr>
            <p:cNvPr id="261" name="îśḻíḑè"/>
            <p:cNvSpPr/>
            <p:nvPr/>
          </p:nvSpPr>
          <p:spPr bwMode="auto">
            <a:xfrm>
              <a:off x="10120165" y="2640754"/>
              <a:ext cx="289309" cy="110645"/>
            </a:xfrm>
            <a:custGeom>
              <a:avLst/>
              <a:gdLst>
                <a:gd name="T0" fmla="*/ 108 w 178"/>
                <a:gd name="T1" fmla="*/ 0 h 68"/>
                <a:gd name="T2" fmla="*/ 91 w 178"/>
                <a:gd name="T3" fmla="*/ 2 h 68"/>
                <a:gd name="T4" fmla="*/ 74 w 178"/>
                <a:gd name="T5" fmla="*/ 0 h 68"/>
                <a:gd name="T6" fmla="*/ 14 w 178"/>
                <a:gd name="T7" fmla="*/ 14 h 68"/>
                <a:gd name="T8" fmla="*/ 0 w 178"/>
                <a:gd name="T9" fmla="*/ 32 h 68"/>
                <a:gd name="T10" fmla="*/ 0 w 178"/>
                <a:gd name="T11" fmla="*/ 68 h 68"/>
                <a:gd name="T12" fmla="*/ 91 w 178"/>
                <a:gd name="T13" fmla="*/ 68 h 68"/>
                <a:gd name="T14" fmla="*/ 178 w 178"/>
                <a:gd name="T15" fmla="*/ 68 h 68"/>
                <a:gd name="T16" fmla="*/ 178 w 178"/>
                <a:gd name="T17" fmla="*/ 31 h 68"/>
                <a:gd name="T18" fmla="*/ 165 w 178"/>
                <a:gd name="T19" fmla="*/ 14 h 68"/>
                <a:gd name="T20" fmla="*/ 108 w 178"/>
                <a:gd name="T21"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8" h="68">
                  <a:moveTo>
                    <a:pt x="108" y="0"/>
                  </a:moveTo>
                  <a:cubicBezTo>
                    <a:pt x="91" y="2"/>
                    <a:pt x="91" y="2"/>
                    <a:pt x="91" y="2"/>
                  </a:cubicBezTo>
                  <a:cubicBezTo>
                    <a:pt x="74" y="0"/>
                    <a:pt x="74" y="0"/>
                    <a:pt x="74" y="0"/>
                  </a:cubicBezTo>
                  <a:cubicBezTo>
                    <a:pt x="14" y="14"/>
                    <a:pt x="14" y="14"/>
                    <a:pt x="14" y="14"/>
                  </a:cubicBezTo>
                  <a:cubicBezTo>
                    <a:pt x="6" y="16"/>
                    <a:pt x="0" y="23"/>
                    <a:pt x="0" y="32"/>
                  </a:cubicBezTo>
                  <a:cubicBezTo>
                    <a:pt x="0" y="68"/>
                    <a:pt x="0" y="68"/>
                    <a:pt x="0" y="68"/>
                  </a:cubicBezTo>
                  <a:cubicBezTo>
                    <a:pt x="91" y="68"/>
                    <a:pt x="91" y="68"/>
                    <a:pt x="91" y="68"/>
                  </a:cubicBezTo>
                  <a:cubicBezTo>
                    <a:pt x="178" y="68"/>
                    <a:pt x="178" y="68"/>
                    <a:pt x="178" y="68"/>
                  </a:cubicBezTo>
                  <a:cubicBezTo>
                    <a:pt x="178" y="31"/>
                    <a:pt x="178" y="31"/>
                    <a:pt x="178" y="31"/>
                  </a:cubicBezTo>
                  <a:cubicBezTo>
                    <a:pt x="178" y="23"/>
                    <a:pt x="172" y="16"/>
                    <a:pt x="165" y="14"/>
                  </a:cubicBezTo>
                  <a:lnTo>
                    <a:pt x="108" y="0"/>
                  </a:lnTo>
                  <a:close/>
                </a:path>
              </a:pathLst>
            </a:custGeom>
            <a:solidFill>
              <a:srgbClr val="FE557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62" name="iš1ïḍe"/>
            <p:cNvSpPr/>
            <p:nvPr/>
          </p:nvSpPr>
          <p:spPr bwMode="auto">
            <a:xfrm>
              <a:off x="10238972" y="2611732"/>
              <a:ext cx="56229" cy="56229"/>
            </a:xfrm>
            <a:prstGeom prst="ellipse">
              <a:avLst/>
            </a:prstGeom>
            <a:solidFill>
              <a:srgbClr val="FED0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63" name="îśľïḑè"/>
            <p:cNvSpPr/>
            <p:nvPr/>
          </p:nvSpPr>
          <p:spPr bwMode="auto">
            <a:xfrm>
              <a:off x="10171860" y="2447579"/>
              <a:ext cx="192268" cy="193175"/>
            </a:xfrm>
            <a:prstGeom prst="ellipse">
              <a:avLst/>
            </a:prstGeom>
            <a:solidFill>
              <a:srgbClr val="FED0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64" name="ïṩ1îḓé"/>
            <p:cNvSpPr/>
            <p:nvPr/>
          </p:nvSpPr>
          <p:spPr bwMode="auto">
            <a:xfrm>
              <a:off x="10267994" y="2611732"/>
              <a:ext cx="27208" cy="56229"/>
            </a:xfrm>
            <a:custGeom>
              <a:avLst/>
              <a:gdLst>
                <a:gd name="T0" fmla="*/ 0 w 17"/>
                <a:gd name="T1" fmla="*/ 0 h 35"/>
                <a:gd name="T2" fmla="*/ 0 w 17"/>
                <a:gd name="T3" fmla="*/ 35 h 35"/>
                <a:gd name="T4" fmla="*/ 17 w 17"/>
                <a:gd name="T5" fmla="*/ 18 h 35"/>
                <a:gd name="T6" fmla="*/ 0 w 17"/>
                <a:gd name="T7" fmla="*/ 0 h 35"/>
              </a:gdLst>
              <a:ahLst/>
              <a:cxnLst>
                <a:cxn ang="0">
                  <a:pos x="T0" y="T1"/>
                </a:cxn>
                <a:cxn ang="0">
                  <a:pos x="T2" y="T3"/>
                </a:cxn>
                <a:cxn ang="0">
                  <a:pos x="T4" y="T5"/>
                </a:cxn>
                <a:cxn ang="0">
                  <a:pos x="T6" y="T7"/>
                </a:cxn>
              </a:cxnLst>
              <a:rect l="0" t="0" r="r" b="b"/>
              <a:pathLst>
                <a:path w="17" h="35">
                  <a:moveTo>
                    <a:pt x="0" y="0"/>
                  </a:moveTo>
                  <a:cubicBezTo>
                    <a:pt x="0" y="35"/>
                    <a:pt x="0" y="35"/>
                    <a:pt x="0" y="35"/>
                  </a:cubicBezTo>
                  <a:cubicBezTo>
                    <a:pt x="10" y="35"/>
                    <a:pt x="17" y="27"/>
                    <a:pt x="17" y="18"/>
                  </a:cubicBezTo>
                  <a:cubicBezTo>
                    <a:pt x="17" y="8"/>
                    <a:pt x="10" y="0"/>
                    <a:pt x="0" y="0"/>
                  </a:cubicBezTo>
                  <a:close/>
                </a:path>
              </a:pathLst>
            </a:custGeom>
            <a:solidFill>
              <a:srgbClr val="EFAFA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65" name="îś1ïḑê"/>
            <p:cNvSpPr/>
            <p:nvPr/>
          </p:nvSpPr>
          <p:spPr bwMode="auto">
            <a:xfrm>
              <a:off x="10267994" y="2447579"/>
              <a:ext cx="96134" cy="193175"/>
            </a:xfrm>
            <a:custGeom>
              <a:avLst/>
              <a:gdLst>
                <a:gd name="T0" fmla="*/ 0 w 59"/>
                <a:gd name="T1" fmla="*/ 0 h 119"/>
                <a:gd name="T2" fmla="*/ 0 w 59"/>
                <a:gd name="T3" fmla="*/ 119 h 119"/>
                <a:gd name="T4" fmla="*/ 59 w 59"/>
                <a:gd name="T5" fmla="*/ 60 h 119"/>
                <a:gd name="T6" fmla="*/ 0 w 59"/>
                <a:gd name="T7" fmla="*/ 0 h 119"/>
              </a:gdLst>
              <a:ahLst/>
              <a:cxnLst>
                <a:cxn ang="0">
                  <a:pos x="T0" y="T1"/>
                </a:cxn>
                <a:cxn ang="0">
                  <a:pos x="T2" y="T3"/>
                </a:cxn>
                <a:cxn ang="0">
                  <a:pos x="T4" y="T5"/>
                </a:cxn>
                <a:cxn ang="0">
                  <a:pos x="T6" y="T7"/>
                </a:cxn>
              </a:cxnLst>
              <a:rect l="0" t="0" r="r" b="b"/>
              <a:pathLst>
                <a:path w="59" h="119">
                  <a:moveTo>
                    <a:pt x="0" y="0"/>
                  </a:moveTo>
                  <a:cubicBezTo>
                    <a:pt x="0" y="119"/>
                    <a:pt x="0" y="119"/>
                    <a:pt x="0" y="119"/>
                  </a:cubicBezTo>
                  <a:cubicBezTo>
                    <a:pt x="33" y="119"/>
                    <a:pt x="59" y="92"/>
                    <a:pt x="59" y="60"/>
                  </a:cubicBezTo>
                  <a:cubicBezTo>
                    <a:pt x="59" y="27"/>
                    <a:pt x="33" y="0"/>
                    <a:pt x="0" y="0"/>
                  </a:cubicBezTo>
                  <a:close/>
                </a:path>
              </a:pathLst>
            </a:custGeom>
            <a:solidFill>
              <a:srgbClr val="F7C1B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66" name="íş1íḍè"/>
            <p:cNvSpPr/>
            <p:nvPr/>
          </p:nvSpPr>
          <p:spPr bwMode="auto">
            <a:xfrm>
              <a:off x="10290667" y="2543713"/>
              <a:ext cx="19952" cy="19046"/>
            </a:xfrm>
            <a:prstGeom prst="ellipse">
              <a:avLst/>
            </a:prstGeom>
            <a:solidFill>
              <a:srgbClr val="41171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67" name="iṡļíḑe"/>
            <p:cNvSpPr/>
            <p:nvPr/>
          </p:nvSpPr>
          <p:spPr bwMode="auto">
            <a:xfrm>
              <a:off x="10225369" y="2543713"/>
              <a:ext cx="18138" cy="19046"/>
            </a:xfrm>
            <a:prstGeom prst="ellipse">
              <a:avLst/>
            </a:prstGeom>
            <a:solidFill>
              <a:srgbClr val="41171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68" name="íśliḍè"/>
            <p:cNvSpPr/>
            <p:nvPr/>
          </p:nvSpPr>
          <p:spPr bwMode="auto">
            <a:xfrm>
              <a:off x="10238972" y="2577269"/>
              <a:ext cx="56229" cy="35370"/>
            </a:xfrm>
            <a:custGeom>
              <a:avLst/>
              <a:gdLst>
                <a:gd name="T0" fmla="*/ 1 w 35"/>
                <a:gd name="T1" fmla="*/ 0 h 22"/>
                <a:gd name="T2" fmla="*/ 0 w 35"/>
                <a:gd name="T3" fmla="*/ 5 h 22"/>
                <a:gd name="T4" fmla="*/ 18 w 35"/>
                <a:gd name="T5" fmla="*/ 22 h 22"/>
                <a:gd name="T6" fmla="*/ 35 w 35"/>
                <a:gd name="T7" fmla="*/ 5 h 22"/>
                <a:gd name="T8" fmla="*/ 35 w 35"/>
                <a:gd name="T9" fmla="*/ 0 h 22"/>
                <a:gd name="T10" fmla="*/ 1 w 35"/>
                <a:gd name="T11" fmla="*/ 0 h 22"/>
              </a:gdLst>
              <a:ahLst/>
              <a:cxnLst>
                <a:cxn ang="0">
                  <a:pos x="T0" y="T1"/>
                </a:cxn>
                <a:cxn ang="0">
                  <a:pos x="T2" y="T3"/>
                </a:cxn>
                <a:cxn ang="0">
                  <a:pos x="T4" y="T5"/>
                </a:cxn>
                <a:cxn ang="0">
                  <a:pos x="T6" y="T7"/>
                </a:cxn>
                <a:cxn ang="0">
                  <a:pos x="T8" y="T9"/>
                </a:cxn>
                <a:cxn ang="0">
                  <a:pos x="T10" y="T11"/>
                </a:cxn>
              </a:cxnLst>
              <a:rect l="0" t="0" r="r" b="b"/>
              <a:pathLst>
                <a:path w="35" h="22">
                  <a:moveTo>
                    <a:pt x="1" y="0"/>
                  </a:moveTo>
                  <a:cubicBezTo>
                    <a:pt x="0" y="2"/>
                    <a:pt x="0" y="3"/>
                    <a:pt x="0" y="5"/>
                  </a:cubicBezTo>
                  <a:cubicBezTo>
                    <a:pt x="0" y="14"/>
                    <a:pt x="8" y="22"/>
                    <a:pt x="18" y="22"/>
                  </a:cubicBezTo>
                  <a:cubicBezTo>
                    <a:pt x="28" y="22"/>
                    <a:pt x="35" y="14"/>
                    <a:pt x="35" y="5"/>
                  </a:cubicBezTo>
                  <a:cubicBezTo>
                    <a:pt x="35" y="3"/>
                    <a:pt x="35" y="2"/>
                    <a:pt x="35" y="0"/>
                  </a:cubicBezTo>
                  <a:lnTo>
                    <a:pt x="1" y="0"/>
                  </a:lnTo>
                  <a:close/>
                </a:path>
              </a:pathLst>
            </a:custGeom>
            <a:solidFill>
              <a:srgbClr val="41171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69" name="íṥ1íḓe"/>
            <p:cNvSpPr/>
            <p:nvPr/>
          </p:nvSpPr>
          <p:spPr bwMode="auto">
            <a:xfrm>
              <a:off x="10306992" y="2570921"/>
              <a:ext cx="24487" cy="24487"/>
            </a:xfrm>
            <a:prstGeom prst="ellipse">
              <a:avLst/>
            </a:prstGeom>
            <a:solidFill>
              <a:srgbClr val="FF8F9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70" name="ïşļiḓe"/>
            <p:cNvSpPr/>
            <p:nvPr/>
          </p:nvSpPr>
          <p:spPr bwMode="auto">
            <a:xfrm>
              <a:off x="10204509" y="2570921"/>
              <a:ext cx="24487" cy="24487"/>
            </a:xfrm>
            <a:prstGeom prst="ellipse">
              <a:avLst/>
            </a:prstGeom>
            <a:solidFill>
              <a:srgbClr val="FF8F9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71" name="ísľiḑè"/>
            <p:cNvSpPr/>
            <p:nvPr/>
          </p:nvSpPr>
          <p:spPr bwMode="auto">
            <a:xfrm>
              <a:off x="10132862" y="2426719"/>
              <a:ext cx="263008" cy="306541"/>
            </a:xfrm>
            <a:custGeom>
              <a:avLst/>
              <a:gdLst>
                <a:gd name="T0" fmla="*/ 83 w 162"/>
                <a:gd name="T1" fmla="*/ 0 h 189"/>
                <a:gd name="T2" fmla="*/ 11 w 162"/>
                <a:gd name="T3" fmla="*/ 63 h 189"/>
                <a:gd name="T4" fmla="*/ 0 w 162"/>
                <a:gd name="T5" fmla="*/ 189 h 189"/>
                <a:gd name="T6" fmla="*/ 33 w 162"/>
                <a:gd name="T7" fmla="*/ 189 h 189"/>
                <a:gd name="T8" fmla="*/ 33 w 162"/>
                <a:gd name="T9" fmla="*/ 104 h 189"/>
                <a:gd name="T10" fmla="*/ 71 w 162"/>
                <a:gd name="T11" fmla="*/ 39 h 189"/>
                <a:gd name="T12" fmla="*/ 93 w 162"/>
                <a:gd name="T13" fmla="*/ 56 h 189"/>
                <a:gd name="T14" fmla="*/ 90 w 162"/>
                <a:gd name="T15" fmla="*/ 43 h 189"/>
                <a:gd name="T16" fmla="*/ 114 w 162"/>
                <a:gd name="T17" fmla="*/ 64 h 189"/>
                <a:gd name="T18" fmla="*/ 112 w 162"/>
                <a:gd name="T19" fmla="*/ 47 h 189"/>
                <a:gd name="T20" fmla="*/ 133 w 162"/>
                <a:gd name="T21" fmla="*/ 104 h 189"/>
                <a:gd name="T22" fmla="*/ 133 w 162"/>
                <a:gd name="T23" fmla="*/ 189 h 189"/>
                <a:gd name="T24" fmla="*/ 162 w 162"/>
                <a:gd name="T25" fmla="*/ 189 h 189"/>
                <a:gd name="T26" fmla="*/ 155 w 162"/>
                <a:gd name="T27" fmla="*/ 63 h 189"/>
                <a:gd name="T28" fmla="*/ 83 w 162"/>
                <a:gd name="T29"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2" h="189">
                  <a:moveTo>
                    <a:pt x="83" y="0"/>
                  </a:moveTo>
                  <a:cubicBezTo>
                    <a:pt x="36" y="0"/>
                    <a:pt x="16" y="37"/>
                    <a:pt x="11" y="63"/>
                  </a:cubicBezTo>
                  <a:cubicBezTo>
                    <a:pt x="5" y="92"/>
                    <a:pt x="0" y="189"/>
                    <a:pt x="0" y="189"/>
                  </a:cubicBezTo>
                  <a:cubicBezTo>
                    <a:pt x="33" y="189"/>
                    <a:pt x="33" y="189"/>
                    <a:pt x="33" y="189"/>
                  </a:cubicBezTo>
                  <a:cubicBezTo>
                    <a:pt x="33" y="189"/>
                    <a:pt x="33" y="175"/>
                    <a:pt x="33" y="104"/>
                  </a:cubicBezTo>
                  <a:cubicBezTo>
                    <a:pt x="33" y="55"/>
                    <a:pt x="57" y="42"/>
                    <a:pt x="71" y="39"/>
                  </a:cubicBezTo>
                  <a:cubicBezTo>
                    <a:pt x="74" y="46"/>
                    <a:pt x="80" y="53"/>
                    <a:pt x="93" y="56"/>
                  </a:cubicBezTo>
                  <a:cubicBezTo>
                    <a:pt x="93" y="56"/>
                    <a:pt x="90" y="50"/>
                    <a:pt x="90" y="43"/>
                  </a:cubicBezTo>
                  <a:cubicBezTo>
                    <a:pt x="90" y="43"/>
                    <a:pt x="94" y="61"/>
                    <a:pt x="114" y="64"/>
                  </a:cubicBezTo>
                  <a:cubicBezTo>
                    <a:pt x="114" y="64"/>
                    <a:pt x="111" y="56"/>
                    <a:pt x="112" y="47"/>
                  </a:cubicBezTo>
                  <a:cubicBezTo>
                    <a:pt x="123" y="56"/>
                    <a:pt x="133" y="72"/>
                    <a:pt x="133" y="104"/>
                  </a:cubicBezTo>
                  <a:cubicBezTo>
                    <a:pt x="133" y="175"/>
                    <a:pt x="133" y="189"/>
                    <a:pt x="133" y="189"/>
                  </a:cubicBezTo>
                  <a:cubicBezTo>
                    <a:pt x="162" y="189"/>
                    <a:pt x="162" y="189"/>
                    <a:pt x="162" y="189"/>
                  </a:cubicBezTo>
                  <a:cubicBezTo>
                    <a:pt x="162" y="189"/>
                    <a:pt x="160" y="92"/>
                    <a:pt x="155" y="63"/>
                  </a:cubicBezTo>
                  <a:cubicBezTo>
                    <a:pt x="150" y="35"/>
                    <a:pt x="129" y="0"/>
                    <a:pt x="83" y="0"/>
                  </a:cubicBezTo>
                  <a:close/>
                </a:path>
              </a:pathLst>
            </a:custGeom>
            <a:solidFill>
              <a:srgbClr val="41171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72" name="isḻïḑè"/>
            <p:cNvSpPr/>
            <p:nvPr/>
          </p:nvSpPr>
          <p:spPr bwMode="auto">
            <a:xfrm>
              <a:off x="10251669" y="2597221"/>
              <a:ext cx="30835" cy="15418"/>
            </a:xfrm>
            <a:custGeom>
              <a:avLst/>
              <a:gdLst>
                <a:gd name="T0" fmla="*/ 0 w 19"/>
                <a:gd name="T1" fmla="*/ 7 h 10"/>
                <a:gd name="T2" fmla="*/ 10 w 19"/>
                <a:gd name="T3" fmla="*/ 10 h 10"/>
                <a:gd name="T4" fmla="*/ 19 w 19"/>
                <a:gd name="T5" fmla="*/ 7 h 10"/>
                <a:gd name="T6" fmla="*/ 10 w 19"/>
                <a:gd name="T7" fmla="*/ 0 h 10"/>
                <a:gd name="T8" fmla="*/ 0 w 19"/>
                <a:gd name="T9" fmla="*/ 7 h 10"/>
              </a:gdLst>
              <a:ahLst/>
              <a:cxnLst>
                <a:cxn ang="0">
                  <a:pos x="T0" y="T1"/>
                </a:cxn>
                <a:cxn ang="0">
                  <a:pos x="T2" y="T3"/>
                </a:cxn>
                <a:cxn ang="0">
                  <a:pos x="T4" y="T5"/>
                </a:cxn>
                <a:cxn ang="0">
                  <a:pos x="T6" y="T7"/>
                </a:cxn>
                <a:cxn ang="0">
                  <a:pos x="T8" y="T9"/>
                </a:cxn>
              </a:cxnLst>
              <a:rect l="0" t="0" r="r" b="b"/>
              <a:pathLst>
                <a:path w="19" h="10">
                  <a:moveTo>
                    <a:pt x="0" y="7"/>
                  </a:moveTo>
                  <a:cubicBezTo>
                    <a:pt x="3" y="9"/>
                    <a:pt x="6" y="10"/>
                    <a:pt x="10" y="10"/>
                  </a:cubicBezTo>
                  <a:cubicBezTo>
                    <a:pt x="13" y="10"/>
                    <a:pt x="17" y="9"/>
                    <a:pt x="19" y="7"/>
                  </a:cubicBezTo>
                  <a:cubicBezTo>
                    <a:pt x="18" y="3"/>
                    <a:pt x="14" y="0"/>
                    <a:pt x="10" y="0"/>
                  </a:cubicBezTo>
                  <a:cubicBezTo>
                    <a:pt x="5" y="0"/>
                    <a:pt x="1" y="3"/>
                    <a:pt x="0" y="7"/>
                  </a:cubicBezTo>
                  <a:close/>
                </a:path>
              </a:pathLst>
            </a:custGeom>
            <a:solidFill>
              <a:srgbClr val="FF8F9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73" name="ïṩḻïdè"/>
            <p:cNvSpPr/>
            <p:nvPr/>
          </p:nvSpPr>
          <p:spPr bwMode="auto">
            <a:xfrm>
              <a:off x="10354152" y="2538272"/>
              <a:ext cx="29022" cy="38998"/>
            </a:xfrm>
            <a:custGeom>
              <a:avLst/>
              <a:gdLst>
                <a:gd name="T0" fmla="*/ 6 w 18"/>
                <a:gd name="T1" fmla="*/ 1 h 24"/>
                <a:gd name="T2" fmla="*/ 0 w 18"/>
                <a:gd name="T3" fmla="*/ 3 h 24"/>
                <a:gd name="T4" fmla="*/ 3 w 18"/>
                <a:gd name="T5" fmla="*/ 18 h 24"/>
                <a:gd name="T6" fmla="*/ 3 w 18"/>
                <a:gd name="T7" fmla="*/ 23 h 24"/>
                <a:gd name="T8" fmla="*/ 7 w 18"/>
                <a:gd name="T9" fmla="*/ 23 h 24"/>
                <a:gd name="T10" fmla="*/ 18 w 18"/>
                <a:gd name="T11" fmla="*/ 12 h 24"/>
                <a:gd name="T12" fmla="*/ 6 w 18"/>
                <a:gd name="T13" fmla="*/ 1 h 24"/>
              </a:gdLst>
              <a:ahLst/>
              <a:cxnLst>
                <a:cxn ang="0">
                  <a:pos x="T0" y="T1"/>
                </a:cxn>
                <a:cxn ang="0">
                  <a:pos x="T2" y="T3"/>
                </a:cxn>
                <a:cxn ang="0">
                  <a:pos x="T4" y="T5"/>
                </a:cxn>
                <a:cxn ang="0">
                  <a:pos x="T6" y="T7"/>
                </a:cxn>
                <a:cxn ang="0">
                  <a:pos x="T8" y="T9"/>
                </a:cxn>
                <a:cxn ang="0">
                  <a:pos x="T10" y="T11"/>
                </a:cxn>
                <a:cxn ang="0">
                  <a:pos x="T12" y="T13"/>
                </a:cxn>
              </a:cxnLst>
              <a:rect l="0" t="0" r="r" b="b"/>
              <a:pathLst>
                <a:path w="18" h="24">
                  <a:moveTo>
                    <a:pt x="6" y="1"/>
                  </a:moveTo>
                  <a:cubicBezTo>
                    <a:pt x="4" y="1"/>
                    <a:pt x="2" y="2"/>
                    <a:pt x="0" y="3"/>
                  </a:cubicBezTo>
                  <a:cubicBezTo>
                    <a:pt x="2" y="8"/>
                    <a:pt x="3" y="13"/>
                    <a:pt x="3" y="18"/>
                  </a:cubicBezTo>
                  <a:cubicBezTo>
                    <a:pt x="3" y="20"/>
                    <a:pt x="3" y="21"/>
                    <a:pt x="3" y="23"/>
                  </a:cubicBezTo>
                  <a:cubicBezTo>
                    <a:pt x="4" y="23"/>
                    <a:pt x="6" y="24"/>
                    <a:pt x="7" y="23"/>
                  </a:cubicBezTo>
                  <a:cubicBezTo>
                    <a:pt x="13" y="23"/>
                    <a:pt x="18" y="18"/>
                    <a:pt x="18" y="12"/>
                  </a:cubicBezTo>
                  <a:cubicBezTo>
                    <a:pt x="17" y="5"/>
                    <a:pt x="12" y="0"/>
                    <a:pt x="6" y="1"/>
                  </a:cubicBezTo>
                  <a:close/>
                </a:path>
              </a:pathLst>
            </a:custGeom>
            <a:solidFill>
              <a:srgbClr val="FED0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74" name="íṩḻîḑê"/>
            <p:cNvSpPr/>
            <p:nvPr/>
          </p:nvSpPr>
          <p:spPr bwMode="auto">
            <a:xfrm>
              <a:off x="10152815" y="2538272"/>
              <a:ext cx="27208" cy="38998"/>
            </a:xfrm>
            <a:custGeom>
              <a:avLst/>
              <a:gdLst>
                <a:gd name="T0" fmla="*/ 12 w 17"/>
                <a:gd name="T1" fmla="*/ 1 h 24"/>
                <a:gd name="T2" fmla="*/ 17 w 17"/>
                <a:gd name="T3" fmla="*/ 3 h 24"/>
                <a:gd name="T4" fmla="*/ 15 w 17"/>
                <a:gd name="T5" fmla="*/ 18 h 24"/>
                <a:gd name="T6" fmla="*/ 15 w 17"/>
                <a:gd name="T7" fmla="*/ 23 h 24"/>
                <a:gd name="T8" fmla="*/ 11 w 17"/>
                <a:gd name="T9" fmla="*/ 23 h 24"/>
                <a:gd name="T10" fmla="*/ 0 w 17"/>
                <a:gd name="T11" fmla="*/ 12 h 24"/>
                <a:gd name="T12" fmla="*/ 12 w 17"/>
                <a:gd name="T13" fmla="*/ 1 h 24"/>
              </a:gdLst>
              <a:ahLst/>
              <a:cxnLst>
                <a:cxn ang="0">
                  <a:pos x="T0" y="T1"/>
                </a:cxn>
                <a:cxn ang="0">
                  <a:pos x="T2" y="T3"/>
                </a:cxn>
                <a:cxn ang="0">
                  <a:pos x="T4" y="T5"/>
                </a:cxn>
                <a:cxn ang="0">
                  <a:pos x="T6" y="T7"/>
                </a:cxn>
                <a:cxn ang="0">
                  <a:pos x="T8" y="T9"/>
                </a:cxn>
                <a:cxn ang="0">
                  <a:pos x="T10" y="T11"/>
                </a:cxn>
                <a:cxn ang="0">
                  <a:pos x="T12" y="T13"/>
                </a:cxn>
              </a:cxnLst>
              <a:rect l="0" t="0" r="r" b="b"/>
              <a:pathLst>
                <a:path w="17" h="24">
                  <a:moveTo>
                    <a:pt x="12" y="1"/>
                  </a:moveTo>
                  <a:cubicBezTo>
                    <a:pt x="14" y="1"/>
                    <a:pt x="16" y="2"/>
                    <a:pt x="17" y="3"/>
                  </a:cubicBezTo>
                  <a:cubicBezTo>
                    <a:pt x="16" y="8"/>
                    <a:pt x="15" y="13"/>
                    <a:pt x="15" y="18"/>
                  </a:cubicBezTo>
                  <a:cubicBezTo>
                    <a:pt x="14" y="20"/>
                    <a:pt x="15" y="21"/>
                    <a:pt x="15" y="23"/>
                  </a:cubicBezTo>
                  <a:cubicBezTo>
                    <a:pt x="13" y="23"/>
                    <a:pt x="12" y="24"/>
                    <a:pt x="11" y="23"/>
                  </a:cubicBezTo>
                  <a:cubicBezTo>
                    <a:pt x="4" y="23"/>
                    <a:pt x="0" y="18"/>
                    <a:pt x="0" y="12"/>
                  </a:cubicBezTo>
                  <a:cubicBezTo>
                    <a:pt x="0" y="5"/>
                    <a:pt x="6" y="0"/>
                    <a:pt x="12" y="1"/>
                  </a:cubicBezTo>
                  <a:close/>
                </a:path>
              </a:pathLst>
            </a:custGeom>
            <a:solidFill>
              <a:srgbClr val="FED0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75" name="ïsliḑè"/>
            <p:cNvSpPr/>
            <p:nvPr/>
          </p:nvSpPr>
          <p:spPr bwMode="auto">
            <a:xfrm>
              <a:off x="9995010" y="2778606"/>
              <a:ext cx="539621" cy="368212"/>
            </a:xfrm>
            <a:custGeom>
              <a:avLst/>
              <a:gdLst>
                <a:gd name="T0" fmla="*/ 0 w 332"/>
                <a:gd name="T1" fmla="*/ 0 h 227"/>
                <a:gd name="T2" fmla="*/ 33 w 332"/>
                <a:gd name="T3" fmla="*/ 217 h 227"/>
                <a:gd name="T4" fmla="*/ 45 w 332"/>
                <a:gd name="T5" fmla="*/ 227 h 227"/>
                <a:gd name="T6" fmla="*/ 287 w 332"/>
                <a:gd name="T7" fmla="*/ 227 h 227"/>
                <a:gd name="T8" fmla="*/ 299 w 332"/>
                <a:gd name="T9" fmla="*/ 217 h 227"/>
                <a:gd name="T10" fmla="*/ 332 w 332"/>
                <a:gd name="T11" fmla="*/ 0 h 227"/>
                <a:gd name="T12" fmla="*/ 0 w 332"/>
                <a:gd name="T13" fmla="*/ 0 h 227"/>
              </a:gdLst>
              <a:ahLst/>
              <a:cxnLst>
                <a:cxn ang="0">
                  <a:pos x="T0" y="T1"/>
                </a:cxn>
                <a:cxn ang="0">
                  <a:pos x="T2" y="T3"/>
                </a:cxn>
                <a:cxn ang="0">
                  <a:pos x="T4" y="T5"/>
                </a:cxn>
                <a:cxn ang="0">
                  <a:pos x="T6" y="T7"/>
                </a:cxn>
                <a:cxn ang="0">
                  <a:pos x="T8" y="T9"/>
                </a:cxn>
                <a:cxn ang="0">
                  <a:pos x="T10" y="T11"/>
                </a:cxn>
                <a:cxn ang="0">
                  <a:pos x="T12" y="T13"/>
                </a:cxn>
              </a:cxnLst>
              <a:rect l="0" t="0" r="r" b="b"/>
              <a:pathLst>
                <a:path w="332" h="227">
                  <a:moveTo>
                    <a:pt x="0" y="0"/>
                  </a:moveTo>
                  <a:cubicBezTo>
                    <a:pt x="33" y="217"/>
                    <a:pt x="33" y="217"/>
                    <a:pt x="33" y="217"/>
                  </a:cubicBezTo>
                  <a:cubicBezTo>
                    <a:pt x="34" y="223"/>
                    <a:pt x="39" y="227"/>
                    <a:pt x="45" y="227"/>
                  </a:cubicBezTo>
                  <a:cubicBezTo>
                    <a:pt x="287" y="227"/>
                    <a:pt x="287" y="227"/>
                    <a:pt x="287" y="227"/>
                  </a:cubicBezTo>
                  <a:cubicBezTo>
                    <a:pt x="293" y="227"/>
                    <a:pt x="298" y="223"/>
                    <a:pt x="299" y="217"/>
                  </a:cubicBezTo>
                  <a:cubicBezTo>
                    <a:pt x="332" y="0"/>
                    <a:pt x="332" y="0"/>
                    <a:pt x="332" y="0"/>
                  </a:cubicBezTo>
                  <a:lnTo>
                    <a:pt x="0" y="0"/>
                  </a:lnTo>
                  <a:close/>
                </a:path>
              </a:pathLst>
            </a:custGeom>
            <a:solidFill>
              <a:srgbClr val="9E5A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76" name="ïşļídè"/>
            <p:cNvSpPr/>
            <p:nvPr/>
          </p:nvSpPr>
          <p:spPr bwMode="auto">
            <a:xfrm>
              <a:off x="10264366" y="2778606"/>
              <a:ext cx="270264" cy="368212"/>
            </a:xfrm>
            <a:custGeom>
              <a:avLst/>
              <a:gdLst>
                <a:gd name="T0" fmla="*/ 0 w 166"/>
                <a:gd name="T1" fmla="*/ 0 h 227"/>
                <a:gd name="T2" fmla="*/ 0 w 166"/>
                <a:gd name="T3" fmla="*/ 227 h 227"/>
                <a:gd name="T4" fmla="*/ 121 w 166"/>
                <a:gd name="T5" fmla="*/ 227 h 227"/>
                <a:gd name="T6" fmla="*/ 133 w 166"/>
                <a:gd name="T7" fmla="*/ 217 h 227"/>
                <a:gd name="T8" fmla="*/ 166 w 166"/>
                <a:gd name="T9" fmla="*/ 0 h 227"/>
                <a:gd name="T10" fmla="*/ 0 w 166"/>
                <a:gd name="T11" fmla="*/ 0 h 227"/>
              </a:gdLst>
              <a:ahLst/>
              <a:cxnLst>
                <a:cxn ang="0">
                  <a:pos x="T0" y="T1"/>
                </a:cxn>
                <a:cxn ang="0">
                  <a:pos x="T2" y="T3"/>
                </a:cxn>
                <a:cxn ang="0">
                  <a:pos x="T4" y="T5"/>
                </a:cxn>
                <a:cxn ang="0">
                  <a:pos x="T6" y="T7"/>
                </a:cxn>
                <a:cxn ang="0">
                  <a:pos x="T8" y="T9"/>
                </a:cxn>
                <a:cxn ang="0">
                  <a:pos x="T10" y="T11"/>
                </a:cxn>
              </a:cxnLst>
              <a:rect l="0" t="0" r="r" b="b"/>
              <a:pathLst>
                <a:path w="166" h="227">
                  <a:moveTo>
                    <a:pt x="0" y="0"/>
                  </a:moveTo>
                  <a:cubicBezTo>
                    <a:pt x="0" y="227"/>
                    <a:pt x="0" y="227"/>
                    <a:pt x="0" y="227"/>
                  </a:cubicBezTo>
                  <a:cubicBezTo>
                    <a:pt x="121" y="227"/>
                    <a:pt x="121" y="227"/>
                    <a:pt x="121" y="227"/>
                  </a:cubicBezTo>
                  <a:cubicBezTo>
                    <a:pt x="127" y="227"/>
                    <a:pt x="132" y="223"/>
                    <a:pt x="133" y="217"/>
                  </a:cubicBezTo>
                  <a:cubicBezTo>
                    <a:pt x="166" y="0"/>
                    <a:pt x="166" y="0"/>
                    <a:pt x="166" y="0"/>
                  </a:cubicBezTo>
                  <a:lnTo>
                    <a:pt x="0" y="0"/>
                  </a:lnTo>
                  <a:close/>
                </a:path>
              </a:pathLst>
            </a:custGeom>
            <a:solidFill>
              <a:srgbClr val="954A3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77" name="ïṡḷïdè"/>
            <p:cNvSpPr/>
            <p:nvPr/>
          </p:nvSpPr>
          <p:spPr bwMode="auto">
            <a:xfrm>
              <a:off x="9968709" y="2723284"/>
              <a:ext cx="591315" cy="65299"/>
            </a:xfrm>
            <a:custGeom>
              <a:avLst/>
              <a:gdLst>
                <a:gd name="T0" fmla="*/ 344 w 364"/>
                <a:gd name="T1" fmla="*/ 40 h 40"/>
                <a:gd name="T2" fmla="*/ 20 w 364"/>
                <a:gd name="T3" fmla="*/ 40 h 40"/>
                <a:gd name="T4" fmla="*/ 0 w 364"/>
                <a:gd name="T5" fmla="*/ 20 h 40"/>
                <a:gd name="T6" fmla="*/ 0 w 364"/>
                <a:gd name="T7" fmla="*/ 20 h 40"/>
                <a:gd name="T8" fmla="*/ 20 w 364"/>
                <a:gd name="T9" fmla="*/ 0 h 40"/>
                <a:gd name="T10" fmla="*/ 344 w 364"/>
                <a:gd name="T11" fmla="*/ 0 h 40"/>
                <a:gd name="T12" fmla="*/ 364 w 364"/>
                <a:gd name="T13" fmla="*/ 20 h 40"/>
                <a:gd name="T14" fmla="*/ 364 w 364"/>
                <a:gd name="T15" fmla="*/ 20 h 40"/>
                <a:gd name="T16" fmla="*/ 344 w 364"/>
                <a:gd name="T1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4" h="40">
                  <a:moveTo>
                    <a:pt x="344" y="40"/>
                  </a:moveTo>
                  <a:cubicBezTo>
                    <a:pt x="20" y="40"/>
                    <a:pt x="20" y="40"/>
                    <a:pt x="20" y="40"/>
                  </a:cubicBezTo>
                  <a:cubicBezTo>
                    <a:pt x="9" y="40"/>
                    <a:pt x="0" y="31"/>
                    <a:pt x="0" y="20"/>
                  </a:cubicBezTo>
                  <a:cubicBezTo>
                    <a:pt x="0" y="20"/>
                    <a:pt x="0" y="20"/>
                    <a:pt x="0" y="20"/>
                  </a:cubicBezTo>
                  <a:cubicBezTo>
                    <a:pt x="0" y="9"/>
                    <a:pt x="9" y="0"/>
                    <a:pt x="20" y="0"/>
                  </a:cubicBezTo>
                  <a:cubicBezTo>
                    <a:pt x="344" y="0"/>
                    <a:pt x="344" y="0"/>
                    <a:pt x="344" y="0"/>
                  </a:cubicBezTo>
                  <a:cubicBezTo>
                    <a:pt x="355" y="0"/>
                    <a:pt x="364" y="9"/>
                    <a:pt x="364" y="20"/>
                  </a:cubicBezTo>
                  <a:cubicBezTo>
                    <a:pt x="364" y="20"/>
                    <a:pt x="364" y="20"/>
                    <a:pt x="364" y="20"/>
                  </a:cubicBezTo>
                  <a:cubicBezTo>
                    <a:pt x="364" y="31"/>
                    <a:pt x="355" y="40"/>
                    <a:pt x="344" y="40"/>
                  </a:cubicBezTo>
                  <a:close/>
                </a:path>
              </a:pathLst>
            </a:custGeom>
            <a:solidFill>
              <a:srgbClr val="77392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78" name="íṥḻïḍè"/>
            <p:cNvSpPr/>
            <p:nvPr/>
          </p:nvSpPr>
          <p:spPr bwMode="auto">
            <a:xfrm>
              <a:off x="10373197" y="2729632"/>
              <a:ext cx="104297" cy="154177"/>
            </a:xfrm>
            <a:custGeom>
              <a:avLst/>
              <a:gdLst>
                <a:gd name="T0" fmla="*/ 64 w 64"/>
                <a:gd name="T1" fmla="*/ 63 h 95"/>
                <a:gd name="T2" fmla="*/ 32 w 64"/>
                <a:gd name="T3" fmla="*/ 95 h 95"/>
                <a:gd name="T4" fmla="*/ 0 w 64"/>
                <a:gd name="T5" fmla="*/ 63 h 95"/>
                <a:gd name="T6" fmla="*/ 32 w 64"/>
                <a:gd name="T7" fmla="*/ 0 h 95"/>
                <a:gd name="T8" fmla="*/ 64 w 64"/>
                <a:gd name="T9" fmla="*/ 63 h 95"/>
              </a:gdLst>
              <a:ahLst/>
              <a:cxnLst>
                <a:cxn ang="0">
                  <a:pos x="T0" y="T1"/>
                </a:cxn>
                <a:cxn ang="0">
                  <a:pos x="T2" y="T3"/>
                </a:cxn>
                <a:cxn ang="0">
                  <a:pos x="T4" y="T5"/>
                </a:cxn>
                <a:cxn ang="0">
                  <a:pos x="T6" y="T7"/>
                </a:cxn>
                <a:cxn ang="0">
                  <a:pos x="T8" y="T9"/>
                </a:cxn>
              </a:cxnLst>
              <a:rect l="0" t="0" r="r" b="b"/>
              <a:pathLst>
                <a:path w="64" h="95">
                  <a:moveTo>
                    <a:pt x="64" y="63"/>
                  </a:moveTo>
                  <a:cubicBezTo>
                    <a:pt x="64" y="81"/>
                    <a:pt x="50" y="95"/>
                    <a:pt x="32" y="95"/>
                  </a:cubicBezTo>
                  <a:cubicBezTo>
                    <a:pt x="14" y="95"/>
                    <a:pt x="0" y="81"/>
                    <a:pt x="0" y="63"/>
                  </a:cubicBezTo>
                  <a:cubicBezTo>
                    <a:pt x="0" y="46"/>
                    <a:pt x="32" y="0"/>
                    <a:pt x="32" y="0"/>
                  </a:cubicBezTo>
                  <a:cubicBezTo>
                    <a:pt x="32" y="0"/>
                    <a:pt x="64" y="46"/>
                    <a:pt x="64" y="6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79" name="išḷiḓè"/>
            <p:cNvSpPr/>
            <p:nvPr/>
          </p:nvSpPr>
          <p:spPr bwMode="auto">
            <a:xfrm>
              <a:off x="10212672" y="2729632"/>
              <a:ext cx="104297" cy="154177"/>
            </a:xfrm>
            <a:custGeom>
              <a:avLst/>
              <a:gdLst>
                <a:gd name="T0" fmla="*/ 64 w 64"/>
                <a:gd name="T1" fmla="*/ 63 h 95"/>
                <a:gd name="T2" fmla="*/ 32 w 64"/>
                <a:gd name="T3" fmla="*/ 95 h 95"/>
                <a:gd name="T4" fmla="*/ 0 w 64"/>
                <a:gd name="T5" fmla="*/ 63 h 95"/>
                <a:gd name="T6" fmla="*/ 32 w 64"/>
                <a:gd name="T7" fmla="*/ 0 h 95"/>
                <a:gd name="T8" fmla="*/ 64 w 64"/>
                <a:gd name="T9" fmla="*/ 63 h 95"/>
              </a:gdLst>
              <a:ahLst/>
              <a:cxnLst>
                <a:cxn ang="0">
                  <a:pos x="T0" y="T1"/>
                </a:cxn>
                <a:cxn ang="0">
                  <a:pos x="T2" y="T3"/>
                </a:cxn>
                <a:cxn ang="0">
                  <a:pos x="T4" y="T5"/>
                </a:cxn>
                <a:cxn ang="0">
                  <a:pos x="T6" y="T7"/>
                </a:cxn>
                <a:cxn ang="0">
                  <a:pos x="T8" y="T9"/>
                </a:cxn>
              </a:cxnLst>
              <a:rect l="0" t="0" r="r" b="b"/>
              <a:pathLst>
                <a:path w="64" h="95">
                  <a:moveTo>
                    <a:pt x="64" y="63"/>
                  </a:moveTo>
                  <a:cubicBezTo>
                    <a:pt x="64" y="81"/>
                    <a:pt x="50" y="95"/>
                    <a:pt x="32" y="95"/>
                  </a:cubicBezTo>
                  <a:cubicBezTo>
                    <a:pt x="14" y="95"/>
                    <a:pt x="0" y="81"/>
                    <a:pt x="0" y="63"/>
                  </a:cubicBezTo>
                  <a:cubicBezTo>
                    <a:pt x="0" y="46"/>
                    <a:pt x="32" y="0"/>
                    <a:pt x="32" y="0"/>
                  </a:cubicBezTo>
                  <a:cubicBezTo>
                    <a:pt x="32" y="0"/>
                    <a:pt x="64" y="46"/>
                    <a:pt x="64" y="6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80" name="íṣļíḋè"/>
            <p:cNvSpPr/>
            <p:nvPr/>
          </p:nvSpPr>
          <p:spPr bwMode="auto">
            <a:xfrm>
              <a:off x="10052146" y="2729632"/>
              <a:ext cx="103389" cy="154177"/>
            </a:xfrm>
            <a:custGeom>
              <a:avLst/>
              <a:gdLst>
                <a:gd name="T0" fmla="*/ 64 w 64"/>
                <a:gd name="T1" fmla="*/ 63 h 95"/>
                <a:gd name="T2" fmla="*/ 32 w 64"/>
                <a:gd name="T3" fmla="*/ 95 h 95"/>
                <a:gd name="T4" fmla="*/ 0 w 64"/>
                <a:gd name="T5" fmla="*/ 63 h 95"/>
                <a:gd name="T6" fmla="*/ 32 w 64"/>
                <a:gd name="T7" fmla="*/ 0 h 95"/>
                <a:gd name="T8" fmla="*/ 64 w 64"/>
                <a:gd name="T9" fmla="*/ 63 h 95"/>
              </a:gdLst>
              <a:ahLst/>
              <a:cxnLst>
                <a:cxn ang="0">
                  <a:pos x="T0" y="T1"/>
                </a:cxn>
                <a:cxn ang="0">
                  <a:pos x="T2" y="T3"/>
                </a:cxn>
                <a:cxn ang="0">
                  <a:pos x="T4" y="T5"/>
                </a:cxn>
                <a:cxn ang="0">
                  <a:pos x="T6" y="T7"/>
                </a:cxn>
                <a:cxn ang="0">
                  <a:pos x="T8" y="T9"/>
                </a:cxn>
              </a:cxnLst>
              <a:rect l="0" t="0" r="r" b="b"/>
              <a:pathLst>
                <a:path w="64" h="95">
                  <a:moveTo>
                    <a:pt x="64" y="63"/>
                  </a:moveTo>
                  <a:cubicBezTo>
                    <a:pt x="64" y="81"/>
                    <a:pt x="50" y="95"/>
                    <a:pt x="32" y="95"/>
                  </a:cubicBezTo>
                  <a:cubicBezTo>
                    <a:pt x="14" y="95"/>
                    <a:pt x="0" y="81"/>
                    <a:pt x="0" y="63"/>
                  </a:cubicBezTo>
                  <a:cubicBezTo>
                    <a:pt x="0" y="46"/>
                    <a:pt x="32" y="0"/>
                    <a:pt x="32" y="0"/>
                  </a:cubicBezTo>
                  <a:cubicBezTo>
                    <a:pt x="32" y="0"/>
                    <a:pt x="64" y="46"/>
                    <a:pt x="64" y="6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81" name="iSļídé"/>
            <p:cNvSpPr/>
            <p:nvPr/>
          </p:nvSpPr>
          <p:spPr bwMode="auto">
            <a:xfrm>
              <a:off x="10264366" y="2729632"/>
              <a:ext cx="52602" cy="154177"/>
            </a:xfrm>
            <a:custGeom>
              <a:avLst/>
              <a:gdLst>
                <a:gd name="T0" fmla="*/ 0 w 32"/>
                <a:gd name="T1" fmla="*/ 0 h 95"/>
                <a:gd name="T2" fmla="*/ 0 w 32"/>
                <a:gd name="T3" fmla="*/ 95 h 95"/>
                <a:gd name="T4" fmla="*/ 32 w 32"/>
                <a:gd name="T5" fmla="*/ 63 h 95"/>
                <a:gd name="T6" fmla="*/ 0 w 32"/>
                <a:gd name="T7" fmla="*/ 0 h 95"/>
              </a:gdLst>
              <a:ahLst/>
              <a:cxnLst>
                <a:cxn ang="0">
                  <a:pos x="T0" y="T1"/>
                </a:cxn>
                <a:cxn ang="0">
                  <a:pos x="T2" y="T3"/>
                </a:cxn>
                <a:cxn ang="0">
                  <a:pos x="T4" y="T5"/>
                </a:cxn>
                <a:cxn ang="0">
                  <a:pos x="T6" y="T7"/>
                </a:cxn>
              </a:cxnLst>
              <a:rect l="0" t="0" r="r" b="b"/>
              <a:pathLst>
                <a:path w="32" h="95">
                  <a:moveTo>
                    <a:pt x="0" y="0"/>
                  </a:moveTo>
                  <a:cubicBezTo>
                    <a:pt x="0" y="95"/>
                    <a:pt x="0" y="95"/>
                    <a:pt x="0" y="95"/>
                  </a:cubicBezTo>
                  <a:cubicBezTo>
                    <a:pt x="18" y="95"/>
                    <a:pt x="32" y="81"/>
                    <a:pt x="32" y="63"/>
                  </a:cubicBezTo>
                  <a:cubicBezTo>
                    <a:pt x="32" y="46"/>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82" name="îṩľídê"/>
            <p:cNvSpPr/>
            <p:nvPr/>
          </p:nvSpPr>
          <p:spPr bwMode="auto">
            <a:xfrm>
              <a:off x="10425799" y="2729632"/>
              <a:ext cx="51695" cy="154177"/>
            </a:xfrm>
            <a:custGeom>
              <a:avLst/>
              <a:gdLst>
                <a:gd name="T0" fmla="*/ 0 w 32"/>
                <a:gd name="T1" fmla="*/ 0 h 95"/>
                <a:gd name="T2" fmla="*/ 0 w 32"/>
                <a:gd name="T3" fmla="*/ 95 h 95"/>
                <a:gd name="T4" fmla="*/ 32 w 32"/>
                <a:gd name="T5" fmla="*/ 63 h 95"/>
                <a:gd name="T6" fmla="*/ 0 w 32"/>
                <a:gd name="T7" fmla="*/ 0 h 95"/>
              </a:gdLst>
              <a:ahLst/>
              <a:cxnLst>
                <a:cxn ang="0">
                  <a:pos x="T0" y="T1"/>
                </a:cxn>
                <a:cxn ang="0">
                  <a:pos x="T2" y="T3"/>
                </a:cxn>
                <a:cxn ang="0">
                  <a:pos x="T4" y="T5"/>
                </a:cxn>
                <a:cxn ang="0">
                  <a:pos x="T6" y="T7"/>
                </a:cxn>
              </a:cxnLst>
              <a:rect l="0" t="0" r="r" b="b"/>
              <a:pathLst>
                <a:path w="32" h="95">
                  <a:moveTo>
                    <a:pt x="0" y="0"/>
                  </a:moveTo>
                  <a:cubicBezTo>
                    <a:pt x="0" y="95"/>
                    <a:pt x="0" y="95"/>
                    <a:pt x="0" y="95"/>
                  </a:cubicBezTo>
                  <a:cubicBezTo>
                    <a:pt x="18" y="95"/>
                    <a:pt x="32" y="81"/>
                    <a:pt x="32" y="63"/>
                  </a:cubicBezTo>
                  <a:cubicBezTo>
                    <a:pt x="32" y="46"/>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83" name="îṥlîḋe"/>
            <p:cNvSpPr/>
            <p:nvPr/>
          </p:nvSpPr>
          <p:spPr bwMode="auto">
            <a:xfrm>
              <a:off x="10103841" y="2729632"/>
              <a:ext cx="51695" cy="154177"/>
            </a:xfrm>
            <a:custGeom>
              <a:avLst/>
              <a:gdLst>
                <a:gd name="T0" fmla="*/ 0 w 32"/>
                <a:gd name="T1" fmla="*/ 0 h 95"/>
                <a:gd name="T2" fmla="*/ 0 w 32"/>
                <a:gd name="T3" fmla="*/ 95 h 95"/>
                <a:gd name="T4" fmla="*/ 32 w 32"/>
                <a:gd name="T5" fmla="*/ 63 h 95"/>
                <a:gd name="T6" fmla="*/ 0 w 32"/>
                <a:gd name="T7" fmla="*/ 0 h 95"/>
              </a:gdLst>
              <a:ahLst/>
              <a:cxnLst>
                <a:cxn ang="0">
                  <a:pos x="T0" y="T1"/>
                </a:cxn>
                <a:cxn ang="0">
                  <a:pos x="T2" y="T3"/>
                </a:cxn>
                <a:cxn ang="0">
                  <a:pos x="T4" y="T5"/>
                </a:cxn>
                <a:cxn ang="0">
                  <a:pos x="T6" y="T7"/>
                </a:cxn>
              </a:cxnLst>
              <a:rect l="0" t="0" r="r" b="b"/>
              <a:pathLst>
                <a:path w="32" h="95">
                  <a:moveTo>
                    <a:pt x="0" y="0"/>
                  </a:moveTo>
                  <a:cubicBezTo>
                    <a:pt x="0" y="95"/>
                    <a:pt x="0" y="95"/>
                    <a:pt x="0" y="95"/>
                  </a:cubicBezTo>
                  <a:cubicBezTo>
                    <a:pt x="18" y="95"/>
                    <a:pt x="32" y="81"/>
                    <a:pt x="32" y="63"/>
                  </a:cubicBezTo>
                  <a:cubicBezTo>
                    <a:pt x="32" y="46"/>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84" name="isḷïḓé"/>
            <p:cNvSpPr/>
            <p:nvPr/>
          </p:nvSpPr>
          <p:spPr bwMode="auto">
            <a:xfrm>
              <a:off x="10404033" y="2704239"/>
              <a:ext cx="42626" cy="4353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85" name="îŝ1idè"/>
            <p:cNvSpPr/>
            <p:nvPr/>
          </p:nvSpPr>
          <p:spPr bwMode="auto">
            <a:xfrm>
              <a:off x="10243507" y="2704239"/>
              <a:ext cx="42626" cy="4353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86" name="ïṩ1íḑe"/>
            <p:cNvSpPr/>
            <p:nvPr/>
          </p:nvSpPr>
          <p:spPr bwMode="auto">
            <a:xfrm>
              <a:off x="10082981" y="2704239"/>
              <a:ext cx="41719" cy="4353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87" name="ïşľídê"/>
            <p:cNvSpPr/>
            <p:nvPr/>
          </p:nvSpPr>
          <p:spPr bwMode="auto">
            <a:xfrm>
              <a:off x="10019497" y="2942760"/>
              <a:ext cx="490647" cy="62578"/>
            </a:xfrm>
            <a:custGeom>
              <a:avLst/>
              <a:gdLst>
                <a:gd name="T0" fmla="*/ 530 w 541"/>
                <a:gd name="T1" fmla="*/ 69 h 69"/>
                <a:gd name="T2" fmla="*/ 541 w 541"/>
                <a:gd name="T3" fmla="*/ 0 h 69"/>
                <a:gd name="T4" fmla="*/ 0 w 541"/>
                <a:gd name="T5" fmla="*/ 0 h 69"/>
                <a:gd name="T6" fmla="*/ 11 w 541"/>
                <a:gd name="T7" fmla="*/ 69 h 69"/>
                <a:gd name="T8" fmla="*/ 530 w 541"/>
                <a:gd name="T9" fmla="*/ 69 h 69"/>
              </a:gdLst>
              <a:ahLst/>
              <a:cxnLst>
                <a:cxn ang="0">
                  <a:pos x="T0" y="T1"/>
                </a:cxn>
                <a:cxn ang="0">
                  <a:pos x="T2" y="T3"/>
                </a:cxn>
                <a:cxn ang="0">
                  <a:pos x="T4" y="T5"/>
                </a:cxn>
                <a:cxn ang="0">
                  <a:pos x="T6" y="T7"/>
                </a:cxn>
                <a:cxn ang="0">
                  <a:pos x="T8" y="T9"/>
                </a:cxn>
              </a:cxnLst>
              <a:rect l="0" t="0" r="r" b="b"/>
              <a:pathLst>
                <a:path w="541" h="69">
                  <a:moveTo>
                    <a:pt x="530" y="69"/>
                  </a:moveTo>
                  <a:lnTo>
                    <a:pt x="541" y="0"/>
                  </a:lnTo>
                  <a:lnTo>
                    <a:pt x="0" y="0"/>
                  </a:lnTo>
                  <a:lnTo>
                    <a:pt x="11" y="69"/>
                  </a:lnTo>
                  <a:lnTo>
                    <a:pt x="530" y="69"/>
                  </a:lnTo>
                  <a:close/>
                </a:path>
              </a:pathLst>
            </a:custGeom>
            <a:solidFill>
              <a:srgbClr val="FE557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88" name="ïŝḷiḑè"/>
            <p:cNvSpPr/>
            <p:nvPr/>
          </p:nvSpPr>
          <p:spPr bwMode="auto">
            <a:xfrm>
              <a:off x="10264366" y="2942760"/>
              <a:ext cx="245777" cy="62578"/>
            </a:xfrm>
            <a:custGeom>
              <a:avLst/>
              <a:gdLst>
                <a:gd name="T0" fmla="*/ 0 w 271"/>
                <a:gd name="T1" fmla="*/ 69 h 69"/>
                <a:gd name="T2" fmla="*/ 260 w 271"/>
                <a:gd name="T3" fmla="*/ 69 h 69"/>
                <a:gd name="T4" fmla="*/ 271 w 271"/>
                <a:gd name="T5" fmla="*/ 0 h 69"/>
                <a:gd name="T6" fmla="*/ 0 w 271"/>
                <a:gd name="T7" fmla="*/ 0 h 69"/>
                <a:gd name="T8" fmla="*/ 0 w 271"/>
                <a:gd name="T9" fmla="*/ 69 h 69"/>
              </a:gdLst>
              <a:ahLst/>
              <a:cxnLst>
                <a:cxn ang="0">
                  <a:pos x="T0" y="T1"/>
                </a:cxn>
                <a:cxn ang="0">
                  <a:pos x="T2" y="T3"/>
                </a:cxn>
                <a:cxn ang="0">
                  <a:pos x="T4" y="T5"/>
                </a:cxn>
                <a:cxn ang="0">
                  <a:pos x="T6" y="T7"/>
                </a:cxn>
                <a:cxn ang="0">
                  <a:pos x="T8" y="T9"/>
                </a:cxn>
              </a:cxnLst>
              <a:rect l="0" t="0" r="r" b="b"/>
              <a:pathLst>
                <a:path w="271" h="69">
                  <a:moveTo>
                    <a:pt x="0" y="69"/>
                  </a:moveTo>
                  <a:lnTo>
                    <a:pt x="260" y="69"/>
                  </a:lnTo>
                  <a:lnTo>
                    <a:pt x="271" y="0"/>
                  </a:lnTo>
                  <a:lnTo>
                    <a:pt x="0" y="0"/>
                  </a:lnTo>
                  <a:lnTo>
                    <a:pt x="0" y="69"/>
                  </a:lnTo>
                  <a:close/>
                </a:path>
              </a:pathLst>
            </a:custGeom>
            <a:solidFill>
              <a:srgbClr val="F7417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89" name="iṧlîḍe"/>
            <p:cNvSpPr/>
            <p:nvPr/>
          </p:nvSpPr>
          <p:spPr bwMode="auto">
            <a:xfrm>
              <a:off x="10029473" y="3005338"/>
              <a:ext cx="470694" cy="29929"/>
            </a:xfrm>
            <a:custGeom>
              <a:avLst/>
              <a:gdLst>
                <a:gd name="T0" fmla="*/ 519 w 519"/>
                <a:gd name="T1" fmla="*/ 0 h 33"/>
                <a:gd name="T2" fmla="*/ 0 w 519"/>
                <a:gd name="T3" fmla="*/ 0 h 33"/>
                <a:gd name="T4" fmla="*/ 5 w 519"/>
                <a:gd name="T5" fmla="*/ 33 h 33"/>
                <a:gd name="T6" fmla="*/ 514 w 519"/>
                <a:gd name="T7" fmla="*/ 33 h 33"/>
                <a:gd name="T8" fmla="*/ 519 w 519"/>
                <a:gd name="T9" fmla="*/ 0 h 33"/>
              </a:gdLst>
              <a:ahLst/>
              <a:cxnLst>
                <a:cxn ang="0">
                  <a:pos x="T0" y="T1"/>
                </a:cxn>
                <a:cxn ang="0">
                  <a:pos x="T2" y="T3"/>
                </a:cxn>
                <a:cxn ang="0">
                  <a:pos x="T4" y="T5"/>
                </a:cxn>
                <a:cxn ang="0">
                  <a:pos x="T6" y="T7"/>
                </a:cxn>
                <a:cxn ang="0">
                  <a:pos x="T8" y="T9"/>
                </a:cxn>
              </a:cxnLst>
              <a:rect l="0" t="0" r="r" b="b"/>
              <a:pathLst>
                <a:path w="519" h="33">
                  <a:moveTo>
                    <a:pt x="519" y="0"/>
                  </a:moveTo>
                  <a:lnTo>
                    <a:pt x="0" y="0"/>
                  </a:lnTo>
                  <a:lnTo>
                    <a:pt x="5" y="33"/>
                  </a:lnTo>
                  <a:lnTo>
                    <a:pt x="514" y="33"/>
                  </a:lnTo>
                  <a:lnTo>
                    <a:pt x="519" y="0"/>
                  </a:lnTo>
                  <a:close/>
                </a:path>
              </a:pathLst>
            </a:custGeom>
            <a:solidFill>
              <a:srgbClr val="FF7B9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90" name="îślïḓè"/>
            <p:cNvSpPr/>
            <p:nvPr/>
          </p:nvSpPr>
          <p:spPr bwMode="auto">
            <a:xfrm>
              <a:off x="10264366" y="3005338"/>
              <a:ext cx="235800" cy="29929"/>
            </a:xfrm>
            <a:custGeom>
              <a:avLst/>
              <a:gdLst>
                <a:gd name="T0" fmla="*/ 0 w 260"/>
                <a:gd name="T1" fmla="*/ 33 h 33"/>
                <a:gd name="T2" fmla="*/ 255 w 260"/>
                <a:gd name="T3" fmla="*/ 33 h 33"/>
                <a:gd name="T4" fmla="*/ 260 w 260"/>
                <a:gd name="T5" fmla="*/ 0 h 33"/>
                <a:gd name="T6" fmla="*/ 0 w 260"/>
                <a:gd name="T7" fmla="*/ 0 h 33"/>
                <a:gd name="T8" fmla="*/ 0 w 260"/>
                <a:gd name="T9" fmla="*/ 33 h 33"/>
              </a:gdLst>
              <a:ahLst/>
              <a:cxnLst>
                <a:cxn ang="0">
                  <a:pos x="T0" y="T1"/>
                </a:cxn>
                <a:cxn ang="0">
                  <a:pos x="T2" y="T3"/>
                </a:cxn>
                <a:cxn ang="0">
                  <a:pos x="T4" y="T5"/>
                </a:cxn>
                <a:cxn ang="0">
                  <a:pos x="T6" y="T7"/>
                </a:cxn>
                <a:cxn ang="0">
                  <a:pos x="T8" y="T9"/>
                </a:cxn>
              </a:cxnLst>
              <a:rect l="0" t="0" r="r" b="b"/>
              <a:pathLst>
                <a:path w="260" h="33">
                  <a:moveTo>
                    <a:pt x="0" y="33"/>
                  </a:moveTo>
                  <a:lnTo>
                    <a:pt x="255" y="33"/>
                  </a:lnTo>
                  <a:lnTo>
                    <a:pt x="260" y="0"/>
                  </a:lnTo>
                  <a:lnTo>
                    <a:pt x="0" y="0"/>
                  </a:lnTo>
                  <a:lnTo>
                    <a:pt x="0" y="33"/>
                  </a:lnTo>
                  <a:close/>
                </a:path>
              </a:pathLst>
            </a:custGeom>
            <a:solidFill>
              <a:srgbClr val="FE557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91" name="íṥľiḑé"/>
            <p:cNvSpPr/>
            <p:nvPr/>
          </p:nvSpPr>
          <p:spPr bwMode="auto">
            <a:xfrm>
              <a:off x="10321503" y="2708773"/>
              <a:ext cx="67112" cy="24487"/>
            </a:xfrm>
            <a:custGeom>
              <a:avLst/>
              <a:gdLst>
                <a:gd name="T0" fmla="*/ 34 w 41"/>
                <a:gd name="T1" fmla="*/ 0 h 15"/>
                <a:gd name="T2" fmla="*/ 27 w 41"/>
                <a:gd name="T3" fmla="*/ 4 h 15"/>
                <a:gd name="T4" fmla="*/ 21 w 41"/>
                <a:gd name="T5" fmla="*/ 0 h 15"/>
                <a:gd name="T6" fmla="*/ 14 w 41"/>
                <a:gd name="T7" fmla="*/ 4 h 15"/>
                <a:gd name="T8" fmla="*/ 8 w 41"/>
                <a:gd name="T9" fmla="*/ 0 h 15"/>
                <a:gd name="T10" fmla="*/ 0 w 41"/>
                <a:gd name="T11" fmla="*/ 7 h 15"/>
                <a:gd name="T12" fmla="*/ 8 w 41"/>
                <a:gd name="T13" fmla="*/ 15 h 15"/>
                <a:gd name="T14" fmla="*/ 14 w 41"/>
                <a:gd name="T15" fmla="*/ 11 h 15"/>
                <a:gd name="T16" fmla="*/ 21 w 41"/>
                <a:gd name="T17" fmla="*/ 15 h 15"/>
                <a:gd name="T18" fmla="*/ 27 w 41"/>
                <a:gd name="T19" fmla="*/ 11 h 15"/>
                <a:gd name="T20" fmla="*/ 34 w 41"/>
                <a:gd name="T21" fmla="*/ 15 h 15"/>
                <a:gd name="T22" fmla="*/ 41 w 41"/>
                <a:gd name="T23" fmla="*/ 7 h 15"/>
                <a:gd name="T24" fmla="*/ 34 w 41"/>
                <a:gd name="T25"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15">
                  <a:moveTo>
                    <a:pt x="34" y="0"/>
                  </a:moveTo>
                  <a:cubicBezTo>
                    <a:pt x="31" y="0"/>
                    <a:pt x="28" y="2"/>
                    <a:pt x="27" y="4"/>
                  </a:cubicBezTo>
                  <a:cubicBezTo>
                    <a:pt x="26" y="2"/>
                    <a:pt x="23" y="0"/>
                    <a:pt x="21" y="0"/>
                  </a:cubicBezTo>
                  <a:cubicBezTo>
                    <a:pt x="18" y="0"/>
                    <a:pt x="15" y="2"/>
                    <a:pt x="14" y="4"/>
                  </a:cubicBezTo>
                  <a:cubicBezTo>
                    <a:pt x="13" y="2"/>
                    <a:pt x="10" y="0"/>
                    <a:pt x="8" y="0"/>
                  </a:cubicBezTo>
                  <a:cubicBezTo>
                    <a:pt x="3" y="0"/>
                    <a:pt x="0" y="3"/>
                    <a:pt x="0" y="7"/>
                  </a:cubicBezTo>
                  <a:cubicBezTo>
                    <a:pt x="0" y="12"/>
                    <a:pt x="3" y="15"/>
                    <a:pt x="8" y="15"/>
                  </a:cubicBezTo>
                  <a:cubicBezTo>
                    <a:pt x="10" y="15"/>
                    <a:pt x="13" y="13"/>
                    <a:pt x="14" y="11"/>
                  </a:cubicBezTo>
                  <a:cubicBezTo>
                    <a:pt x="15" y="13"/>
                    <a:pt x="18" y="15"/>
                    <a:pt x="21" y="15"/>
                  </a:cubicBezTo>
                  <a:cubicBezTo>
                    <a:pt x="23" y="15"/>
                    <a:pt x="26" y="13"/>
                    <a:pt x="27" y="11"/>
                  </a:cubicBezTo>
                  <a:cubicBezTo>
                    <a:pt x="28" y="13"/>
                    <a:pt x="31" y="15"/>
                    <a:pt x="34" y="15"/>
                  </a:cubicBezTo>
                  <a:cubicBezTo>
                    <a:pt x="38" y="15"/>
                    <a:pt x="41" y="12"/>
                    <a:pt x="41" y="7"/>
                  </a:cubicBezTo>
                  <a:cubicBezTo>
                    <a:pt x="41" y="3"/>
                    <a:pt x="38" y="0"/>
                    <a:pt x="34" y="0"/>
                  </a:cubicBezTo>
                  <a:close/>
                </a:path>
              </a:pathLst>
            </a:custGeom>
            <a:solidFill>
              <a:srgbClr val="FED0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92" name="îsḻiḓè"/>
            <p:cNvSpPr/>
            <p:nvPr/>
          </p:nvSpPr>
          <p:spPr bwMode="auto">
            <a:xfrm>
              <a:off x="10141024" y="2708773"/>
              <a:ext cx="67112" cy="24487"/>
            </a:xfrm>
            <a:custGeom>
              <a:avLst/>
              <a:gdLst>
                <a:gd name="T0" fmla="*/ 34 w 41"/>
                <a:gd name="T1" fmla="*/ 0 h 15"/>
                <a:gd name="T2" fmla="*/ 27 w 41"/>
                <a:gd name="T3" fmla="*/ 4 h 15"/>
                <a:gd name="T4" fmla="*/ 21 w 41"/>
                <a:gd name="T5" fmla="*/ 0 h 15"/>
                <a:gd name="T6" fmla="*/ 14 w 41"/>
                <a:gd name="T7" fmla="*/ 4 h 15"/>
                <a:gd name="T8" fmla="*/ 7 w 41"/>
                <a:gd name="T9" fmla="*/ 0 h 15"/>
                <a:gd name="T10" fmla="*/ 0 w 41"/>
                <a:gd name="T11" fmla="*/ 7 h 15"/>
                <a:gd name="T12" fmla="*/ 7 w 41"/>
                <a:gd name="T13" fmla="*/ 15 h 15"/>
                <a:gd name="T14" fmla="*/ 14 w 41"/>
                <a:gd name="T15" fmla="*/ 11 h 15"/>
                <a:gd name="T16" fmla="*/ 21 w 41"/>
                <a:gd name="T17" fmla="*/ 15 h 15"/>
                <a:gd name="T18" fmla="*/ 27 w 41"/>
                <a:gd name="T19" fmla="*/ 11 h 15"/>
                <a:gd name="T20" fmla="*/ 34 w 41"/>
                <a:gd name="T21" fmla="*/ 15 h 15"/>
                <a:gd name="T22" fmla="*/ 41 w 41"/>
                <a:gd name="T23" fmla="*/ 7 h 15"/>
                <a:gd name="T24" fmla="*/ 34 w 41"/>
                <a:gd name="T25"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15">
                  <a:moveTo>
                    <a:pt x="34" y="0"/>
                  </a:moveTo>
                  <a:cubicBezTo>
                    <a:pt x="31" y="0"/>
                    <a:pt x="28" y="2"/>
                    <a:pt x="27" y="4"/>
                  </a:cubicBezTo>
                  <a:cubicBezTo>
                    <a:pt x="26" y="2"/>
                    <a:pt x="23" y="0"/>
                    <a:pt x="21" y="0"/>
                  </a:cubicBezTo>
                  <a:cubicBezTo>
                    <a:pt x="18" y="0"/>
                    <a:pt x="15" y="2"/>
                    <a:pt x="14" y="4"/>
                  </a:cubicBezTo>
                  <a:cubicBezTo>
                    <a:pt x="13" y="2"/>
                    <a:pt x="10" y="0"/>
                    <a:pt x="7" y="0"/>
                  </a:cubicBezTo>
                  <a:cubicBezTo>
                    <a:pt x="3" y="0"/>
                    <a:pt x="0" y="3"/>
                    <a:pt x="0" y="7"/>
                  </a:cubicBezTo>
                  <a:cubicBezTo>
                    <a:pt x="0" y="12"/>
                    <a:pt x="3" y="15"/>
                    <a:pt x="7" y="15"/>
                  </a:cubicBezTo>
                  <a:cubicBezTo>
                    <a:pt x="10" y="15"/>
                    <a:pt x="13" y="13"/>
                    <a:pt x="14" y="11"/>
                  </a:cubicBezTo>
                  <a:cubicBezTo>
                    <a:pt x="15" y="13"/>
                    <a:pt x="18" y="15"/>
                    <a:pt x="21" y="15"/>
                  </a:cubicBezTo>
                  <a:cubicBezTo>
                    <a:pt x="23" y="15"/>
                    <a:pt x="26" y="13"/>
                    <a:pt x="27" y="11"/>
                  </a:cubicBezTo>
                  <a:cubicBezTo>
                    <a:pt x="28" y="13"/>
                    <a:pt x="31" y="15"/>
                    <a:pt x="34" y="15"/>
                  </a:cubicBezTo>
                  <a:cubicBezTo>
                    <a:pt x="38" y="15"/>
                    <a:pt x="41" y="12"/>
                    <a:pt x="41" y="7"/>
                  </a:cubicBezTo>
                  <a:cubicBezTo>
                    <a:pt x="41" y="3"/>
                    <a:pt x="38" y="0"/>
                    <a:pt x="34" y="0"/>
                  </a:cubicBezTo>
                  <a:close/>
                </a:path>
              </a:pathLst>
            </a:custGeom>
            <a:solidFill>
              <a:srgbClr val="FED0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93" name="îŝ1îḋe"/>
            <p:cNvSpPr/>
            <p:nvPr/>
          </p:nvSpPr>
          <p:spPr bwMode="auto">
            <a:xfrm>
              <a:off x="9896155" y="414253"/>
              <a:ext cx="739144" cy="1728599"/>
            </a:xfrm>
            <a:custGeom>
              <a:avLst/>
              <a:gdLst>
                <a:gd name="T0" fmla="*/ 297 w 455"/>
                <a:gd name="T1" fmla="*/ 6 h 1065"/>
                <a:gd name="T2" fmla="*/ 227 w 455"/>
                <a:gd name="T3" fmla="*/ 0 h 1065"/>
                <a:gd name="T4" fmla="*/ 158 w 455"/>
                <a:gd name="T5" fmla="*/ 6 h 1065"/>
                <a:gd name="T6" fmla="*/ 178 w 455"/>
                <a:gd name="T7" fmla="*/ 1065 h 1065"/>
                <a:gd name="T8" fmla="*/ 227 w 455"/>
                <a:gd name="T9" fmla="*/ 1065 h 1065"/>
                <a:gd name="T10" fmla="*/ 228 w 455"/>
                <a:gd name="T11" fmla="*/ 1065 h 1065"/>
                <a:gd name="T12" fmla="*/ 277 w 455"/>
                <a:gd name="T13" fmla="*/ 1065 h 1065"/>
                <a:gd name="T14" fmla="*/ 297 w 455"/>
                <a:gd name="T15" fmla="*/ 6 h 10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5" h="1065">
                  <a:moveTo>
                    <a:pt x="297" y="6"/>
                  </a:moveTo>
                  <a:cubicBezTo>
                    <a:pt x="260" y="0"/>
                    <a:pt x="233" y="0"/>
                    <a:pt x="227" y="0"/>
                  </a:cubicBezTo>
                  <a:cubicBezTo>
                    <a:pt x="221" y="0"/>
                    <a:pt x="195" y="0"/>
                    <a:pt x="158" y="6"/>
                  </a:cubicBezTo>
                  <a:cubicBezTo>
                    <a:pt x="105" y="110"/>
                    <a:pt x="0" y="422"/>
                    <a:pt x="178" y="1065"/>
                  </a:cubicBezTo>
                  <a:cubicBezTo>
                    <a:pt x="227" y="1065"/>
                    <a:pt x="227" y="1065"/>
                    <a:pt x="227" y="1065"/>
                  </a:cubicBezTo>
                  <a:cubicBezTo>
                    <a:pt x="228" y="1065"/>
                    <a:pt x="228" y="1065"/>
                    <a:pt x="228" y="1065"/>
                  </a:cubicBezTo>
                  <a:cubicBezTo>
                    <a:pt x="277" y="1065"/>
                    <a:pt x="277" y="1065"/>
                    <a:pt x="277" y="1065"/>
                  </a:cubicBezTo>
                  <a:cubicBezTo>
                    <a:pt x="455" y="422"/>
                    <a:pt x="350" y="110"/>
                    <a:pt x="297" y="6"/>
                  </a:cubicBezTo>
                  <a:close/>
                </a:path>
              </a:pathLst>
            </a:custGeom>
            <a:solidFill>
              <a:srgbClr val="FF7B9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94" name="ïṣ1ïde"/>
            <p:cNvSpPr/>
            <p:nvPr/>
          </p:nvSpPr>
          <p:spPr bwMode="auto">
            <a:xfrm>
              <a:off x="10428520" y="475924"/>
              <a:ext cx="765445" cy="1666928"/>
            </a:xfrm>
            <a:custGeom>
              <a:avLst/>
              <a:gdLst>
                <a:gd name="T0" fmla="*/ 248 w 471"/>
                <a:gd name="T1" fmla="*/ 72 h 1027"/>
                <a:gd name="T2" fmla="*/ 117 w 471"/>
                <a:gd name="T3" fmla="*/ 0 h 1027"/>
                <a:gd name="T4" fmla="*/ 0 w 471"/>
                <a:gd name="T5" fmla="*/ 1027 h 1027"/>
                <a:gd name="T6" fmla="*/ 64 w 471"/>
                <a:gd name="T7" fmla="*/ 1027 h 1027"/>
                <a:gd name="T8" fmla="*/ 248 w 471"/>
                <a:gd name="T9" fmla="*/ 72 h 1027"/>
              </a:gdLst>
              <a:ahLst/>
              <a:cxnLst>
                <a:cxn ang="0">
                  <a:pos x="T0" y="T1"/>
                </a:cxn>
                <a:cxn ang="0">
                  <a:pos x="T2" y="T3"/>
                </a:cxn>
                <a:cxn ang="0">
                  <a:pos x="T4" y="T5"/>
                </a:cxn>
                <a:cxn ang="0">
                  <a:pos x="T6" y="T7"/>
                </a:cxn>
                <a:cxn ang="0">
                  <a:pos x="T8" y="T9"/>
                </a:cxn>
              </a:cxnLst>
              <a:rect l="0" t="0" r="r" b="b"/>
              <a:pathLst>
                <a:path w="471" h="1027">
                  <a:moveTo>
                    <a:pt x="248" y="72"/>
                  </a:moveTo>
                  <a:cubicBezTo>
                    <a:pt x="207" y="39"/>
                    <a:pt x="161" y="16"/>
                    <a:pt x="117" y="0"/>
                  </a:cubicBezTo>
                  <a:cubicBezTo>
                    <a:pt x="165" y="171"/>
                    <a:pt x="249" y="610"/>
                    <a:pt x="0" y="1027"/>
                  </a:cubicBezTo>
                  <a:cubicBezTo>
                    <a:pt x="64" y="1027"/>
                    <a:pt x="64" y="1027"/>
                    <a:pt x="64" y="1027"/>
                  </a:cubicBezTo>
                  <a:cubicBezTo>
                    <a:pt x="64" y="1027"/>
                    <a:pt x="471" y="575"/>
                    <a:pt x="248" y="72"/>
                  </a:cubicBezTo>
                  <a:close/>
                </a:path>
              </a:pathLst>
            </a:custGeom>
            <a:solidFill>
              <a:srgbClr val="FF7B9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95" name="iṡ1iḓè"/>
            <p:cNvSpPr/>
            <p:nvPr/>
          </p:nvSpPr>
          <p:spPr bwMode="auto">
            <a:xfrm>
              <a:off x="9336582" y="475924"/>
              <a:ext cx="765445" cy="1666928"/>
            </a:xfrm>
            <a:custGeom>
              <a:avLst/>
              <a:gdLst>
                <a:gd name="T0" fmla="*/ 223 w 471"/>
                <a:gd name="T1" fmla="*/ 72 h 1027"/>
                <a:gd name="T2" fmla="*/ 354 w 471"/>
                <a:gd name="T3" fmla="*/ 0 h 1027"/>
                <a:gd name="T4" fmla="*/ 471 w 471"/>
                <a:gd name="T5" fmla="*/ 1027 h 1027"/>
                <a:gd name="T6" fmla="*/ 407 w 471"/>
                <a:gd name="T7" fmla="*/ 1027 h 1027"/>
                <a:gd name="T8" fmla="*/ 223 w 471"/>
                <a:gd name="T9" fmla="*/ 72 h 1027"/>
              </a:gdLst>
              <a:ahLst/>
              <a:cxnLst>
                <a:cxn ang="0">
                  <a:pos x="T0" y="T1"/>
                </a:cxn>
                <a:cxn ang="0">
                  <a:pos x="T2" y="T3"/>
                </a:cxn>
                <a:cxn ang="0">
                  <a:pos x="T4" y="T5"/>
                </a:cxn>
                <a:cxn ang="0">
                  <a:pos x="T6" y="T7"/>
                </a:cxn>
                <a:cxn ang="0">
                  <a:pos x="T8" y="T9"/>
                </a:cxn>
              </a:cxnLst>
              <a:rect l="0" t="0" r="r" b="b"/>
              <a:pathLst>
                <a:path w="471" h="1027">
                  <a:moveTo>
                    <a:pt x="223" y="72"/>
                  </a:moveTo>
                  <a:cubicBezTo>
                    <a:pt x="264" y="39"/>
                    <a:pt x="310" y="16"/>
                    <a:pt x="354" y="0"/>
                  </a:cubicBezTo>
                  <a:cubicBezTo>
                    <a:pt x="306" y="171"/>
                    <a:pt x="222" y="610"/>
                    <a:pt x="471" y="1027"/>
                  </a:cubicBezTo>
                  <a:cubicBezTo>
                    <a:pt x="407" y="1027"/>
                    <a:pt x="407" y="1027"/>
                    <a:pt x="407" y="1027"/>
                  </a:cubicBezTo>
                  <a:cubicBezTo>
                    <a:pt x="407" y="1027"/>
                    <a:pt x="0" y="575"/>
                    <a:pt x="223" y="72"/>
                  </a:cubicBezTo>
                  <a:close/>
                </a:path>
              </a:pathLst>
            </a:custGeom>
            <a:solidFill>
              <a:srgbClr val="FF7B9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96" name="ïş1iďè"/>
            <p:cNvSpPr/>
            <p:nvPr/>
          </p:nvSpPr>
          <p:spPr bwMode="auto">
            <a:xfrm>
              <a:off x="10264366" y="414253"/>
              <a:ext cx="370933" cy="1728599"/>
            </a:xfrm>
            <a:custGeom>
              <a:avLst/>
              <a:gdLst>
                <a:gd name="T0" fmla="*/ 70 w 228"/>
                <a:gd name="T1" fmla="*/ 6 h 1065"/>
                <a:gd name="T2" fmla="*/ 0 w 228"/>
                <a:gd name="T3" fmla="*/ 0 h 1065"/>
                <a:gd name="T4" fmla="*/ 0 w 228"/>
                <a:gd name="T5" fmla="*/ 1065 h 1065"/>
                <a:gd name="T6" fmla="*/ 0 w 228"/>
                <a:gd name="T7" fmla="*/ 1065 h 1065"/>
                <a:gd name="T8" fmla="*/ 1 w 228"/>
                <a:gd name="T9" fmla="*/ 1065 h 1065"/>
                <a:gd name="T10" fmla="*/ 50 w 228"/>
                <a:gd name="T11" fmla="*/ 1065 h 1065"/>
                <a:gd name="T12" fmla="*/ 70 w 228"/>
                <a:gd name="T13" fmla="*/ 6 h 1065"/>
              </a:gdLst>
              <a:ahLst/>
              <a:cxnLst>
                <a:cxn ang="0">
                  <a:pos x="T0" y="T1"/>
                </a:cxn>
                <a:cxn ang="0">
                  <a:pos x="T2" y="T3"/>
                </a:cxn>
                <a:cxn ang="0">
                  <a:pos x="T4" y="T5"/>
                </a:cxn>
                <a:cxn ang="0">
                  <a:pos x="T6" y="T7"/>
                </a:cxn>
                <a:cxn ang="0">
                  <a:pos x="T8" y="T9"/>
                </a:cxn>
                <a:cxn ang="0">
                  <a:pos x="T10" y="T11"/>
                </a:cxn>
                <a:cxn ang="0">
                  <a:pos x="T12" y="T13"/>
                </a:cxn>
              </a:cxnLst>
              <a:rect l="0" t="0" r="r" b="b"/>
              <a:pathLst>
                <a:path w="228" h="1065">
                  <a:moveTo>
                    <a:pt x="70" y="6"/>
                  </a:moveTo>
                  <a:cubicBezTo>
                    <a:pt x="33" y="0"/>
                    <a:pt x="6" y="0"/>
                    <a:pt x="0" y="0"/>
                  </a:cubicBezTo>
                  <a:cubicBezTo>
                    <a:pt x="0" y="1065"/>
                    <a:pt x="0" y="1065"/>
                    <a:pt x="0" y="1065"/>
                  </a:cubicBezTo>
                  <a:cubicBezTo>
                    <a:pt x="0" y="1065"/>
                    <a:pt x="0" y="1065"/>
                    <a:pt x="0" y="1065"/>
                  </a:cubicBezTo>
                  <a:cubicBezTo>
                    <a:pt x="1" y="1065"/>
                    <a:pt x="1" y="1065"/>
                    <a:pt x="1" y="1065"/>
                  </a:cubicBezTo>
                  <a:cubicBezTo>
                    <a:pt x="50" y="1065"/>
                    <a:pt x="50" y="1065"/>
                    <a:pt x="50" y="1065"/>
                  </a:cubicBezTo>
                  <a:cubicBezTo>
                    <a:pt x="228" y="422"/>
                    <a:pt x="123" y="110"/>
                    <a:pt x="70" y="6"/>
                  </a:cubicBezTo>
                  <a:close/>
                </a:path>
              </a:pathLst>
            </a:custGeom>
            <a:solidFill>
              <a:srgbClr val="F96B9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97" name="îŝ1iḍè"/>
            <p:cNvSpPr/>
            <p:nvPr/>
          </p:nvSpPr>
          <p:spPr bwMode="auto">
            <a:xfrm>
              <a:off x="9897062" y="2141038"/>
              <a:ext cx="734609" cy="125156"/>
            </a:xfrm>
            <a:custGeom>
              <a:avLst/>
              <a:gdLst>
                <a:gd name="T0" fmla="*/ 1 w 452"/>
                <a:gd name="T1" fmla="*/ 0 h 77"/>
                <a:gd name="T2" fmla="*/ 451 w 452"/>
                <a:gd name="T3" fmla="*/ 0 h 77"/>
                <a:gd name="T4" fmla="*/ 452 w 452"/>
                <a:gd name="T5" fmla="*/ 0 h 77"/>
                <a:gd name="T6" fmla="*/ 452 w 452"/>
                <a:gd name="T7" fmla="*/ 77 h 77"/>
                <a:gd name="T8" fmla="*/ 451 w 452"/>
                <a:gd name="T9" fmla="*/ 77 h 77"/>
                <a:gd name="T10" fmla="*/ 1 w 452"/>
                <a:gd name="T11" fmla="*/ 77 h 77"/>
                <a:gd name="T12" fmla="*/ 0 w 452"/>
                <a:gd name="T13" fmla="*/ 77 h 77"/>
                <a:gd name="T14" fmla="*/ 0 w 452"/>
                <a:gd name="T15" fmla="*/ 0 h 77"/>
                <a:gd name="T16" fmla="*/ 1 w 452"/>
                <a:gd name="T1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2" h="77">
                  <a:moveTo>
                    <a:pt x="1" y="0"/>
                  </a:moveTo>
                  <a:cubicBezTo>
                    <a:pt x="451" y="0"/>
                    <a:pt x="451" y="0"/>
                    <a:pt x="451" y="0"/>
                  </a:cubicBezTo>
                  <a:cubicBezTo>
                    <a:pt x="452" y="0"/>
                    <a:pt x="452" y="0"/>
                    <a:pt x="452" y="0"/>
                  </a:cubicBezTo>
                  <a:cubicBezTo>
                    <a:pt x="452" y="77"/>
                    <a:pt x="452" y="77"/>
                    <a:pt x="452" y="77"/>
                  </a:cubicBezTo>
                  <a:cubicBezTo>
                    <a:pt x="452" y="77"/>
                    <a:pt x="452" y="77"/>
                    <a:pt x="451" y="77"/>
                  </a:cubicBezTo>
                  <a:cubicBezTo>
                    <a:pt x="1" y="77"/>
                    <a:pt x="1" y="77"/>
                    <a:pt x="1" y="77"/>
                  </a:cubicBezTo>
                  <a:cubicBezTo>
                    <a:pt x="1" y="77"/>
                    <a:pt x="0" y="77"/>
                    <a:pt x="0" y="77"/>
                  </a:cubicBezTo>
                  <a:cubicBezTo>
                    <a:pt x="0" y="0"/>
                    <a:pt x="0" y="0"/>
                    <a:pt x="0" y="0"/>
                  </a:cubicBezTo>
                  <a:cubicBezTo>
                    <a:pt x="0" y="0"/>
                    <a:pt x="1" y="0"/>
                    <a:pt x="1" y="0"/>
                  </a:cubicBezTo>
                  <a:close/>
                </a:path>
              </a:pathLst>
            </a:custGeom>
            <a:solidFill>
              <a:srgbClr val="FE557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98" name="íš1ïďé"/>
            <p:cNvSpPr/>
            <p:nvPr/>
          </p:nvSpPr>
          <p:spPr bwMode="auto">
            <a:xfrm>
              <a:off x="10264366" y="2141038"/>
              <a:ext cx="367305" cy="125156"/>
            </a:xfrm>
            <a:custGeom>
              <a:avLst/>
              <a:gdLst>
                <a:gd name="T0" fmla="*/ 225 w 226"/>
                <a:gd name="T1" fmla="*/ 0 h 77"/>
                <a:gd name="T2" fmla="*/ 0 w 226"/>
                <a:gd name="T3" fmla="*/ 0 h 77"/>
                <a:gd name="T4" fmla="*/ 0 w 226"/>
                <a:gd name="T5" fmla="*/ 77 h 77"/>
                <a:gd name="T6" fmla="*/ 225 w 226"/>
                <a:gd name="T7" fmla="*/ 77 h 77"/>
                <a:gd name="T8" fmla="*/ 226 w 226"/>
                <a:gd name="T9" fmla="*/ 76 h 77"/>
                <a:gd name="T10" fmla="*/ 226 w 226"/>
                <a:gd name="T11" fmla="*/ 1 h 77"/>
                <a:gd name="T12" fmla="*/ 225 w 226"/>
                <a:gd name="T13" fmla="*/ 0 h 77"/>
              </a:gdLst>
              <a:ahLst/>
              <a:cxnLst>
                <a:cxn ang="0">
                  <a:pos x="T0" y="T1"/>
                </a:cxn>
                <a:cxn ang="0">
                  <a:pos x="T2" y="T3"/>
                </a:cxn>
                <a:cxn ang="0">
                  <a:pos x="T4" y="T5"/>
                </a:cxn>
                <a:cxn ang="0">
                  <a:pos x="T6" y="T7"/>
                </a:cxn>
                <a:cxn ang="0">
                  <a:pos x="T8" y="T9"/>
                </a:cxn>
                <a:cxn ang="0">
                  <a:pos x="T10" y="T11"/>
                </a:cxn>
                <a:cxn ang="0">
                  <a:pos x="T12" y="T13"/>
                </a:cxn>
              </a:cxnLst>
              <a:rect l="0" t="0" r="r" b="b"/>
              <a:pathLst>
                <a:path w="226" h="77">
                  <a:moveTo>
                    <a:pt x="225" y="0"/>
                  </a:moveTo>
                  <a:cubicBezTo>
                    <a:pt x="0" y="0"/>
                    <a:pt x="0" y="0"/>
                    <a:pt x="0" y="0"/>
                  </a:cubicBezTo>
                  <a:cubicBezTo>
                    <a:pt x="0" y="77"/>
                    <a:pt x="0" y="77"/>
                    <a:pt x="0" y="77"/>
                  </a:cubicBezTo>
                  <a:cubicBezTo>
                    <a:pt x="225" y="77"/>
                    <a:pt x="225" y="77"/>
                    <a:pt x="225" y="77"/>
                  </a:cubicBezTo>
                  <a:cubicBezTo>
                    <a:pt x="226" y="77"/>
                    <a:pt x="226" y="77"/>
                    <a:pt x="226" y="76"/>
                  </a:cubicBezTo>
                  <a:cubicBezTo>
                    <a:pt x="226" y="1"/>
                    <a:pt x="226" y="1"/>
                    <a:pt x="226" y="1"/>
                  </a:cubicBezTo>
                  <a:cubicBezTo>
                    <a:pt x="226" y="0"/>
                    <a:pt x="226" y="0"/>
                    <a:pt x="225" y="0"/>
                  </a:cubicBezTo>
                  <a:close/>
                </a:path>
              </a:pathLst>
            </a:custGeom>
            <a:solidFill>
              <a:srgbClr val="F4376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grpSp>
      <p:sp>
        <p:nvSpPr>
          <p:cNvPr id="73" name="íṩľíḋê"/>
          <p:cNvSpPr/>
          <p:nvPr/>
        </p:nvSpPr>
        <p:spPr bwMode="auto">
          <a:xfrm>
            <a:off x="3506470" y="922301"/>
            <a:ext cx="4711700" cy="1904084"/>
          </a:xfrm>
          <a:custGeom>
            <a:avLst/>
            <a:gdLst>
              <a:gd name="T0" fmla="*/ 311 w 366"/>
              <a:gd name="T1" fmla="*/ 75 h 199"/>
              <a:gd name="T2" fmla="*/ 290 w 366"/>
              <a:gd name="T3" fmla="*/ 24 h 199"/>
              <a:gd name="T4" fmla="*/ 242 w 366"/>
              <a:gd name="T5" fmla="*/ 50 h 199"/>
              <a:gd name="T6" fmla="*/ 196 w 366"/>
              <a:gd name="T7" fmla="*/ 1 h 199"/>
              <a:gd name="T8" fmla="*/ 145 w 366"/>
              <a:gd name="T9" fmla="*/ 44 h 199"/>
              <a:gd name="T10" fmla="*/ 90 w 366"/>
              <a:gd name="T11" fmla="*/ 12 h 199"/>
              <a:gd name="T12" fmla="*/ 33 w 366"/>
              <a:gd name="T13" fmla="*/ 29 h 199"/>
              <a:gd name="T14" fmla="*/ 51 w 366"/>
              <a:gd name="T15" fmla="*/ 79 h 199"/>
              <a:gd name="T16" fmla="*/ 13 w 366"/>
              <a:gd name="T17" fmla="*/ 140 h 199"/>
              <a:gd name="T18" fmla="*/ 85 w 366"/>
              <a:gd name="T19" fmla="*/ 145 h 199"/>
              <a:gd name="T20" fmla="*/ 143 w 366"/>
              <a:gd name="T21" fmla="*/ 199 h 199"/>
              <a:gd name="T22" fmla="*/ 203 w 366"/>
              <a:gd name="T23" fmla="*/ 148 h 199"/>
              <a:gd name="T24" fmla="*/ 247 w 366"/>
              <a:gd name="T25" fmla="*/ 178 h 199"/>
              <a:gd name="T26" fmla="*/ 299 w 366"/>
              <a:gd name="T27" fmla="*/ 177 h 199"/>
              <a:gd name="T28" fmla="*/ 316 w 366"/>
              <a:gd name="T29" fmla="*/ 132 h 199"/>
              <a:gd name="T30" fmla="*/ 352 w 366"/>
              <a:gd name="T31" fmla="*/ 118 h 199"/>
              <a:gd name="T32" fmla="*/ 359 w 366"/>
              <a:gd name="T33" fmla="*/ 82 h 199"/>
              <a:gd name="T34" fmla="*/ 311 w 366"/>
              <a:gd name="T35" fmla="*/ 75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199">
                <a:moveTo>
                  <a:pt x="311" y="75"/>
                </a:moveTo>
                <a:cubicBezTo>
                  <a:pt x="320" y="57"/>
                  <a:pt x="310" y="31"/>
                  <a:pt x="290" y="24"/>
                </a:cubicBezTo>
                <a:cubicBezTo>
                  <a:pt x="271" y="17"/>
                  <a:pt x="247" y="30"/>
                  <a:pt x="242" y="50"/>
                </a:cubicBezTo>
                <a:cubicBezTo>
                  <a:pt x="242" y="26"/>
                  <a:pt x="221" y="3"/>
                  <a:pt x="196" y="1"/>
                </a:cubicBezTo>
                <a:cubicBezTo>
                  <a:pt x="172" y="0"/>
                  <a:pt x="148" y="19"/>
                  <a:pt x="145" y="44"/>
                </a:cubicBezTo>
                <a:cubicBezTo>
                  <a:pt x="128" y="31"/>
                  <a:pt x="111" y="17"/>
                  <a:pt x="90" y="12"/>
                </a:cubicBezTo>
                <a:cubicBezTo>
                  <a:pt x="70" y="7"/>
                  <a:pt x="45" y="12"/>
                  <a:pt x="33" y="29"/>
                </a:cubicBezTo>
                <a:cubicBezTo>
                  <a:pt x="21" y="46"/>
                  <a:pt x="30" y="76"/>
                  <a:pt x="51" y="79"/>
                </a:cubicBezTo>
                <a:cubicBezTo>
                  <a:pt x="22" y="78"/>
                  <a:pt x="0" y="114"/>
                  <a:pt x="13" y="140"/>
                </a:cubicBezTo>
                <a:cubicBezTo>
                  <a:pt x="26" y="166"/>
                  <a:pt x="68" y="169"/>
                  <a:pt x="85" y="145"/>
                </a:cubicBezTo>
                <a:cubicBezTo>
                  <a:pt x="87" y="174"/>
                  <a:pt x="114" y="198"/>
                  <a:pt x="143" y="199"/>
                </a:cubicBezTo>
                <a:cubicBezTo>
                  <a:pt x="172" y="199"/>
                  <a:pt x="199" y="176"/>
                  <a:pt x="203" y="148"/>
                </a:cubicBezTo>
                <a:cubicBezTo>
                  <a:pt x="217" y="159"/>
                  <a:pt x="231" y="171"/>
                  <a:pt x="247" y="178"/>
                </a:cubicBezTo>
                <a:cubicBezTo>
                  <a:pt x="264" y="185"/>
                  <a:pt x="284" y="186"/>
                  <a:pt x="299" y="177"/>
                </a:cubicBezTo>
                <a:cubicBezTo>
                  <a:pt x="315" y="169"/>
                  <a:pt x="324" y="148"/>
                  <a:pt x="316" y="132"/>
                </a:cubicBezTo>
                <a:cubicBezTo>
                  <a:pt x="329" y="130"/>
                  <a:pt x="343" y="127"/>
                  <a:pt x="352" y="118"/>
                </a:cubicBezTo>
                <a:cubicBezTo>
                  <a:pt x="362" y="109"/>
                  <a:pt x="366" y="93"/>
                  <a:pt x="359" y="82"/>
                </a:cubicBezTo>
                <a:cubicBezTo>
                  <a:pt x="352" y="71"/>
                  <a:pt x="334" y="62"/>
                  <a:pt x="311" y="75"/>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grpSp>
        <p:nvGrpSpPr>
          <p:cNvPr id="6" name="组合 1"/>
          <p:cNvGrpSpPr/>
          <p:nvPr/>
        </p:nvGrpSpPr>
        <p:grpSpPr>
          <a:xfrm rot="20562943">
            <a:off x="2494280" y="1017905"/>
            <a:ext cx="1278890" cy="1407160"/>
            <a:chOff x="10890144" y="1759223"/>
            <a:chExt cx="864300" cy="1155422"/>
          </a:xfrm>
        </p:grpSpPr>
        <p:sp>
          <p:nvSpPr>
            <p:cNvPr id="209" name="íşḷíḋe"/>
            <p:cNvSpPr/>
            <p:nvPr/>
          </p:nvSpPr>
          <p:spPr bwMode="auto">
            <a:xfrm>
              <a:off x="10890144" y="1759223"/>
              <a:ext cx="864300" cy="738237"/>
            </a:xfrm>
            <a:custGeom>
              <a:avLst/>
              <a:gdLst>
                <a:gd name="T0" fmla="*/ 470 w 532"/>
                <a:gd name="T1" fmla="*/ 128 h 455"/>
                <a:gd name="T2" fmla="*/ 266 w 532"/>
                <a:gd name="T3" fmla="*/ 1 h 455"/>
                <a:gd name="T4" fmla="*/ 266 w 532"/>
                <a:gd name="T5" fmla="*/ 1 h 455"/>
                <a:gd name="T6" fmla="*/ 62 w 532"/>
                <a:gd name="T7" fmla="*/ 128 h 455"/>
                <a:gd name="T8" fmla="*/ 171 w 532"/>
                <a:gd name="T9" fmla="*/ 455 h 455"/>
                <a:gd name="T10" fmla="*/ 266 w 532"/>
                <a:gd name="T11" fmla="*/ 455 h 455"/>
                <a:gd name="T12" fmla="*/ 266 w 532"/>
                <a:gd name="T13" fmla="*/ 455 h 455"/>
                <a:gd name="T14" fmla="*/ 361 w 532"/>
                <a:gd name="T15" fmla="*/ 455 h 455"/>
                <a:gd name="T16" fmla="*/ 470 w 532"/>
                <a:gd name="T17" fmla="*/ 128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2" h="455">
                  <a:moveTo>
                    <a:pt x="470" y="128"/>
                  </a:moveTo>
                  <a:cubicBezTo>
                    <a:pt x="427" y="0"/>
                    <a:pt x="277" y="1"/>
                    <a:pt x="266" y="1"/>
                  </a:cubicBezTo>
                  <a:cubicBezTo>
                    <a:pt x="266" y="1"/>
                    <a:pt x="266" y="1"/>
                    <a:pt x="266" y="1"/>
                  </a:cubicBezTo>
                  <a:cubicBezTo>
                    <a:pt x="254" y="1"/>
                    <a:pt x="105" y="1"/>
                    <a:pt x="62" y="128"/>
                  </a:cubicBezTo>
                  <a:cubicBezTo>
                    <a:pt x="0" y="313"/>
                    <a:pt x="171" y="455"/>
                    <a:pt x="171" y="455"/>
                  </a:cubicBezTo>
                  <a:cubicBezTo>
                    <a:pt x="266" y="455"/>
                    <a:pt x="266" y="455"/>
                    <a:pt x="266" y="455"/>
                  </a:cubicBezTo>
                  <a:cubicBezTo>
                    <a:pt x="266" y="455"/>
                    <a:pt x="266" y="455"/>
                    <a:pt x="266" y="455"/>
                  </a:cubicBezTo>
                  <a:cubicBezTo>
                    <a:pt x="361" y="455"/>
                    <a:pt x="361" y="455"/>
                    <a:pt x="361" y="455"/>
                  </a:cubicBezTo>
                  <a:cubicBezTo>
                    <a:pt x="361" y="455"/>
                    <a:pt x="532" y="313"/>
                    <a:pt x="470" y="1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10" name="iŝļídê"/>
            <p:cNvSpPr/>
            <p:nvPr/>
          </p:nvSpPr>
          <p:spPr bwMode="auto">
            <a:xfrm>
              <a:off x="11164943" y="2530109"/>
              <a:ext cx="314703" cy="222197"/>
            </a:xfrm>
            <a:custGeom>
              <a:avLst/>
              <a:gdLst>
                <a:gd name="T0" fmla="*/ 194 w 194"/>
                <a:gd name="T1" fmla="*/ 2 h 137"/>
                <a:gd name="T2" fmla="*/ 191 w 194"/>
                <a:gd name="T3" fmla="*/ 0 h 137"/>
                <a:gd name="T4" fmla="*/ 3 w 194"/>
                <a:gd name="T5" fmla="*/ 0 h 137"/>
                <a:gd name="T6" fmla="*/ 0 w 194"/>
                <a:gd name="T7" fmla="*/ 2 h 137"/>
                <a:gd name="T8" fmla="*/ 0 w 194"/>
                <a:gd name="T9" fmla="*/ 4 h 137"/>
                <a:gd name="T10" fmla="*/ 25 w 194"/>
                <a:gd name="T11" fmla="*/ 137 h 137"/>
                <a:gd name="T12" fmla="*/ 32 w 194"/>
                <a:gd name="T13" fmla="*/ 136 h 137"/>
                <a:gd name="T14" fmla="*/ 14 w 194"/>
                <a:gd name="T15" fmla="*/ 42 h 137"/>
                <a:gd name="T16" fmla="*/ 180 w 194"/>
                <a:gd name="T17" fmla="*/ 42 h 137"/>
                <a:gd name="T18" fmla="*/ 161 w 194"/>
                <a:gd name="T19" fmla="*/ 136 h 137"/>
                <a:gd name="T20" fmla="*/ 168 w 194"/>
                <a:gd name="T21" fmla="*/ 137 h 137"/>
                <a:gd name="T22" fmla="*/ 194 w 194"/>
                <a:gd name="T23" fmla="*/ 4 h 137"/>
                <a:gd name="T24" fmla="*/ 194 w 194"/>
                <a:gd name="T25" fmla="*/ 2 h 137"/>
                <a:gd name="T26" fmla="*/ 183 w 194"/>
                <a:gd name="T27" fmla="*/ 7 h 137"/>
                <a:gd name="T28" fmla="*/ 159 w 194"/>
                <a:gd name="T29" fmla="*/ 33 h 137"/>
                <a:gd name="T30" fmla="*/ 135 w 194"/>
                <a:gd name="T31" fmla="*/ 7 h 137"/>
                <a:gd name="T32" fmla="*/ 183 w 194"/>
                <a:gd name="T33" fmla="*/ 7 h 137"/>
                <a:gd name="T34" fmla="*/ 185 w 194"/>
                <a:gd name="T35" fmla="*/ 15 h 137"/>
                <a:gd name="T36" fmla="*/ 181 w 194"/>
                <a:gd name="T37" fmla="*/ 35 h 137"/>
                <a:gd name="T38" fmla="*/ 167 w 194"/>
                <a:gd name="T39" fmla="*/ 35 h 137"/>
                <a:gd name="T40" fmla="*/ 185 w 194"/>
                <a:gd name="T41" fmla="*/ 15 h 137"/>
                <a:gd name="T42" fmla="*/ 105 w 194"/>
                <a:gd name="T43" fmla="*/ 35 h 137"/>
                <a:gd name="T44" fmla="*/ 128 w 194"/>
                <a:gd name="T45" fmla="*/ 9 h 137"/>
                <a:gd name="T46" fmla="*/ 151 w 194"/>
                <a:gd name="T47" fmla="*/ 35 h 137"/>
                <a:gd name="T48" fmla="*/ 105 w 194"/>
                <a:gd name="T49" fmla="*/ 35 h 137"/>
                <a:gd name="T50" fmla="*/ 121 w 194"/>
                <a:gd name="T51" fmla="*/ 7 h 137"/>
                <a:gd name="T52" fmla="*/ 97 w 194"/>
                <a:gd name="T53" fmla="*/ 33 h 137"/>
                <a:gd name="T54" fmla="*/ 73 w 194"/>
                <a:gd name="T55" fmla="*/ 7 h 137"/>
                <a:gd name="T56" fmla="*/ 121 w 194"/>
                <a:gd name="T57" fmla="*/ 7 h 137"/>
                <a:gd name="T58" fmla="*/ 43 w 194"/>
                <a:gd name="T59" fmla="*/ 35 h 137"/>
                <a:gd name="T60" fmla="*/ 66 w 194"/>
                <a:gd name="T61" fmla="*/ 9 h 137"/>
                <a:gd name="T62" fmla="*/ 89 w 194"/>
                <a:gd name="T63" fmla="*/ 35 h 137"/>
                <a:gd name="T64" fmla="*/ 43 w 194"/>
                <a:gd name="T65" fmla="*/ 35 h 137"/>
                <a:gd name="T66" fmla="*/ 27 w 194"/>
                <a:gd name="T67" fmla="*/ 35 h 137"/>
                <a:gd name="T68" fmla="*/ 13 w 194"/>
                <a:gd name="T69" fmla="*/ 35 h 137"/>
                <a:gd name="T70" fmla="*/ 9 w 194"/>
                <a:gd name="T71" fmla="*/ 15 h 137"/>
                <a:gd name="T72" fmla="*/ 27 w 194"/>
                <a:gd name="T73" fmla="*/ 35 h 137"/>
                <a:gd name="T74" fmla="*/ 59 w 194"/>
                <a:gd name="T75" fmla="*/ 7 h 137"/>
                <a:gd name="T76" fmla="*/ 35 w 194"/>
                <a:gd name="T77" fmla="*/ 33 h 137"/>
                <a:gd name="T78" fmla="*/ 11 w 194"/>
                <a:gd name="T79" fmla="*/ 7 h 137"/>
                <a:gd name="T80" fmla="*/ 59 w 194"/>
                <a:gd name="T81" fmla="*/ 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4" h="137">
                  <a:moveTo>
                    <a:pt x="194" y="2"/>
                  </a:moveTo>
                  <a:cubicBezTo>
                    <a:pt x="193" y="1"/>
                    <a:pt x="192" y="0"/>
                    <a:pt x="191" y="0"/>
                  </a:cubicBezTo>
                  <a:cubicBezTo>
                    <a:pt x="3" y="0"/>
                    <a:pt x="3" y="0"/>
                    <a:pt x="3" y="0"/>
                  </a:cubicBezTo>
                  <a:cubicBezTo>
                    <a:pt x="2" y="0"/>
                    <a:pt x="1" y="1"/>
                    <a:pt x="0" y="2"/>
                  </a:cubicBezTo>
                  <a:cubicBezTo>
                    <a:pt x="0" y="3"/>
                    <a:pt x="0" y="3"/>
                    <a:pt x="0" y="4"/>
                  </a:cubicBezTo>
                  <a:cubicBezTo>
                    <a:pt x="25" y="137"/>
                    <a:pt x="25" y="137"/>
                    <a:pt x="25" y="137"/>
                  </a:cubicBezTo>
                  <a:cubicBezTo>
                    <a:pt x="32" y="136"/>
                    <a:pt x="32" y="136"/>
                    <a:pt x="32" y="136"/>
                  </a:cubicBezTo>
                  <a:cubicBezTo>
                    <a:pt x="14" y="42"/>
                    <a:pt x="14" y="42"/>
                    <a:pt x="14" y="42"/>
                  </a:cubicBezTo>
                  <a:cubicBezTo>
                    <a:pt x="180" y="42"/>
                    <a:pt x="180" y="42"/>
                    <a:pt x="180" y="42"/>
                  </a:cubicBezTo>
                  <a:cubicBezTo>
                    <a:pt x="161" y="136"/>
                    <a:pt x="161" y="136"/>
                    <a:pt x="161" y="136"/>
                  </a:cubicBezTo>
                  <a:cubicBezTo>
                    <a:pt x="168" y="137"/>
                    <a:pt x="168" y="137"/>
                    <a:pt x="168" y="137"/>
                  </a:cubicBezTo>
                  <a:cubicBezTo>
                    <a:pt x="194" y="4"/>
                    <a:pt x="194" y="4"/>
                    <a:pt x="194" y="4"/>
                  </a:cubicBezTo>
                  <a:cubicBezTo>
                    <a:pt x="194" y="3"/>
                    <a:pt x="194" y="3"/>
                    <a:pt x="194" y="2"/>
                  </a:cubicBezTo>
                  <a:close/>
                  <a:moveTo>
                    <a:pt x="183" y="7"/>
                  </a:moveTo>
                  <a:cubicBezTo>
                    <a:pt x="159" y="33"/>
                    <a:pt x="159" y="33"/>
                    <a:pt x="159" y="33"/>
                  </a:cubicBezTo>
                  <a:cubicBezTo>
                    <a:pt x="135" y="7"/>
                    <a:pt x="135" y="7"/>
                    <a:pt x="135" y="7"/>
                  </a:cubicBezTo>
                  <a:lnTo>
                    <a:pt x="183" y="7"/>
                  </a:lnTo>
                  <a:close/>
                  <a:moveTo>
                    <a:pt x="185" y="15"/>
                  </a:moveTo>
                  <a:cubicBezTo>
                    <a:pt x="181" y="35"/>
                    <a:pt x="181" y="35"/>
                    <a:pt x="181" y="35"/>
                  </a:cubicBezTo>
                  <a:cubicBezTo>
                    <a:pt x="167" y="35"/>
                    <a:pt x="167" y="35"/>
                    <a:pt x="167" y="35"/>
                  </a:cubicBezTo>
                  <a:lnTo>
                    <a:pt x="185" y="15"/>
                  </a:lnTo>
                  <a:close/>
                  <a:moveTo>
                    <a:pt x="105" y="35"/>
                  </a:moveTo>
                  <a:cubicBezTo>
                    <a:pt x="128" y="9"/>
                    <a:pt x="128" y="9"/>
                    <a:pt x="128" y="9"/>
                  </a:cubicBezTo>
                  <a:cubicBezTo>
                    <a:pt x="151" y="35"/>
                    <a:pt x="151" y="35"/>
                    <a:pt x="151" y="35"/>
                  </a:cubicBezTo>
                  <a:lnTo>
                    <a:pt x="105" y="35"/>
                  </a:lnTo>
                  <a:close/>
                  <a:moveTo>
                    <a:pt x="121" y="7"/>
                  </a:moveTo>
                  <a:cubicBezTo>
                    <a:pt x="97" y="33"/>
                    <a:pt x="97" y="33"/>
                    <a:pt x="97" y="33"/>
                  </a:cubicBezTo>
                  <a:cubicBezTo>
                    <a:pt x="73" y="7"/>
                    <a:pt x="73" y="7"/>
                    <a:pt x="73" y="7"/>
                  </a:cubicBezTo>
                  <a:lnTo>
                    <a:pt x="121" y="7"/>
                  </a:lnTo>
                  <a:close/>
                  <a:moveTo>
                    <a:pt x="43" y="35"/>
                  </a:moveTo>
                  <a:cubicBezTo>
                    <a:pt x="66" y="9"/>
                    <a:pt x="66" y="9"/>
                    <a:pt x="66" y="9"/>
                  </a:cubicBezTo>
                  <a:cubicBezTo>
                    <a:pt x="89" y="35"/>
                    <a:pt x="89" y="35"/>
                    <a:pt x="89" y="35"/>
                  </a:cubicBezTo>
                  <a:lnTo>
                    <a:pt x="43" y="35"/>
                  </a:lnTo>
                  <a:close/>
                  <a:moveTo>
                    <a:pt x="27" y="35"/>
                  </a:moveTo>
                  <a:cubicBezTo>
                    <a:pt x="13" y="35"/>
                    <a:pt x="13" y="35"/>
                    <a:pt x="13" y="35"/>
                  </a:cubicBezTo>
                  <a:cubicBezTo>
                    <a:pt x="9" y="15"/>
                    <a:pt x="9" y="15"/>
                    <a:pt x="9" y="15"/>
                  </a:cubicBezTo>
                  <a:lnTo>
                    <a:pt x="27" y="35"/>
                  </a:lnTo>
                  <a:close/>
                  <a:moveTo>
                    <a:pt x="59" y="7"/>
                  </a:moveTo>
                  <a:cubicBezTo>
                    <a:pt x="35" y="33"/>
                    <a:pt x="35" y="33"/>
                    <a:pt x="35" y="33"/>
                  </a:cubicBezTo>
                  <a:cubicBezTo>
                    <a:pt x="11" y="7"/>
                    <a:pt x="11" y="7"/>
                    <a:pt x="11" y="7"/>
                  </a:cubicBezTo>
                  <a:lnTo>
                    <a:pt x="59" y="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11" name="íṥlïḋè"/>
            <p:cNvSpPr/>
            <p:nvPr/>
          </p:nvSpPr>
          <p:spPr bwMode="auto">
            <a:xfrm>
              <a:off x="11206661" y="2757747"/>
              <a:ext cx="231266" cy="156898"/>
            </a:xfrm>
            <a:custGeom>
              <a:avLst/>
              <a:gdLst>
                <a:gd name="T0" fmla="*/ 0 w 142"/>
                <a:gd name="T1" fmla="*/ 0 h 97"/>
                <a:gd name="T2" fmla="*/ 14 w 142"/>
                <a:gd name="T3" fmla="*/ 93 h 97"/>
                <a:gd name="T4" fmla="*/ 19 w 142"/>
                <a:gd name="T5" fmla="*/ 97 h 97"/>
                <a:gd name="T6" fmla="*/ 123 w 142"/>
                <a:gd name="T7" fmla="*/ 97 h 97"/>
                <a:gd name="T8" fmla="*/ 128 w 142"/>
                <a:gd name="T9" fmla="*/ 93 h 97"/>
                <a:gd name="T10" fmla="*/ 142 w 142"/>
                <a:gd name="T11" fmla="*/ 0 h 97"/>
                <a:gd name="T12" fmla="*/ 0 w 14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42" h="97">
                  <a:moveTo>
                    <a:pt x="0" y="0"/>
                  </a:moveTo>
                  <a:cubicBezTo>
                    <a:pt x="14" y="93"/>
                    <a:pt x="14" y="93"/>
                    <a:pt x="14" y="93"/>
                  </a:cubicBezTo>
                  <a:cubicBezTo>
                    <a:pt x="15" y="95"/>
                    <a:pt x="17" y="97"/>
                    <a:pt x="19" y="97"/>
                  </a:cubicBezTo>
                  <a:cubicBezTo>
                    <a:pt x="123" y="97"/>
                    <a:pt x="123" y="97"/>
                    <a:pt x="123" y="97"/>
                  </a:cubicBezTo>
                  <a:cubicBezTo>
                    <a:pt x="125" y="97"/>
                    <a:pt x="127" y="95"/>
                    <a:pt x="128" y="93"/>
                  </a:cubicBezTo>
                  <a:cubicBezTo>
                    <a:pt x="142" y="0"/>
                    <a:pt x="142" y="0"/>
                    <a:pt x="142" y="0"/>
                  </a:cubicBezTo>
                  <a:lnTo>
                    <a:pt x="0" y="0"/>
                  </a:lnTo>
                  <a:close/>
                </a:path>
              </a:pathLst>
            </a:custGeom>
            <a:solidFill>
              <a:srgbClr val="9E5A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12" name="íṩlidé"/>
            <p:cNvSpPr/>
            <p:nvPr/>
          </p:nvSpPr>
          <p:spPr bwMode="auto">
            <a:xfrm>
              <a:off x="11322748" y="2757747"/>
              <a:ext cx="115180" cy="156898"/>
            </a:xfrm>
            <a:custGeom>
              <a:avLst/>
              <a:gdLst>
                <a:gd name="T0" fmla="*/ 0 w 71"/>
                <a:gd name="T1" fmla="*/ 0 h 97"/>
                <a:gd name="T2" fmla="*/ 0 w 71"/>
                <a:gd name="T3" fmla="*/ 97 h 97"/>
                <a:gd name="T4" fmla="*/ 52 w 71"/>
                <a:gd name="T5" fmla="*/ 97 h 97"/>
                <a:gd name="T6" fmla="*/ 57 w 71"/>
                <a:gd name="T7" fmla="*/ 93 h 97"/>
                <a:gd name="T8" fmla="*/ 71 w 71"/>
                <a:gd name="T9" fmla="*/ 0 h 97"/>
                <a:gd name="T10" fmla="*/ 0 w 71"/>
                <a:gd name="T11" fmla="*/ 0 h 97"/>
              </a:gdLst>
              <a:ahLst/>
              <a:cxnLst>
                <a:cxn ang="0">
                  <a:pos x="T0" y="T1"/>
                </a:cxn>
                <a:cxn ang="0">
                  <a:pos x="T2" y="T3"/>
                </a:cxn>
                <a:cxn ang="0">
                  <a:pos x="T4" y="T5"/>
                </a:cxn>
                <a:cxn ang="0">
                  <a:pos x="T6" y="T7"/>
                </a:cxn>
                <a:cxn ang="0">
                  <a:pos x="T8" y="T9"/>
                </a:cxn>
                <a:cxn ang="0">
                  <a:pos x="T10" y="T11"/>
                </a:cxn>
              </a:cxnLst>
              <a:rect l="0" t="0" r="r" b="b"/>
              <a:pathLst>
                <a:path w="71" h="97">
                  <a:moveTo>
                    <a:pt x="0" y="0"/>
                  </a:moveTo>
                  <a:cubicBezTo>
                    <a:pt x="0" y="97"/>
                    <a:pt x="0" y="97"/>
                    <a:pt x="0" y="97"/>
                  </a:cubicBezTo>
                  <a:cubicBezTo>
                    <a:pt x="52" y="97"/>
                    <a:pt x="52" y="97"/>
                    <a:pt x="52" y="97"/>
                  </a:cubicBezTo>
                  <a:cubicBezTo>
                    <a:pt x="54" y="97"/>
                    <a:pt x="56" y="95"/>
                    <a:pt x="57" y="93"/>
                  </a:cubicBezTo>
                  <a:cubicBezTo>
                    <a:pt x="71" y="0"/>
                    <a:pt x="71" y="0"/>
                    <a:pt x="71" y="0"/>
                  </a:cubicBezTo>
                  <a:lnTo>
                    <a:pt x="0" y="0"/>
                  </a:lnTo>
                  <a:close/>
                </a:path>
              </a:pathLst>
            </a:custGeom>
            <a:solidFill>
              <a:srgbClr val="954A3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13" name="íśḻîḋe"/>
            <p:cNvSpPr/>
            <p:nvPr/>
          </p:nvSpPr>
          <p:spPr bwMode="auto">
            <a:xfrm>
              <a:off x="11195778" y="2735074"/>
              <a:ext cx="253032" cy="27208"/>
            </a:xfrm>
            <a:custGeom>
              <a:avLst/>
              <a:gdLst>
                <a:gd name="T0" fmla="*/ 147 w 156"/>
                <a:gd name="T1" fmla="*/ 17 h 17"/>
                <a:gd name="T2" fmla="*/ 9 w 156"/>
                <a:gd name="T3" fmla="*/ 17 h 17"/>
                <a:gd name="T4" fmla="*/ 0 w 156"/>
                <a:gd name="T5" fmla="*/ 8 h 17"/>
                <a:gd name="T6" fmla="*/ 0 w 156"/>
                <a:gd name="T7" fmla="*/ 8 h 17"/>
                <a:gd name="T8" fmla="*/ 9 w 156"/>
                <a:gd name="T9" fmla="*/ 0 h 17"/>
                <a:gd name="T10" fmla="*/ 147 w 156"/>
                <a:gd name="T11" fmla="*/ 0 h 17"/>
                <a:gd name="T12" fmla="*/ 156 w 156"/>
                <a:gd name="T13" fmla="*/ 8 h 17"/>
                <a:gd name="T14" fmla="*/ 156 w 156"/>
                <a:gd name="T15" fmla="*/ 8 h 17"/>
                <a:gd name="T16" fmla="*/ 147 w 156"/>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17">
                  <a:moveTo>
                    <a:pt x="147" y="17"/>
                  </a:moveTo>
                  <a:cubicBezTo>
                    <a:pt x="9" y="17"/>
                    <a:pt x="9" y="17"/>
                    <a:pt x="9" y="17"/>
                  </a:cubicBezTo>
                  <a:cubicBezTo>
                    <a:pt x="4" y="17"/>
                    <a:pt x="0" y="13"/>
                    <a:pt x="0" y="8"/>
                  </a:cubicBezTo>
                  <a:cubicBezTo>
                    <a:pt x="0" y="8"/>
                    <a:pt x="0" y="8"/>
                    <a:pt x="0" y="8"/>
                  </a:cubicBezTo>
                  <a:cubicBezTo>
                    <a:pt x="0" y="4"/>
                    <a:pt x="4" y="0"/>
                    <a:pt x="9" y="0"/>
                  </a:cubicBezTo>
                  <a:cubicBezTo>
                    <a:pt x="147" y="0"/>
                    <a:pt x="147" y="0"/>
                    <a:pt x="147" y="0"/>
                  </a:cubicBezTo>
                  <a:cubicBezTo>
                    <a:pt x="152" y="0"/>
                    <a:pt x="156" y="4"/>
                    <a:pt x="156" y="8"/>
                  </a:cubicBezTo>
                  <a:cubicBezTo>
                    <a:pt x="156" y="8"/>
                    <a:pt x="156" y="8"/>
                    <a:pt x="156" y="8"/>
                  </a:cubicBezTo>
                  <a:cubicBezTo>
                    <a:pt x="156" y="13"/>
                    <a:pt x="152" y="17"/>
                    <a:pt x="147" y="17"/>
                  </a:cubicBezTo>
                  <a:close/>
                </a:path>
              </a:pathLst>
            </a:custGeom>
            <a:solidFill>
              <a:srgbClr val="77392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14" name="íṧḻíḋé"/>
            <p:cNvSpPr/>
            <p:nvPr/>
          </p:nvSpPr>
          <p:spPr bwMode="auto">
            <a:xfrm>
              <a:off x="11368094" y="2735981"/>
              <a:ext cx="45346"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2" y="41"/>
                    <a:pt x="14" y="41"/>
                  </a:cubicBezTo>
                  <a:cubicBezTo>
                    <a:pt x="7"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15" name="ïšlîḍè"/>
            <p:cNvSpPr/>
            <p:nvPr/>
          </p:nvSpPr>
          <p:spPr bwMode="auto">
            <a:xfrm>
              <a:off x="11300074" y="2735981"/>
              <a:ext cx="45346"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1" y="41"/>
                    <a:pt x="14" y="41"/>
                  </a:cubicBezTo>
                  <a:cubicBezTo>
                    <a:pt x="6"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16" name="îṧḻîḓe"/>
            <p:cNvSpPr/>
            <p:nvPr/>
          </p:nvSpPr>
          <p:spPr bwMode="auto">
            <a:xfrm>
              <a:off x="11231148" y="2735981"/>
              <a:ext cx="44440" cy="67112"/>
            </a:xfrm>
            <a:custGeom>
              <a:avLst/>
              <a:gdLst>
                <a:gd name="T0" fmla="*/ 27 w 27"/>
                <a:gd name="T1" fmla="*/ 28 h 41"/>
                <a:gd name="T2" fmla="*/ 14 w 27"/>
                <a:gd name="T3" fmla="*/ 41 h 41"/>
                <a:gd name="T4" fmla="*/ 0 w 27"/>
                <a:gd name="T5" fmla="*/ 28 h 41"/>
                <a:gd name="T6" fmla="*/ 14 w 27"/>
                <a:gd name="T7" fmla="*/ 0 h 41"/>
                <a:gd name="T8" fmla="*/ 27 w 27"/>
                <a:gd name="T9" fmla="*/ 28 h 41"/>
              </a:gdLst>
              <a:ahLst/>
              <a:cxnLst>
                <a:cxn ang="0">
                  <a:pos x="T0" y="T1"/>
                </a:cxn>
                <a:cxn ang="0">
                  <a:pos x="T2" y="T3"/>
                </a:cxn>
                <a:cxn ang="0">
                  <a:pos x="T4" y="T5"/>
                </a:cxn>
                <a:cxn ang="0">
                  <a:pos x="T6" y="T7"/>
                </a:cxn>
                <a:cxn ang="0">
                  <a:pos x="T8" y="T9"/>
                </a:cxn>
              </a:cxnLst>
              <a:rect l="0" t="0" r="r" b="b"/>
              <a:pathLst>
                <a:path w="27" h="41">
                  <a:moveTo>
                    <a:pt x="27" y="28"/>
                  </a:moveTo>
                  <a:cubicBezTo>
                    <a:pt x="27" y="35"/>
                    <a:pt x="21" y="41"/>
                    <a:pt x="14" y="41"/>
                  </a:cubicBezTo>
                  <a:cubicBezTo>
                    <a:pt x="6" y="41"/>
                    <a:pt x="0" y="35"/>
                    <a:pt x="0" y="28"/>
                  </a:cubicBezTo>
                  <a:cubicBezTo>
                    <a:pt x="0" y="20"/>
                    <a:pt x="14" y="0"/>
                    <a:pt x="14" y="0"/>
                  </a:cubicBezTo>
                  <a:cubicBezTo>
                    <a:pt x="14" y="0"/>
                    <a:pt x="27" y="20"/>
                    <a:pt x="27"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17" name="iŝlïḍé"/>
            <p:cNvSpPr/>
            <p:nvPr/>
          </p:nvSpPr>
          <p:spPr bwMode="auto">
            <a:xfrm>
              <a:off x="11322748"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7"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18" name="isḻidê"/>
            <p:cNvSpPr/>
            <p:nvPr/>
          </p:nvSpPr>
          <p:spPr bwMode="auto">
            <a:xfrm>
              <a:off x="11390767"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8"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19" name="iṩļíḋe"/>
            <p:cNvSpPr/>
            <p:nvPr/>
          </p:nvSpPr>
          <p:spPr bwMode="auto">
            <a:xfrm>
              <a:off x="11253822" y="2735981"/>
              <a:ext cx="21766" cy="67112"/>
            </a:xfrm>
            <a:custGeom>
              <a:avLst/>
              <a:gdLst>
                <a:gd name="T0" fmla="*/ 0 w 13"/>
                <a:gd name="T1" fmla="*/ 0 h 41"/>
                <a:gd name="T2" fmla="*/ 0 w 13"/>
                <a:gd name="T3" fmla="*/ 41 h 41"/>
                <a:gd name="T4" fmla="*/ 13 w 13"/>
                <a:gd name="T5" fmla="*/ 28 h 41"/>
                <a:gd name="T6" fmla="*/ 0 w 13"/>
                <a:gd name="T7" fmla="*/ 0 h 41"/>
              </a:gdLst>
              <a:ahLst/>
              <a:cxnLst>
                <a:cxn ang="0">
                  <a:pos x="T0" y="T1"/>
                </a:cxn>
                <a:cxn ang="0">
                  <a:pos x="T2" y="T3"/>
                </a:cxn>
                <a:cxn ang="0">
                  <a:pos x="T4" y="T5"/>
                </a:cxn>
                <a:cxn ang="0">
                  <a:pos x="T6" y="T7"/>
                </a:cxn>
              </a:cxnLst>
              <a:rect l="0" t="0" r="r" b="b"/>
              <a:pathLst>
                <a:path w="13" h="41">
                  <a:moveTo>
                    <a:pt x="0" y="0"/>
                  </a:moveTo>
                  <a:cubicBezTo>
                    <a:pt x="0" y="41"/>
                    <a:pt x="0" y="41"/>
                    <a:pt x="0" y="41"/>
                  </a:cubicBezTo>
                  <a:cubicBezTo>
                    <a:pt x="7" y="41"/>
                    <a:pt x="13" y="35"/>
                    <a:pt x="13" y="28"/>
                  </a:cubicBezTo>
                  <a:cubicBezTo>
                    <a:pt x="13"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20" name="iSlïďè"/>
            <p:cNvSpPr/>
            <p:nvPr/>
          </p:nvSpPr>
          <p:spPr bwMode="auto">
            <a:xfrm>
              <a:off x="11382605" y="2726912"/>
              <a:ext cx="18138"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21" name="iŝḻïḑè"/>
            <p:cNvSpPr/>
            <p:nvPr/>
          </p:nvSpPr>
          <p:spPr bwMode="auto">
            <a:xfrm>
              <a:off x="11312771" y="2726912"/>
              <a:ext cx="19046"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22" name="ïṣľîḍè"/>
            <p:cNvSpPr/>
            <p:nvPr/>
          </p:nvSpPr>
          <p:spPr bwMode="auto">
            <a:xfrm>
              <a:off x="11244752" y="2726912"/>
              <a:ext cx="17232"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23" name="ïṡľiḋe"/>
            <p:cNvSpPr/>
            <p:nvPr/>
          </p:nvSpPr>
          <p:spPr bwMode="auto">
            <a:xfrm>
              <a:off x="11218451" y="2827580"/>
              <a:ext cx="207686" cy="27208"/>
            </a:xfrm>
            <a:custGeom>
              <a:avLst/>
              <a:gdLst>
                <a:gd name="T0" fmla="*/ 226 w 229"/>
                <a:gd name="T1" fmla="*/ 30 h 30"/>
                <a:gd name="T2" fmla="*/ 229 w 229"/>
                <a:gd name="T3" fmla="*/ 0 h 30"/>
                <a:gd name="T4" fmla="*/ 0 w 229"/>
                <a:gd name="T5" fmla="*/ 0 h 30"/>
                <a:gd name="T6" fmla="*/ 4 w 229"/>
                <a:gd name="T7" fmla="*/ 30 h 30"/>
                <a:gd name="T8" fmla="*/ 226 w 229"/>
                <a:gd name="T9" fmla="*/ 30 h 30"/>
              </a:gdLst>
              <a:ahLst/>
              <a:cxnLst>
                <a:cxn ang="0">
                  <a:pos x="T0" y="T1"/>
                </a:cxn>
                <a:cxn ang="0">
                  <a:pos x="T2" y="T3"/>
                </a:cxn>
                <a:cxn ang="0">
                  <a:pos x="T4" y="T5"/>
                </a:cxn>
                <a:cxn ang="0">
                  <a:pos x="T6" y="T7"/>
                </a:cxn>
                <a:cxn ang="0">
                  <a:pos x="T8" y="T9"/>
                </a:cxn>
              </a:cxnLst>
              <a:rect l="0" t="0" r="r" b="b"/>
              <a:pathLst>
                <a:path w="229" h="30">
                  <a:moveTo>
                    <a:pt x="226" y="30"/>
                  </a:moveTo>
                  <a:lnTo>
                    <a:pt x="229" y="0"/>
                  </a:lnTo>
                  <a:lnTo>
                    <a:pt x="0" y="0"/>
                  </a:lnTo>
                  <a:lnTo>
                    <a:pt x="4" y="30"/>
                  </a:lnTo>
                  <a:lnTo>
                    <a:pt x="226" y="30"/>
                  </a:ln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24" name="îŝḷíḍê"/>
            <p:cNvSpPr/>
            <p:nvPr/>
          </p:nvSpPr>
          <p:spPr bwMode="auto">
            <a:xfrm>
              <a:off x="11322748" y="2827580"/>
              <a:ext cx="103389" cy="27208"/>
            </a:xfrm>
            <a:custGeom>
              <a:avLst/>
              <a:gdLst>
                <a:gd name="T0" fmla="*/ 0 w 114"/>
                <a:gd name="T1" fmla="*/ 30 h 30"/>
                <a:gd name="T2" fmla="*/ 111 w 114"/>
                <a:gd name="T3" fmla="*/ 30 h 30"/>
                <a:gd name="T4" fmla="*/ 114 w 114"/>
                <a:gd name="T5" fmla="*/ 0 h 30"/>
                <a:gd name="T6" fmla="*/ 0 w 114"/>
                <a:gd name="T7" fmla="*/ 0 h 30"/>
                <a:gd name="T8" fmla="*/ 0 w 114"/>
                <a:gd name="T9" fmla="*/ 30 h 30"/>
              </a:gdLst>
              <a:ahLst/>
              <a:cxnLst>
                <a:cxn ang="0">
                  <a:pos x="T0" y="T1"/>
                </a:cxn>
                <a:cxn ang="0">
                  <a:pos x="T2" y="T3"/>
                </a:cxn>
                <a:cxn ang="0">
                  <a:pos x="T4" y="T5"/>
                </a:cxn>
                <a:cxn ang="0">
                  <a:pos x="T6" y="T7"/>
                </a:cxn>
                <a:cxn ang="0">
                  <a:pos x="T8" y="T9"/>
                </a:cxn>
              </a:cxnLst>
              <a:rect l="0" t="0" r="r" b="b"/>
              <a:pathLst>
                <a:path w="114" h="30">
                  <a:moveTo>
                    <a:pt x="0" y="30"/>
                  </a:moveTo>
                  <a:lnTo>
                    <a:pt x="111" y="30"/>
                  </a:lnTo>
                  <a:lnTo>
                    <a:pt x="114" y="0"/>
                  </a:lnTo>
                  <a:lnTo>
                    <a:pt x="0" y="0"/>
                  </a:lnTo>
                  <a:lnTo>
                    <a:pt x="0" y="30"/>
                  </a:lnTo>
                  <a:close/>
                </a:path>
              </a:pathLst>
            </a:custGeom>
            <a:solidFill>
              <a:srgbClr val="1C66F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25" name="ïśļîḑê"/>
            <p:cNvSpPr/>
            <p:nvPr/>
          </p:nvSpPr>
          <p:spPr bwMode="auto">
            <a:xfrm>
              <a:off x="11222079" y="2854788"/>
              <a:ext cx="201337" cy="11790"/>
            </a:xfrm>
            <a:custGeom>
              <a:avLst/>
              <a:gdLst>
                <a:gd name="T0" fmla="*/ 222 w 222"/>
                <a:gd name="T1" fmla="*/ 0 h 13"/>
                <a:gd name="T2" fmla="*/ 0 w 222"/>
                <a:gd name="T3" fmla="*/ 0 h 13"/>
                <a:gd name="T4" fmla="*/ 1 w 222"/>
                <a:gd name="T5" fmla="*/ 13 h 13"/>
                <a:gd name="T6" fmla="*/ 220 w 222"/>
                <a:gd name="T7" fmla="*/ 13 h 13"/>
                <a:gd name="T8" fmla="*/ 222 w 222"/>
                <a:gd name="T9" fmla="*/ 0 h 13"/>
              </a:gdLst>
              <a:ahLst/>
              <a:cxnLst>
                <a:cxn ang="0">
                  <a:pos x="T0" y="T1"/>
                </a:cxn>
                <a:cxn ang="0">
                  <a:pos x="T2" y="T3"/>
                </a:cxn>
                <a:cxn ang="0">
                  <a:pos x="T4" y="T5"/>
                </a:cxn>
                <a:cxn ang="0">
                  <a:pos x="T6" y="T7"/>
                </a:cxn>
                <a:cxn ang="0">
                  <a:pos x="T8" y="T9"/>
                </a:cxn>
              </a:cxnLst>
              <a:rect l="0" t="0" r="r" b="b"/>
              <a:pathLst>
                <a:path w="222" h="13">
                  <a:moveTo>
                    <a:pt x="222" y="0"/>
                  </a:moveTo>
                  <a:lnTo>
                    <a:pt x="0" y="0"/>
                  </a:lnTo>
                  <a:lnTo>
                    <a:pt x="1" y="13"/>
                  </a:lnTo>
                  <a:lnTo>
                    <a:pt x="220" y="13"/>
                  </a:lnTo>
                  <a:lnTo>
                    <a:pt x="222" y="0"/>
                  </a:ln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26" name="ïṡḷïḓé"/>
            <p:cNvSpPr/>
            <p:nvPr/>
          </p:nvSpPr>
          <p:spPr bwMode="auto">
            <a:xfrm>
              <a:off x="11322748" y="2854788"/>
              <a:ext cx="100669" cy="11790"/>
            </a:xfrm>
            <a:custGeom>
              <a:avLst/>
              <a:gdLst>
                <a:gd name="T0" fmla="*/ 0 w 111"/>
                <a:gd name="T1" fmla="*/ 13 h 13"/>
                <a:gd name="T2" fmla="*/ 109 w 111"/>
                <a:gd name="T3" fmla="*/ 13 h 13"/>
                <a:gd name="T4" fmla="*/ 111 w 111"/>
                <a:gd name="T5" fmla="*/ 0 h 13"/>
                <a:gd name="T6" fmla="*/ 0 w 111"/>
                <a:gd name="T7" fmla="*/ 0 h 13"/>
                <a:gd name="T8" fmla="*/ 0 w 111"/>
                <a:gd name="T9" fmla="*/ 13 h 13"/>
              </a:gdLst>
              <a:ahLst/>
              <a:cxnLst>
                <a:cxn ang="0">
                  <a:pos x="T0" y="T1"/>
                </a:cxn>
                <a:cxn ang="0">
                  <a:pos x="T2" y="T3"/>
                </a:cxn>
                <a:cxn ang="0">
                  <a:pos x="T4" y="T5"/>
                </a:cxn>
                <a:cxn ang="0">
                  <a:pos x="T6" y="T7"/>
                </a:cxn>
                <a:cxn ang="0">
                  <a:pos x="T8" y="T9"/>
                </a:cxn>
              </a:cxnLst>
              <a:rect l="0" t="0" r="r" b="b"/>
              <a:pathLst>
                <a:path w="111" h="13">
                  <a:moveTo>
                    <a:pt x="0" y="13"/>
                  </a:moveTo>
                  <a:lnTo>
                    <a:pt x="109" y="13"/>
                  </a:lnTo>
                  <a:lnTo>
                    <a:pt x="111" y="0"/>
                  </a:lnTo>
                  <a:lnTo>
                    <a:pt x="0" y="0"/>
                  </a:lnTo>
                  <a:lnTo>
                    <a:pt x="0" y="13"/>
                  </a:ln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27" name="î$ļíḍè"/>
            <p:cNvSpPr/>
            <p:nvPr/>
          </p:nvSpPr>
          <p:spPr bwMode="auto">
            <a:xfrm>
              <a:off x="11164943" y="1761036"/>
              <a:ext cx="314703" cy="736423"/>
            </a:xfrm>
            <a:custGeom>
              <a:avLst/>
              <a:gdLst>
                <a:gd name="T0" fmla="*/ 127 w 194"/>
                <a:gd name="T1" fmla="*/ 3 h 454"/>
                <a:gd name="T2" fmla="*/ 97 w 194"/>
                <a:gd name="T3" fmla="*/ 0 h 454"/>
                <a:gd name="T4" fmla="*/ 67 w 194"/>
                <a:gd name="T5" fmla="*/ 3 h 454"/>
                <a:gd name="T6" fmla="*/ 76 w 194"/>
                <a:gd name="T7" fmla="*/ 454 h 454"/>
                <a:gd name="T8" fmla="*/ 97 w 194"/>
                <a:gd name="T9" fmla="*/ 454 h 454"/>
                <a:gd name="T10" fmla="*/ 97 w 194"/>
                <a:gd name="T11" fmla="*/ 454 h 454"/>
                <a:gd name="T12" fmla="*/ 118 w 194"/>
                <a:gd name="T13" fmla="*/ 454 h 454"/>
                <a:gd name="T14" fmla="*/ 127 w 194"/>
                <a:gd name="T15" fmla="*/ 3 h 4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54">
                  <a:moveTo>
                    <a:pt x="127" y="3"/>
                  </a:moveTo>
                  <a:cubicBezTo>
                    <a:pt x="111" y="0"/>
                    <a:pt x="100" y="0"/>
                    <a:pt x="97" y="0"/>
                  </a:cubicBezTo>
                  <a:cubicBezTo>
                    <a:pt x="94" y="0"/>
                    <a:pt x="83" y="0"/>
                    <a:pt x="67" y="3"/>
                  </a:cubicBezTo>
                  <a:cubicBezTo>
                    <a:pt x="45" y="47"/>
                    <a:pt x="0" y="180"/>
                    <a:pt x="76" y="454"/>
                  </a:cubicBezTo>
                  <a:cubicBezTo>
                    <a:pt x="97" y="454"/>
                    <a:pt x="97" y="454"/>
                    <a:pt x="97" y="454"/>
                  </a:cubicBezTo>
                  <a:cubicBezTo>
                    <a:pt x="97" y="454"/>
                    <a:pt x="97" y="454"/>
                    <a:pt x="97" y="454"/>
                  </a:cubicBezTo>
                  <a:cubicBezTo>
                    <a:pt x="118" y="454"/>
                    <a:pt x="118" y="454"/>
                    <a:pt x="118" y="454"/>
                  </a:cubicBezTo>
                  <a:cubicBezTo>
                    <a:pt x="194" y="180"/>
                    <a:pt x="149" y="47"/>
                    <a:pt x="127" y="3"/>
                  </a:cubicBez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28" name="íṥ1iḍê"/>
            <p:cNvSpPr/>
            <p:nvPr/>
          </p:nvSpPr>
          <p:spPr bwMode="auto">
            <a:xfrm>
              <a:off x="11392581" y="1789151"/>
              <a:ext cx="326493" cy="708309"/>
            </a:xfrm>
            <a:custGeom>
              <a:avLst/>
              <a:gdLst>
                <a:gd name="T0" fmla="*/ 106 w 201"/>
                <a:gd name="T1" fmla="*/ 30 h 437"/>
                <a:gd name="T2" fmla="*/ 50 w 201"/>
                <a:gd name="T3" fmla="*/ 0 h 437"/>
                <a:gd name="T4" fmla="*/ 0 w 201"/>
                <a:gd name="T5" fmla="*/ 437 h 437"/>
                <a:gd name="T6" fmla="*/ 27 w 201"/>
                <a:gd name="T7" fmla="*/ 437 h 437"/>
                <a:gd name="T8" fmla="*/ 106 w 201"/>
                <a:gd name="T9" fmla="*/ 30 h 437"/>
              </a:gdLst>
              <a:ahLst/>
              <a:cxnLst>
                <a:cxn ang="0">
                  <a:pos x="T0" y="T1"/>
                </a:cxn>
                <a:cxn ang="0">
                  <a:pos x="T2" y="T3"/>
                </a:cxn>
                <a:cxn ang="0">
                  <a:pos x="T4" y="T5"/>
                </a:cxn>
                <a:cxn ang="0">
                  <a:pos x="T6" y="T7"/>
                </a:cxn>
                <a:cxn ang="0">
                  <a:pos x="T8" y="T9"/>
                </a:cxn>
              </a:cxnLst>
              <a:rect l="0" t="0" r="r" b="b"/>
              <a:pathLst>
                <a:path w="201" h="437">
                  <a:moveTo>
                    <a:pt x="106" y="30"/>
                  </a:moveTo>
                  <a:cubicBezTo>
                    <a:pt x="88" y="16"/>
                    <a:pt x="69" y="6"/>
                    <a:pt x="50" y="0"/>
                  </a:cubicBezTo>
                  <a:cubicBezTo>
                    <a:pt x="70" y="72"/>
                    <a:pt x="106" y="259"/>
                    <a:pt x="0" y="437"/>
                  </a:cubicBezTo>
                  <a:cubicBezTo>
                    <a:pt x="27" y="437"/>
                    <a:pt x="27" y="437"/>
                    <a:pt x="27" y="437"/>
                  </a:cubicBezTo>
                  <a:cubicBezTo>
                    <a:pt x="27" y="437"/>
                    <a:pt x="201" y="244"/>
                    <a:pt x="106" y="30"/>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29" name="ïšḷide"/>
            <p:cNvSpPr/>
            <p:nvPr/>
          </p:nvSpPr>
          <p:spPr bwMode="auto">
            <a:xfrm>
              <a:off x="10927329" y="1789151"/>
              <a:ext cx="325586" cy="708309"/>
            </a:xfrm>
            <a:custGeom>
              <a:avLst/>
              <a:gdLst>
                <a:gd name="T0" fmla="*/ 95 w 200"/>
                <a:gd name="T1" fmla="*/ 30 h 437"/>
                <a:gd name="T2" fmla="*/ 150 w 200"/>
                <a:gd name="T3" fmla="*/ 0 h 437"/>
                <a:gd name="T4" fmla="*/ 200 w 200"/>
                <a:gd name="T5" fmla="*/ 437 h 437"/>
                <a:gd name="T6" fmla="*/ 173 w 200"/>
                <a:gd name="T7" fmla="*/ 437 h 437"/>
                <a:gd name="T8" fmla="*/ 95 w 200"/>
                <a:gd name="T9" fmla="*/ 30 h 437"/>
              </a:gdLst>
              <a:ahLst/>
              <a:cxnLst>
                <a:cxn ang="0">
                  <a:pos x="T0" y="T1"/>
                </a:cxn>
                <a:cxn ang="0">
                  <a:pos x="T2" y="T3"/>
                </a:cxn>
                <a:cxn ang="0">
                  <a:pos x="T4" y="T5"/>
                </a:cxn>
                <a:cxn ang="0">
                  <a:pos x="T6" y="T7"/>
                </a:cxn>
                <a:cxn ang="0">
                  <a:pos x="T8" y="T9"/>
                </a:cxn>
              </a:cxnLst>
              <a:rect l="0" t="0" r="r" b="b"/>
              <a:pathLst>
                <a:path w="200" h="437">
                  <a:moveTo>
                    <a:pt x="95" y="30"/>
                  </a:moveTo>
                  <a:cubicBezTo>
                    <a:pt x="112" y="16"/>
                    <a:pt x="131" y="6"/>
                    <a:pt x="150" y="0"/>
                  </a:cubicBezTo>
                  <a:cubicBezTo>
                    <a:pt x="130" y="72"/>
                    <a:pt x="94" y="259"/>
                    <a:pt x="200" y="437"/>
                  </a:cubicBezTo>
                  <a:cubicBezTo>
                    <a:pt x="173" y="437"/>
                    <a:pt x="173" y="437"/>
                    <a:pt x="173" y="437"/>
                  </a:cubicBezTo>
                  <a:cubicBezTo>
                    <a:pt x="173" y="437"/>
                    <a:pt x="0" y="244"/>
                    <a:pt x="95" y="30"/>
                  </a:cubicBez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30" name="îšlïde"/>
            <p:cNvSpPr/>
            <p:nvPr/>
          </p:nvSpPr>
          <p:spPr bwMode="auto">
            <a:xfrm>
              <a:off x="11164943" y="2496553"/>
              <a:ext cx="314703" cy="45346"/>
            </a:xfrm>
            <a:custGeom>
              <a:avLst/>
              <a:gdLst>
                <a:gd name="T0" fmla="*/ 0 w 194"/>
                <a:gd name="T1" fmla="*/ 0 h 28"/>
                <a:gd name="T2" fmla="*/ 194 w 194"/>
                <a:gd name="T3" fmla="*/ 0 h 28"/>
                <a:gd name="T4" fmla="*/ 194 w 194"/>
                <a:gd name="T5" fmla="*/ 0 h 28"/>
                <a:gd name="T6" fmla="*/ 194 w 194"/>
                <a:gd name="T7" fmla="*/ 28 h 28"/>
                <a:gd name="T8" fmla="*/ 194 w 194"/>
                <a:gd name="T9" fmla="*/ 28 h 28"/>
                <a:gd name="T10" fmla="*/ 0 w 194"/>
                <a:gd name="T11" fmla="*/ 28 h 28"/>
                <a:gd name="T12" fmla="*/ 0 w 194"/>
                <a:gd name="T13" fmla="*/ 28 h 28"/>
                <a:gd name="T14" fmla="*/ 0 w 194"/>
                <a:gd name="T15" fmla="*/ 0 h 28"/>
                <a:gd name="T16" fmla="*/ 0 w 194"/>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 h="28">
                  <a:moveTo>
                    <a:pt x="0" y="0"/>
                  </a:moveTo>
                  <a:cubicBezTo>
                    <a:pt x="194" y="0"/>
                    <a:pt x="194" y="0"/>
                    <a:pt x="194" y="0"/>
                  </a:cubicBezTo>
                  <a:cubicBezTo>
                    <a:pt x="194" y="0"/>
                    <a:pt x="194" y="0"/>
                    <a:pt x="194" y="0"/>
                  </a:cubicBezTo>
                  <a:cubicBezTo>
                    <a:pt x="194" y="28"/>
                    <a:pt x="194" y="28"/>
                    <a:pt x="194" y="28"/>
                  </a:cubicBezTo>
                  <a:cubicBezTo>
                    <a:pt x="194" y="28"/>
                    <a:pt x="194" y="28"/>
                    <a:pt x="194" y="28"/>
                  </a:cubicBezTo>
                  <a:cubicBezTo>
                    <a:pt x="0" y="28"/>
                    <a:pt x="0" y="28"/>
                    <a:pt x="0" y="28"/>
                  </a:cubicBezTo>
                  <a:cubicBezTo>
                    <a:pt x="0" y="28"/>
                    <a:pt x="0" y="28"/>
                    <a:pt x="0" y="28"/>
                  </a:cubicBezTo>
                  <a:cubicBezTo>
                    <a:pt x="0" y="0"/>
                    <a:pt x="0" y="0"/>
                    <a:pt x="0" y="0"/>
                  </a:cubicBezTo>
                  <a:cubicBezTo>
                    <a:pt x="0" y="0"/>
                    <a:pt x="0" y="0"/>
                    <a:pt x="0" y="0"/>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31" name="ïs1îḓe"/>
            <p:cNvSpPr/>
            <p:nvPr/>
          </p:nvSpPr>
          <p:spPr bwMode="auto">
            <a:xfrm>
              <a:off x="11323654" y="2496553"/>
              <a:ext cx="155991" cy="45346"/>
            </a:xfrm>
            <a:custGeom>
              <a:avLst/>
              <a:gdLst>
                <a:gd name="T0" fmla="*/ 96 w 96"/>
                <a:gd name="T1" fmla="*/ 0 h 28"/>
                <a:gd name="T2" fmla="*/ 0 w 96"/>
                <a:gd name="T3" fmla="*/ 0 h 28"/>
                <a:gd name="T4" fmla="*/ 0 w 96"/>
                <a:gd name="T5" fmla="*/ 28 h 28"/>
                <a:gd name="T6" fmla="*/ 96 w 96"/>
                <a:gd name="T7" fmla="*/ 28 h 28"/>
                <a:gd name="T8" fmla="*/ 96 w 96"/>
                <a:gd name="T9" fmla="*/ 28 h 28"/>
                <a:gd name="T10" fmla="*/ 96 w 96"/>
                <a:gd name="T11" fmla="*/ 0 h 28"/>
                <a:gd name="T12" fmla="*/ 96 w 96"/>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96" h="28">
                  <a:moveTo>
                    <a:pt x="96" y="0"/>
                  </a:moveTo>
                  <a:cubicBezTo>
                    <a:pt x="0" y="0"/>
                    <a:pt x="0" y="0"/>
                    <a:pt x="0" y="0"/>
                  </a:cubicBezTo>
                  <a:cubicBezTo>
                    <a:pt x="0" y="28"/>
                    <a:pt x="0" y="28"/>
                    <a:pt x="0" y="28"/>
                  </a:cubicBezTo>
                  <a:cubicBezTo>
                    <a:pt x="96" y="28"/>
                    <a:pt x="96" y="28"/>
                    <a:pt x="96" y="28"/>
                  </a:cubicBezTo>
                  <a:cubicBezTo>
                    <a:pt x="96" y="28"/>
                    <a:pt x="96" y="28"/>
                    <a:pt x="96" y="28"/>
                  </a:cubicBezTo>
                  <a:cubicBezTo>
                    <a:pt x="96" y="0"/>
                    <a:pt x="96" y="0"/>
                    <a:pt x="96" y="0"/>
                  </a:cubicBezTo>
                  <a:cubicBezTo>
                    <a:pt x="96" y="0"/>
                    <a:pt x="96" y="0"/>
                    <a:pt x="96" y="0"/>
                  </a:cubicBezTo>
                  <a:close/>
                </a:path>
              </a:pathLst>
            </a:custGeom>
            <a:solidFill>
              <a:srgbClr val="1C66F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32" name="îSļîḍe"/>
            <p:cNvSpPr/>
            <p:nvPr/>
          </p:nvSpPr>
          <p:spPr bwMode="auto">
            <a:xfrm>
              <a:off x="11322748" y="1761036"/>
              <a:ext cx="156898" cy="736423"/>
            </a:xfrm>
            <a:custGeom>
              <a:avLst/>
              <a:gdLst>
                <a:gd name="T0" fmla="*/ 30 w 97"/>
                <a:gd name="T1" fmla="*/ 3 h 454"/>
                <a:gd name="T2" fmla="*/ 0 w 97"/>
                <a:gd name="T3" fmla="*/ 0 h 454"/>
                <a:gd name="T4" fmla="*/ 0 w 97"/>
                <a:gd name="T5" fmla="*/ 454 h 454"/>
                <a:gd name="T6" fmla="*/ 0 w 97"/>
                <a:gd name="T7" fmla="*/ 454 h 454"/>
                <a:gd name="T8" fmla="*/ 0 w 97"/>
                <a:gd name="T9" fmla="*/ 454 h 454"/>
                <a:gd name="T10" fmla="*/ 21 w 97"/>
                <a:gd name="T11" fmla="*/ 454 h 454"/>
                <a:gd name="T12" fmla="*/ 30 w 97"/>
                <a:gd name="T13" fmla="*/ 3 h 454"/>
              </a:gdLst>
              <a:ahLst/>
              <a:cxnLst>
                <a:cxn ang="0">
                  <a:pos x="T0" y="T1"/>
                </a:cxn>
                <a:cxn ang="0">
                  <a:pos x="T2" y="T3"/>
                </a:cxn>
                <a:cxn ang="0">
                  <a:pos x="T4" y="T5"/>
                </a:cxn>
                <a:cxn ang="0">
                  <a:pos x="T6" y="T7"/>
                </a:cxn>
                <a:cxn ang="0">
                  <a:pos x="T8" y="T9"/>
                </a:cxn>
                <a:cxn ang="0">
                  <a:pos x="T10" y="T11"/>
                </a:cxn>
                <a:cxn ang="0">
                  <a:pos x="T12" y="T13"/>
                </a:cxn>
              </a:cxnLst>
              <a:rect l="0" t="0" r="r" b="b"/>
              <a:pathLst>
                <a:path w="97" h="454">
                  <a:moveTo>
                    <a:pt x="30" y="3"/>
                  </a:moveTo>
                  <a:cubicBezTo>
                    <a:pt x="14" y="0"/>
                    <a:pt x="3" y="0"/>
                    <a:pt x="0" y="0"/>
                  </a:cubicBezTo>
                  <a:cubicBezTo>
                    <a:pt x="0" y="454"/>
                    <a:pt x="0" y="454"/>
                    <a:pt x="0" y="454"/>
                  </a:cubicBezTo>
                  <a:cubicBezTo>
                    <a:pt x="0" y="454"/>
                    <a:pt x="0" y="454"/>
                    <a:pt x="0" y="454"/>
                  </a:cubicBezTo>
                  <a:cubicBezTo>
                    <a:pt x="0" y="454"/>
                    <a:pt x="0" y="454"/>
                    <a:pt x="0" y="454"/>
                  </a:cubicBezTo>
                  <a:cubicBezTo>
                    <a:pt x="21" y="454"/>
                    <a:pt x="21" y="454"/>
                    <a:pt x="21" y="454"/>
                  </a:cubicBezTo>
                  <a:cubicBezTo>
                    <a:pt x="97" y="180"/>
                    <a:pt x="52" y="47"/>
                    <a:pt x="30" y="3"/>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grpSp>
      <p:pic>
        <p:nvPicPr>
          <p:cNvPr id="16391" name="Picture 13"/>
          <p:cNvPicPr>
            <a:picLocks noChangeAspect="1"/>
          </p:cNvPicPr>
          <p:nvPr/>
        </p:nvPicPr>
        <p:blipFill>
          <a:blip r:embed="rId3"/>
          <a:stretch>
            <a:fillRect/>
          </a:stretch>
        </p:blipFill>
        <p:spPr>
          <a:xfrm>
            <a:off x="4305330" y="1245509"/>
            <a:ext cx="2857500" cy="914400"/>
          </a:xfrm>
          <a:prstGeom prst="rect">
            <a:avLst/>
          </a:prstGeom>
          <a:noFill/>
          <a:ln w="9525">
            <a:noFill/>
          </a:ln>
        </p:spPr>
      </p:pic>
      <p:pic>
        <p:nvPicPr>
          <p:cNvPr id="74"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122285" y="289560"/>
            <a:ext cx="2045970" cy="2425700"/>
          </a:xfrm>
          <a:prstGeom prst="rect">
            <a:avLst/>
          </a:prstGeom>
        </p:spPr>
      </p:pic>
      <p:pic>
        <p:nvPicPr>
          <p:cNvPr id="76" name="Picture 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57785" y="3785870"/>
            <a:ext cx="3578860" cy="3072130"/>
          </a:xfrm>
          <a:prstGeom prst="rect">
            <a:avLst/>
          </a:prstGeom>
        </p:spPr>
      </p:pic>
      <p:pic>
        <p:nvPicPr>
          <p:cNvPr id="5" name="Picture 4" descr="Kì diệu rừng xanh (11)"/>
          <p:cNvPicPr>
            <a:picLocks noChangeAspect="1"/>
          </p:cNvPicPr>
          <p:nvPr/>
        </p:nvPicPr>
        <p:blipFill>
          <a:blip r:embed="rId8"/>
          <a:srcRect l="16089" t="15250" r="10505" b="58222"/>
          <a:stretch>
            <a:fillRect/>
          </a:stretch>
        </p:blipFill>
        <p:spPr>
          <a:xfrm>
            <a:off x="617220" y="2303780"/>
            <a:ext cx="10490200" cy="2131695"/>
          </a:xfrm>
          <a:prstGeom prst="rect">
            <a:avLst/>
          </a:prstGeom>
        </p:spPr>
      </p:pic>
      <p:pic>
        <p:nvPicPr>
          <p:cNvPr id="80" name="图片 13"/>
          <p:cNvPicPr>
            <a:picLocks noChangeAspect="1"/>
          </p:cNvPicPr>
          <p:nvPr/>
        </p:nvPicPr>
        <p:blipFill rotWithShape="1">
          <a:blip r:embed="rId9" cstate="print">
            <a:extLst>
              <a:ext uri="{28A0092B-C50C-407E-A947-70E740481C1C}">
                <a14:useLocalDpi xmlns:a14="http://schemas.microsoft.com/office/drawing/2010/main" val="0"/>
              </a:ext>
            </a:extLst>
          </a:blip>
          <a:srcRect r="32462" b="76623"/>
          <a:stretch>
            <a:fillRect/>
          </a:stretch>
        </p:blipFill>
        <p:spPr>
          <a:xfrm flipH="1">
            <a:off x="8017747" y="-3047"/>
            <a:ext cx="4174253" cy="2167401"/>
          </a:xfrm>
          <a:prstGeom prst="rect">
            <a:avLst/>
          </a:prstGeom>
        </p:spPr>
      </p:pic>
      <p:pic>
        <p:nvPicPr>
          <p:cNvPr id="83" name="图片 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609" y="4220739"/>
            <a:ext cx="12086590" cy="28428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3"/>
                                        </p:tgtEl>
                                        <p:attrNameLst>
                                          <p:attrName>style.visibility</p:attrName>
                                        </p:attrNameLst>
                                      </p:cBhvr>
                                      <p:to>
                                        <p:strVal val="visible"/>
                                      </p:to>
                                    </p:set>
                                    <p:animEffect transition="in" filter="barn(inVertical)">
                                      <p:cBhvr>
                                        <p:cTn id="13" dur="500"/>
                                        <p:tgtEl>
                                          <p:spTgt spid="73"/>
                                        </p:tgtEl>
                                      </p:cBhvr>
                                    </p:animEffect>
                                  </p:childTnLst>
                                </p:cTn>
                              </p:par>
                            </p:childTnLst>
                          </p:cTn>
                        </p:par>
                      </p:childTnLst>
                    </p:cTn>
                  </p:par>
                  <p:par>
                    <p:cTn id="14" fill="hold">
                      <p:stCondLst>
                        <p:cond delay="indefinite"/>
                      </p:stCondLst>
                      <p:childTnLst>
                        <p:par>
                          <p:cTn id="15" fill="hold">
                            <p:stCondLst>
                              <p:cond delay="0"/>
                            </p:stCondLst>
                            <p:childTnLst>
                              <p:par>
                                <p:cTn id="16" presetID="7" presetClass="entr" presetSubtype="4" fill="hold" nodeType="clickEffect">
                                  <p:stCondLst>
                                    <p:cond delay="0"/>
                                  </p:stCondLst>
                                  <p:childTnLst>
                                    <p:set>
                                      <p:cBhvr>
                                        <p:cTn id="17" dur="1000" fill="hold">
                                          <p:stCondLst>
                                            <p:cond delay="0"/>
                                          </p:stCondLst>
                                        </p:cTn>
                                        <p:tgtEl>
                                          <p:spTgt spid="83"/>
                                        </p:tgtEl>
                                        <p:attrNameLst>
                                          <p:attrName>style.visibility</p:attrName>
                                        </p:attrNameLst>
                                      </p:cBhvr>
                                      <p:to>
                                        <p:strVal val="visible"/>
                                      </p:to>
                                    </p:set>
                                    <p:anim calcmode="lin" valueType="num">
                                      <p:cBhvr additive="base">
                                        <p:cTn id="18" dur="1000" fill="hold"/>
                                        <p:tgtEl>
                                          <p:spTgt spid="83"/>
                                        </p:tgtEl>
                                        <p:attrNameLst>
                                          <p:attrName>ppt_x</p:attrName>
                                        </p:attrNameLst>
                                      </p:cBhvr>
                                      <p:tavLst>
                                        <p:tav tm="0">
                                          <p:val>
                                            <p:strVal val="#ppt_x"/>
                                          </p:val>
                                        </p:tav>
                                        <p:tav tm="100000">
                                          <p:val>
                                            <p:strVal val="#ppt_x"/>
                                          </p:val>
                                        </p:tav>
                                      </p:tavLst>
                                    </p:anim>
                                    <p:anim calcmode="lin" valueType="num">
                                      <p:cBhvr additive="base">
                                        <p:cTn id="19" dur="1000" fill="hold"/>
                                        <p:tgtEl>
                                          <p:spTgt spid="8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circle(in)">
                                      <p:cBhvr>
                                        <p:cTn id="2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0" y="3812345"/>
            <a:ext cx="12192000" cy="3045655"/>
            <a:chOff x="0" y="3812345"/>
            <a:chExt cx="12192000" cy="3045655"/>
          </a:xfrm>
        </p:grpSpPr>
        <p:pic>
          <p:nvPicPr>
            <p:cNvPr id="3" name="图片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201" name="图片 20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
        <p:nvSpPr>
          <p:cNvPr id="2" name="Text Box 1"/>
          <p:cNvSpPr txBox="1"/>
          <p:nvPr/>
        </p:nvSpPr>
        <p:spPr>
          <a:xfrm>
            <a:off x="1123950" y="489585"/>
            <a:ext cx="9714230" cy="3322955"/>
          </a:xfrm>
          <a:prstGeom prst="rect">
            <a:avLst/>
          </a:prstGeom>
          <a:noFill/>
        </p:spPr>
        <p:txBody>
          <a:bodyPr wrap="square" rtlCol="0" anchor="t">
            <a:spAutoFit/>
          </a:bodyPr>
          <a:lstStyle/>
          <a:p>
            <a:pPr algn="just"/>
            <a:r>
              <a:rPr lang="vi-VN" altLang="en-GB" sz="3000" dirty="0">
                <a:latin typeface="Times New Roman" panose="02020603050405020304" pitchFamily="18" charset="0"/>
                <a:cs typeface="Times New Roman" panose="02020603050405020304" pitchFamily="18" charset="0"/>
              </a:rPr>
              <a:t>	1. </a:t>
            </a:r>
            <a:r>
              <a:rPr lang="en-GB" altLang="en-US" sz="3000" dirty="0" err="1">
                <a:latin typeface="Times New Roman" panose="02020603050405020304" pitchFamily="18" charset="0"/>
                <a:cs typeface="Times New Roman" panose="02020603050405020304" pitchFamily="18" charset="0"/>
              </a:rPr>
              <a:t>Loanh</a:t>
            </a:r>
            <a:r>
              <a:rPr lang="en-GB" altLang="en-US" sz="3000" dirty="0">
                <a:latin typeface="Times New Roman" panose="02020603050405020304" pitchFamily="18" charset="0"/>
                <a:cs typeface="Times New Roman" panose="02020603050405020304" pitchFamily="18" charset="0"/>
              </a:rPr>
              <a:t> </a:t>
            </a:r>
            <a:r>
              <a:rPr lang="en-GB" altLang="en-US" sz="3000" dirty="0" err="1">
                <a:latin typeface="Times New Roman" panose="02020603050405020304" pitchFamily="18" charset="0"/>
                <a:cs typeface="Times New Roman" panose="02020603050405020304" pitchFamily="18" charset="0"/>
              </a:rPr>
              <a:t>quanh</a:t>
            </a:r>
            <a:r>
              <a:rPr lang="en-GB" altLang="en-US" sz="3000" dirty="0">
                <a:latin typeface="Times New Roman" panose="02020603050405020304" pitchFamily="18" charset="0"/>
                <a:cs typeface="Times New Roman" panose="02020603050405020304" pitchFamily="18" charset="0"/>
              </a:rPr>
              <a:t> </a:t>
            </a:r>
            <a:r>
              <a:rPr lang="en-GB" altLang="en-US" sz="3000" dirty="0" err="1">
                <a:latin typeface="Times New Roman" panose="02020603050405020304" pitchFamily="18" charset="0"/>
                <a:cs typeface="Times New Roman" panose="02020603050405020304" pitchFamily="18" charset="0"/>
              </a:rPr>
              <a:t>trong</a:t>
            </a:r>
            <a:r>
              <a:rPr lang="en-GB" altLang="en-US" sz="3000" dirty="0">
                <a:latin typeface="Times New Roman" panose="02020603050405020304" pitchFamily="18" charset="0"/>
                <a:cs typeface="Times New Roman" panose="02020603050405020304" pitchFamily="18" charset="0"/>
              </a:rPr>
              <a:t> </a:t>
            </a:r>
            <a:r>
              <a:rPr lang="en-GB" altLang="en-US" sz="3000" dirty="0" err="1">
                <a:latin typeface="Times New Roman" panose="02020603050405020304" pitchFamily="18" charset="0"/>
                <a:cs typeface="Times New Roman" panose="02020603050405020304" pitchFamily="18" charset="0"/>
              </a:rPr>
              <a:t>rừng</a:t>
            </a:r>
            <a:r>
              <a:rPr lang="en-GB" altLang="en-US" sz="3000" dirty="0">
                <a:latin typeface="Times New Roman" panose="02020603050405020304" pitchFamily="18" charset="0"/>
                <a:cs typeface="Times New Roman" panose="02020603050405020304" pitchFamily="18" charset="0"/>
              </a:rPr>
              <a:t>, </a:t>
            </a:r>
            <a:r>
              <a:rPr lang="en-GB" altLang="en-US" sz="3000" dirty="0" err="1">
                <a:latin typeface="Times New Roman" panose="02020603050405020304" pitchFamily="18" charset="0"/>
                <a:cs typeface="Times New Roman" panose="02020603050405020304" pitchFamily="18" charset="0"/>
              </a:rPr>
              <a:t>chúng</a:t>
            </a:r>
            <a:r>
              <a:rPr lang="en-GB" altLang="en-US" sz="3000" dirty="0">
                <a:latin typeface="Times New Roman" panose="02020603050405020304" pitchFamily="18" charset="0"/>
                <a:cs typeface="Times New Roman" panose="02020603050405020304" pitchFamily="18" charset="0"/>
              </a:rPr>
              <a:t> </a:t>
            </a:r>
            <a:r>
              <a:rPr lang="en-GB" altLang="en-US" sz="3000" dirty="0" err="1">
                <a:latin typeface="Times New Roman" panose="02020603050405020304" pitchFamily="18" charset="0"/>
                <a:cs typeface="Times New Roman" panose="02020603050405020304" pitchFamily="18" charset="0"/>
              </a:rPr>
              <a:t>tôi</a:t>
            </a:r>
            <a:r>
              <a:rPr lang="en-GB" altLang="en-US" sz="3000" dirty="0">
                <a:latin typeface="Times New Roman" panose="02020603050405020304" pitchFamily="18" charset="0"/>
                <a:cs typeface="Times New Roman" panose="02020603050405020304" pitchFamily="18" charset="0"/>
              </a:rPr>
              <a:t> </a:t>
            </a:r>
            <a:r>
              <a:rPr lang="en-GB" altLang="en-US" sz="3000" dirty="0" err="1">
                <a:latin typeface="Times New Roman" panose="02020603050405020304" pitchFamily="18" charset="0"/>
                <a:cs typeface="Times New Roman" panose="02020603050405020304" pitchFamily="18" charset="0"/>
              </a:rPr>
              <a:t>đi</a:t>
            </a:r>
            <a:r>
              <a:rPr lang="en-GB" altLang="en-US" sz="3000" dirty="0">
                <a:latin typeface="Times New Roman" panose="02020603050405020304" pitchFamily="18" charset="0"/>
                <a:cs typeface="Times New Roman" panose="02020603050405020304" pitchFamily="18" charset="0"/>
              </a:rPr>
              <a:t> </a:t>
            </a:r>
            <a:r>
              <a:rPr lang="en-GB" altLang="en-US" sz="3000" dirty="0" err="1">
                <a:latin typeface="Times New Roman" panose="02020603050405020304" pitchFamily="18" charset="0"/>
                <a:cs typeface="Times New Roman" panose="02020603050405020304" pitchFamily="18" charset="0"/>
              </a:rPr>
              <a:t>vào</a:t>
            </a:r>
            <a:r>
              <a:rPr lang="en-GB" altLang="en-US" sz="3000" dirty="0">
                <a:latin typeface="Times New Roman" panose="02020603050405020304" pitchFamily="18" charset="0"/>
                <a:cs typeface="Times New Roman" panose="02020603050405020304" pitchFamily="18" charset="0"/>
              </a:rPr>
              <a:t> </a:t>
            </a:r>
            <a:r>
              <a:rPr lang="en-GB" altLang="en-US" sz="3000" dirty="0" err="1">
                <a:latin typeface="Times New Roman" panose="02020603050405020304" pitchFamily="18" charset="0"/>
                <a:cs typeface="Times New Roman" panose="02020603050405020304" pitchFamily="18" charset="0"/>
              </a:rPr>
              <a:t>một</a:t>
            </a:r>
            <a:r>
              <a:rPr lang="en-GB" altLang="en-US" sz="3000" dirty="0">
                <a:latin typeface="Times New Roman" panose="02020603050405020304" pitchFamily="18" charset="0"/>
                <a:cs typeface="Times New Roman" panose="02020603050405020304" pitchFamily="18" charset="0"/>
              </a:rPr>
              <a:t> </a:t>
            </a:r>
            <a:r>
              <a:rPr lang="en-GB" altLang="en-US" sz="3000" dirty="0" err="1">
                <a:latin typeface="Times New Roman" panose="02020603050405020304" pitchFamily="18" charset="0"/>
                <a:cs typeface="Times New Roman" panose="02020603050405020304" pitchFamily="18" charset="0"/>
              </a:rPr>
              <a:t>lối</a:t>
            </a:r>
            <a:r>
              <a:rPr lang="en-GB" altLang="en-US" sz="3000" dirty="0">
                <a:latin typeface="Times New Roman" panose="02020603050405020304" pitchFamily="18" charset="0"/>
                <a:cs typeface="Times New Roman" panose="02020603050405020304" pitchFamily="18" charset="0"/>
              </a:rPr>
              <a:t> </a:t>
            </a:r>
            <a:r>
              <a:rPr lang="en-GB" altLang="en-US" sz="3000" dirty="0" err="1">
                <a:latin typeface="Times New Roman" panose="02020603050405020304" pitchFamily="18" charset="0"/>
                <a:cs typeface="Times New Roman" panose="02020603050405020304" pitchFamily="18" charset="0"/>
              </a:rPr>
              <a:t>đầy</a:t>
            </a:r>
            <a:r>
              <a:rPr lang="en-GB" altLang="en-US" sz="3000" dirty="0">
                <a:latin typeface="Times New Roman" panose="02020603050405020304" pitchFamily="18" charset="0"/>
                <a:cs typeface="Times New Roman" panose="02020603050405020304" pitchFamily="18" charset="0"/>
              </a:rPr>
              <a:t> </a:t>
            </a:r>
            <a:r>
              <a:rPr lang="en-GB" altLang="en-US" sz="3000" dirty="0" err="1">
                <a:latin typeface="Times New Roman" panose="02020603050405020304" pitchFamily="18" charset="0"/>
                <a:cs typeface="Times New Roman" panose="02020603050405020304" pitchFamily="18" charset="0"/>
              </a:rPr>
              <a:t>nấm</a:t>
            </a:r>
            <a:r>
              <a:rPr lang="en-GB" altLang="en-US" sz="3000" dirty="0">
                <a:latin typeface="Times New Roman" panose="02020603050405020304" pitchFamily="18" charset="0"/>
                <a:cs typeface="Times New Roman" panose="02020603050405020304" pitchFamily="18" charset="0"/>
              </a:rPr>
              <a:t> </a:t>
            </a:r>
            <a:r>
              <a:rPr lang="en-GB" altLang="en-US" sz="3000" dirty="0" err="1">
                <a:latin typeface="Times New Roman" panose="02020603050405020304" pitchFamily="18" charset="0"/>
                <a:cs typeface="Times New Roman" panose="02020603050405020304" pitchFamily="18" charset="0"/>
              </a:rPr>
              <a:t>dại</a:t>
            </a:r>
            <a:r>
              <a:rPr lang="en-GB" altLang="en-US" sz="3000" dirty="0">
                <a:latin typeface="Times New Roman" panose="02020603050405020304" pitchFamily="18" charset="0"/>
                <a:cs typeface="Times New Roman" panose="02020603050405020304" pitchFamily="18" charset="0"/>
              </a:rPr>
              <a:t>, </a:t>
            </a:r>
            <a:r>
              <a:rPr lang="en-GB" altLang="en-US" sz="3000" dirty="0" err="1">
                <a:latin typeface="Times New Roman" panose="02020603050405020304" pitchFamily="18" charset="0"/>
                <a:cs typeface="Times New Roman" panose="02020603050405020304" pitchFamily="18" charset="0"/>
              </a:rPr>
              <a:t>một</a:t>
            </a:r>
            <a:r>
              <a:rPr lang="en-GB" altLang="en-US" sz="3000" dirty="0">
                <a:latin typeface="Times New Roman" panose="02020603050405020304" pitchFamily="18" charset="0"/>
                <a:cs typeface="Times New Roman" panose="02020603050405020304" pitchFamily="18" charset="0"/>
              </a:rPr>
              <a:t> </a:t>
            </a:r>
            <a:r>
              <a:rPr lang="en-GB" altLang="en-US" sz="3000" dirty="0" err="1">
                <a:latin typeface="Times New Roman" panose="02020603050405020304" pitchFamily="18" charset="0"/>
                <a:cs typeface="Times New Roman" panose="02020603050405020304" pitchFamily="18" charset="0"/>
              </a:rPr>
              <a:t>thành</a:t>
            </a:r>
            <a:r>
              <a:rPr lang="en-GB" altLang="en-US" sz="3000" dirty="0">
                <a:latin typeface="Times New Roman" panose="02020603050405020304" pitchFamily="18" charset="0"/>
                <a:cs typeface="Times New Roman" panose="02020603050405020304" pitchFamily="18" charset="0"/>
              </a:rPr>
              <a:t> </a:t>
            </a:r>
            <a:r>
              <a:rPr lang="en-GB" altLang="en-US" sz="3000" dirty="0" err="1">
                <a:latin typeface="Times New Roman" panose="02020603050405020304" pitchFamily="18" charset="0"/>
                <a:cs typeface="Times New Roman" panose="02020603050405020304" pitchFamily="18" charset="0"/>
              </a:rPr>
              <a:t>phố</a:t>
            </a:r>
            <a:r>
              <a:rPr lang="en-GB" altLang="en-US" sz="3000" dirty="0">
                <a:latin typeface="Times New Roman" panose="02020603050405020304" pitchFamily="18" charset="0"/>
                <a:cs typeface="Times New Roman" panose="02020603050405020304" pitchFamily="18" charset="0"/>
              </a:rPr>
              <a:t> </a:t>
            </a:r>
            <a:r>
              <a:rPr lang="en-GB" altLang="en-US" sz="3000" dirty="0" err="1">
                <a:latin typeface="Times New Roman" panose="02020603050405020304" pitchFamily="18" charset="0"/>
                <a:cs typeface="Times New Roman" panose="02020603050405020304" pitchFamily="18" charset="0"/>
              </a:rPr>
              <a:t>nấm</a:t>
            </a:r>
            <a:r>
              <a:rPr lang="en-GB" altLang="en-US" sz="3000" dirty="0">
                <a:latin typeface="Times New Roman" panose="02020603050405020304" pitchFamily="18" charset="0"/>
                <a:cs typeface="Times New Roman" panose="02020603050405020304" pitchFamily="18" charset="0"/>
              </a:rPr>
              <a:t> </a:t>
            </a:r>
            <a:r>
              <a:rPr lang="en-GB" altLang="en-US" sz="3000" dirty="0" err="1">
                <a:latin typeface="Times New Roman" panose="02020603050405020304" pitchFamily="18" charset="0"/>
                <a:cs typeface="Times New Roman" panose="02020603050405020304" pitchFamily="18" charset="0"/>
              </a:rPr>
              <a:t>lúp</a:t>
            </a:r>
            <a:r>
              <a:rPr lang="en-GB" altLang="en-US" sz="3000" dirty="0">
                <a:latin typeface="Times New Roman" panose="02020603050405020304" pitchFamily="18" charset="0"/>
                <a:cs typeface="Times New Roman" panose="02020603050405020304" pitchFamily="18" charset="0"/>
              </a:rPr>
              <a:t> </a:t>
            </a:r>
            <a:r>
              <a:rPr lang="en-GB" altLang="en-US" sz="3000" dirty="0" err="1">
                <a:latin typeface="Times New Roman" panose="02020603050405020304" pitchFamily="18" charset="0"/>
                <a:cs typeface="Times New Roman" panose="02020603050405020304" pitchFamily="18" charset="0"/>
              </a:rPr>
              <a:t>xúp</a:t>
            </a:r>
            <a:r>
              <a:rPr lang="en-GB" altLang="en-US" sz="3000" dirty="0">
                <a:latin typeface="Times New Roman" panose="02020603050405020304" pitchFamily="18" charset="0"/>
                <a:cs typeface="Times New Roman" panose="02020603050405020304" pitchFamily="18" charset="0"/>
              </a:rPr>
              <a:t> </a:t>
            </a:r>
            <a:r>
              <a:rPr lang="en-GB" altLang="en-US" sz="3000" dirty="0" err="1">
                <a:latin typeface="Times New Roman" panose="02020603050405020304" pitchFamily="18" charset="0"/>
                <a:cs typeface="Times New Roman" panose="02020603050405020304" pitchFamily="18" charset="0"/>
              </a:rPr>
              <a:t>dưới</a:t>
            </a:r>
            <a:r>
              <a:rPr lang="en-GB" altLang="en-US" sz="3000" dirty="0">
                <a:latin typeface="Times New Roman" panose="02020603050405020304" pitchFamily="18" charset="0"/>
                <a:cs typeface="Times New Roman" panose="02020603050405020304" pitchFamily="18" charset="0"/>
              </a:rPr>
              <a:t> </a:t>
            </a:r>
            <a:r>
              <a:rPr lang="en-GB" altLang="en-US" sz="3000" dirty="0" err="1">
                <a:latin typeface="Times New Roman" panose="02020603050405020304" pitchFamily="18" charset="0"/>
                <a:cs typeface="Times New Roman" panose="02020603050405020304" pitchFamily="18" charset="0"/>
              </a:rPr>
              <a:t>bóng</a:t>
            </a:r>
            <a:r>
              <a:rPr lang="en-GB" altLang="en-US" sz="3000" dirty="0">
                <a:latin typeface="Times New Roman" panose="02020603050405020304" pitchFamily="18" charset="0"/>
                <a:cs typeface="Times New Roman" panose="02020603050405020304" pitchFamily="18" charset="0"/>
              </a:rPr>
              <a:t> </a:t>
            </a:r>
            <a:r>
              <a:rPr lang="en-GB" altLang="en-US" sz="3000" dirty="0" err="1">
                <a:latin typeface="Times New Roman" panose="02020603050405020304" pitchFamily="18" charset="0"/>
                <a:cs typeface="Times New Roman" panose="02020603050405020304" pitchFamily="18" charset="0"/>
              </a:rPr>
              <a:t>cây</a:t>
            </a:r>
            <a:r>
              <a:rPr lang="en-GB" altLang="en-US" sz="3000" dirty="0">
                <a:latin typeface="Times New Roman" panose="02020603050405020304" pitchFamily="18" charset="0"/>
                <a:cs typeface="Times New Roman" panose="02020603050405020304" pitchFamily="18" charset="0"/>
              </a:rPr>
              <a:t> </a:t>
            </a:r>
            <a:r>
              <a:rPr lang="en-GB" altLang="en-US" sz="3000" dirty="0" err="1">
                <a:latin typeface="Times New Roman" panose="02020603050405020304" pitchFamily="18" charset="0"/>
                <a:cs typeface="Times New Roman" panose="02020603050405020304" pitchFamily="18" charset="0"/>
              </a:rPr>
              <a:t>thưa</a:t>
            </a:r>
            <a:r>
              <a:rPr lang="en-GB" altLang="en-US" sz="3000" dirty="0">
                <a:latin typeface="Times New Roman" panose="02020603050405020304" pitchFamily="18" charset="0"/>
                <a:cs typeface="Times New Roman" panose="02020603050405020304" pitchFamily="18" charset="0"/>
              </a:rPr>
              <a:t>. </a:t>
            </a:r>
            <a:r>
              <a:rPr lang="en-GB" altLang="en-US" sz="3000" dirty="0" err="1">
                <a:latin typeface="Times New Roman" panose="02020603050405020304" pitchFamily="18" charset="0"/>
                <a:cs typeface="Times New Roman" panose="02020603050405020304" pitchFamily="18" charset="0"/>
              </a:rPr>
              <a:t>Những</a:t>
            </a:r>
            <a:r>
              <a:rPr lang="en-GB" altLang="en-US" sz="3000" dirty="0">
                <a:latin typeface="Times New Roman" panose="02020603050405020304" pitchFamily="18" charset="0"/>
                <a:cs typeface="Times New Roman" panose="02020603050405020304" pitchFamily="18" charset="0"/>
              </a:rPr>
              <a:t> </a:t>
            </a:r>
            <a:r>
              <a:rPr lang="en-GB" altLang="en-US" sz="3000" dirty="0" err="1">
                <a:latin typeface="Times New Roman" panose="02020603050405020304" pitchFamily="18" charset="0"/>
                <a:cs typeface="Times New Roman" panose="02020603050405020304" pitchFamily="18" charset="0"/>
              </a:rPr>
              <a:t>chiếc</a:t>
            </a:r>
            <a:r>
              <a:rPr lang="en-GB" altLang="en-US" sz="3000" dirty="0">
                <a:latin typeface="Times New Roman" panose="02020603050405020304" pitchFamily="18" charset="0"/>
                <a:cs typeface="Times New Roman" panose="02020603050405020304" pitchFamily="18" charset="0"/>
              </a:rPr>
              <a:t> </a:t>
            </a:r>
            <a:r>
              <a:rPr lang="en-GB" altLang="en-US" sz="3000" dirty="0" err="1">
                <a:latin typeface="Times New Roman" panose="02020603050405020304" pitchFamily="18" charset="0"/>
                <a:cs typeface="Times New Roman" panose="02020603050405020304" pitchFamily="18" charset="0"/>
              </a:rPr>
              <a:t>nấm</a:t>
            </a:r>
            <a:r>
              <a:rPr lang="en-GB" altLang="en-US" sz="3000" dirty="0">
                <a:latin typeface="Times New Roman" panose="02020603050405020304" pitchFamily="18" charset="0"/>
                <a:cs typeface="Times New Roman" panose="02020603050405020304" pitchFamily="18" charset="0"/>
              </a:rPr>
              <a:t> to </a:t>
            </a:r>
            <a:r>
              <a:rPr lang="en-GB" altLang="en-US" sz="3000" dirty="0" err="1">
                <a:latin typeface="Times New Roman" panose="02020603050405020304" pitchFamily="18" charset="0"/>
                <a:cs typeface="Times New Roman" panose="02020603050405020304" pitchFamily="18" charset="0"/>
              </a:rPr>
              <a:t>bằng</a:t>
            </a:r>
            <a:r>
              <a:rPr lang="en-GB" altLang="en-US" sz="3000" dirty="0">
                <a:latin typeface="Times New Roman" panose="02020603050405020304" pitchFamily="18" charset="0"/>
                <a:cs typeface="Times New Roman" panose="02020603050405020304" pitchFamily="18" charset="0"/>
              </a:rPr>
              <a:t> </a:t>
            </a:r>
            <a:r>
              <a:rPr lang="en-GB" altLang="en-US" sz="3000" dirty="0" err="1">
                <a:latin typeface="Times New Roman" panose="02020603050405020304" pitchFamily="18" charset="0"/>
                <a:cs typeface="Times New Roman" panose="02020603050405020304" pitchFamily="18" charset="0"/>
              </a:rPr>
              <a:t>cái</a:t>
            </a:r>
            <a:r>
              <a:rPr lang="en-GB" altLang="en-US" sz="3000" dirty="0">
                <a:latin typeface="Times New Roman" panose="02020603050405020304" pitchFamily="18" charset="0"/>
                <a:cs typeface="Times New Roman" panose="02020603050405020304" pitchFamily="18" charset="0"/>
              </a:rPr>
              <a:t> </a:t>
            </a:r>
            <a:r>
              <a:rPr lang="en-GB" altLang="en-US" sz="3000" dirty="0" err="1">
                <a:latin typeface="Times New Roman" panose="02020603050405020304" pitchFamily="18" charset="0"/>
                <a:cs typeface="Times New Roman" panose="02020603050405020304" pitchFamily="18" charset="0"/>
              </a:rPr>
              <a:t>ấm</a:t>
            </a:r>
            <a:r>
              <a:rPr lang="en-GB" altLang="en-US" sz="3000" dirty="0">
                <a:latin typeface="Times New Roman" panose="02020603050405020304" pitchFamily="18" charset="0"/>
                <a:cs typeface="Times New Roman" panose="02020603050405020304" pitchFamily="18" charset="0"/>
              </a:rPr>
              <a:t> </a:t>
            </a:r>
            <a:r>
              <a:rPr lang="en-GB" altLang="en-US" sz="3000" dirty="0" err="1">
                <a:latin typeface="Times New Roman" panose="02020603050405020304" pitchFamily="18" charset="0"/>
                <a:cs typeface="Times New Roman" panose="02020603050405020304" pitchFamily="18" charset="0"/>
              </a:rPr>
              <a:t>tích</a:t>
            </a:r>
            <a:r>
              <a:rPr lang="en-GB" altLang="en-US" sz="3000" dirty="0">
                <a:latin typeface="Times New Roman" panose="02020603050405020304" pitchFamily="18" charset="0"/>
                <a:cs typeface="Times New Roman" panose="02020603050405020304" pitchFamily="18" charset="0"/>
              </a:rPr>
              <a:t>, </a:t>
            </a:r>
            <a:r>
              <a:rPr lang="en-GB" altLang="en-US" sz="3000" dirty="0" err="1">
                <a:latin typeface="Times New Roman" panose="02020603050405020304" pitchFamily="18" charset="0"/>
                <a:cs typeface="Times New Roman" panose="02020603050405020304" pitchFamily="18" charset="0"/>
              </a:rPr>
              <a:t>màu</a:t>
            </a:r>
            <a:r>
              <a:rPr lang="en-GB" altLang="en-US" sz="3000" dirty="0">
                <a:latin typeface="Times New Roman" panose="02020603050405020304" pitchFamily="18" charset="0"/>
                <a:cs typeface="Times New Roman" panose="02020603050405020304" pitchFamily="18" charset="0"/>
              </a:rPr>
              <a:t> </a:t>
            </a:r>
            <a:r>
              <a:rPr lang="en-GB" altLang="en-US" sz="3000" dirty="0" err="1">
                <a:latin typeface="Times New Roman" panose="02020603050405020304" pitchFamily="18" charset="0"/>
                <a:cs typeface="Times New Roman" panose="02020603050405020304" pitchFamily="18" charset="0"/>
              </a:rPr>
              <a:t>sặc</a:t>
            </a:r>
            <a:r>
              <a:rPr lang="en-GB" altLang="en-US" sz="3000" dirty="0">
                <a:latin typeface="Times New Roman" panose="02020603050405020304" pitchFamily="18" charset="0"/>
                <a:cs typeface="Times New Roman" panose="02020603050405020304" pitchFamily="18" charset="0"/>
              </a:rPr>
              <a:t> </a:t>
            </a:r>
            <a:r>
              <a:rPr lang="en-GB" altLang="en-US" sz="3000" dirty="0" err="1">
                <a:latin typeface="Times New Roman" panose="02020603050405020304" pitchFamily="18" charset="0"/>
                <a:cs typeface="Times New Roman" panose="02020603050405020304" pitchFamily="18" charset="0"/>
              </a:rPr>
              <a:t>sỡ</a:t>
            </a:r>
            <a:r>
              <a:rPr lang="en-GB" altLang="en-US" sz="3000" dirty="0">
                <a:latin typeface="Times New Roman" panose="02020603050405020304" pitchFamily="18" charset="0"/>
                <a:cs typeface="Times New Roman" panose="02020603050405020304" pitchFamily="18" charset="0"/>
              </a:rPr>
              <a:t> </a:t>
            </a:r>
            <a:r>
              <a:rPr lang="en-GB" altLang="en-US" sz="3000" dirty="0" err="1">
                <a:latin typeface="Times New Roman" panose="02020603050405020304" pitchFamily="18" charset="0"/>
                <a:cs typeface="Times New Roman" panose="02020603050405020304" pitchFamily="18" charset="0"/>
              </a:rPr>
              <a:t>rực</a:t>
            </a:r>
            <a:r>
              <a:rPr lang="en-GB" altLang="en-US" sz="3000" dirty="0">
                <a:latin typeface="Times New Roman" panose="02020603050405020304" pitchFamily="18" charset="0"/>
                <a:cs typeface="Times New Roman" panose="02020603050405020304" pitchFamily="18" charset="0"/>
              </a:rPr>
              <a:t> </a:t>
            </a:r>
            <a:r>
              <a:rPr lang="en-GB" altLang="en-US" sz="3000" dirty="0" err="1">
                <a:latin typeface="Times New Roman" panose="02020603050405020304" pitchFamily="18" charset="0"/>
                <a:cs typeface="Times New Roman" panose="02020603050405020304" pitchFamily="18" charset="0"/>
              </a:rPr>
              <a:t>lên</a:t>
            </a:r>
            <a:r>
              <a:rPr lang="en-GB" altLang="en-US" sz="3000" dirty="0">
                <a:latin typeface="Times New Roman" panose="02020603050405020304" pitchFamily="18" charset="0"/>
                <a:cs typeface="Times New Roman" panose="02020603050405020304" pitchFamily="18" charset="0"/>
              </a:rPr>
              <a:t>. </a:t>
            </a:r>
            <a:r>
              <a:rPr lang="en-GB" altLang="en-US" sz="3000" dirty="0" err="1">
                <a:latin typeface="Times New Roman" panose="02020603050405020304" pitchFamily="18" charset="0"/>
                <a:cs typeface="Times New Roman" panose="02020603050405020304" pitchFamily="18" charset="0"/>
              </a:rPr>
              <a:t>Mỗi</a:t>
            </a:r>
            <a:r>
              <a:rPr lang="en-GB" altLang="en-US" sz="3000" dirty="0">
                <a:latin typeface="Times New Roman" panose="02020603050405020304" pitchFamily="18" charset="0"/>
                <a:cs typeface="Times New Roman" panose="02020603050405020304" pitchFamily="18" charset="0"/>
              </a:rPr>
              <a:t> </a:t>
            </a:r>
            <a:r>
              <a:rPr lang="en-GB" altLang="en-US" sz="3000" dirty="0" err="1">
                <a:latin typeface="Times New Roman" panose="02020603050405020304" pitchFamily="18" charset="0"/>
                <a:cs typeface="Times New Roman" panose="02020603050405020304" pitchFamily="18" charset="0"/>
              </a:rPr>
              <a:t>chiếc</a:t>
            </a:r>
            <a:r>
              <a:rPr lang="en-GB" altLang="en-US" sz="3000" dirty="0">
                <a:latin typeface="Times New Roman" panose="02020603050405020304" pitchFamily="18" charset="0"/>
                <a:cs typeface="Times New Roman" panose="02020603050405020304" pitchFamily="18" charset="0"/>
              </a:rPr>
              <a:t> </a:t>
            </a:r>
            <a:r>
              <a:rPr lang="en-GB" altLang="en-US" sz="3000" dirty="0" err="1">
                <a:latin typeface="Times New Roman" panose="02020603050405020304" pitchFamily="18" charset="0"/>
                <a:cs typeface="Times New Roman" panose="02020603050405020304" pitchFamily="18" charset="0"/>
              </a:rPr>
              <a:t>nấm</a:t>
            </a:r>
            <a:r>
              <a:rPr lang="en-GB" altLang="en-US" sz="3000" dirty="0">
                <a:latin typeface="Times New Roman" panose="02020603050405020304" pitchFamily="18" charset="0"/>
                <a:cs typeface="Times New Roman" panose="02020603050405020304" pitchFamily="18" charset="0"/>
              </a:rPr>
              <a:t> </a:t>
            </a:r>
            <a:r>
              <a:rPr lang="en-GB" altLang="en-US" sz="3000" dirty="0" err="1">
                <a:latin typeface="Times New Roman" panose="02020603050405020304" pitchFamily="18" charset="0"/>
                <a:cs typeface="Times New Roman" panose="02020603050405020304" pitchFamily="18" charset="0"/>
              </a:rPr>
              <a:t>là</a:t>
            </a:r>
            <a:r>
              <a:rPr lang="en-GB" altLang="en-US" sz="3000" dirty="0">
                <a:latin typeface="Times New Roman" panose="02020603050405020304" pitchFamily="18" charset="0"/>
                <a:cs typeface="Times New Roman" panose="02020603050405020304" pitchFamily="18" charset="0"/>
              </a:rPr>
              <a:t> </a:t>
            </a:r>
            <a:r>
              <a:rPr lang="en-GB" altLang="en-US" sz="3000" dirty="0" err="1">
                <a:latin typeface="Times New Roman" panose="02020603050405020304" pitchFamily="18" charset="0"/>
                <a:cs typeface="Times New Roman" panose="02020603050405020304" pitchFamily="18" charset="0"/>
              </a:rPr>
              <a:t>một</a:t>
            </a:r>
            <a:r>
              <a:rPr lang="en-GB" altLang="en-US" sz="3000" dirty="0">
                <a:latin typeface="Times New Roman" panose="02020603050405020304" pitchFamily="18" charset="0"/>
                <a:cs typeface="Times New Roman" panose="02020603050405020304" pitchFamily="18" charset="0"/>
              </a:rPr>
              <a:t> </a:t>
            </a:r>
            <a:r>
              <a:rPr lang="en-GB" altLang="en-US" sz="3000" dirty="0" err="1">
                <a:latin typeface="Times New Roman" panose="02020603050405020304" pitchFamily="18" charset="0"/>
                <a:cs typeface="Times New Roman" panose="02020603050405020304" pitchFamily="18" charset="0"/>
              </a:rPr>
              <a:t>lâu</a:t>
            </a:r>
            <a:r>
              <a:rPr lang="en-GB" altLang="en-US" sz="3000" dirty="0">
                <a:latin typeface="Times New Roman" panose="02020603050405020304" pitchFamily="18" charset="0"/>
                <a:cs typeface="Times New Roman" panose="02020603050405020304" pitchFamily="18" charset="0"/>
              </a:rPr>
              <a:t> </a:t>
            </a:r>
            <a:r>
              <a:rPr lang="en-GB" altLang="en-US" sz="3000" dirty="0" err="1">
                <a:latin typeface="Times New Roman" panose="02020603050405020304" pitchFamily="18" charset="0"/>
                <a:cs typeface="Times New Roman" panose="02020603050405020304" pitchFamily="18" charset="0"/>
              </a:rPr>
              <a:t>đài</a:t>
            </a:r>
            <a:r>
              <a:rPr lang="en-GB" altLang="en-US" sz="3000" dirty="0">
                <a:latin typeface="Times New Roman" panose="02020603050405020304" pitchFamily="18" charset="0"/>
                <a:cs typeface="Times New Roman" panose="02020603050405020304" pitchFamily="18" charset="0"/>
              </a:rPr>
              <a:t> </a:t>
            </a:r>
            <a:r>
              <a:rPr lang="en-GB" altLang="en-US" sz="3000" dirty="0" err="1">
                <a:latin typeface="Times New Roman" panose="02020603050405020304" pitchFamily="18" charset="0"/>
                <a:cs typeface="Times New Roman" panose="02020603050405020304" pitchFamily="18" charset="0"/>
              </a:rPr>
              <a:t>kiến</a:t>
            </a:r>
            <a:r>
              <a:rPr lang="en-GB" altLang="en-US" sz="3000" dirty="0">
                <a:latin typeface="Times New Roman" panose="02020603050405020304" pitchFamily="18" charset="0"/>
                <a:cs typeface="Times New Roman" panose="02020603050405020304" pitchFamily="18" charset="0"/>
              </a:rPr>
              <a:t> </a:t>
            </a:r>
            <a:r>
              <a:rPr lang="en-GB" altLang="en-US" sz="3000" dirty="0" err="1">
                <a:latin typeface="Times New Roman" panose="02020603050405020304" pitchFamily="18" charset="0"/>
                <a:cs typeface="Times New Roman" panose="02020603050405020304" pitchFamily="18" charset="0"/>
              </a:rPr>
              <a:t>trúc</a:t>
            </a:r>
            <a:r>
              <a:rPr lang="en-GB" altLang="en-US" sz="3000" dirty="0">
                <a:latin typeface="Times New Roman" panose="02020603050405020304" pitchFamily="18" charset="0"/>
                <a:cs typeface="Times New Roman" panose="02020603050405020304" pitchFamily="18" charset="0"/>
              </a:rPr>
              <a:t> </a:t>
            </a:r>
            <a:r>
              <a:rPr lang="en-GB" altLang="en-US" sz="3000" dirty="0" err="1">
                <a:latin typeface="Times New Roman" panose="02020603050405020304" pitchFamily="18" charset="0"/>
                <a:cs typeface="Times New Roman" panose="02020603050405020304" pitchFamily="18" charset="0"/>
              </a:rPr>
              <a:t>tân</a:t>
            </a:r>
            <a:r>
              <a:rPr lang="en-GB" altLang="en-US" sz="3000" dirty="0">
                <a:latin typeface="Times New Roman" panose="02020603050405020304" pitchFamily="18" charset="0"/>
                <a:cs typeface="Times New Roman" panose="02020603050405020304" pitchFamily="18" charset="0"/>
              </a:rPr>
              <a:t> </a:t>
            </a:r>
            <a:r>
              <a:rPr lang="en-GB" altLang="en-US" sz="3000" dirty="0" err="1">
                <a:latin typeface="Times New Roman" panose="02020603050405020304" pitchFamily="18" charset="0"/>
                <a:cs typeface="Times New Roman" panose="02020603050405020304" pitchFamily="18" charset="0"/>
              </a:rPr>
              <a:t>kì</a:t>
            </a:r>
            <a:r>
              <a:rPr lang="en-GB" altLang="en-US" sz="3000" dirty="0">
                <a:latin typeface="Times New Roman" panose="02020603050405020304" pitchFamily="18" charset="0"/>
                <a:cs typeface="Times New Roman" panose="02020603050405020304" pitchFamily="18" charset="0"/>
              </a:rPr>
              <a:t>. </a:t>
            </a:r>
            <a:r>
              <a:rPr lang="en-GB" altLang="en-US" sz="3000" dirty="0" err="1">
                <a:latin typeface="Times New Roman" panose="02020603050405020304" pitchFamily="18" charset="0"/>
                <a:cs typeface="Times New Roman" panose="02020603050405020304" pitchFamily="18" charset="0"/>
              </a:rPr>
              <a:t>Tôi</a:t>
            </a:r>
            <a:r>
              <a:rPr lang="en-GB" altLang="en-US" sz="3000" dirty="0">
                <a:latin typeface="Times New Roman" panose="02020603050405020304" pitchFamily="18" charset="0"/>
                <a:cs typeface="Times New Roman" panose="02020603050405020304" pitchFamily="18" charset="0"/>
              </a:rPr>
              <a:t> </a:t>
            </a:r>
            <a:r>
              <a:rPr lang="en-GB" altLang="en-US" sz="3000" dirty="0" err="1">
                <a:latin typeface="Times New Roman" panose="02020603050405020304" pitchFamily="18" charset="0"/>
                <a:cs typeface="Times New Roman" panose="02020603050405020304" pitchFamily="18" charset="0"/>
              </a:rPr>
              <a:t>có</a:t>
            </a:r>
            <a:r>
              <a:rPr lang="en-GB" altLang="en-US" sz="3000" dirty="0">
                <a:latin typeface="Times New Roman" panose="02020603050405020304" pitchFamily="18" charset="0"/>
                <a:cs typeface="Times New Roman" panose="02020603050405020304" pitchFamily="18" charset="0"/>
              </a:rPr>
              <a:t> </a:t>
            </a:r>
            <a:r>
              <a:rPr lang="en-GB" altLang="en-US" sz="3000" dirty="0" err="1">
                <a:latin typeface="Times New Roman" panose="02020603050405020304" pitchFamily="18" charset="0"/>
                <a:cs typeface="Times New Roman" panose="02020603050405020304" pitchFamily="18" charset="0"/>
              </a:rPr>
              <a:t>cảm</a:t>
            </a:r>
            <a:r>
              <a:rPr lang="en-GB" altLang="en-US" sz="3000" dirty="0">
                <a:latin typeface="Times New Roman" panose="02020603050405020304" pitchFamily="18" charset="0"/>
                <a:cs typeface="Times New Roman" panose="02020603050405020304" pitchFamily="18" charset="0"/>
              </a:rPr>
              <a:t> </a:t>
            </a:r>
            <a:r>
              <a:rPr lang="en-GB" altLang="en-US" sz="3000" dirty="0" err="1">
                <a:latin typeface="Times New Roman" panose="02020603050405020304" pitchFamily="18" charset="0"/>
                <a:cs typeface="Times New Roman" panose="02020603050405020304" pitchFamily="18" charset="0"/>
              </a:rPr>
              <a:t>giác</a:t>
            </a:r>
            <a:r>
              <a:rPr lang="en-GB" altLang="en-US" sz="3000" dirty="0">
                <a:latin typeface="Times New Roman" panose="02020603050405020304" pitchFamily="18" charset="0"/>
                <a:cs typeface="Times New Roman" panose="02020603050405020304" pitchFamily="18" charset="0"/>
              </a:rPr>
              <a:t> </a:t>
            </a:r>
            <a:r>
              <a:rPr lang="en-GB" altLang="en-US" sz="3000" dirty="0" err="1">
                <a:latin typeface="Times New Roman" panose="02020603050405020304" pitchFamily="18" charset="0"/>
                <a:cs typeface="Times New Roman" panose="02020603050405020304" pitchFamily="18" charset="0"/>
              </a:rPr>
              <a:t>mình</a:t>
            </a:r>
            <a:r>
              <a:rPr lang="en-GB" altLang="en-US" sz="3000" dirty="0">
                <a:latin typeface="Times New Roman" panose="02020603050405020304" pitchFamily="18" charset="0"/>
                <a:cs typeface="Times New Roman" panose="02020603050405020304" pitchFamily="18" charset="0"/>
              </a:rPr>
              <a:t> </a:t>
            </a:r>
            <a:r>
              <a:rPr lang="en-GB" altLang="en-US" sz="3000" dirty="0" err="1">
                <a:latin typeface="Times New Roman" panose="02020603050405020304" pitchFamily="18" charset="0"/>
                <a:cs typeface="Times New Roman" panose="02020603050405020304" pitchFamily="18" charset="0"/>
              </a:rPr>
              <a:t>là</a:t>
            </a:r>
            <a:r>
              <a:rPr lang="en-GB" altLang="en-US" sz="3000" dirty="0">
                <a:latin typeface="Times New Roman" panose="02020603050405020304" pitchFamily="18" charset="0"/>
                <a:cs typeface="Times New Roman" panose="02020603050405020304" pitchFamily="18" charset="0"/>
              </a:rPr>
              <a:t> </a:t>
            </a:r>
            <a:r>
              <a:rPr lang="en-GB" altLang="en-US" sz="3000" dirty="0" err="1">
                <a:latin typeface="Times New Roman" panose="02020603050405020304" pitchFamily="18" charset="0"/>
                <a:cs typeface="Times New Roman" panose="02020603050405020304" pitchFamily="18" charset="0"/>
              </a:rPr>
              <a:t>một</a:t>
            </a:r>
            <a:r>
              <a:rPr lang="en-GB" altLang="en-US" sz="3000" dirty="0">
                <a:latin typeface="Times New Roman" panose="02020603050405020304" pitchFamily="18" charset="0"/>
                <a:cs typeface="Times New Roman" panose="02020603050405020304" pitchFamily="18" charset="0"/>
              </a:rPr>
              <a:t> </a:t>
            </a:r>
            <a:r>
              <a:rPr lang="en-GB" altLang="en-US" sz="3000" dirty="0" err="1">
                <a:latin typeface="Times New Roman" panose="02020603050405020304" pitchFamily="18" charset="0"/>
                <a:cs typeface="Times New Roman" panose="02020603050405020304" pitchFamily="18" charset="0"/>
              </a:rPr>
              <a:t>người</a:t>
            </a:r>
            <a:r>
              <a:rPr lang="en-GB" altLang="en-US" sz="3000" dirty="0">
                <a:latin typeface="Times New Roman" panose="02020603050405020304" pitchFamily="18" charset="0"/>
                <a:cs typeface="Times New Roman" panose="02020603050405020304" pitchFamily="18" charset="0"/>
              </a:rPr>
              <a:t> </a:t>
            </a:r>
            <a:r>
              <a:rPr lang="en-GB" altLang="en-US" sz="3000" dirty="0" err="1">
                <a:latin typeface="Times New Roman" panose="02020603050405020304" pitchFamily="18" charset="0"/>
                <a:cs typeface="Times New Roman" panose="02020603050405020304" pitchFamily="18" charset="0"/>
              </a:rPr>
              <a:t>khổng</a:t>
            </a:r>
            <a:r>
              <a:rPr lang="en-GB" altLang="en-US" sz="3000" dirty="0">
                <a:latin typeface="Times New Roman" panose="02020603050405020304" pitchFamily="18" charset="0"/>
                <a:cs typeface="Times New Roman" panose="02020603050405020304" pitchFamily="18" charset="0"/>
              </a:rPr>
              <a:t> </a:t>
            </a:r>
            <a:r>
              <a:rPr lang="en-GB" altLang="en-US" sz="3000" dirty="0" err="1">
                <a:latin typeface="Times New Roman" panose="02020603050405020304" pitchFamily="18" charset="0"/>
                <a:cs typeface="Times New Roman" panose="02020603050405020304" pitchFamily="18" charset="0"/>
              </a:rPr>
              <a:t>lồ</a:t>
            </a:r>
            <a:r>
              <a:rPr lang="en-GB" altLang="en-US" sz="3000" dirty="0">
                <a:latin typeface="Times New Roman" panose="02020603050405020304" pitchFamily="18" charset="0"/>
                <a:cs typeface="Times New Roman" panose="02020603050405020304" pitchFamily="18" charset="0"/>
              </a:rPr>
              <a:t> </a:t>
            </a:r>
            <a:r>
              <a:rPr lang="en-GB" altLang="en-US" sz="3000" dirty="0" err="1">
                <a:latin typeface="Times New Roman" panose="02020603050405020304" pitchFamily="18" charset="0"/>
                <a:cs typeface="Times New Roman" panose="02020603050405020304" pitchFamily="18" charset="0"/>
              </a:rPr>
              <a:t>đi</a:t>
            </a:r>
            <a:r>
              <a:rPr lang="en-GB" altLang="en-US" sz="3000" dirty="0">
                <a:latin typeface="Times New Roman" panose="02020603050405020304" pitchFamily="18" charset="0"/>
                <a:cs typeface="Times New Roman" panose="02020603050405020304" pitchFamily="18" charset="0"/>
              </a:rPr>
              <a:t> </a:t>
            </a:r>
            <a:r>
              <a:rPr lang="en-GB" altLang="en-US" sz="3000" dirty="0" err="1">
                <a:latin typeface="Times New Roman" panose="02020603050405020304" pitchFamily="18" charset="0"/>
                <a:cs typeface="Times New Roman" panose="02020603050405020304" pitchFamily="18" charset="0"/>
              </a:rPr>
              <a:t>lạc</a:t>
            </a:r>
            <a:r>
              <a:rPr lang="en-GB" altLang="en-US" sz="3000" dirty="0">
                <a:latin typeface="Times New Roman" panose="02020603050405020304" pitchFamily="18" charset="0"/>
                <a:cs typeface="Times New Roman" panose="02020603050405020304" pitchFamily="18" charset="0"/>
              </a:rPr>
              <a:t> </a:t>
            </a:r>
            <a:r>
              <a:rPr lang="en-GB" altLang="en-US" sz="3000" dirty="0" err="1">
                <a:latin typeface="Times New Roman" panose="02020603050405020304" pitchFamily="18" charset="0"/>
                <a:cs typeface="Times New Roman" panose="02020603050405020304" pitchFamily="18" charset="0"/>
              </a:rPr>
              <a:t>vào</a:t>
            </a:r>
            <a:r>
              <a:rPr lang="en-GB" altLang="en-US" sz="3000" dirty="0">
                <a:latin typeface="Times New Roman" panose="02020603050405020304" pitchFamily="18" charset="0"/>
                <a:cs typeface="Times New Roman" panose="02020603050405020304" pitchFamily="18" charset="0"/>
              </a:rPr>
              <a:t> </a:t>
            </a:r>
            <a:r>
              <a:rPr lang="en-GB" altLang="en-US" sz="3000" dirty="0" err="1">
                <a:latin typeface="Times New Roman" panose="02020603050405020304" pitchFamily="18" charset="0"/>
                <a:cs typeface="Times New Roman" panose="02020603050405020304" pitchFamily="18" charset="0"/>
              </a:rPr>
              <a:t>kinh</a:t>
            </a:r>
            <a:r>
              <a:rPr lang="en-GB" altLang="en-US" sz="3000" dirty="0">
                <a:latin typeface="Times New Roman" panose="02020603050405020304" pitchFamily="18" charset="0"/>
                <a:cs typeface="Times New Roman" panose="02020603050405020304" pitchFamily="18" charset="0"/>
              </a:rPr>
              <a:t> </a:t>
            </a:r>
            <a:r>
              <a:rPr lang="en-GB" altLang="en-US" sz="3000" dirty="0" err="1">
                <a:latin typeface="Times New Roman" panose="02020603050405020304" pitchFamily="18" charset="0"/>
                <a:cs typeface="Times New Roman" panose="02020603050405020304" pitchFamily="18" charset="0"/>
              </a:rPr>
              <a:t>đô</a:t>
            </a:r>
            <a:r>
              <a:rPr lang="en-GB" altLang="en-US" sz="3000" dirty="0">
                <a:latin typeface="Times New Roman" panose="02020603050405020304" pitchFamily="18" charset="0"/>
                <a:cs typeface="Times New Roman" panose="02020603050405020304" pitchFamily="18" charset="0"/>
              </a:rPr>
              <a:t> </a:t>
            </a:r>
            <a:r>
              <a:rPr lang="en-GB" altLang="en-US" sz="3000" dirty="0" err="1">
                <a:latin typeface="Times New Roman" panose="02020603050405020304" pitchFamily="18" charset="0"/>
                <a:cs typeface="Times New Roman" panose="02020603050405020304" pitchFamily="18" charset="0"/>
              </a:rPr>
              <a:t>của</a:t>
            </a:r>
            <a:r>
              <a:rPr lang="en-GB" altLang="en-US" sz="3000" dirty="0">
                <a:latin typeface="Times New Roman" panose="02020603050405020304" pitchFamily="18" charset="0"/>
                <a:cs typeface="Times New Roman" panose="02020603050405020304" pitchFamily="18" charset="0"/>
              </a:rPr>
              <a:t> </a:t>
            </a:r>
            <a:r>
              <a:rPr lang="en-GB" altLang="en-US" sz="3000" dirty="0" err="1">
                <a:latin typeface="Times New Roman" panose="02020603050405020304" pitchFamily="18" charset="0"/>
                <a:cs typeface="Times New Roman" panose="02020603050405020304" pitchFamily="18" charset="0"/>
              </a:rPr>
              <a:t>vương</a:t>
            </a:r>
            <a:r>
              <a:rPr lang="en-GB" altLang="en-US" sz="3000" dirty="0">
                <a:latin typeface="Times New Roman" panose="02020603050405020304" pitchFamily="18" charset="0"/>
                <a:cs typeface="Times New Roman" panose="02020603050405020304" pitchFamily="18" charset="0"/>
              </a:rPr>
              <a:t> </a:t>
            </a:r>
            <a:r>
              <a:rPr lang="en-GB" altLang="en-US" sz="3000" dirty="0" err="1">
                <a:latin typeface="Times New Roman" panose="02020603050405020304" pitchFamily="18" charset="0"/>
                <a:cs typeface="Times New Roman" panose="02020603050405020304" pitchFamily="18" charset="0"/>
              </a:rPr>
              <a:t>quốc</a:t>
            </a:r>
            <a:r>
              <a:rPr lang="en-GB" altLang="en-US" sz="3000" dirty="0">
                <a:latin typeface="Times New Roman" panose="02020603050405020304" pitchFamily="18" charset="0"/>
                <a:cs typeface="Times New Roman" panose="02020603050405020304" pitchFamily="18" charset="0"/>
              </a:rPr>
              <a:t> </a:t>
            </a:r>
            <a:r>
              <a:rPr lang="en-GB" altLang="en-US" sz="3000" dirty="0" err="1">
                <a:latin typeface="Times New Roman" panose="02020603050405020304" pitchFamily="18" charset="0"/>
                <a:cs typeface="Times New Roman" panose="02020603050405020304" pitchFamily="18" charset="0"/>
              </a:rPr>
              <a:t>những</a:t>
            </a:r>
            <a:r>
              <a:rPr lang="en-GB" altLang="en-US" sz="3000" dirty="0">
                <a:latin typeface="Times New Roman" panose="02020603050405020304" pitchFamily="18" charset="0"/>
                <a:cs typeface="Times New Roman" panose="02020603050405020304" pitchFamily="18" charset="0"/>
              </a:rPr>
              <a:t> </a:t>
            </a:r>
            <a:r>
              <a:rPr lang="en-GB" altLang="en-US" sz="3000" dirty="0" err="1">
                <a:latin typeface="Times New Roman" panose="02020603050405020304" pitchFamily="18" charset="0"/>
                <a:cs typeface="Times New Roman" panose="02020603050405020304" pitchFamily="18" charset="0"/>
              </a:rPr>
              <a:t>người</a:t>
            </a:r>
            <a:r>
              <a:rPr lang="en-GB" altLang="en-US" sz="3000" dirty="0">
                <a:latin typeface="Times New Roman" panose="02020603050405020304" pitchFamily="18" charset="0"/>
                <a:cs typeface="Times New Roman" panose="02020603050405020304" pitchFamily="18" charset="0"/>
              </a:rPr>
              <a:t> </a:t>
            </a:r>
            <a:r>
              <a:rPr lang="en-GB" altLang="en-US" sz="3000" dirty="0" err="1">
                <a:latin typeface="Times New Roman" panose="02020603050405020304" pitchFamily="18" charset="0"/>
                <a:cs typeface="Times New Roman" panose="02020603050405020304" pitchFamily="18" charset="0"/>
              </a:rPr>
              <a:t>tí</a:t>
            </a:r>
            <a:r>
              <a:rPr lang="en-GB" altLang="en-US" sz="3000" dirty="0">
                <a:latin typeface="Times New Roman" panose="02020603050405020304" pitchFamily="18" charset="0"/>
                <a:cs typeface="Times New Roman" panose="02020603050405020304" pitchFamily="18" charset="0"/>
              </a:rPr>
              <a:t> hon. </a:t>
            </a:r>
            <a:r>
              <a:rPr lang="en-GB" altLang="en-US" sz="3000" dirty="0" err="1">
                <a:latin typeface="Times New Roman" panose="02020603050405020304" pitchFamily="18" charset="0"/>
                <a:cs typeface="Times New Roman" panose="02020603050405020304" pitchFamily="18" charset="0"/>
              </a:rPr>
              <a:t>Đền</a:t>
            </a:r>
            <a:r>
              <a:rPr lang="en-GB" altLang="en-US" sz="3000" dirty="0">
                <a:latin typeface="Times New Roman" panose="02020603050405020304" pitchFamily="18" charset="0"/>
                <a:cs typeface="Times New Roman" panose="02020603050405020304" pitchFamily="18" charset="0"/>
              </a:rPr>
              <a:t> </a:t>
            </a:r>
            <a:r>
              <a:rPr lang="en-GB" altLang="en-US" sz="3000" dirty="0" err="1">
                <a:latin typeface="Times New Roman" panose="02020603050405020304" pitchFamily="18" charset="0"/>
                <a:cs typeface="Times New Roman" panose="02020603050405020304" pitchFamily="18" charset="0"/>
              </a:rPr>
              <a:t>đài</a:t>
            </a:r>
            <a:r>
              <a:rPr lang="en-GB" altLang="en-US" sz="3000" dirty="0">
                <a:latin typeface="Times New Roman" panose="02020603050405020304" pitchFamily="18" charset="0"/>
                <a:cs typeface="Times New Roman" panose="02020603050405020304" pitchFamily="18" charset="0"/>
              </a:rPr>
              <a:t>, </a:t>
            </a:r>
            <a:r>
              <a:rPr lang="en-GB" altLang="en-US" sz="3000" dirty="0" err="1">
                <a:latin typeface="Times New Roman" panose="02020603050405020304" pitchFamily="18" charset="0"/>
                <a:cs typeface="Times New Roman" panose="02020603050405020304" pitchFamily="18" charset="0"/>
              </a:rPr>
              <a:t>miếu</a:t>
            </a:r>
            <a:r>
              <a:rPr lang="en-GB" altLang="en-US" sz="3000" dirty="0">
                <a:latin typeface="Times New Roman" panose="02020603050405020304" pitchFamily="18" charset="0"/>
                <a:cs typeface="Times New Roman" panose="02020603050405020304" pitchFamily="18" charset="0"/>
              </a:rPr>
              <a:t> </a:t>
            </a:r>
            <a:r>
              <a:rPr lang="en-GB" altLang="en-US" sz="3000" dirty="0" err="1">
                <a:latin typeface="Times New Roman" panose="02020603050405020304" pitchFamily="18" charset="0"/>
                <a:cs typeface="Times New Roman" panose="02020603050405020304" pitchFamily="18" charset="0"/>
              </a:rPr>
              <a:t>mạo</a:t>
            </a:r>
            <a:r>
              <a:rPr lang="en-GB" altLang="en-US" sz="3000" dirty="0">
                <a:latin typeface="Times New Roman" panose="02020603050405020304" pitchFamily="18" charset="0"/>
                <a:cs typeface="Times New Roman" panose="02020603050405020304" pitchFamily="18" charset="0"/>
              </a:rPr>
              <a:t>, </a:t>
            </a:r>
            <a:r>
              <a:rPr lang="en-GB" altLang="en-US" sz="3000" dirty="0" err="1">
                <a:latin typeface="Times New Roman" panose="02020603050405020304" pitchFamily="18" charset="0"/>
                <a:cs typeface="Times New Roman" panose="02020603050405020304" pitchFamily="18" charset="0"/>
              </a:rPr>
              <a:t>cung</a:t>
            </a:r>
            <a:r>
              <a:rPr lang="en-GB" altLang="en-US" sz="3000" dirty="0">
                <a:latin typeface="Times New Roman" panose="02020603050405020304" pitchFamily="18" charset="0"/>
                <a:cs typeface="Times New Roman" panose="02020603050405020304" pitchFamily="18" charset="0"/>
              </a:rPr>
              <a:t> </a:t>
            </a:r>
            <a:r>
              <a:rPr lang="en-GB" altLang="en-US" sz="3000" dirty="0" err="1">
                <a:latin typeface="Times New Roman" panose="02020603050405020304" pitchFamily="18" charset="0"/>
                <a:cs typeface="Times New Roman" panose="02020603050405020304" pitchFamily="18" charset="0"/>
              </a:rPr>
              <a:t>điện</a:t>
            </a:r>
            <a:r>
              <a:rPr lang="en-GB" altLang="en-US" sz="3000" dirty="0">
                <a:latin typeface="Times New Roman" panose="02020603050405020304" pitchFamily="18" charset="0"/>
                <a:cs typeface="Times New Roman" panose="02020603050405020304" pitchFamily="18" charset="0"/>
              </a:rPr>
              <a:t> </a:t>
            </a:r>
            <a:r>
              <a:rPr lang="en-GB" altLang="en-US" sz="3000" dirty="0" err="1">
                <a:latin typeface="Times New Roman" panose="02020603050405020304" pitchFamily="18" charset="0"/>
                <a:cs typeface="Times New Roman" panose="02020603050405020304" pitchFamily="18" charset="0"/>
              </a:rPr>
              <a:t>của</a:t>
            </a:r>
            <a:r>
              <a:rPr lang="en-GB" altLang="en-US" sz="3000" dirty="0">
                <a:latin typeface="Times New Roman" panose="02020603050405020304" pitchFamily="18" charset="0"/>
                <a:cs typeface="Times New Roman" panose="02020603050405020304" pitchFamily="18" charset="0"/>
              </a:rPr>
              <a:t> </a:t>
            </a:r>
            <a:r>
              <a:rPr lang="en-GB" altLang="en-US" sz="3000" dirty="0" err="1">
                <a:latin typeface="Times New Roman" panose="02020603050405020304" pitchFamily="18" charset="0"/>
                <a:cs typeface="Times New Roman" panose="02020603050405020304" pitchFamily="18" charset="0"/>
              </a:rPr>
              <a:t>họ</a:t>
            </a:r>
            <a:r>
              <a:rPr lang="en-GB" altLang="en-US" sz="3000" dirty="0">
                <a:latin typeface="Times New Roman" panose="02020603050405020304" pitchFamily="18" charset="0"/>
                <a:cs typeface="Times New Roman" panose="02020603050405020304" pitchFamily="18" charset="0"/>
              </a:rPr>
              <a:t> </a:t>
            </a:r>
            <a:r>
              <a:rPr lang="en-GB" altLang="en-US" sz="3000" dirty="0" err="1">
                <a:latin typeface="Times New Roman" panose="02020603050405020304" pitchFamily="18" charset="0"/>
                <a:cs typeface="Times New Roman" panose="02020603050405020304" pitchFamily="18" charset="0"/>
              </a:rPr>
              <a:t>lúp</a:t>
            </a:r>
            <a:r>
              <a:rPr lang="en-GB" altLang="en-US" sz="3000" dirty="0">
                <a:latin typeface="Times New Roman" panose="02020603050405020304" pitchFamily="18" charset="0"/>
                <a:cs typeface="Times New Roman" panose="02020603050405020304" pitchFamily="18" charset="0"/>
              </a:rPr>
              <a:t> </a:t>
            </a:r>
            <a:r>
              <a:rPr lang="en-GB" altLang="en-US" sz="3000" dirty="0" err="1">
                <a:latin typeface="Times New Roman" panose="02020603050405020304" pitchFamily="18" charset="0"/>
                <a:cs typeface="Times New Roman" panose="02020603050405020304" pitchFamily="18" charset="0"/>
              </a:rPr>
              <a:t>xúp</a:t>
            </a:r>
            <a:r>
              <a:rPr lang="en-GB" altLang="en-US" sz="3000" dirty="0">
                <a:latin typeface="Times New Roman" panose="02020603050405020304" pitchFamily="18" charset="0"/>
                <a:cs typeface="Times New Roman" panose="02020603050405020304" pitchFamily="18" charset="0"/>
              </a:rPr>
              <a:t> </a:t>
            </a:r>
            <a:r>
              <a:rPr lang="en-GB" altLang="en-US" sz="3000" dirty="0" err="1">
                <a:latin typeface="Times New Roman" panose="02020603050405020304" pitchFamily="18" charset="0"/>
                <a:cs typeface="Times New Roman" panose="02020603050405020304" pitchFamily="18" charset="0"/>
              </a:rPr>
              <a:t>dưới</a:t>
            </a:r>
            <a:r>
              <a:rPr lang="en-GB" altLang="en-US" sz="3000" dirty="0">
                <a:latin typeface="Times New Roman" panose="02020603050405020304" pitchFamily="18" charset="0"/>
                <a:cs typeface="Times New Roman" panose="02020603050405020304" pitchFamily="18" charset="0"/>
              </a:rPr>
              <a:t> </a:t>
            </a:r>
            <a:r>
              <a:rPr lang="en-GB" altLang="en-US" sz="3000" dirty="0" err="1">
                <a:latin typeface="Times New Roman" panose="02020603050405020304" pitchFamily="18" charset="0"/>
                <a:cs typeface="Times New Roman" panose="02020603050405020304" pitchFamily="18" charset="0"/>
              </a:rPr>
              <a:t>chân</a:t>
            </a:r>
            <a:r>
              <a:rPr lang="en-GB" altLang="en-US" sz="3000" dirty="0">
                <a:latin typeface="Times New Roman" panose="02020603050405020304" pitchFamily="18" charset="0"/>
                <a:cs typeface="Times New Roman" panose="02020603050405020304"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0" y="3812345"/>
            <a:ext cx="12192000" cy="3045655"/>
            <a:chOff x="0" y="3812345"/>
            <a:chExt cx="12192000" cy="3045655"/>
          </a:xfrm>
        </p:grpSpPr>
        <p:pic>
          <p:nvPicPr>
            <p:cNvPr id="3" name="图片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201" name="图片 20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
        <p:nvSpPr>
          <p:cNvPr id="2" name="Text Box 1"/>
          <p:cNvSpPr txBox="1"/>
          <p:nvPr/>
        </p:nvSpPr>
        <p:spPr>
          <a:xfrm>
            <a:off x="1003300" y="725170"/>
            <a:ext cx="9881870" cy="2861310"/>
          </a:xfrm>
          <a:prstGeom prst="rect">
            <a:avLst/>
          </a:prstGeom>
          <a:noFill/>
        </p:spPr>
        <p:txBody>
          <a:bodyPr wrap="square" rtlCol="0" anchor="t">
            <a:spAutoFit/>
          </a:bodyPr>
          <a:lstStyle/>
          <a:p>
            <a:pPr algn="just"/>
            <a:r>
              <a:rPr lang="vi-VN" altLang="en-GB" sz="3000" dirty="0">
                <a:latin typeface="Times New Roman" panose="02020603050405020304" pitchFamily="18" charset="0"/>
                <a:cs typeface="Times New Roman" panose="02020603050405020304" pitchFamily="18" charset="0"/>
              </a:rPr>
              <a:t>	2. </a:t>
            </a:r>
            <a:r>
              <a:rPr lang="en-GB" altLang="en-US" sz="3000" dirty="0" err="1">
                <a:latin typeface="Times New Roman" panose="02020603050405020304" pitchFamily="18" charset="0"/>
                <a:cs typeface="Times New Roman" panose="02020603050405020304" pitchFamily="18" charset="0"/>
              </a:rPr>
              <a:t>Nắng</a:t>
            </a:r>
            <a:r>
              <a:rPr lang="en-GB" altLang="en-US" sz="3000" dirty="0">
                <a:latin typeface="Times New Roman" panose="02020603050405020304" pitchFamily="18" charset="0"/>
                <a:cs typeface="Times New Roman" panose="02020603050405020304" pitchFamily="18" charset="0"/>
              </a:rPr>
              <a:t> </a:t>
            </a:r>
            <a:r>
              <a:rPr lang="en-GB" altLang="en-US" sz="3000" dirty="0" err="1">
                <a:latin typeface="Times New Roman" panose="02020603050405020304" pitchFamily="18" charset="0"/>
                <a:cs typeface="Times New Roman" panose="02020603050405020304" pitchFamily="18" charset="0"/>
              </a:rPr>
              <a:t>trưa</a:t>
            </a:r>
            <a:r>
              <a:rPr lang="en-GB" altLang="en-US" sz="3000" dirty="0">
                <a:latin typeface="Times New Roman" panose="02020603050405020304" pitchFamily="18" charset="0"/>
                <a:cs typeface="Times New Roman" panose="02020603050405020304" pitchFamily="18" charset="0"/>
              </a:rPr>
              <a:t> </a:t>
            </a:r>
            <a:r>
              <a:rPr lang="en-GB" altLang="en-US" sz="3000" dirty="0" err="1">
                <a:latin typeface="Times New Roman" panose="02020603050405020304" pitchFamily="18" charset="0"/>
                <a:cs typeface="Times New Roman" panose="02020603050405020304" pitchFamily="18" charset="0"/>
              </a:rPr>
              <a:t>đã</a:t>
            </a:r>
            <a:r>
              <a:rPr lang="en-GB" altLang="en-US" sz="3000" dirty="0">
                <a:latin typeface="Times New Roman" panose="02020603050405020304" pitchFamily="18" charset="0"/>
                <a:cs typeface="Times New Roman" panose="02020603050405020304" pitchFamily="18" charset="0"/>
              </a:rPr>
              <a:t> </a:t>
            </a:r>
            <a:r>
              <a:rPr lang="en-GB" altLang="en-US" sz="3000" dirty="0" err="1">
                <a:latin typeface="Times New Roman" panose="02020603050405020304" pitchFamily="18" charset="0"/>
                <a:cs typeface="Times New Roman" panose="02020603050405020304" pitchFamily="18" charset="0"/>
              </a:rPr>
              <a:t>rọi</a:t>
            </a:r>
            <a:r>
              <a:rPr lang="en-GB" altLang="en-US" sz="3000" dirty="0">
                <a:latin typeface="Times New Roman" panose="02020603050405020304" pitchFamily="18" charset="0"/>
                <a:cs typeface="Times New Roman" panose="02020603050405020304" pitchFamily="18" charset="0"/>
              </a:rPr>
              <a:t> </a:t>
            </a:r>
            <a:r>
              <a:rPr lang="en-GB" altLang="en-US" sz="3000" dirty="0" err="1">
                <a:latin typeface="Times New Roman" panose="02020603050405020304" pitchFamily="18" charset="0"/>
                <a:cs typeface="Times New Roman" panose="02020603050405020304" pitchFamily="18" charset="0"/>
              </a:rPr>
              <a:t>xuống</a:t>
            </a:r>
            <a:r>
              <a:rPr lang="en-GB" altLang="en-US" sz="3000" dirty="0">
                <a:latin typeface="Times New Roman" panose="02020603050405020304" pitchFamily="18" charset="0"/>
                <a:cs typeface="Times New Roman" panose="02020603050405020304" pitchFamily="18" charset="0"/>
              </a:rPr>
              <a:t> </a:t>
            </a:r>
            <a:r>
              <a:rPr lang="en-GB" altLang="en-US" sz="3000" dirty="0" err="1">
                <a:latin typeface="Times New Roman" panose="02020603050405020304" pitchFamily="18" charset="0"/>
                <a:cs typeface="Times New Roman" panose="02020603050405020304" pitchFamily="18" charset="0"/>
              </a:rPr>
              <a:t>đỉnh</a:t>
            </a:r>
            <a:r>
              <a:rPr lang="en-GB" altLang="en-US" sz="3000" dirty="0">
                <a:latin typeface="Times New Roman" panose="02020603050405020304" pitchFamily="18" charset="0"/>
                <a:cs typeface="Times New Roman" panose="02020603050405020304" pitchFamily="18" charset="0"/>
              </a:rPr>
              <a:t> </a:t>
            </a:r>
            <a:r>
              <a:rPr lang="en-GB" altLang="en-US" sz="3000" dirty="0" err="1">
                <a:latin typeface="Times New Roman" panose="02020603050405020304" pitchFamily="18" charset="0"/>
                <a:cs typeface="Times New Roman" panose="02020603050405020304" pitchFamily="18" charset="0"/>
              </a:rPr>
              <a:t>đầu</a:t>
            </a:r>
            <a:r>
              <a:rPr lang="en-GB" altLang="en-US" sz="3000" dirty="0">
                <a:latin typeface="Times New Roman" panose="02020603050405020304" pitchFamily="18" charset="0"/>
                <a:cs typeface="Times New Roman" panose="02020603050405020304" pitchFamily="18" charset="0"/>
              </a:rPr>
              <a:t> </a:t>
            </a:r>
            <a:r>
              <a:rPr lang="en-GB" altLang="en-US" sz="3000" dirty="0" err="1">
                <a:latin typeface="Times New Roman" panose="02020603050405020304" pitchFamily="18" charset="0"/>
                <a:cs typeface="Times New Roman" panose="02020603050405020304" pitchFamily="18" charset="0"/>
              </a:rPr>
              <a:t>mà</a:t>
            </a:r>
            <a:r>
              <a:rPr lang="en-GB" altLang="en-US" sz="3000" dirty="0">
                <a:latin typeface="Times New Roman" panose="02020603050405020304" pitchFamily="18" charset="0"/>
                <a:cs typeface="Times New Roman" panose="02020603050405020304" pitchFamily="18" charset="0"/>
              </a:rPr>
              <a:t> </a:t>
            </a:r>
            <a:r>
              <a:rPr lang="en-GB" altLang="en-US" sz="3000" dirty="0" err="1">
                <a:latin typeface="Times New Roman" panose="02020603050405020304" pitchFamily="18" charset="0"/>
                <a:cs typeface="Times New Roman" panose="02020603050405020304" pitchFamily="18" charset="0"/>
              </a:rPr>
              <a:t>rừng</a:t>
            </a:r>
            <a:r>
              <a:rPr lang="en-GB" altLang="en-US" sz="3000" dirty="0">
                <a:latin typeface="Times New Roman" panose="02020603050405020304" pitchFamily="18" charset="0"/>
                <a:cs typeface="Times New Roman" panose="02020603050405020304" pitchFamily="18" charset="0"/>
              </a:rPr>
              <a:t> </a:t>
            </a:r>
            <a:r>
              <a:rPr lang="en-GB" altLang="en-US" sz="3000" dirty="0" err="1">
                <a:latin typeface="Times New Roman" panose="02020603050405020304" pitchFamily="18" charset="0"/>
                <a:cs typeface="Times New Roman" panose="02020603050405020304" pitchFamily="18" charset="0"/>
              </a:rPr>
              <a:t>sâu</a:t>
            </a:r>
            <a:r>
              <a:rPr lang="en-GB" altLang="en-US" sz="3000" dirty="0">
                <a:latin typeface="Times New Roman" panose="02020603050405020304" pitchFamily="18" charset="0"/>
                <a:cs typeface="Times New Roman" panose="02020603050405020304" pitchFamily="18" charset="0"/>
              </a:rPr>
              <a:t> </a:t>
            </a:r>
            <a:r>
              <a:rPr lang="en-GB" altLang="en-US" sz="3000" dirty="0" err="1">
                <a:latin typeface="Times New Roman" panose="02020603050405020304" pitchFamily="18" charset="0"/>
                <a:cs typeface="Times New Roman" panose="02020603050405020304" pitchFamily="18" charset="0"/>
              </a:rPr>
              <a:t>vẫn</a:t>
            </a:r>
            <a:r>
              <a:rPr lang="en-GB" altLang="en-US" sz="3000" dirty="0">
                <a:latin typeface="Times New Roman" panose="02020603050405020304" pitchFamily="18" charset="0"/>
                <a:cs typeface="Times New Roman" panose="02020603050405020304" pitchFamily="18" charset="0"/>
              </a:rPr>
              <a:t> </a:t>
            </a:r>
            <a:r>
              <a:rPr lang="en-GB" altLang="en-US" sz="3000" dirty="0" err="1">
                <a:latin typeface="Times New Roman" panose="02020603050405020304" pitchFamily="18" charset="0"/>
                <a:cs typeface="Times New Roman" panose="02020603050405020304" pitchFamily="18" charset="0"/>
              </a:rPr>
              <a:t>ẩm</a:t>
            </a:r>
            <a:r>
              <a:rPr lang="en-GB" altLang="en-US" sz="3000" dirty="0">
                <a:latin typeface="Times New Roman" panose="02020603050405020304" pitchFamily="18" charset="0"/>
                <a:cs typeface="Times New Roman" panose="02020603050405020304" pitchFamily="18" charset="0"/>
              </a:rPr>
              <a:t> </a:t>
            </a:r>
            <a:r>
              <a:rPr lang="en-GB" altLang="en-US" sz="3000" dirty="0" err="1">
                <a:latin typeface="Times New Roman" panose="02020603050405020304" pitchFamily="18" charset="0"/>
                <a:cs typeface="Times New Roman" panose="02020603050405020304" pitchFamily="18" charset="0"/>
              </a:rPr>
              <a:t>lạnh</a:t>
            </a:r>
            <a:r>
              <a:rPr lang="en-GB" altLang="en-US" sz="3000" dirty="0">
                <a:latin typeface="Times New Roman" panose="02020603050405020304" pitchFamily="18" charset="0"/>
                <a:cs typeface="Times New Roman" panose="02020603050405020304" pitchFamily="18" charset="0"/>
              </a:rPr>
              <a:t>, </a:t>
            </a:r>
            <a:r>
              <a:rPr lang="en-GB" altLang="en-US" sz="3000" dirty="0" err="1">
                <a:latin typeface="Times New Roman" panose="02020603050405020304" pitchFamily="18" charset="0"/>
                <a:cs typeface="Times New Roman" panose="02020603050405020304" pitchFamily="18" charset="0"/>
              </a:rPr>
              <a:t>ánh</a:t>
            </a:r>
            <a:r>
              <a:rPr lang="en-GB" altLang="en-US" sz="3000" dirty="0">
                <a:latin typeface="Times New Roman" panose="02020603050405020304" pitchFamily="18" charset="0"/>
                <a:cs typeface="Times New Roman" panose="02020603050405020304" pitchFamily="18" charset="0"/>
              </a:rPr>
              <a:t> </a:t>
            </a:r>
            <a:r>
              <a:rPr lang="en-GB" altLang="en-US" sz="3000" dirty="0" err="1">
                <a:latin typeface="Times New Roman" panose="02020603050405020304" pitchFamily="18" charset="0"/>
                <a:cs typeface="Times New Roman" panose="02020603050405020304" pitchFamily="18" charset="0"/>
              </a:rPr>
              <a:t>nắng</a:t>
            </a:r>
            <a:r>
              <a:rPr lang="en-GB" altLang="en-US" sz="3000" dirty="0">
                <a:latin typeface="Times New Roman" panose="02020603050405020304" pitchFamily="18" charset="0"/>
                <a:cs typeface="Times New Roman" panose="02020603050405020304" pitchFamily="18" charset="0"/>
              </a:rPr>
              <a:t> </a:t>
            </a:r>
            <a:r>
              <a:rPr lang="en-GB" altLang="en-US" sz="3000" dirty="0" err="1">
                <a:latin typeface="Times New Roman" panose="02020603050405020304" pitchFamily="18" charset="0"/>
                <a:cs typeface="Times New Roman" panose="02020603050405020304" pitchFamily="18" charset="0"/>
              </a:rPr>
              <a:t>lọt</a:t>
            </a:r>
            <a:r>
              <a:rPr lang="en-GB" altLang="en-US" sz="3000" dirty="0">
                <a:latin typeface="Times New Roman" panose="02020603050405020304" pitchFamily="18" charset="0"/>
                <a:cs typeface="Times New Roman" panose="02020603050405020304" pitchFamily="18" charset="0"/>
              </a:rPr>
              <a:t> qua </a:t>
            </a:r>
            <a:r>
              <a:rPr lang="en-GB" altLang="en-US" sz="3000" dirty="0" err="1">
                <a:latin typeface="Times New Roman" panose="02020603050405020304" pitchFamily="18" charset="0"/>
                <a:cs typeface="Times New Roman" panose="02020603050405020304" pitchFamily="18" charset="0"/>
              </a:rPr>
              <a:t>lá</a:t>
            </a:r>
            <a:r>
              <a:rPr lang="en-GB" altLang="en-US" sz="3000" dirty="0">
                <a:latin typeface="Times New Roman" panose="02020603050405020304" pitchFamily="18" charset="0"/>
                <a:cs typeface="Times New Roman" panose="02020603050405020304" pitchFamily="18" charset="0"/>
              </a:rPr>
              <a:t> </a:t>
            </a:r>
            <a:r>
              <a:rPr lang="en-GB" altLang="en-US" sz="3000" dirty="0" err="1">
                <a:latin typeface="Times New Roman" panose="02020603050405020304" pitchFamily="18" charset="0"/>
                <a:cs typeface="Times New Roman" panose="02020603050405020304" pitchFamily="18" charset="0"/>
              </a:rPr>
              <a:t>trong</a:t>
            </a:r>
            <a:r>
              <a:rPr lang="en-GB" altLang="en-US" sz="3000" dirty="0">
                <a:latin typeface="Times New Roman" panose="02020603050405020304" pitchFamily="18" charset="0"/>
                <a:cs typeface="Times New Roman" panose="02020603050405020304" pitchFamily="18" charset="0"/>
              </a:rPr>
              <a:t> </a:t>
            </a:r>
            <a:r>
              <a:rPr lang="en-GB" altLang="en-US" sz="3000" dirty="0" err="1">
                <a:latin typeface="Times New Roman" panose="02020603050405020304" pitchFamily="18" charset="0"/>
                <a:cs typeface="Times New Roman" panose="02020603050405020304" pitchFamily="18" charset="0"/>
              </a:rPr>
              <a:t>xanh</a:t>
            </a:r>
            <a:r>
              <a:rPr lang="en-GB" altLang="en-US" sz="3000" dirty="0">
                <a:latin typeface="Times New Roman" panose="02020603050405020304" pitchFamily="18" charset="0"/>
                <a:cs typeface="Times New Roman" panose="02020603050405020304" pitchFamily="18" charset="0"/>
              </a:rPr>
              <a:t>. </a:t>
            </a:r>
            <a:r>
              <a:rPr lang="en-GB" altLang="en-US" sz="3000" dirty="0" err="1">
                <a:latin typeface="Times New Roman" panose="02020603050405020304" pitchFamily="18" charset="0"/>
                <a:cs typeface="Times New Roman" panose="02020603050405020304" pitchFamily="18" charset="0"/>
              </a:rPr>
              <a:t>Chúng</a:t>
            </a:r>
            <a:r>
              <a:rPr lang="en-GB" altLang="en-US" sz="3000" dirty="0">
                <a:latin typeface="Times New Roman" panose="02020603050405020304" pitchFamily="18" charset="0"/>
                <a:cs typeface="Times New Roman" panose="02020603050405020304" pitchFamily="18" charset="0"/>
              </a:rPr>
              <a:t> </a:t>
            </a:r>
            <a:r>
              <a:rPr lang="en-GB" altLang="en-US" sz="3000" dirty="0" err="1">
                <a:latin typeface="Times New Roman" panose="02020603050405020304" pitchFamily="18" charset="0"/>
                <a:cs typeface="Times New Roman" panose="02020603050405020304" pitchFamily="18" charset="0"/>
              </a:rPr>
              <a:t>tôi</a:t>
            </a:r>
            <a:r>
              <a:rPr lang="en-GB" altLang="en-US" sz="3000" dirty="0">
                <a:latin typeface="Times New Roman" panose="02020603050405020304" pitchFamily="18" charset="0"/>
                <a:cs typeface="Times New Roman" panose="02020603050405020304" pitchFamily="18" charset="0"/>
              </a:rPr>
              <a:t> </a:t>
            </a:r>
            <a:r>
              <a:rPr lang="en-GB" altLang="en-US" sz="3000" dirty="0" err="1">
                <a:latin typeface="Times New Roman" panose="02020603050405020304" pitchFamily="18" charset="0"/>
                <a:cs typeface="Times New Roman" panose="02020603050405020304" pitchFamily="18" charset="0"/>
              </a:rPr>
              <a:t>đi</a:t>
            </a:r>
            <a:r>
              <a:rPr lang="en-GB" altLang="en-US" sz="3000" dirty="0">
                <a:latin typeface="Times New Roman" panose="02020603050405020304" pitchFamily="18" charset="0"/>
                <a:cs typeface="Times New Roman" panose="02020603050405020304" pitchFamily="18" charset="0"/>
              </a:rPr>
              <a:t> </a:t>
            </a:r>
            <a:r>
              <a:rPr lang="en-GB" altLang="en-US" sz="3000" dirty="0" err="1">
                <a:latin typeface="Times New Roman" panose="02020603050405020304" pitchFamily="18" charset="0"/>
                <a:cs typeface="Times New Roman" panose="02020603050405020304" pitchFamily="18" charset="0"/>
              </a:rPr>
              <a:t>đến</a:t>
            </a:r>
            <a:r>
              <a:rPr lang="en-GB" altLang="en-US" sz="3000" dirty="0">
                <a:latin typeface="Times New Roman" panose="02020603050405020304" pitchFamily="18" charset="0"/>
                <a:cs typeface="Times New Roman" panose="02020603050405020304" pitchFamily="18" charset="0"/>
              </a:rPr>
              <a:t> </a:t>
            </a:r>
            <a:r>
              <a:rPr lang="en-GB" altLang="en-US" sz="3000" dirty="0" err="1">
                <a:latin typeface="Times New Roman" panose="02020603050405020304" pitchFamily="18" charset="0"/>
                <a:cs typeface="Times New Roman" panose="02020603050405020304" pitchFamily="18" charset="0"/>
              </a:rPr>
              <a:t>đâu</a:t>
            </a:r>
            <a:r>
              <a:rPr lang="en-GB" altLang="en-US" sz="3000" dirty="0">
                <a:latin typeface="Times New Roman" panose="02020603050405020304" pitchFamily="18" charset="0"/>
                <a:cs typeface="Times New Roman" panose="02020603050405020304" pitchFamily="18" charset="0"/>
              </a:rPr>
              <a:t>, </a:t>
            </a:r>
            <a:r>
              <a:rPr lang="en-GB" altLang="en-US" sz="3000" dirty="0" err="1">
                <a:latin typeface="Times New Roman" panose="02020603050405020304" pitchFamily="18" charset="0"/>
                <a:cs typeface="Times New Roman" panose="02020603050405020304" pitchFamily="18" charset="0"/>
              </a:rPr>
              <a:t>rừng</a:t>
            </a:r>
            <a:r>
              <a:rPr lang="en-GB" altLang="en-US" sz="3000" dirty="0">
                <a:latin typeface="Times New Roman" panose="02020603050405020304" pitchFamily="18" charset="0"/>
                <a:cs typeface="Times New Roman" panose="02020603050405020304" pitchFamily="18" charset="0"/>
              </a:rPr>
              <a:t> </a:t>
            </a:r>
            <a:r>
              <a:rPr lang="en-GB" altLang="en-US" sz="3000" dirty="0" err="1">
                <a:latin typeface="Times New Roman" panose="02020603050405020304" pitchFamily="18" charset="0"/>
                <a:cs typeface="Times New Roman" panose="02020603050405020304" pitchFamily="18" charset="0"/>
              </a:rPr>
              <a:t>rào</a:t>
            </a:r>
            <a:r>
              <a:rPr lang="en-GB" altLang="en-US" sz="3000" dirty="0">
                <a:latin typeface="Times New Roman" panose="02020603050405020304" pitchFamily="18" charset="0"/>
                <a:cs typeface="Times New Roman" panose="02020603050405020304" pitchFamily="18" charset="0"/>
              </a:rPr>
              <a:t> </a:t>
            </a:r>
            <a:r>
              <a:rPr lang="en-GB" altLang="en-US" sz="3000" dirty="0" err="1">
                <a:latin typeface="Times New Roman" panose="02020603050405020304" pitchFamily="18" charset="0"/>
                <a:cs typeface="Times New Roman" panose="02020603050405020304" pitchFamily="18" charset="0"/>
              </a:rPr>
              <a:t>rào</a:t>
            </a:r>
            <a:r>
              <a:rPr lang="en-GB" altLang="en-US" sz="3000" dirty="0">
                <a:latin typeface="Times New Roman" panose="02020603050405020304" pitchFamily="18" charset="0"/>
                <a:cs typeface="Times New Roman" panose="02020603050405020304" pitchFamily="18" charset="0"/>
              </a:rPr>
              <a:t> </a:t>
            </a:r>
            <a:r>
              <a:rPr lang="en-GB" altLang="en-US" sz="3000" dirty="0" err="1">
                <a:latin typeface="Times New Roman" panose="02020603050405020304" pitchFamily="18" charset="0"/>
                <a:cs typeface="Times New Roman" panose="02020603050405020304" pitchFamily="18" charset="0"/>
              </a:rPr>
              <a:t>chuyển</a:t>
            </a:r>
            <a:r>
              <a:rPr lang="en-GB" altLang="en-US" sz="3000" dirty="0">
                <a:latin typeface="Times New Roman" panose="02020603050405020304" pitchFamily="18" charset="0"/>
                <a:cs typeface="Times New Roman" panose="02020603050405020304" pitchFamily="18" charset="0"/>
              </a:rPr>
              <a:t> </a:t>
            </a:r>
            <a:r>
              <a:rPr lang="en-GB" altLang="en-US" sz="3000" dirty="0" err="1">
                <a:latin typeface="Times New Roman" panose="02020603050405020304" pitchFamily="18" charset="0"/>
                <a:cs typeface="Times New Roman" panose="02020603050405020304" pitchFamily="18" charset="0"/>
              </a:rPr>
              <a:t>động</a:t>
            </a:r>
            <a:r>
              <a:rPr lang="en-GB" altLang="en-US" sz="3000" dirty="0">
                <a:latin typeface="Times New Roman" panose="02020603050405020304" pitchFamily="18" charset="0"/>
                <a:cs typeface="Times New Roman" panose="02020603050405020304" pitchFamily="18" charset="0"/>
              </a:rPr>
              <a:t> </a:t>
            </a:r>
            <a:r>
              <a:rPr lang="en-GB" altLang="en-US" sz="3000" dirty="0" err="1">
                <a:latin typeface="Times New Roman" panose="02020603050405020304" pitchFamily="18" charset="0"/>
                <a:cs typeface="Times New Roman" panose="02020603050405020304" pitchFamily="18" charset="0"/>
              </a:rPr>
              <a:t>đến</a:t>
            </a:r>
            <a:r>
              <a:rPr lang="en-GB" altLang="en-US" sz="3000" dirty="0">
                <a:latin typeface="Times New Roman" panose="02020603050405020304" pitchFamily="18" charset="0"/>
                <a:cs typeface="Times New Roman" panose="02020603050405020304" pitchFamily="18" charset="0"/>
              </a:rPr>
              <a:t> </a:t>
            </a:r>
            <a:r>
              <a:rPr lang="en-GB" altLang="en-US" sz="3000" dirty="0" err="1">
                <a:latin typeface="Times New Roman" panose="02020603050405020304" pitchFamily="18" charset="0"/>
                <a:cs typeface="Times New Roman" panose="02020603050405020304" pitchFamily="18" charset="0"/>
              </a:rPr>
              <a:t>đấy</a:t>
            </a:r>
            <a:r>
              <a:rPr lang="en-GB" altLang="en-US" sz="3000" dirty="0">
                <a:latin typeface="Times New Roman" panose="02020603050405020304" pitchFamily="18" charset="0"/>
                <a:cs typeface="Times New Roman" panose="02020603050405020304" pitchFamily="18" charset="0"/>
              </a:rPr>
              <a:t>. </a:t>
            </a:r>
            <a:r>
              <a:rPr lang="en-GB" altLang="en-US" sz="3000" dirty="0" err="1">
                <a:latin typeface="Times New Roman" panose="02020603050405020304" pitchFamily="18" charset="0"/>
                <a:cs typeface="Times New Roman" panose="02020603050405020304" pitchFamily="18" charset="0"/>
              </a:rPr>
              <a:t>Những</a:t>
            </a:r>
            <a:r>
              <a:rPr lang="en-GB" altLang="en-US" sz="3000" dirty="0">
                <a:latin typeface="Times New Roman" panose="02020603050405020304" pitchFamily="18" charset="0"/>
                <a:cs typeface="Times New Roman" panose="02020603050405020304" pitchFamily="18" charset="0"/>
              </a:rPr>
              <a:t> con </a:t>
            </a:r>
            <a:r>
              <a:rPr lang="en-GB" altLang="en-US" sz="3000" dirty="0" err="1">
                <a:latin typeface="Times New Roman" panose="02020603050405020304" pitchFamily="18" charset="0"/>
                <a:cs typeface="Times New Roman" panose="02020603050405020304" pitchFamily="18" charset="0"/>
              </a:rPr>
              <a:t>vượn</a:t>
            </a:r>
            <a:r>
              <a:rPr lang="en-GB" altLang="en-US" sz="3000" dirty="0">
                <a:latin typeface="Times New Roman" panose="02020603050405020304" pitchFamily="18" charset="0"/>
                <a:cs typeface="Times New Roman" panose="02020603050405020304" pitchFamily="18" charset="0"/>
              </a:rPr>
              <a:t> </a:t>
            </a:r>
            <a:r>
              <a:rPr lang="en-GB" altLang="en-US" sz="3000" dirty="0" err="1">
                <a:latin typeface="Times New Roman" panose="02020603050405020304" pitchFamily="18" charset="0"/>
                <a:cs typeface="Times New Roman" panose="02020603050405020304" pitchFamily="18" charset="0"/>
              </a:rPr>
              <a:t>bạc</a:t>
            </a:r>
            <a:r>
              <a:rPr lang="en-GB" altLang="en-US" sz="3000" dirty="0">
                <a:latin typeface="Times New Roman" panose="02020603050405020304" pitchFamily="18" charset="0"/>
                <a:cs typeface="Times New Roman" panose="02020603050405020304" pitchFamily="18" charset="0"/>
              </a:rPr>
              <a:t> </a:t>
            </a:r>
            <a:r>
              <a:rPr lang="en-GB" altLang="en-US" sz="3000" dirty="0" err="1">
                <a:latin typeface="Times New Roman" panose="02020603050405020304" pitchFamily="18" charset="0"/>
                <a:cs typeface="Times New Roman" panose="02020603050405020304" pitchFamily="18" charset="0"/>
              </a:rPr>
              <a:t>má</a:t>
            </a:r>
            <a:r>
              <a:rPr lang="en-GB" altLang="en-US" sz="3000" dirty="0">
                <a:latin typeface="Times New Roman" panose="02020603050405020304" pitchFamily="18" charset="0"/>
                <a:cs typeface="Times New Roman" panose="02020603050405020304" pitchFamily="18" charset="0"/>
              </a:rPr>
              <a:t> </a:t>
            </a:r>
            <a:r>
              <a:rPr lang="en-GB" altLang="en-US" sz="3000" dirty="0" err="1">
                <a:latin typeface="Times New Roman" panose="02020603050405020304" pitchFamily="18" charset="0"/>
                <a:cs typeface="Times New Roman" panose="02020603050405020304" pitchFamily="18" charset="0"/>
              </a:rPr>
              <a:t>ôm</a:t>
            </a:r>
            <a:r>
              <a:rPr lang="en-GB" altLang="en-US" sz="3000" dirty="0">
                <a:latin typeface="Times New Roman" panose="02020603050405020304" pitchFamily="18" charset="0"/>
                <a:cs typeface="Times New Roman" panose="02020603050405020304" pitchFamily="18" charset="0"/>
              </a:rPr>
              <a:t> con </a:t>
            </a:r>
            <a:r>
              <a:rPr lang="en-GB" altLang="en-US" sz="3000" dirty="0" err="1">
                <a:latin typeface="Times New Roman" panose="02020603050405020304" pitchFamily="18" charset="0"/>
                <a:cs typeface="Times New Roman" panose="02020603050405020304" pitchFamily="18" charset="0"/>
              </a:rPr>
              <a:t>gọn</a:t>
            </a:r>
            <a:r>
              <a:rPr lang="en-GB" altLang="en-US" sz="3000" dirty="0">
                <a:latin typeface="Times New Roman" panose="02020603050405020304" pitchFamily="18" charset="0"/>
                <a:cs typeface="Times New Roman" panose="02020603050405020304" pitchFamily="18" charset="0"/>
              </a:rPr>
              <a:t> </a:t>
            </a:r>
            <a:r>
              <a:rPr lang="en-GB" altLang="en-US" sz="3000" dirty="0" err="1">
                <a:latin typeface="Times New Roman" panose="02020603050405020304" pitchFamily="18" charset="0"/>
                <a:cs typeface="Times New Roman" panose="02020603050405020304" pitchFamily="18" charset="0"/>
              </a:rPr>
              <a:t>ghẽ</a:t>
            </a:r>
            <a:r>
              <a:rPr lang="en-GB" altLang="en-US" sz="3000" dirty="0">
                <a:latin typeface="Times New Roman" panose="02020603050405020304" pitchFamily="18" charset="0"/>
                <a:cs typeface="Times New Roman" panose="02020603050405020304" pitchFamily="18" charset="0"/>
              </a:rPr>
              <a:t> </a:t>
            </a:r>
            <a:r>
              <a:rPr lang="en-GB" altLang="en-US" sz="3000" dirty="0" err="1">
                <a:latin typeface="Times New Roman" panose="02020603050405020304" pitchFamily="18" charset="0"/>
                <a:cs typeface="Times New Roman" panose="02020603050405020304" pitchFamily="18" charset="0"/>
              </a:rPr>
              <a:t>chuyền</a:t>
            </a:r>
            <a:r>
              <a:rPr lang="en-GB" altLang="en-US" sz="3000" dirty="0">
                <a:latin typeface="Times New Roman" panose="02020603050405020304" pitchFamily="18" charset="0"/>
                <a:cs typeface="Times New Roman" panose="02020603050405020304" pitchFamily="18" charset="0"/>
              </a:rPr>
              <a:t> </a:t>
            </a:r>
            <a:r>
              <a:rPr lang="en-GB" altLang="en-US" sz="3000" dirty="0" err="1">
                <a:latin typeface="Times New Roman" panose="02020603050405020304" pitchFamily="18" charset="0"/>
                <a:cs typeface="Times New Roman" panose="02020603050405020304" pitchFamily="18" charset="0"/>
              </a:rPr>
              <a:t>nhanh</a:t>
            </a:r>
            <a:r>
              <a:rPr lang="en-GB" altLang="en-US" sz="3000" dirty="0">
                <a:latin typeface="Times New Roman" panose="02020603050405020304" pitchFamily="18" charset="0"/>
                <a:cs typeface="Times New Roman" panose="02020603050405020304" pitchFamily="18" charset="0"/>
              </a:rPr>
              <a:t> </a:t>
            </a:r>
            <a:r>
              <a:rPr lang="en-GB" altLang="en-US" sz="3000" dirty="0" err="1">
                <a:latin typeface="Times New Roman" panose="02020603050405020304" pitchFamily="18" charset="0"/>
                <a:cs typeface="Times New Roman" panose="02020603050405020304" pitchFamily="18" charset="0"/>
              </a:rPr>
              <a:t>như</a:t>
            </a:r>
            <a:r>
              <a:rPr lang="en-GB" altLang="en-US" sz="3000" dirty="0">
                <a:latin typeface="Times New Roman" panose="02020603050405020304" pitchFamily="18" charset="0"/>
                <a:cs typeface="Times New Roman" panose="02020603050405020304" pitchFamily="18" charset="0"/>
              </a:rPr>
              <a:t> </a:t>
            </a:r>
            <a:r>
              <a:rPr lang="en-GB" altLang="en-US" sz="3000" dirty="0" err="1">
                <a:latin typeface="Times New Roman" panose="02020603050405020304" pitchFamily="18" charset="0"/>
                <a:cs typeface="Times New Roman" panose="02020603050405020304" pitchFamily="18" charset="0"/>
              </a:rPr>
              <a:t>tia</a:t>
            </a:r>
            <a:r>
              <a:rPr lang="en-GB" altLang="en-US" sz="3000" dirty="0">
                <a:latin typeface="Times New Roman" panose="02020603050405020304" pitchFamily="18" charset="0"/>
                <a:cs typeface="Times New Roman" panose="02020603050405020304" pitchFamily="18" charset="0"/>
              </a:rPr>
              <a:t> </a:t>
            </a:r>
            <a:r>
              <a:rPr lang="en-GB" altLang="en-US" sz="3000" dirty="0" err="1">
                <a:latin typeface="Times New Roman" panose="02020603050405020304" pitchFamily="18" charset="0"/>
                <a:cs typeface="Times New Roman" panose="02020603050405020304" pitchFamily="18" charset="0"/>
              </a:rPr>
              <a:t>chớp</a:t>
            </a:r>
            <a:r>
              <a:rPr lang="en-GB" altLang="en-US" sz="3000" dirty="0">
                <a:latin typeface="Times New Roman" panose="02020603050405020304" pitchFamily="18" charset="0"/>
                <a:cs typeface="Times New Roman" panose="02020603050405020304" pitchFamily="18" charset="0"/>
              </a:rPr>
              <a:t>. </a:t>
            </a:r>
            <a:r>
              <a:rPr lang="en-GB" altLang="en-US" sz="3000" dirty="0" err="1">
                <a:latin typeface="Times New Roman" panose="02020603050405020304" pitchFamily="18" charset="0"/>
                <a:cs typeface="Times New Roman" panose="02020603050405020304" pitchFamily="18" charset="0"/>
              </a:rPr>
              <a:t>Những</a:t>
            </a:r>
            <a:r>
              <a:rPr lang="en-GB" altLang="en-US" sz="3000" dirty="0">
                <a:latin typeface="Times New Roman" panose="02020603050405020304" pitchFamily="18" charset="0"/>
                <a:cs typeface="Times New Roman" panose="02020603050405020304" pitchFamily="18" charset="0"/>
              </a:rPr>
              <a:t> con </a:t>
            </a:r>
            <a:r>
              <a:rPr lang="en-GB" altLang="en-US" sz="3000" dirty="0" err="1">
                <a:latin typeface="Times New Roman" panose="02020603050405020304" pitchFamily="18" charset="0"/>
                <a:cs typeface="Times New Roman" panose="02020603050405020304" pitchFamily="18" charset="0"/>
              </a:rPr>
              <a:t>chồn</a:t>
            </a:r>
            <a:r>
              <a:rPr lang="en-GB" altLang="en-US" sz="3000" dirty="0">
                <a:latin typeface="Times New Roman" panose="02020603050405020304" pitchFamily="18" charset="0"/>
                <a:cs typeface="Times New Roman" panose="02020603050405020304" pitchFamily="18" charset="0"/>
              </a:rPr>
              <a:t> </a:t>
            </a:r>
            <a:r>
              <a:rPr lang="en-GB" altLang="en-US" sz="3000" dirty="0" err="1">
                <a:latin typeface="Times New Roman" panose="02020603050405020304" pitchFamily="18" charset="0"/>
                <a:cs typeface="Times New Roman" panose="02020603050405020304" pitchFamily="18" charset="0"/>
              </a:rPr>
              <a:t>sóc</a:t>
            </a:r>
            <a:r>
              <a:rPr lang="en-GB" altLang="en-US" sz="3000" dirty="0">
                <a:latin typeface="Times New Roman" panose="02020603050405020304" pitchFamily="18" charset="0"/>
                <a:cs typeface="Times New Roman" panose="02020603050405020304" pitchFamily="18" charset="0"/>
              </a:rPr>
              <a:t> </a:t>
            </a:r>
            <a:r>
              <a:rPr lang="en-GB" altLang="en-US" sz="3000" dirty="0" err="1">
                <a:latin typeface="Times New Roman" panose="02020603050405020304" pitchFamily="18" charset="0"/>
                <a:cs typeface="Times New Roman" panose="02020603050405020304" pitchFamily="18" charset="0"/>
              </a:rPr>
              <a:t>với</a:t>
            </a:r>
            <a:r>
              <a:rPr lang="en-GB" altLang="en-US" sz="3000" dirty="0">
                <a:latin typeface="Times New Roman" panose="02020603050405020304" pitchFamily="18" charset="0"/>
                <a:cs typeface="Times New Roman" panose="02020603050405020304" pitchFamily="18" charset="0"/>
              </a:rPr>
              <a:t> </a:t>
            </a:r>
            <a:r>
              <a:rPr lang="en-GB" altLang="en-US" sz="3000" dirty="0" err="1">
                <a:latin typeface="Times New Roman" panose="02020603050405020304" pitchFamily="18" charset="0"/>
                <a:cs typeface="Times New Roman" panose="02020603050405020304" pitchFamily="18" charset="0"/>
              </a:rPr>
              <a:t>chùm</a:t>
            </a:r>
            <a:r>
              <a:rPr lang="en-GB" altLang="en-US" sz="3000" dirty="0">
                <a:latin typeface="Times New Roman" panose="02020603050405020304" pitchFamily="18" charset="0"/>
                <a:cs typeface="Times New Roman" panose="02020603050405020304" pitchFamily="18" charset="0"/>
              </a:rPr>
              <a:t> </a:t>
            </a:r>
            <a:r>
              <a:rPr lang="en-GB" altLang="en-US" sz="3000" dirty="0" err="1">
                <a:latin typeface="Times New Roman" panose="02020603050405020304" pitchFamily="18" charset="0"/>
                <a:cs typeface="Times New Roman" panose="02020603050405020304" pitchFamily="18" charset="0"/>
              </a:rPr>
              <a:t>lông</a:t>
            </a:r>
            <a:r>
              <a:rPr lang="en-GB" altLang="en-US" sz="3000" dirty="0">
                <a:latin typeface="Times New Roman" panose="02020603050405020304" pitchFamily="18" charset="0"/>
                <a:cs typeface="Times New Roman" panose="02020603050405020304" pitchFamily="18" charset="0"/>
              </a:rPr>
              <a:t> </a:t>
            </a:r>
            <a:r>
              <a:rPr lang="en-GB" altLang="en-US" sz="3000" dirty="0" err="1">
                <a:latin typeface="Times New Roman" panose="02020603050405020304" pitchFamily="18" charset="0"/>
                <a:cs typeface="Times New Roman" panose="02020603050405020304" pitchFamily="18" charset="0"/>
              </a:rPr>
              <a:t>đuôi</a:t>
            </a:r>
            <a:r>
              <a:rPr lang="en-GB" altLang="en-US" sz="3000" dirty="0">
                <a:latin typeface="Times New Roman" panose="02020603050405020304" pitchFamily="18" charset="0"/>
                <a:cs typeface="Times New Roman" panose="02020603050405020304" pitchFamily="18" charset="0"/>
              </a:rPr>
              <a:t> to </a:t>
            </a:r>
            <a:r>
              <a:rPr lang="en-GB" altLang="en-US" sz="3000" dirty="0" err="1">
                <a:latin typeface="Times New Roman" panose="02020603050405020304" pitchFamily="18" charset="0"/>
                <a:cs typeface="Times New Roman" panose="02020603050405020304" pitchFamily="18" charset="0"/>
              </a:rPr>
              <a:t>đẹp</a:t>
            </a:r>
            <a:r>
              <a:rPr lang="en-GB" altLang="en-US" sz="3000" dirty="0">
                <a:latin typeface="Times New Roman" panose="02020603050405020304" pitchFamily="18" charset="0"/>
                <a:cs typeface="Times New Roman" panose="02020603050405020304" pitchFamily="18" charset="0"/>
              </a:rPr>
              <a:t> </a:t>
            </a:r>
            <a:r>
              <a:rPr lang="en-GB" altLang="en-US" sz="3000" dirty="0" err="1">
                <a:latin typeface="Times New Roman" panose="02020603050405020304" pitchFamily="18" charset="0"/>
                <a:cs typeface="Times New Roman" panose="02020603050405020304" pitchFamily="18" charset="0"/>
              </a:rPr>
              <a:t>vút</a:t>
            </a:r>
            <a:r>
              <a:rPr lang="en-GB" altLang="en-US" sz="3000" dirty="0">
                <a:latin typeface="Times New Roman" panose="02020603050405020304" pitchFamily="18" charset="0"/>
                <a:cs typeface="Times New Roman" panose="02020603050405020304" pitchFamily="18" charset="0"/>
              </a:rPr>
              <a:t> qua </a:t>
            </a:r>
            <a:r>
              <a:rPr lang="en-GB" altLang="en-US" sz="3000" dirty="0" err="1">
                <a:latin typeface="Times New Roman" panose="02020603050405020304" pitchFamily="18" charset="0"/>
                <a:cs typeface="Times New Roman" panose="02020603050405020304" pitchFamily="18" charset="0"/>
              </a:rPr>
              <a:t>không</a:t>
            </a:r>
            <a:r>
              <a:rPr lang="en-GB" altLang="en-US" sz="3000" dirty="0">
                <a:latin typeface="Times New Roman" panose="02020603050405020304" pitchFamily="18" charset="0"/>
                <a:cs typeface="Times New Roman" panose="02020603050405020304" pitchFamily="18" charset="0"/>
              </a:rPr>
              <a:t> </a:t>
            </a:r>
            <a:r>
              <a:rPr lang="en-GB" altLang="en-US" sz="3000" dirty="0" err="1">
                <a:latin typeface="Times New Roman" panose="02020603050405020304" pitchFamily="18" charset="0"/>
                <a:cs typeface="Times New Roman" panose="02020603050405020304" pitchFamily="18" charset="0"/>
              </a:rPr>
              <a:t>kịp</a:t>
            </a:r>
            <a:r>
              <a:rPr lang="en-GB" altLang="en-US" sz="3000" dirty="0">
                <a:latin typeface="Times New Roman" panose="02020603050405020304" pitchFamily="18" charset="0"/>
                <a:cs typeface="Times New Roman" panose="02020603050405020304" pitchFamily="18" charset="0"/>
              </a:rPr>
              <a:t> </a:t>
            </a:r>
            <a:r>
              <a:rPr lang="en-GB" altLang="en-US" sz="3000" dirty="0" err="1">
                <a:latin typeface="Times New Roman" panose="02020603050405020304" pitchFamily="18" charset="0"/>
                <a:cs typeface="Times New Roman" panose="02020603050405020304" pitchFamily="18" charset="0"/>
              </a:rPr>
              <a:t>đưa</a:t>
            </a:r>
            <a:r>
              <a:rPr lang="en-GB" altLang="en-US" sz="3000" dirty="0">
                <a:latin typeface="Times New Roman" panose="02020603050405020304" pitchFamily="18" charset="0"/>
                <a:cs typeface="Times New Roman" panose="02020603050405020304" pitchFamily="18" charset="0"/>
              </a:rPr>
              <a:t> </a:t>
            </a:r>
            <a:r>
              <a:rPr lang="en-GB" altLang="en-US" sz="3000" dirty="0" err="1">
                <a:latin typeface="Times New Roman" panose="02020603050405020304" pitchFamily="18" charset="0"/>
                <a:cs typeface="Times New Roman" panose="02020603050405020304" pitchFamily="18" charset="0"/>
              </a:rPr>
              <a:t>mắt</a:t>
            </a:r>
            <a:r>
              <a:rPr lang="en-GB" altLang="en-US" sz="3000" dirty="0">
                <a:latin typeface="Times New Roman" panose="02020603050405020304" pitchFamily="18" charset="0"/>
                <a:cs typeface="Times New Roman" panose="02020603050405020304" pitchFamily="18" charset="0"/>
              </a:rPr>
              <a:t> </a:t>
            </a:r>
            <a:r>
              <a:rPr lang="en-GB" altLang="en-US" sz="3000" dirty="0" err="1">
                <a:latin typeface="Times New Roman" panose="02020603050405020304" pitchFamily="18" charset="0"/>
                <a:cs typeface="Times New Roman" panose="02020603050405020304" pitchFamily="18" charset="0"/>
              </a:rPr>
              <a:t>nhìn</a:t>
            </a:r>
            <a:r>
              <a:rPr lang="en-GB" altLang="en-US" sz="3000" dirty="0">
                <a:latin typeface="Times New Roman" panose="02020603050405020304" pitchFamily="18" charset="0"/>
                <a:cs typeface="Times New Roman" panose="02020603050405020304" pitchFamily="18" charset="0"/>
              </a:rPr>
              <a:t> </a:t>
            </a:r>
            <a:r>
              <a:rPr lang="en-GB" altLang="en-US" sz="3000" dirty="0" err="1">
                <a:latin typeface="Times New Roman" panose="02020603050405020304" pitchFamily="18" charset="0"/>
                <a:cs typeface="Times New Roman" panose="02020603050405020304" pitchFamily="18" charset="0"/>
              </a:rPr>
              <a:t>theo.</a:t>
            </a:r>
            <a:endParaRPr lang="en-GB" altLang="en-US" sz="30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0" y="3812345"/>
            <a:ext cx="12192000" cy="3045655"/>
            <a:chOff x="0" y="3812345"/>
            <a:chExt cx="12192000" cy="3045655"/>
          </a:xfrm>
        </p:grpSpPr>
        <p:pic>
          <p:nvPicPr>
            <p:cNvPr id="3" name="图片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201" name="图片 20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
        <p:nvSpPr>
          <p:cNvPr id="2" name="Text Box 1"/>
          <p:cNvSpPr txBox="1"/>
          <p:nvPr/>
        </p:nvSpPr>
        <p:spPr>
          <a:xfrm>
            <a:off x="1129665" y="422275"/>
            <a:ext cx="9932670" cy="4246245"/>
          </a:xfrm>
          <a:prstGeom prst="rect">
            <a:avLst/>
          </a:prstGeom>
          <a:noFill/>
        </p:spPr>
        <p:txBody>
          <a:bodyPr wrap="square" rtlCol="0" anchor="t">
            <a:spAutoFit/>
          </a:bodyPr>
          <a:lstStyle/>
          <a:p>
            <a:pPr algn="just"/>
            <a:r>
              <a:rPr lang="vi-VN" sz="3000" dirty="0">
                <a:latin typeface="Times New Roman" panose="02020603050405020304" pitchFamily="18" charset="0"/>
                <a:cs typeface="Times New Roman" panose="02020603050405020304" pitchFamily="18" charset="0"/>
              </a:rPr>
              <a:t>	3. </a:t>
            </a:r>
            <a:r>
              <a:rPr sz="3000" dirty="0">
                <a:latin typeface="Times New Roman" panose="02020603050405020304" pitchFamily="18" charset="0"/>
                <a:cs typeface="Times New Roman" panose="02020603050405020304" pitchFamily="18" charset="0"/>
              </a:rPr>
              <a:t>Sau </a:t>
            </a:r>
            <a:r>
              <a:rPr sz="3000" dirty="0" err="1">
                <a:latin typeface="Times New Roman" panose="02020603050405020304" pitchFamily="18" charset="0"/>
                <a:cs typeface="Times New Roman" panose="02020603050405020304" pitchFamily="18" charset="0"/>
              </a:rPr>
              <a:t>một</a:t>
            </a:r>
            <a:r>
              <a:rPr sz="3000" dirty="0">
                <a:latin typeface="Times New Roman" panose="02020603050405020304" pitchFamily="18" charset="0"/>
                <a:cs typeface="Times New Roman" panose="02020603050405020304" pitchFamily="18" charset="0"/>
              </a:rPr>
              <a:t> </a:t>
            </a:r>
            <a:r>
              <a:rPr sz="3000" dirty="0" err="1">
                <a:latin typeface="Times New Roman" panose="02020603050405020304" pitchFamily="18" charset="0"/>
                <a:cs typeface="Times New Roman" panose="02020603050405020304" pitchFamily="18" charset="0"/>
              </a:rPr>
              <a:t>hồi</a:t>
            </a:r>
            <a:r>
              <a:rPr sz="3000" dirty="0">
                <a:latin typeface="Times New Roman" panose="02020603050405020304" pitchFamily="18" charset="0"/>
                <a:cs typeface="Times New Roman" panose="02020603050405020304" pitchFamily="18" charset="0"/>
              </a:rPr>
              <a:t> </a:t>
            </a:r>
            <a:r>
              <a:rPr sz="3000" dirty="0" err="1">
                <a:latin typeface="Times New Roman" panose="02020603050405020304" pitchFamily="18" charset="0"/>
                <a:cs typeface="Times New Roman" panose="02020603050405020304" pitchFamily="18" charset="0"/>
              </a:rPr>
              <a:t>len</a:t>
            </a:r>
            <a:r>
              <a:rPr sz="3000" dirty="0">
                <a:latin typeface="Times New Roman" panose="02020603050405020304" pitchFamily="18" charset="0"/>
                <a:cs typeface="Times New Roman" panose="02020603050405020304" pitchFamily="18" charset="0"/>
              </a:rPr>
              <a:t> </a:t>
            </a:r>
            <a:r>
              <a:rPr sz="3000" dirty="0" err="1">
                <a:latin typeface="Times New Roman" panose="02020603050405020304" pitchFamily="18" charset="0"/>
                <a:cs typeface="Times New Roman" panose="02020603050405020304" pitchFamily="18" charset="0"/>
              </a:rPr>
              <a:t>lách</a:t>
            </a:r>
            <a:r>
              <a:rPr sz="3000" dirty="0">
                <a:latin typeface="Times New Roman" panose="02020603050405020304" pitchFamily="18" charset="0"/>
                <a:cs typeface="Times New Roman" panose="02020603050405020304" pitchFamily="18" charset="0"/>
              </a:rPr>
              <a:t> </a:t>
            </a:r>
            <a:r>
              <a:rPr sz="3000" dirty="0" err="1">
                <a:latin typeface="Times New Roman" panose="02020603050405020304" pitchFamily="18" charset="0"/>
                <a:cs typeface="Times New Roman" panose="02020603050405020304" pitchFamily="18" charset="0"/>
              </a:rPr>
              <a:t>mải</a:t>
            </a:r>
            <a:r>
              <a:rPr sz="3000" dirty="0">
                <a:latin typeface="Times New Roman" panose="02020603050405020304" pitchFamily="18" charset="0"/>
                <a:cs typeface="Times New Roman" panose="02020603050405020304" pitchFamily="18" charset="0"/>
              </a:rPr>
              <a:t> </a:t>
            </a:r>
            <a:r>
              <a:rPr sz="3000" dirty="0" err="1">
                <a:latin typeface="Times New Roman" panose="02020603050405020304" pitchFamily="18" charset="0"/>
                <a:cs typeface="Times New Roman" panose="02020603050405020304" pitchFamily="18" charset="0"/>
              </a:rPr>
              <a:t>miết</a:t>
            </a:r>
            <a:r>
              <a:rPr sz="3000" dirty="0">
                <a:latin typeface="Times New Roman" panose="02020603050405020304" pitchFamily="18" charset="0"/>
                <a:cs typeface="Times New Roman" panose="02020603050405020304" pitchFamily="18" charset="0"/>
              </a:rPr>
              <a:t>, </a:t>
            </a:r>
            <a:r>
              <a:rPr sz="3000" dirty="0" err="1">
                <a:latin typeface="Times New Roman" panose="02020603050405020304" pitchFamily="18" charset="0"/>
                <a:cs typeface="Times New Roman" panose="02020603050405020304" pitchFamily="18" charset="0"/>
              </a:rPr>
              <a:t>rẽ</a:t>
            </a:r>
            <a:r>
              <a:rPr sz="3000" dirty="0">
                <a:latin typeface="Times New Roman" panose="02020603050405020304" pitchFamily="18" charset="0"/>
                <a:cs typeface="Times New Roman" panose="02020603050405020304" pitchFamily="18" charset="0"/>
              </a:rPr>
              <a:t> </a:t>
            </a:r>
            <a:r>
              <a:rPr sz="3000" dirty="0" err="1">
                <a:latin typeface="Times New Roman" panose="02020603050405020304" pitchFamily="18" charset="0"/>
                <a:cs typeface="Times New Roman" panose="02020603050405020304" pitchFamily="18" charset="0"/>
              </a:rPr>
              <a:t>bụi</a:t>
            </a:r>
            <a:r>
              <a:rPr sz="3000" dirty="0">
                <a:latin typeface="Times New Roman" panose="02020603050405020304" pitchFamily="18" charset="0"/>
                <a:cs typeface="Times New Roman" panose="02020603050405020304" pitchFamily="18" charset="0"/>
              </a:rPr>
              <a:t> </a:t>
            </a:r>
            <a:r>
              <a:rPr sz="3000" dirty="0" err="1">
                <a:latin typeface="Times New Roman" panose="02020603050405020304" pitchFamily="18" charset="0"/>
                <a:cs typeface="Times New Roman" panose="02020603050405020304" pitchFamily="18" charset="0"/>
              </a:rPr>
              <a:t>rậm</a:t>
            </a:r>
            <a:r>
              <a:rPr sz="3000" dirty="0">
                <a:latin typeface="Times New Roman" panose="02020603050405020304" pitchFamily="18" charset="0"/>
                <a:cs typeface="Times New Roman" panose="02020603050405020304" pitchFamily="18" charset="0"/>
              </a:rPr>
              <a:t>, </a:t>
            </a:r>
            <a:r>
              <a:rPr sz="3000" dirty="0" err="1">
                <a:latin typeface="Times New Roman" panose="02020603050405020304" pitchFamily="18" charset="0"/>
                <a:cs typeface="Times New Roman" panose="02020603050405020304" pitchFamily="18" charset="0"/>
              </a:rPr>
              <a:t>chúng</a:t>
            </a:r>
            <a:r>
              <a:rPr sz="3000" dirty="0">
                <a:latin typeface="Times New Roman" panose="02020603050405020304" pitchFamily="18" charset="0"/>
                <a:cs typeface="Times New Roman" panose="02020603050405020304" pitchFamily="18" charset="0"/>
              </a:rPr>
              <a:t> </a:t>
            </a:r>
            <a:r>
              <a:rPr sz="3000" dirty="0" err="1">
                <a:latin typeface="Times New Roman" panose="02020603050405020304" pitchFamily="18" charset="0"/>
                <a:cs typeface="Times New Roman" panose="02020603050405020304" pitchFamily="18" charset="0"/>
              </a:rPr>
              <a:t>tôi</a:t>
            </a:r>
            <a:r>
              <a:rPr sz="3000" dirty="0">
                <a:latin typeface="Times New Roman" panose="02020603050405020304" pitchFamily="18" charset="0"/>
                <a:cs typeface="Times New Roman" panose="02020603050405020304" pitchFamily="18" charset="0"/>
              </a:rPr>
              <a:t> </a:t>
            </a:r>
            <a:r>
              <a:rPr sz="3000" dirty="0" err="1">
                <a:latin typeface="Times New Roman" panose="02020603050405020304" pitchFamily="18" charset="0"/>
                <a:cs typeface="Times New Roman" panose="02020603050405020304" pitchFamily="18" charset="0"/>
              </a:rPr>
              <a:t>nhìn</a:t>
            </a:r>
            <a:r>
              <a:rPr sz="3000" dirty="0">
                <a:latin typeface="Times New Roman" panose="02020603050405020304" pitchFamily="18" charset="0"/>
                <a:cs typeface="Times New Roman" panose="02020603050405020304" pitchFamily="18" charset="0"/>
              </a:rPr>
              <a:t> </a:t>
            </a:r>
            <a:r>
              <a:rPr sz="3000" dirty="0" err="1">
                <a:latin typeface="Times New Roman" panose="02020603050405020304" pitchFamily="18" charset="0"/>
                <a:cs typeface="Times New Roman" panose="02020603050405020304" pitchFamily="18" charset="0"/>
              </a:rPr>
              <a:t>thấy</a:t>
            </a:r>
            <a:r>
              <a:rPr sz="3000" dirty="0">
                <a:latin typeface="Times New Roman" panose="02020603050405020304" pitchFamily="18" charset="0"/>
                <a:cs typeface="Times New Roman" panose="02020603050405020304" pitchFamily="18" charset="0"/>
              </a:rPr>
              <a:t> </a:t>
            </a:r>
            <a:r>
              <a:rPr sz="3000" dirty="0" err="1">
                <a:latin typeface="Times New Roman" panose="02020603050405020304" pitchFamily="18" charset="0"/>
                <a:cs typeface="Times New Roman" panose="02020603050405020304" pitchFamily="18" charset="0"/>
              </a:rPr>
              <a:t>một</a:t>
            </a:r>
            <a:r>
              <a:rPr sz="3000" dirty="0">
                <a:latin typeface="Times New Roman" panose="02020603050405020304" pitchFamily="18" charset="0"/>
                <a:cs typeface="Times New Roman" panose="02020603050405020304" pitchFamily="18" charset="0"/>
              </a:rPr>
              <a:t> </a:t>
            </a:r>
            <a:r>
              <a:rPr sz="3000" dirty="0" err="1">
                <a:latin typeface="Times New Roman" panose="02020603050405020304" pitchFamily="18" charset="0"/>
                <a:cs typeface="Times New Roman" panose="02020603050405020304" pitchFamily="18" charset="0"/>
              </a:rPr>
              <a:t>bãi</a:t>
            </a:r>
            <a:r>
              <a:rPr sz="3000" dirty="0">
                <a:latin typeface="Times New Roman" panose="02020603050405020304" pitchFamily="18" charset="0"/>
                <a:cs typeface="Times New Roman" panose="02020603050405020304" pitchFamily="18" charset="0"/>
              </a:rPr>
              <a:t> </a:t>
            </a:r>
            <a:r>
              <a:rPr sz="3000" dirty="0" err="1">
                <a:latin typeface="Times New Roman" panose="02020603050405020304" pitchFamily="18" charset="0"/>
                <a:cs typeface="Times New Roman" panose="02020603050405020304" pitchFamily="18" charset="0"/>
              </a:rPr>
              <a:t>cây</a:t>
            </a:r>
            <a:r>
              <a:rPr sz="3000" dirty="0">
                <a:latin typeface="Times New Roman" panose="02020603050405020304" pitchFamily="18" charset="0"/>
                <a:cs typeface="Times New Roman" panose="02020603050405020304" pitchFamily="18" charset="0"/>
              </a:rPr>
              <a:t> </a:t>
            </a:r>
            <a:r>
              <a:rPr sz="3000" dirty="0" err="1">
                <a:latin typeface="Times New Roman" panose="02020603050405020304" pitchFamily="18" charset="0"/>
                <a:cs typeface="Times New Roman" panose="02020603050405020304" pitchFamily="18" charset="0"/>
              </a:rPr>
              <a:t>khộp</a:t>
            </a:r>
            <a:r>
              <a:rPr sz="3000" dirty="0">
                <a:latin typeface="Times New Roman" panose="02020603050405020304" pitchFamily="18" charset="0"/>
                <a:cs typeface="Times New Roman" panose="02020603050405020304" pitchFamily="18" charset="0"/>
              </a:rPr>
              <a:t>. </a:t>
            </a:r>
            <a:r>
              <a:rPr sz="3000" dirty="0" err="1">
                <a:latin typeface="Times New Roman" panose="02020603050405020304" pitchFamily="18" charset="0"/>
                <a:cs typeface="Times New Roman" panose="02020603050405020304" pitchFamily="18" charset="0"/>
              </a:rPr>
              <a:t>Rừng</a:t>
            </a:r>
            <a:r>
              <a:rPr sz="3000" dirty="0">
                <a:latin typeface="Times New Roman" panose="02020603050405020304" pitchFamily="18" charset="0"/>
                <a:cs typeface="Times New Roman" panose="02020603050405020304" pitchFamily="18" charset="0"/>
              </a:rPr>
              <a:t> </a:t>
            </a:r>
            <a:r>
              <a:rPr sz="3000" dirty="0" err="1">
                <a:latin typeface="Times New Roman" panose="02020603050405020304" pitchFamily="18" charset="0"/>
                <a:cs typeface="Times New Roman" panose="02020603050405020304" pitchFamily="18" charset="0"/>
              </a:rPr>
              <a:t>khộp</a:t>
            </a:r>
            <a:r>
              <a:rPr sz="3000" dirty="0">
                <a:latin typeface="Times New Roman" panose="02020603050405020304" pitchFamily="18" charset="0"/>
                <a:cs typeface="Times New Roman" panose="02020603050405020304" pitchFamily="18" charset="0"/>
              </a:rPr>
              <a:t> </a:t>
            </a:r>
            <a:r>
              <a:rPr sz="3000" dirty="0" err="1">
                <a:latin typeface="Times New Roman" panose="02020603050405020304" pitchFamily="18" charset="0"/>
                <a:cs typeface="Times New Roman" panose="02020603050405020304" pitchFamily="18" charset="0"/>
              </a:rPr>
              <a:t>hiện</a:t>
            </a:r>
            <a:r>
              <a:rPr sz="3000" dirty="0">
                <a:latin typeface="Times New Roman" panose="02020603050405020304" pitchFamily="18" charset="0"/>
                <a:cs typeface="Times New Roman" panose="02020603050405020304" pitchFamily="18" charset="0"/>
              </a:rPr>
              <a:t> ra </a:t>
            </a:r>
            <a:r>
              <a:rPr sz="3000" dirty="0" err="1">
                <a:latin typeface="Times New Roman" panose="02020603050405020304" pitchFamily="18" charset="0"/>
                <a:cs typeface="Times New Roman" panose="02020603050405020304" pitchFamily="18" charset="0"/>
              </a:rPr>
              <a:t>trước</a:t>
            </a:r>
            <a:r>
              <a:rPr sz="3000" dirty="0">
                <a:latin typeface="Times New Roman" panose="02020603050405020304" pitchFamily="18" charset="0"/>
                <a:cs typeface="Times New Roman" panose="02020603050405020304" pitchFamily="18" charset="0"/>
              </a:rPr>
              <a:t> </a:t>
            </a:r>
            <a:r>
              <a:rPr sz="3000" dirty="0" err="1">
                <a:latin typeface="Times New Roman" panose="02020603050405020304" pitchFamily="18" charset="0"/>
                <a:cs typeface="Times New Roman" panose="02020603050405020304" pitchFamily="18" charset="0"/>
              </a:rPr>
              <a:t>mắt</a:t>
            </a:r>
            <a:r>
              <a:rPr sz="3000" dirty="0">
                <a:latin typeface="Times New Roman" panose="02020603050405020304" pitchFamily="18" charset="0"/>
                <a:cs typeface="Times New Roman" panose="02020603050405020304" pitchFamily="18" charset="0"/>
              </a:rPr>
              <a:t> </a:t>
            </a:r>
            <a:r>
              <a:rPr sz="3000" dirty="0" err="1">
                <a:latin typeface="Times New Roman" panose="02020603050405020304" pitchFamily="18" charset="0"/>
                <a:cs typeface="Times New Roman" panose="02020603050405020304" pitchFamily="18" charset="0"/>
              </a:rPr>
              <a:t>chúng</a:t>
            </a:r>
            <a:r>
              <a:rPr sz="3000" dirty="0">
                <a:latin typeface="Times New Roman" panose="02020603050405020304" pitchFamily="18" charset="0"/>
                <a:cs typeface="Times New Roman" panose="02020603050405020304" pitchFamily="18" charset="0"/>
              </a:rPr>
              <a:t> </a:t>
            </a:r>
            <a:r>
              <a:rPr sz="3000" dirty="0" err="1">
                <a:latin typeface="Times New Roman" panose="02020603050405020304" pitchFamily="18" charset="0"/>
                <a:cs typeface="Times New Roman" panose="02020603050405020304" pitchFamily="18" charset="0"/>
              </a:rPr>
              <a:t>tôi</a:t>
            </a:r>
            <a:r>
              <a:rPr sz="3000" dirty="0">
                <a:latin typeface="Times New Roman" panose="02020603050405020304" pitchFamily="18" charset="0"/>
                <a:cs typeface="Times New Roman" panose="02020603050405020304" pitchFamily="18" charset="0"/>
              </a:rPr>
              <a:t>, </a:t>
            </a:r>
            <a:r>
              <a:rPr sz="3000" dirty="0" err="1">
                <a:latin typeface="Times New Roman" panose="02020603050405020304" pitchFamily="18" charset="0"/>
                <a:cs typeface="Times New Roman" panose="02020603050405020304" pitchFamily="18" charset="0"/>
              </a:rPr>
              <a:t>lá</a:t>
            </a:r>
            <a:r>
              <a:rPr sz="3000" dirty="0">
                <a:latin typeface="Times New Roman" panose="02020603050405020304" pitchFamily="18" charset="0"/>
                <a:cs typeface="Times New Roman" panose="02020603050405020304" pitchFamily="18" charset="0"/>
              </a:rPr>
              <a:t> </a:t>
            </a:r>
            <a:r>
              <a:rPr sz="3000" dirty="0" err="1">
                <a:latin typeface="Times New Roman" panose="02020603050405020304" pitchFamily="18" charset="0"/>
                <a:cs typeface="Times New Roman" panose="02020603050405020304" pitchFamily="18" charset="0"/>
              </a:rPr>
              <a:t>úa</a:t>
            </a:r>
            <a:r>
              <a:rPr sz="3000" dirty="0">
                <a:latin typeface="Times New Roman" panose="02020603050405020304" pitchFamily="18" charset="0"/>
                <a:cs typeface="Times New Roman" panose="02020603050405020304" pitchFamily="18" charset="0"/>
              </a:rPr>
              <a:t> </a:t>
            </a:r>
            <a:r>
              <a:rPr sz="3000" dirty="0" err="1">
                <a:latin typeface="Times New Roman" panose="02020603050405020304" pitchFamily="18" charset="0"/>
                <a:cs typeface="Times New Roman" panose="02020603050405020304" pitchFamily="18" charset="0"/>
              </a:rPr>
              <a:t>vàng</a:t>
            </a:r>
            <a:r>
              <a:rPr sz="3000" dirty="0">
                <a:latin typeface="Times New Roman" panose="02020603050405020304" pitchFamily="18" charset="0"/>
                <a:cs typeface="Times New Roman" panose="02020603050405020304" pitchFamily="18" charset="0"/>
              </a:rPr>
              <a:t> </a:t>
            </a:r>
            <a:r>
              <a:rPr sz="3000" dirty="0" err="1">
                <a:latin typeface="Times New Roman" panose="02020603050405020304" pitchFamily="18" charset="0"/>
                <a:cs typeface="Times New Roman" panose="02020603050405020304" pitchFamily="18" charset="0"/>
              </a:rPr>
              <a:t>như</a:t>
            </a:r>
            <a:r>
              <a:rPr sz="3000" dirty="0">
                <a:latin typeface="Times New Roman" panose="02020603050405020304" pitchFamily="18" charset="0"/>
                <a:cs typeface="Times New Roman" panose="02020603050405020304" pitchFamily="18" charset="0"/>
              </a:rPr>
              <a:t> </a:t>
            </a:r>
            <a:r>
              <a:rPr sz="3000" dirty="0" err="1">
                <a:latin typeface="Times New Roman" panose="02020603050405020304" pitchFamily="18" charset="0"/>
                <a:cs typeface="Times New Roman" panose="02020603050405020304" pitchFamily="18" charset="0"/>
              </a:rPr>
              <a:t>cảnh</a:t>
            </a:r>
            <a:r>
              <a:rPr sz="3000" dirty="0">
                <a:latin typeface="Times New Roman" panose="02020603050405020304" pitchFamily="18" charset="0"/>
                <a:cs typeface="Times New Roman" panose="02020603050405020304" pitchFamily="18" charset="0"/>
              </a:rPr>
              <a:t> </a:t>
            </a:r>
            <a:r>
              <a:rPr sz="3000" dirty="0" err="1">
                <a:latin typeface="Times New Roman" panose="02020603050405020304" pitchFamily="18" charset="0"/>
                <a:cs typeface="Times New Roman" panose="02020603050405020304" pitchFamily="18" charset="0"/>
              </a:rPr>
              <a:t>mùa</a:t>
            </a:r>
            <a:r>
              <a:rPr sz="3000" dirty="0">
                <a:latin typeface="Times New Roman" panose="02020603050405020304" pitchFamily="18" charset="0"/>
                <a:cs typeface="Times New Roman" panose="02020603050405020304" pitchFamily="18" charset="0"/>
              </a:rPr>
              <a:t> </a:t>
            </a:r>
            <a:r>
              <a:rPr sz="3000" dirty="0" err="1">
                <a:latin typeface="Times New Roman" panose="02020603050405020304" pitchFamily="18" charset="0"/>
                <a:cs typeface="Times New Roman" panose="02020603050405020304" pitchFamily="18" charset="0"/>
              </a:rPr>
              <a:t>thu</a:t>
            </a:r>
            <a:r>
              <a:rPr sz="3000" dirty="0">
                <a:latin typeface="Times New Roman" panose="02020603050405020304" pitchFamily="18" charset="0"/>
                <a:cs typeface="Times New Roman" panose="02020603050405020304" pitchFamily="18" charset="0"/>
              </a:rPr>
              <a:t>. </a:t>
            </a:r>
            <a:r>
              <a:rPr sz="3000" dirty="0" err="1">
                <a:latin typeface="Times New Roman" panose="02020603050405020304" pitchFamily="18" charset="0"/>
                <a:cs typeface="Times New Roman" panose="02020603050405020304" pitchFamily="18" charset="0"/>
              </a:rPr>
              <a:t>Tôi</a:t>
            </a:r>
            <a:r>
              <a:rPr sz="3000" dirty="0">
                <a:latin typeface="Times New Roman" panose="02020603050405020304" pitchFamily="18" charset="0"/>
                <a:cs typeface="Times New Roman" panose="02020603050405020304" pitchFamily="18" charset="0"/>
              </a:rPr>
              <a:t> </a:t>
            </a:r>
            <a:r>
              <a:rPr sz="3000" dirty="0" err="1">
                <a:latin typeface="Times New Roman" panose="02020603050405020304" pitchFamily="18" charset="0"/>
                <a:cs typeface="Times New Roman" panose="02020603050405020304" pitchFamily="18" charset="0"/>
              </a:rPr>
              <a:t>dụi</a:t>
            </a:r>
            <a:r>
              <a:rPr sz="3000" dirty="0">
                <a:latin typeface="Times New Roman" panose="02020603050405020304" pitchFamily="18" charset="0"/>
                <a:cs typeface="Times New Roman" panose="02020603050405020304" pitchFamily="18" charset="0"/>
              </a:rPr>
              <a:t> </a:t>
            </a:r>
            <a:r>
              <a:rPr sz="3000" dirty="0" err="1">
                <a:latin typeface="Times New Roman" panose="02020603050405020304" pitchFamily="18" charset="0"/>
                <a:cs typeface="Times New Roman" panose="02020603050405020304" pitchFamily="18" charset="0"/>
              </a:rPr>
              <a:t>mắt</a:t>
            </a:r>
            <a:r>
              <a:rPr sz="3000" dirty="0">
                <a:latin typeface="Times New Roman" panose="02020603050405020304" pitchFamily="18" charset="0"/>
                <a:cs typeface="Times New Roman" panose="02020603050405020304" pitchFamily="18" charset="0"/>
              </a:rPr>
              <a:t>. </a:t>
            </a:r>
            <a:r>
              <a:rPr sz="3000" dirty="0" err="1">
                <a:latin typeface="Times New Roman" panose="02020603050405020304" pitchFamily="18" charset="0"/>
                <a:cs typeface="Times New Roman" panose="02020603050405020304" pitchFamily="18" charset="0"/>
              </a:rPr>
              <a:t>Những</a:t>
            </a:r>
            <a:r>
              <a:rPr sz="3000" dirty="0">
                <a:latin typeface="Times New Roman" panose="02020603050405020304" pitchFamily="18" charset="0"/>
                <a:cs typeface="Times New Roman" panose="02020603050405020304" pitchFamily="18" charset="0"/>
              </a:rPr>
              <a:t> </a:t>
            </a:r>
            <a:r>
              <a:rPr sz="3000" dirty="0" err="1">
                <a:latin typeface="Times New Roman" panose="02020603050405020304" pitchFamily="18" charset="0"/>
                <a:cs typeface="Times New Roman" panose="02020603050405020304" pitchFamily="18" charset="0"/>
              </a:rPr>
              <a:t>sắc</a:t>
            </a:r>
            <a:r>
              <a:rPr sz="3000" dirty="0">
                <a:latin typeface="Times New Roman" panose="02020603050405020304" pitchFamily="18" charset="0"/>
                <a:cs typeface="Times New Roman" panose="02020603050405020304" pitchFamily="18" charset="0"/>
              </a:rPr>
              <a:t> </a:t>
            </a:r>
            <a:r>
              <a:rPr sz="3000" dirty="0" err="1">
                <a:latin typeface="Times New Roman" panose="02020603050405020304" pitchFamily="18" charset="0"/>
                <a:cs typeface="Times New Roman" panose="02020603050405020304" pitchFamily="18" charset="0"/>
              </a:rPr>
              <a:t>vàng</a:t>
            </a:r>
            <a:r>
              <a:rPr sz="3000" dirty="0">
                <a:latin typeface="Times New Roman" panose="02020603050405020304" pitchFamily="18" charset="0"/>
                <a:cs typeface="Times New Roman" panose="02020603050405020304" pitchFamily="18" charset="0"/>
              </a:rPr>
              <a:t> </a:t>
            </a:r>
            <a:r>
              <a:rPr sz="3000" dirty="0" err="1">
                <a:latin typeface="Times New Roman" panose="02020603050405020304" pitchFamily="18" charset="0"/>
                <a:cs typeface="Times New Roman" panose="02020603050405020304" pitchFamily="18" charset="0"/>
              </a:rPr>
              <a:t>động</a:t>
            </a:r>
            <a:r>
              <a:rPr sz="3000" dirty="0">
                <a:latin typeface="Times New Roman" panose="02020603050405020304" pitchFamily="18" charset="0"/>
                <a:cs typeface="Times New Roman" panose="02020603050405020304" pitchFamily="18" charset="0"/>
              </a:rPr>
              <a:t> </a:t>
            </a:r>
            <a:r>
              <a:rPr sz="3000" dirty="0" err="1">
                <a:latin typeface="Times New Roman" panose="02020603050405020304" pitchFamily="18" charset="0"/>
                <a:cs typeface="Times New Roman" panose="02020603050405020304" pitchFamily="18" charset="0"/>
              </a:rPr>
              <a:t>đậy</a:t>
            </a:r>
            <a:r>
              <a:rPr sz="3000" dirty="0">
                <a:latin typeface="Times New Roman" panose="02020603050405020304" pitchFamily="18" charset="0"/>
                <a:cs typeface="Times New Roman" panose="02020603050405020304" pitchFamily="18" charset="0"/>
              </a:rPr>
              <a:t>. </a:t>
            </a:r>
            <a:r>
              <a:rPr sz="3000" dirty="0" err="1">
                <a:latin typeface="Times New Roman" panose="02020603050405020304" pitchFamily="18" charset="0"/>
                <a:cs typeface="Times New Roman" panose="02020603050405020304" pitchFamily="18" charset="0"/>
              </a:rPr>
              <a:t>Mấy</a:t>
            </a:r>
            <a:r>
              <a:rPr sz="3000" dirty="0">
                <a:latin typeface="Times New Roman" panose="02020603050405020304" pitchFamily="18" charset="0"/>
                <a:cs typeface="Times New Roman" panose="02020603050405020304" pitchFamily="18" charset="0"/>
              </a:rPr>
              <a:t> con </a:t>
            </a:r>
            <a:r>
              <a:rPr sz="3000" dirty="0" err="1">
                <a:latin typeface="Times New Roman" panose="02020603050405020304" pitchFamily="18" charset="0"/>
                <a:cs typeface="Times New Roman" panose="02020603050405020304" pitchFamily="18" charset="0"/>
              </a:rPr>
              <a:t>mang</a:t>
            </a:r>
            <a:r>
              <a:rPr sz="3000" dirty="0">
                <a:latin typeface="Times New Roman" panose="02020603050405020304" pitchFamily="18" charset="0"/>
                <a:cs typeface="Times New Roman" panose="02020603050405020304" pitchFamily="18" charset="0"/>
              </a:rPr>
              <a:t> </a:t>
            </a:r>
            <a:r>
              <a:rPr sz="3000" dirty="0" err="1">
                <a:latin typeface="Times New Roman" panose="02020603050405020304" pitchFamily="18" charset="0"/>
                <a:cs typeface="Times New Roman" panose="02020603050405020304" pitchFamily="18" charset="0"/>
              </a:rPr>
              <a:t>vàng</a:t>
            </a:r>
            <a:r>
              <a:rPr sz="3000" dirty="0">
                <a:latin typeface="Times New Roman" panose="02020603050405020304" pitchFamily="18" charset="0"/>
                <a:cs typeface="Times New Roman" panose="02020603050405020304" pitchFamily="18" charset="0"/>
              </a:rPr>
              <a:t> </a:t>
            </a:r>
            <a:r>
              <a:rPr sz="3000" dirty="0" err="1">
                <a:latin typeface="Times New Roman" panose="02020603050405020304" pitchFamily="18" charset="0"/>
                <a:cs typeface="Times New Roman" panose="02020603050405020304" pitchFamily="18" charset="0"/>
              </a:rPr>
              <a:t>hệt</a:t>
            </a:r>
            <a:r>
              <a:rPr sz="3000" dirty="0">
                <a:latin typeface="Times New Roman" panose="02020603050405020304" pitchFamily="18" charset="0"/>
                <a:cs typeface="Times New Roman" panose="02020603050405020304" pitchFamily="18" charset="0"/>
              </a:rPr>
              <a:t> </a:t>
            </a:r>
            <a:r>
              <a:rPr sz="3000" dirty="0" err="1">
                <a:latin typeface="Times New Roman" panose="02020603050405020304" pitchFamily="18" charset="0"/>
                <a:cs typeface="Times New Roman" panose="02020603050405020304" pitchFamily="18" charset="0"/>
              </a:rPr>
              <a:t>như</a:t>
            </a:r>
            <a:r>
              <a:rPr sz="3000" dirty="0">
                <a:latin typeface="Times New Roman" panose="02020603050405020304" pitchFamily="18" charset="0"/>
                <a:cs typeface="Times New Roman" panose="02020603050405020304" pitchFamily="18" charset="0"/>
              </a:rPr>
              <a:t> </a:t>
            </a:r>
            <a:r>
              <a:rPr sz="3000" dirty="0" err="1">
                <a:latin typeface="Times New Roman" panose="02020603050405020304" pitchFamily="18" charset="0"/>
                <a:cs typeface="Times New Roman" panose="02020603050405020304" pitchFamily="18" charset="0"/>
              </a:rPr>
              <a:t>màu</a:t>
            </a:r>
            <a:r>
              <a:rPr sz="3000" dirty="0">
                <a:latin typeface="Times New Roman" panose="02020603050405020304" pitchFamily="18" charset="0"/>
                <a:cs typeface="Times New Roman" panose="02020603050405020304" pitchFamily="18" charset="0"/>
              </a:rPr>
              <a:t> </a:t>
            </a:r>
            <a:r>
              <a:rPr sz="3000" dirty="0" err="1">
                <a:latin typeface="Times New Roman" panose="02020603050405020304" pitchFamily="18" charset="0"/>
                <a:cs typeface="Times New Roman" panose="02020603050405020304" pitchFamily="18" charset="0"/>
              </a:rPr>
              <a:t>lá</a:t>
            </a:r>
            <a:r>
              <a:rPr sz="3000" dirty="0">
                <a:latin typeface="Times New Roman" panose="02020603050405020304" pitchFamily="18" charset="0"/>
                <a:cs typeface="Times New Roman" panose="02020603050405020304" pitchFamily="18" charset="0"/>
              </a:rPr>
              <a:t> </a:t>
            </a:r>
            <a:r>
              <a:rPr sz="3000" dirty="0" err="1">
                <a:latin typeface="Times New Roman" panose="02020603050405020304" pitchFamily="18" charset="0"/>
                <a:cs typeface="Times New Roman" panose="02020603050405020304" pitchFamily="18" charset="0"/>
              </a:rPr>
              <a:t>khộp</a:t>
            </a:r>
            <a:r>
              <a:rPr sz="3000" dirty="0">
                <a:latin typeface="Times New Roman" panose="02020603050405020304" pitchFamily="18" charset="0"/>
                <a:cs typeface="Times New Roman" panose="02020603050405020304" pitchFamily="18" charset="0"/>
              </a:rPr>
              <a:t> </a:t>
            </a:r>
            <a:r>
              <a:rPr sz="3000" dirty="0" err="1">
                <a:latin typeface="Times New Roman" panose="02020603050405020304" pitchFamily="18" charset="0"/>
                <a:cs typeface="Times New Roman" panose="02020603050405020304" pitchFamily="18" charset="0"/>
              </a:rPr>
              <a:t>đang</a:t>
            </a:r>
            <a:r>
              <a:rPr sz="3000" dirty="0">
                <a:latin typeface="Times New Roman" panose="02020603050405020304" pitchFamily="18" charset="0"/>
                <a:cs typeface="Times New Roman" panose="02020603050405020304" pitchFamily="18" charset="0"/>
              </a:rPr>
              <a:t> </a:t>
            </a:r>
            <a:r>
              <a:rPr sz="3000" dirty="0" err="1">
                <a:latin typeface="Times New Roman" panose="02020603050405020304" pitchFamily="18" charset="0"/>
                <a:cs typeface="Times New Roman" panose="02020603050405020304" pitchFamily="18" charset="0"/>
              </a:rPr>
              <a:t>ăn</a:t>
            </a:r>
            <a:r>
              <a:rPr sz="3000" dirty="0">
                <a:latin typeface="Times New Roman" panose="02020603050405020304" pitchFamily="18" charset="0"/>
                <a:cs typeface="Times New Roman" panose="02020603050405020304" pitchFamily="18" charset="0"/>
              </a:rPr>
              <a:t> </a:t>
            </a:r>
            <a:r>
              <a:rPr sz="3000" dirty="0" err="1">
                <a:latin typeface="Times New Roman" panose="02020603050405020304" pitchFamily="18" charset="0"/>
                <a:cs typeface="Times New Roman" panose="02020603050405020304" pitchFamily="18" charset="0"/>
              </a:rPr>
              <a:t>cỏ</a:t>
            </a:r>
            <a:r>
              <a:rPr sz="3000" dirty="0">
                <a:latin typeface="Times New Roman" panose="02020603050405020304" pitchFamily="18" charset="0"/>
                <a:cs typeface="Times New Roman" panose="02020603050405020304" pitchFamily="18" charset="0"/>
              </a:rPr>
              <a:t> non. </a:t>
            </a:r>
            <a:r>
              <a:rPr sz="3000" dirty="0" err="1">
                <a:latin typeface="Times New Roman" panose="02020603050405020304" pitchFamily="18" charset="0"/>
                <a:cs typeface="Times New Roman" panose="02020603050405020304" pitchFamily="18" charset="0"/>
              </a:rPr>
              <a:t>Những</a:t>
            </a:r>
            <a:r>
              <a:rPr sz="3000" dirty="0">
                <a:latin typeface="Times New Roman" panose="02020603050405020304" pitchFamily="18" charset="0"/>
                <a:cs typeface="Times New Roman" panose="02020603050405020304" pitchFamily="18" charset="0"/>
              </a:rPr>
              <a:t> </a:t>
            </a:r>
            <a:r>
              <a:rPr sz="3000" dirty="0" err="1">
                <a:latin typeface="Times New Roman" panose="02020603050405020304" pitchFamily="18" charset="0"/>
                <a:cs typeface="Times New Roman" panose="02020603050405020304" pitchFamily="18" charset="0"/>
              </a:rPr>
              <a:t>chiếc</a:t>
            </a:r>
            <a:r>
              <a:rPr sz="3000" dirty="0">
                <a:latin typeface="Times New Roman" panose="02020603050405020304" pitchFamily="18" charset="0"/>
                <a:cs typeface="Times New Roman" panose="02020603050405020304" pitchFamily="18" charset="0"/>
              </a:rPr>
              <a:t> </a:t>
            </a:r>
            <a:r>
              <a:rPr sz="3000" dirty="0" err="1">
                <a:latin typeface="Times New Roman" panose="02020603050405020304" pitchFamily="18" charset="0"/>
                <a:cs typeface="Times New Roman" panose="02020603050405020304" pitchFamily="18" charset="0"/>
              </a:rPr>
              <a:t>chân</a:t>
            </a:r>
            <a:r>
              <a:rPr sz="3000" dirty="0">
                <a:latin typeface="Times New Roman" panose="02020603050405020304" pitchFamily="18" charset="0"/>
                <a:cs typeface="Times New Roman" panose="02020603050405020304" pitchFamily="18" charset="0"/>
              </a:rPr>
              <a:t> </a:t>
            </a:r>
            <a:r>
              <a:rPr sz="3000" dirty="0" err="1">
                <a:latin typeface="Times New Roman" panose="02020603050405020304" pitchFamily="18" charset="0"/>
                <a:cs typeface="Times New Roman" panose="02020603050405020304" pitchFamily="18" charset="0"/>
              </a:rPr>
              <a:t>vàng</a:t>
            </a:r>
            <a:r>
              <a:rPr sz="3000" dirty="0">
                <a:latin typeface="Times New Roman" panose="02020603050405020304" pitchFamily="18" charset="0"/>
                <a:cs typeface="Times New Roman" panose="02020603050405020304" pitchFamily="18" charset="0"/>
              </a:rPr>
              <a:t> </a:t>
            </a:r>
            <a:r>
              <a:rPr sz="3000" dirty="0" err="1">
                <a:latin typeface="Times New Roman" panose="02020603050405020304" pitchFamily="18" charset="0"/>
                <a:cs typeface="Times New Roman" panose="02020603050405020304" pitchFamily="18" charset="0"/>
              </a:rPr>
              <a:t>giẫm</a:t>
            </a:r>
            <a:r>
              <a:rPr sz="3000" dirty="0">
                <a:latin typeface="Times New Roman" panose="02020603050405020304" pitchFamily="18" charset="0"/>
                <a:cs typeface="Times New Roman" panose="02020603050405020304" pitchFamily="18" charset="0"/>
              </a:rPr>
              <a:t> </a:t>
            </a:r>
            <a:r>
              <a:rPr sz="3000" dirty="0" err="1">
                <a:latin typeface="Times New Roman" panose="02020603050405020304" pitchFamily="18" charset="0"/>
                <a:cs typeface="Times New Roman" panose="02020603050405020304" pitchFamily="18" charset="0"/>
              </a:rPr>
              <a:t>lên</a:t>
            </a:r>
            <a:r>
              <a:rPr sz="3000" dirty="0">
                <a:latin typeface="Times New Roman" panose="02020603050405020304" pitchFamily="18" charset="0"/>
                <a:cs typeface="Times New Roman" panose="02020603050405020304" pitchFamily="18" charset="0"/>
              </a:rPr>
              <a:t> </a:t>
            </a:r>
            <a:r>
              <a:rPr sz="3000" dirty="0" err="1">
                <a:latin typeface="Times New Roman" panose="02020603050405020304" pitchFamily="18" charset="0"/>
                <a:cs typeface="Times New Roman" panose="02020603050405020304" pitchFamily="18" charset="0"/>
              </a:rPr>
              <a:t>thảm</a:t>
            </a:r>
            <a:r>
              <a:rPr sz="3000" dirty="0">
                <a:latin typeface="Times New Roman" panose="02020603050405020304" pitchFamily="18" charset="0"/>
                <a:cs typeface="Times New Roman" panose="02020603050405020304" pitchFamily="18" charset="0"/>
              </a:rPr>
              <a:t> </a:t>
            </a:r>
            <a:r>
              <a:rPr sz="3000" dirty="0" err="1">
                <a:latin typeface="Times New Roman" panose="02020603050405020304" pitchFamily="18" charset="0"/>
                <a:cs typeface="Times New Roman" panose="02020603050405020304" pitchFamily="18" charset="0"/>
              </a:rPr>
              <a:t>lá</a:t>
            </a:r>
            <a:r>
              <a:rPr sz="3000" dirty="0">
                <a:latin typeface="Times New Roman" panose="02020603050405020304" pitchFamily="18" charset="0"/>
                <a:cs typeface="Times New Roman" panose="02020603050405020304" pitchFamily="18" charset="0"/>
              </a:rPr>
              <a:t> </a:t>
            </a:r>
            <a:r>
              <a:rPr sz="3000" dirty="0" err="1">
                <a:latin typeface="Times New Roman" panose="02020603050405020304" pitchFamily="18" charset="0"/>
                <a:cs typeface="Times New Roman" panose="02020603050405020304" pitchFamily="18" charset="0"/>
              </a:rPr>
              <a:t>vàng</a:t>
            </a:r>
            <a:r>
              <a:rPr sz="3000" dirty="0">
                <a:latin typeface="Times New Roman" panose="02020603050405020304" pitchFamily="18" charset="0"/>
                <a:cs typeface="Times New Roman" panose="02020603050405020304" pitchFamily="18" charset="0"/>
              </a:rPr>
              <a:t> </a:t>
            </a:r>
            <a:r>
              <a:rPr sz="3000" dirty="0" err="1">
                <a:latin typeface="Times New Roman" panose="02020603050405020304" pitchFamily="18" charset="0"/>
                <a:cs typeface="Times New Roman" panose="02020603050405020304" pitchFamily="18" charset="0"/>
              </a:rPr>
              <a:t>và</a:t>
            </a:r>
            <a:r>
              <a:rPr sz="3000" dirty="0">
                <a:latin typeface="Times New Roman" panose="02020603050405020304" pitchFamily="18" charset="0"/>
                <a:cs typeface="Times New Roman" panose="02020603050405020304" pitchFamily="18" charset="0"/>
              </a:rPr>
              <a:t> </a:t>
            </a:r>
            <a:r>
              <a:rPr sz="3000" dirty="0" err="1">
                <a:latin typeface="Times New Roman" panose="02020603050405020304" pitchFamily="18" charset="0"/>
                <a:cs typeface="Times New Roman" panose="02020603050405020304" pitchFamily="18" charset="0"/>
              </a:rPr>
              <a:t>sắc</a:t>
            </a:r>
            <a:r>
              <a:rPr sz="3000" dirty="0">
                <a:latin typeface="Times New Roman" panose="02020603050405020304" pitchFamily="18" charset="0"/>
                <a:cs typeface="Times New Roman" panose="02020603050405020304" pitchFamily="18" charset="0"/>
              </a:rPr>
              <a:t> </a:t>
            </a:r>
            <a:r>
              <a:rPr sz="3000" dirty="0" err="1">
                <a:latin typeface="Times New Roman" panose="02020603050405020304" pitchFamily="18" charset="0"/>
                <a:cs typeface="Times New Roman" panose="02020603050405020304" pitchFamily="18" charset="0"/>
              </a:rPr>
              <a:t>nắng</a:t>
            </a:r>
            <a:r>
              <a:rPr sz="3000" dirty="0">
                <a:latin typeface="Times New Roman" panose="02020603050405020304" pitchFamily="18" charset="0"/>
                <a:cs typeface="Times New Roman" panose="02020603050405020304" pitchFamily="18" charset="0"/>
              </a:rPr>
              <a:t> </a:t>
            </a:r>
            <a:r>
              <a:rPr sz="3000" dirty="0" err="1">
                <a:latin typeface="Times New Roman" panose="02020603050405020304" pitchFamily="18" charset="0"/>
                <a:cs typeface="Times New Roman" panose="02020603050405020304" pitchFamily="18" charset="0"/>
              </a:rPr>
              <a:t>cũng</a:t>
            </a:r>
            <a:r>
              <a:rPr sz="3000" dirty="0">
                <a:latin typeface="Times New Roman" panose="02020603050405020304" pitchFamily="18" charset="0"/>
                <a:cs typeface="Times New Roman" panose="02020603050405020304" pitchFamily="18" charset="0"/>
              </a:rPr>
              <a:t> </a:t>
            </a:r>
            <a:r>
              <a:rPr sz="3000" dirty="0" err="1">
                <a:latin typeface="Times New Roman" panose="02020603050405020304" pitchFamily="18" charset="0"/>
                <a:cs typeface="Times New Roman" panose="02020603050405020304" pitchFamily="18" charset="0"/>
              </a:rPr>
              <a:t>rực</a:t>
            </a:r>
            <a:r>
              <a:rPr sz="3000" dirty="0">
                <a:latin typeface="Times New Roman" panose="02020603050405020304" pitchFamily="18" charset="0"/>
                <a:cs typeface="Times New Roman" panose="02020603050405020304" pitchFamily="18" charset="0"/>
              </a:rPr>
              <a:t> </a:t>
            </a:r>
            <a:r>
              <a:rPr sz="3000" dirty="0" err="1">
                <a:latin typeface="Times New Roman" panose="02020603050405020304" pitchFamily="18" charset="0"/>
                <a:cs typeface="Times New Roman" panose="02020603050405020304" pitchFamily="18" charset="0"/>
              </a:rPr>
              <a:t>vàng</a:t>
            </a:r>
            <a:r>
              <a:rPr sz="3000" dirty="0">
                <a:latin typeface="Times New Roman" panose="02020603050405020304" pitchFamily="18" charset="0"/>
                <a:cs typeface="Times New Roman" panose="02020603050405020304" pitchFamily="18" charset="0"/>
              </a:rPr>
              <a:t> </a:t>
            </a:r>
            <a:r>
              <a:rPr sz="3000" dirty="0" err="1">
                <a:latin typeface="Times New Roman" panose="02020603050405020304" pitchFamily="18" charset="0"/>
                <a:cs typeface="Times New Roman" panose="02020603050405020304" pitchFamily="18" charset="0"/>
              </a:rPr>
              <a:t>trên</a:t>
            </a:r>
            <a:r>
              <a:rPr sz="3000" dirty="0">
                <a:latin typeface="Times New Roman" panose="02020603050405020304" pitchFamily="18" charset="0"/>
                <a:cs typeface="Times New Roman" panose="02020603050405020304" pitchFamily="18" charset="0"/>
              </a:rPr>
              <a:t> </a:t>
            </a:r>
            <a:r>
              <a:rPr sz="3000" dirty="0" err="1">
                <a:latin typeface="Times New Roman" panose="02020603050405020304" pitchFamily="18" charset="0"/>
                <a:cs typeface="Times New Roman" panose="02020603050405020304" pitchFamily="18" charset="0"/>
              </a:rPr>
              <a:t>lưng</a:t>
            </a:r>
            <a:r>
              <a:rPr sz="3000" dirty="0">
                <a:latin typeface="Times New Roman" panose="02020603050405020304" pitchFamily="18" charset="0"/>
                <a:cs typeface="Times New Roman" panose="02020603050405020304" pitchFamily="18" charset="0"/>
              </a:rPr>
              <a:t> </a:t>
            </a:r>
            <a:r>
              <a:rPr sz="3000" dirty="0" err="1">
                <a:latin typeface="Times New Roman" panose="02020603050405020304" pitchFamily="18" charset="0"/>
                <a:cs typeface="Times New Roman" panose="02020603050405020304" pitchFamily="18" charset="0"/>
              </a:rPr>
              <a:t>nó</a:t>
            </a:r>
            <a:r>
              <a:rPr sz="3000" dirty="0">
                <a:latin typeface="Times New Roman" panose="02020603050405020304" pitchFamily="18" charset="0"/>
                <a:cs typeface="Times New Roman" panose="02020603050405020304" pitchFamily="18" charset="0"/>
              </a:rPr>
              <a:t>. </a:t>
            </a:r>
            <a:r>
              <a:rPr sz="3000" dirty="0" err="1">
                <a:latin typeface="Times New Roman" panose="02020603050405020304" pitchFamily="18" charset="0"/>
                <a:cs typeface="Times New Roman" panose="02020603050405020304" pitchFamily="18" charset="0"/>
              </a:rPr>
              <a:t>Chỉ</a:t>
            </a:r>
            <a:r>
              <a:rPr sz="3000" dirty="0">
                <a:latin typeface="Times New Roman" panose="02020603050405020304" pitchFamily="18" charset="0"/>
                <a:cs typeface="Times New Roman" panose="02020603050405020304" pitchFamily="18" charset="0"/>
              </a:rPr>
              <a:t> </a:t>
            </a:r>
            <a:r>
              <a:rPr sz="3000" dirty="0" err="1">
                <a:latin typeface="Times New Roman" panose="02020603050405020304" pitchFamily="18" charset="0"/>
                <a:cs typeface="Times New Roman" panose="02020603050405020304" pitchFamily="18" charset="0"/>
              </a:rPr>
              <a:t>có</a:t>
            </a:r>
            <a:r>
              <a:rPr sz="3000" dirty="0">
                <a:latin typeface="Times New Roman" panose="02020603050405020304" pitchFamily="18" charset="0"/>
                <a:cs typeface="Times New Roman" panose="02020603050405020304" pitchFamily="18" charset="0"/>
              </a:rPr>
              <a:t> </a:t>
            </a:r>
            <a:r>
              <a:rPr sz="3000" dirty="0" err="1">
                <a:latin typeface="Times New Roman" panose="02020603050405020304" pitchFamily="18" charset="0"/>
                <a:cs typeface="Times New Roman" panose="02020603050405020304" pitchFamily="18" charset="0"/>
              </a:rPr>
              <a:t>mấy</a:t>
            </a:r>
            <a:r>
              <a:rPr sz="3000" dirty="0">
                <a:latin typeface="Times New Roman" panose="02020603050405020304" pitchFamily="18" charset="0"/>
                <a:cs typeface="Times New Roman" panose="02020603050405020304" pitchFamily="18" charset="0"/>
              </a:rPr>
              <a:t> </a:t>
            </a:r>
            <a:r>
              <a:rPr sz="3000" dirty="0" err="1">
                <a:latin typeface="Times New Roman" panose="02020603050405020304" pitchFamily="18" charset="0"/>
                <a:cs typeface="Times New Roman" panose="02020603050405020304" pitchFamily="18" charset="0"/>
              </a:rPr>
              <a:t>vạt</a:t>
            </a:r>
            <a:r>
              <a:rPr sz="3000" dirty="0">
                <a:latin typeface="Times New Roman" panose="02020603050405020304" pitchFamily="18" charset="0"/>
                <a:cs typeface="Times New Roman" panose="02020603050405020304" pitchFamily="18" charset="0"/>
              </a:rPr>
              <a:t> </a:t>
            </a:r>
            <a:r>
              <a:rPr sz="3000" dirty="0" err="1">
                <a:latin typeface="Times New Roman" panose="02020603050405020304" pitchFamily="18" charset="0"/>
                <a:cs typeface="Times New Roman" panose="02020603050405020304" pitchFamily="18" charset="0"/>
              </a:rPr>
              <a:t>cỏ</a:t>
            </a:r>
            <a:r>
              <a:rPr sz="3000" dirty="0">
                <a:latin typeface="Times New Roman" panose="02020603050405020304" pitchFamily="18" charset="0"/>
                <a:cs typeface="Times New Roman" panose="02020603050405020304" pitchFamily="18" charset="0"/>
              </a:rPr>
              <a:t> </a:t>
            </a:r>
            <a:r>
              <a:rPr sz="3000" dirty="0" err="1">
                <a:latin typeface="Times New Roman" panose="02020603050405020304" pitchFamily="18" charset="0"/>
                <a:cs typeface="Times New Roman" panose="02020603050405020304" pitchFamily="18" charset="0"/>
              </a:rPr>
              <a:t>xanh</a:t>
            </a:r>
            <a:r>
              <a:rPr sz="3000" dirty="0">
                <a:latin typeface="Times New Roman" panose="02020603050405020304" pitchFamily="18" charset="0"/>
                <a:cs typeface="Times New Roman" panose="02020603050405020304" pitchFamily="18" charset="0"/>
              </a:rPr>
              <a:t> </a:t>
            </a:r>
            <a:r>
              <a:rPr sz="3000" dirty="0" err="1">
                <a:latin typeface="Times New Roman" panose="02020603050405020304" pitchFamily="18" charset="0"/>
                <a:cs typeface="Times New Roman" panose="02020603050405020304" pitchFamily="18" charset="0"/>
              </a:rPr>
              <a:t>biếc</a:t>
            </a:r>
            <a:r>
              <a:rPr sz="3000" dirty="0">
                <a:latin typeface="Times New Roman" panose="02020603050405020304" pitchFamily="18" charset="0"/>
                <a:cs typeface="Times New Roman" panose="02020603050405020304" pitchFamily="18" charset="0"/>
              </a:rPr>
              <a:t> </a:t>
            </a:r>
            <a:r>
              <a:rPr sz="3000" dirty="0" err="1">
                <a:latin typeface="Times New Roman" panose="02020603050405020304" pitchFamily="18" charset="0"/>
                <a:cs typeface="Times New Roman" panose="02020603050405020304" pitchFamily="18" charset="0"/>
              </a:rPr>
              <a:t>là</a:t>
            </a:r>
            <a:r>
              <a:rPr sz="3000" dirty="0">
                <a:latin typeface="Times New Roman" panose="02020603050405020304" pitchFamily="18" charset="0"/>
                <a:cs typeface="Times New Roman" panose="02020603050405020304" pitchFamily="18" charset="0"/>
              </a:rPr>
              <a:t> </a:t>
            </a:r>
            <a:r>
              <a:rPr sz="3000" dirty="0" err="1">
                <a:latin typeface="Times New Roman" panose="02020603050405020304" pitchFamily="18" charset="0"/>
                <a:cs typeface="Times New Roman" panose="02020603050405020304" pitchFamily="18" charset="0"/>
              </a:rPr>
              <a:t>rực</a:t>
            </a:r>
            <a:r>
              <a:rPr sz="3000" dirty="0">
                <a:latin typeface="Times New Roman" panose="02020603050405020304" pitchFamily="18" charset="0"/>
                <a:cs typeface="Times New Roman" panose="02020603050405020304" pitchFamily="18" charset="0"/>
              </a:rPr>
              <a:t> </a:t>
            </a:r>
            <a:r>
              <a:rPr sz="3000" dirty="0" err="1">
                <a:latin typeface="Times New Roman" panose="02020603050405020304" pitchFamily="18" charset="0"/>
                <a:cs typeface="Times New Roman" panose="02020603050405020304" pitchFamily="18" charset="0"/>
              </a:rPr>
              <a:t>lên</a:t>
            </a:r>
            <a:r>
              <a:rPr sz="3000" dirty="0">
                <a:latin typeface="Times New Roman" panose="02020603050405020304" pitchFamily="18" charset="0"/>
                <a:cs typeface="Times New Roman" panose="02020603050405020304" pitchFamily="18" charset="0"/>
              </a:rPr>
              <a:t> </a:t>
            </a:r>
            <a:r>
              <a:rPr sz="3000" dirty="0" err="1">
                <a:latin typeface="Times New Roman" panose="02020603050405020304" pitchFamily="18" charset="0"/>
                <a:cs typeface="Times New Roman" panose="02020603050405020304" pitchFamily="18" charset="0"/>
              </a:rPr>
              <a:t>giữa</a:t>
            </a:r>
            <a:r>
              <a:rPr sz="3000" dirty="0">
                <a:latin typeface="Times New Roman" panose="02020603050405020304" pitchFamily="18" charset="0"/>
                <a:cs typeface="Times New Roman" panose="02020603050405020304" pitchFamily="18" charset="0"/>
              </a:rPr>
              <a:t> </a:t>
            </a:r>
            <a:r>
              <a:rPr sz="3000" dirty="0" err="1">
                <a:latin typeface="Times New Roman" panose="02020603050405020304" pitchFamily="18" charset="0"/>
                <a:cs typeface="Times New Roman" panose="02020603050405020304" pitchFamily="18" charset="0"/>
              </a:rPr>
              <a:t>cái</a:t>
            </a:r>
            <a:r>
              <a:rPr sz="3000" dirty="0">
                <a:latin typeface="Times New Roman" panose="02020603050405020304" pitchFamily="18" charset="0"/>
                <a:cs typeface="Times New Roman" panose="02020603050405020304" pitchFamily="18" charset="0"/>
              </a:rPr>
              <a:t> </a:t>
            </a:r>
            <a:r>
              <a:rPr sz="3000" dirty="0" err="1">
                <a:latin typeface="Times New Roman" panose="02020603050405020304" pitchFamily="18" charset="0"/>
                <a:cs typeface="Times New Roman" panose="02020603050405020304" pitchFamily="18" charset="0"/>
              </a:rPr>
              <a:t>giang</a:t>
            </a:r>
            <a:r>
              <a:rPr sz="3000" dirty="0">
                <a:latin typeface="Times New Roman" panose="02020603050405020304" pitchFamily="18" charset="0"/>
                <a:cs typeface="Times New Roman" panose="02020603050405020304" pitchFamily="18" charset="0"/>
              </a:rPr>
              <a:t> </a:t>
            </a:r>
            <a:r>
              <a:rPr sz="3000" dirty="0" err="1">
                <a:latin typeface="Times New Roman" panose="02020603050405020304" pitchFamily="18" charset="0"/>
                <a:cs typeface="Times New Roman" panose="02020603050405020304" pitchFamily="18" charset="0"/>
              </a:rPr>
              <a:t>sơn</a:t>
            </a:r>
            <a:r>
              <a:rPr sz="3000" dirty="0">
                <a:latin typeface="Times New Roman" panose="02020603050405020304" pitchFamily="18" charset="0"/>
                <a:cs typeface="Times New Roman" panose="02020603050405020304" pitchFamily="18" charset="0"/>
              </a:rPr>
              <a:t> </a:t>
            </a:r>
            <a:r>
              <a:rPr sz="3000" dirty="0" err="1">
                <a:latin typeface="Times New Roman" panose="02020603050405020304" pitchFamily="18" charset="0"/>
                <a:cs typeface="Times New Roman" panose="02020603050405020304" pitchFamily="18" charset="0"/>
              </a:rPr>
              <a:t>vàng</a:t>
            </a:r>
            <a:r>
              <a:rPr sz="3000" dirty="0">
                <a:latin typeface="Times New Roman" panose="02020603050405020304" pitchFamily="18" charset="0"/>
                <a:cs typeface="Times New Roman" panose="02020603050405020304" pitchFamily="18" charset="0"/>
              </a:rPr>
              <a:t> </a:t>
            </a:r>
            <a:r>
              <a:rPr sz="3000" dirty="0" err="1">
                <a:latin typeface="Times New Roman" panose="02020603050405020304" pitchFamily="18" charset="0"/>
                <a:cs typeface="Times New Roman" panose="02020603050405020304" pitchFamily="18" charset="0"/>
              </a:rPr>
              <a:t>rợi</a:t>
            </a:r>
            <a:r>
              <a:rPr sz="3000" dirty="0">
                <a:latin typeface="Times New Roman" panose="02020603050405020304" pitchFamily="18" charset="0"/>
                <a:cs typeface="Times New Roman" panose="02020603050405020304" pitchFamily="18" charset="0"/>
              </a:rPr>
              <a:t>.</a:t>
            </a:r>
          </a:p>
          <a:p>
            <a:pPr algn="just"/>
            <a:r>
              <a:rPr lang="vi-VN" sz="3000" dirty="0">
                <a:latin typeface="Times New Roman" panose="02020603050405020304" pitchFamily="18" charset="0"/>
                <a:cs typeface="Times New Roman" panose="02020603050405020304" pitchFamily="18" charset="0"/>
              </a:rPr>
              <a:t>	</a:t>
            </a:r>
            <a:r>
              <a:rPr sz="3000" dirty="0" err="1">
                <a:latin typeface="Times New Roman" panose="02020603050405020304" pitchFamily="18" charset="0"/>
                <a:cs typeface="Times New Roman" panose="02020603050405020304" pitchFamily="18" charset="0"/>
              </a:rPr>
              <a:t>Tôi</a:t>
            </a:r>
            <a:r>
              <a:rPr sz="3000" dirty="0">
                <a:latin typeface="Times New Roman" panose="02020603050405020304" pitchFamily="18" charset="0"/>
                <a:cs typeface="Times New Roman" panose="02020603050405020304" pitchFamily="18" charset="0"/>
              </a:rPr>
              <a:t> </a:t>
            </a:r>
            <a:r>
              <a:rPr sz="3000" dirty="0" err="1">
                <a:latin typeface="Times New Roman" panose="02020603050405020304" pitchFamily="18" charset="0"/>
                <a:cs typeface="Times New Roman" panose="02020603050405020304" pitchFamily="18" charset="0"/>
              </a:rPr>
              <a:t>có</a:t>
            </a:r>
            <a:r>
              <a:rPr sz="3000" dirty="0">
                <a:latin typeface="Times New Roman" panose="02020603050405020304" pitchFamily="18" charset="0"/>
                <a:cs typeface="Times New Roman" panose="02020603050405020304" pitchFamily="18" charset="0"/>
              </a:rPr>
              <a:t> </a:t>
            </a:r>
            <a:r>
              <a:rPr sz="3000" dirty="0" err="1">
                <a:latin typeface="Times New Roman" panose="02020603050405020304" pitchFamily="18" charset="0"/>
                <a:cs typeface="Times New Roman" panose="02020603050405020304" pitchFamily="18" charset="0"/>
              </a:rPr>
              <a:t>cảm</a:t>
            </a:r>
            <a:r>
              <a:rPr sz="3000" dirty="0">
                <a:latin typeface="Times New Roman" panose="02020603050405020304" pitchFamily="18" charset="0"/>
                <a:cs typeface="Times New Roman" panose="02020603050405020304" pitchFamily="18" charset="0"/>
              </a:rPr>
              <a:t> </a:t>
            </a:r>
            <a:r>
              <a:rPr sz="3000" dirty="0" err="1">
                <a:latin typeface="Times New Roman" panose="02020603050405020304" pitchFamily="18" charset="0"/>
                <a:cs typeface="Times New Roman" panose="02020603050405020304" pitchFamily="18" charset="0"/>
              </a:rPr>
              <a:t>giác</a:t>
            </a:r>
            <a:r>
              <a:rPr sz="3000" dirty="0">
                <a:latin typeface="Times New Roman" panose="02020603050405020304" pitchFamily="18" charset="0"/>
                <a:cs typeface="Times New Roman" panose="02020603050405020304" pitchFamily="18" charset="0"/>
              </a:rPr>
              <a:t> </a:t>
            </a:r>
            <a:r>
              <a:rPr sz="3000" dirty="0" err="1">
                <a:latin typeface="Times New Roman" panose="02020603050405020304" pitchFamily="18" charset="0"/>
                <a:cs typeface="Times New Roman" panose="02020603050405020304" pitchFamily="18" charset="0"/>
              </a:rPr>
              <a:t>mình</a:t>
            </a:r>
            <a:r>
              <a:rPr sz="3000" dirty="0">
                <a:latin typeface="Times New Roman" panose="02020603050405020304" pitchFamily="18" charset="0"/>
                <a:cs typeface="Times New Roman" panose="02020603050405020304" pitchFamily="18" charset="0"/>
              </a:rPr>
              <a:t> </a:t>
            </a:r>
            <a:r>
              <a:rPr sz="3000" dirty="0" err="1">
                <a:latin typeface="Times New Roman" panose="02020603050405020304" pitchFamily="18" charset="0"/>
                <a:cs typeface="Times New Roman" panose="02020603050405020304" pitchFamily="18" charset="0"/>
              </a:rPr>
              <a:t>lạc</a:t>
            </a:r>
            <a:r>
              <a:rPr sz="3000" dirty="0">
                <a:latin typeface="Times New Roman" panose="02020603050405020304" pitchFamily="18" charset="0"/>
                <a:cs typeface="Times New Roman" panose="02020603050405020304" pitchFamily="18" charset="0"/>
              </a:rPr>
              <a:t> </a:t>
            </a:r>
            <a:r>
              <a:rPr sz="3000" dirty="0" err="1">
                <a:latin typeface="Times New Roman" panose="02020603050405020304" pitchFamily="18" charset="0"/>
                <a:cs typeface="Times New Roman" panose="02020603050405020304" pitchFamily="18" charset="0"/>
              </a:rPr>
              <a:t>vào</a:t>
            </a:r>
            <a:r>
              <a:rPr sz="3000" dirty="0">
                <a:latin typeface="Times New Roman" panose="02020603050405020304" pitchFamily="18" charset="0"/>
                <a:cs typeface="Times New Roman" panose="02020603050405020304" pitchFamily="18" charset="0"/>
              </a:rPr>
              <a:t> </a:t>
            </a:r>
            <a:r>
              <a:rPr sz="3000" dirty="0" err="1">
                <a:latin typeface="Times New Roman" panose="02020603050405020304" pitchFamily="18" charset="0"/>
                <a:cs typeface="Times New Roman" panose="02020603050405020304" pitchFamily="18" charset="0"/>
              </a:rPr>
              <a:t>một</a:t>
            </a:r>
            <a:r>
              <a:rPr sz="3000" dirty="0">
                <a:latin typeface="Times New Roman" panose="02020603050405020304" pitchFamily="18" charset="0"/>
                <a:cs typeface="Times New Roman" panose="02020603050405020304" pitchFamily="18" charset="0"/>
              </a:rPr>
              <a:t> </a:t>
            </a:r>
            <a:r>
              <a:rPr sz="3000" dirty="0" err="1">
                <a:latin typeface="Times New Roman" panose="02020603050405020304" pitchFamily="18" charset="0"/>
                <a:cs typeface="Times New Roman" panose="02020603050405020304" pitchFamily="18" charset="0"/>
              </a:rPr>
              <a:t>thế</a:t>
            </a:r>
            <a:r>
              <a:rPr sz="3000" dirty="0">
                <a:latin typeface="Times New Roman" panose="02020603050405020304" pitchFamily="18" charset="0"/>
                <a:cs typeface="Times New Roman" panose="02020603050405020304" pitchFamily="18" charset="0"/>
              </a:rPr>
              <a:t> </a:t>
            </a:r>
            <a:r>
              <a:rPr sz="3000" dirty="0" err="1">
                <a:latin typeface="Times New Roman" panose="02020603050405020304" pitchFamily="18" charset="0"/>
                <a:cs typeface="Times New Roman" panose="02020603050405020304" pitchFamily="18" charset="0"/>
              </a:rPr>
              <a:t>giới</a:t>
            </a:r>
            <a:r>
              <a:rPr sz="3000" dirty="0">
                <a:latin typeface="Times New Roman" panose="02020603050405020304" pitchFamily="18" charset="0"/>
                <a:cs typeface="Times New Roman" panose="02020603050405020304" pitchFamily="18" charset="0"/>
              </a:rPr>
              <a:t> </a:t>
            </a:r>
            <a:r>
              <a:rPr sz="3000" dirty="0" err="1">
                <a:latin typeface="Times New Roman" panose="02020603050405020304" pitchFamily="18" charset="0"/>
                <a:cs typeface="Times New Roman" panose="02020603050405020304" pitchFamily="18" charset="0"/>
              </a:rPr>
              <a:t>thần</a:t>
            </a:r>
            <a:r>
              <a:rPr sz="3000" dirty="0">
                <a:latin typeface="Times New Roman" panose="02020603050405020304" pitchFamily="18" charset="0"/>
                <a:cs typeface="Times New Roman" panose="02020603050405020304" pitchFamily="18" charset="0"/>
              </a:rPr>
              <a:t> </a:t>
            </a:r>
            <a:r>
              <a:rPr sz="3000" dirty="0" err="1">
                <a:latin typeface="Times New Roman" panose="02020603050405020304" pitchFamily="18" charset="0"/>
                <a:cs typeface="Times New Roman" panose="02020603050405020304" pitchFamily="18" charset="0"/>
              </a:rPr>
              <a:t>bí</a:t>
            </a:r>
            <a:r>
              <a:rPr sz="3000" dirty="0">
                <a:latin typeface="Times New Roman" panose="02020603050405020304" pitchFamily="18" charset="0"/>
                <a:cs typeface="Times New Roman" panose="02020603050405020304" pitchFamily="18" charset="0"/>
              </a:rPr>
              <a:t>.</a:t>
            </a:r>
          </a:p>
          <a:p>
            <a:pPr algn="r"/>
            <a:r>
              <a:rPr lang="vi-VN" sz="3000" i="1" dirty="0">
                <a:latin typeface="Times New Roman" panose="02020603050405020304" pitchFamily="18" charset="0"/>
                <a:cs typeface="Times New Roman" panose="02020603050405020304" pitchFamily="18" charset="0"/>
              </a:rPr>
              <a:t>Theo</a:t>
            </a:r>
            <a:r>
              <a:rPr lang="vi-VN" sz="3000" dirty="0">
                <a:latin typeface="Times New Roman" panose="02020603050405020304" pitchFamily="18" charset="0"/>
                <a:cs typeface="Times New Roman" panose="02020603050405020304" pitchFamily="18" charset="0"/>
              </a:rPr>
              <a:t> Nguyễn Phan Hách</a:t>
            </a:r>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8" name="Google Shape;3848;p58"/>
          <p:cNvSpPr/>
          <p:nvPr/>
        </p:nvSpPr>
        <p:spPr>
          <a:xfrm rot="10800000">
            <a:off x="1047115" y="1621790"/>
            <a:ext cx="2950845" cy="1598295"/>
          </a:xfrm>
          <a:custGeom>
            <a:avLst/>
            <a:gdLst/>
            <a:ahLst/>
            <a:cxnLst/>
            <a:rect l="l" t="t" r="r" b="b"/>
            <a:pathLst>
              <a:path w="48469" h="41838" extrusionOk="0">
                <a:moveTo>
                  <a:pt x="20413" y="1"/>
                </a:moveTo>
                <a:cubicBezTo>
                  <a:pt x="18987" y="1"/>
                  <a:pt x="17569" y="147"/>
                  <a:pt x="16179" y="464"/>
                </a:cubicBezTo>
                <a:cubicBezTo>
                  <a:pt x="9107" y="2065"/>
                  <a:pt x="3736" y="8070"/>
                  <a:pt x="1968" y="14975"/>
                </a:cubicBezTo>
                <a:cubicBezTo>
                  <a:pt x="0" y="22547"/>
                  <a:pt x="2002" y="31253"/>
                  <a:pt x="6272" y="37758"/>
                </a:cubicBezTo>
                <a:cubicBezTo>
                  <a:pt x="7072" y="38925"/>
                  <a:pt x="7939" y="40093"/>
                  <a:pt x="9107" y="40893"/>
                </a:cubicBezTo>
                <a:cubicBezTo>
                  <a:pt x="9947" y="41469"/>
                  <a:pt x="10994" y="41838"/>
                  <a:pt x="12013" y="41838"/>
                </a:cubicBezTo>
                <a:cubicBezTo>
                  <a:pt x="12410" y="41838"/>
                  <a:pt x="12802" y="41782"/>
                  <a:pt x="13176" y="41660"/>
                </a:cubicBezTo>
                <a:cubicBezTo>
                  <a:pt x="15511" y="40860"/>
                  <a:pt x="16345" y="38058"/>
                  <a:pt x="18013" y="36223"/>
                </a:cubicBezTo>
                <a:cubicBezTo>
                  <a:pt x="19838" y="34232"/>
                  <a:pt x="22557" y="33572"/>
                  <a:pt x="25341" y="33572"/>
                </a:cubicBezTo>
                <a:cubicBezTo>
                  <a:pt x="26475" y="33572"/>
                  <a:pt x="27620" y="33681"/>
                  <a:pt x="28721" y="33855"/>
                </a:cubicBezTo>
                <a:cubicBezTo>
                  <a:pt x="31320" y="34220"/>
                  <a:pt x="33950" y="34849"/>
                  <a:pt x="36526" y="34849"/>
                </a:cubicBezTo>
                <a:cubicBezTo>
                  <a:pt x="37719" y="34849"/>
                  <a:pt x="38901" y="34714"/>
                  <a:pt x="40062" y="34355"/>
                </a:cubicBezTo>
                <a:cubicBezTo>
                  <a:pt x="45399" y="32721"/>
                  <a:pt x="48468" y="26550"/>
                  <a:pt x="47801" y="21012"/>
                </a:cubicBezTo>
                <a:cubicBezTo>
                  <a:pt x="47167" y="15475"/>
                  <a:pt x="43465" y="10638"/>
                  <a:pt x="39062" y="7202"/>
                </a:cubicBezTo>
                <a:cubicBezTo>
                  <a:pt x="33949" y="3216"/>
                  <a:pt x="27091" y="1"/>
                  <a:pt x="204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 name="TextBox 2"/>
          <p:cNvSpPr txBox="1"/>
          <p:nvPr/>
        </p:nvSpPr>
        <p:spPr>
          <a:xfrm>
            <a:off x="1622425" y="2129155"/>
            <a:ext cx="1981200" cy="583565"/>
          </a:xfrm>
          <a:prstGeom prst="rect">
            <a:avLst/>
          </a:prstGeom>
          <a:noFill/>
        </p:spPr>
        <p:txBody>
          <a:bodyPr wrap="square" rtlCol="0">
            <a:spAutoFit/>
          </a:bodyPr>
          <a:lstStyle/>
          <a:p>
            <a:r>
              <a:rPr lang="en-US" sz="3200" b="1" dirty="0">
                <a:solidFill>
                  <a:schemeClr val="bg1"/>
                </a:solidFill>
                <a:latin typeface="Times New Roman" panose="02020603050405020304" pitchFamily="18" charset="0"/>
                <a:cs typeface="Times New Roman" panose="02020603050405020304" pitchFamily="18" charset="0"/>
              </a:rPr>
              <a:t>Lúp xúp</a:t>
            </a:r>
          </a:p>
        </p:txBody>
      </p:sp>
      <p:grpSp>
        <p:nvGrpSpPr>
          <p:cNvPr id="7" name="Group 6"/>
          <p:cNvGrpSpPr/>
          <p:nvPr/>
        </p:nvGrpSpPr>
        <p:grpSpPr>
          <a:xfrm>
            <a:off x="83820" y="3562985"/>
            <a:ext cx="4646930" cy="1271270"/>
            <a:chOff x="132" y="5611"/>
            <a:chExt cx="7318" cy="2002"/>
          </a:xfrm>
        </p:grpSpPr>
        <p:grpSp>
          <p:nvGrpSpPr>
            <p:cNvPr id="23" name="Google Shape;7898;p32"/>
            <p:cNvGrpSpPr/>
            <p:nvPr/>
          </p:nvGrpSpPr>
          <p:grpSpPr>
            <a:xfrm>
              <a:off x="132" y="5611"/>
              <a:ext cx="7319" cy="2002"/>
              <a:chOff x="2023945" y="2856088"/>
              <a:chExt cx="5096097" cy="477025"/>
            </a:xfrm>
            <a:solidFill>
              <a:schemeClr val="accent6">
                <a:lumMod val="20000"/>
                <a:lumOff val="80000"/>
              </a:schemeClr>
            </a:solidFill>
          </p:grpSpPr>
          <p:sp>
            <p:nvSpPr>
              <p:cNvPr id="24" name="Google Shape;7899;p32"/>
              <p:cNvSpPr/>
              <p:nvPr/>
            </p:nvSpPr>
            <p:spPr>
              <a:xfrm>
                <a:off x="2023945"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5" name="Google Shape;7900;p32"/>
              <p:cNvSpPr/>
              <p:nvPr/>
            </p:nvSpPr>
            <p:spPr>
              <a:xfrm>
                <a:off x="4749395"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6" name="Google Shape;7901;p32"/>
              <p:cNvSpPr/>
              <p:nvPr/>
            </p:nvSpPr>
            <p:spPr>
              <a:xfrm>
                <a:off x="3512770"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sp>
          <p:nvSpPr>
            <p:cNvPr id="5" name="TextBox 3"/>
            <p:cNvSpPr txBox="1"/>
            <p:nvPr/>
          </p:nvSpPr>
          <p:spPr>
            <a:xfrm>
              <a:off x="132" y="5765"/>
              <a:ext cx="7096" cy="1695"/>
            </a:xfrm>
            <a:prstGeom prst="rect">
              <a:avLst/>
            </a:prstGeom>
            <a:noFill/>
          </p:spPr>
          <p:txBody>
            <a:bodyPr wrap="square" rtlCol="0">
              <a:spAutoFit/>
            </a:bodyPr>
            <a:lstStyle/>
            <a:p>
              <a:pPr algn="ctr"/>
              <a:r>
                <a:rPr lang="en-US" sz="3200" b="1" dirty="0">
                  <a:latin typeface="Times New Roman" panose="02020603050405020304" pitchFamily="18" charset="0"/>
                  <a:cs typeface="Times New Roman" panose="02020603050405020304" pitchFamily="18" charset="0"/>
                </a:rPr>
                <a:t>ở liền nhau, thấp và </a:t>
              </a:r>
            </a:p>
            <a:p>
              <a:pPr algn="ctr"/>
              <a:r>
                <a:rPr lang="en-US" sz="3200" b="1" dirty="0">
                  <a:latin typeface="Times New Roman" panose="02020603050405020304" pitchFamily="18" charset="0"/>
                  <a:cs typeface="Times New Roman" panose="02020603050405020304" pitchFamily="18" charset="0"/>
                </a:rPr>
                <a:t>sàn sàn như nhau</a:t>
              </a:r>
            </a:p>
          </p:txBody>
        </p:sp>
      </p:grpSp>
      <p:pic>
        <p:nvPicPr>
          <p:cNvPr id="102" name="Picture 101"/>
          <p:cNvPicPr/>
          <p:nvPr/>
        </p:nvPicPr>
        <p:blipFill>
          <a:blip r:embed="rId3"/>
          <a:stretch>
            <a:fillRect/>
          </a:stretch>
        </p:blipFill>
        <p:spPr>
          <a:xfrm>
            <a:off x="5341620" y="1489710"/>
            <a:ext cx="5800090" cy="3488690"/>
          </a:xfrm>
          <a:prstGeom prst="rect">
            <a:avLst/>
          </a:prstGeom>
          <a:noFill/>
          <a:ln w="9525">
            <a:noFill/>
          </a:ln>
        </p:spPr>
      </p:pic>
      <p:grpSp>
        <p:nvGrpSpPr>
          <p:cNvPr id="11" name="Group 10"/>
          <p:cNvGrpSpPr/>
          <p:nvPr/>
        </p:nvGrpSpPr>
        <p:grpSpPr>
          <a:xfrm>
            <a:off x="2652395" y="235585"/>
            <a:ext cx="6887845" cy="1043305"/>
            <a:chOff x="4177" y="371"/>
            <a:chExt cx="10847" cy="1643"/>
          </a:xfrm>
        </p:grpSpPr>
        <p:pic>
          <p:nvPicPr>
            <p:cNvPr id="17" name="Picture 11"/>
            <p:cNvPicPr>
              <a:picLocks noChangeAspect="1"/>
            </p:cNvPicPr>
            <p:nvPr/>
          </p:nvPicPr>
          <p:blipFill>
            <a:blip r:embed="rId4"/>
            <a:srcRect/>
            <a:stretch>
              <a:fillRect/>
            </a:stretch>
          </p:blipFill>
          <p:spPr>
            <a:xfrm>
              <a:off x="4177" y="371"/>
              <a:ext cx="10847" cy="1643"/>
            </a:xfrm>
            <a:prstGeom prst="rect">
              <a:avLst/>
            </a:prstGeom>
          </p:spPr>
        </p:pic>
        <p:sp>
          <p:nvSpPr>
            <p:cNvPr id="10" name="Rectangles 9"/>
            <p:cNvSpPr/>
            <p:nvPr/>
          </p:nvSpPr>
          <p:spPr>
            <a:xfrm>
              <a:off x="6844" y="636"/>
              <a:ext cx="4863" cy="1115"/>
            </a:xfrm>
            <a:prstGeom prst="rect">
              <a:avLst/>
            </a:prstGeom>
            <a:noFill/>
            <a:ln>
              <a:noFill/>
            </a:ln>
          </p:spPr>
          <p:txBody>
            <a:bodyPr wrap="none" rtlCol="0" anchor="t">
              <a:spAutoFit/>
            </a:bodyPr>
            <a:lstStyle/>
            <a:p>
              <a:pPr algn="ctr"/>
              <a:r>
                <a:rPr lang="vi-VN" altLang="en-GB" sz="4000" b="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Giải nghĩa từ</a:t>
              </a:r>
            </a:p>
          </p:txBody>
        </p:sp>
      </p:gr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000" fill="hold">
                                          <p:stCondLst>
                                            <p:cond delay="0"/>
                                          </p:stCondLst>
                                        </p:cTn>
                                        <p:tgtEl>
                                          <p:spTgt spid="102"/>
                                        </p:tgtEl>
                                        <p:attrNameLst>
                                          <p:attrName>style.visibility</p:attrName>
                                        </p:attrNameLst>
                                      </p:cBhvr>
                                      <p:to>
                                        <p:strVal val="visible"/>
                                      </p:to>
                                    </p:set>
                                    <p:animEffect transition="in" filter="circle(in)">
                                      <p:cBhvr>
                                        <p:cTn id="13" dur="10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8" name="Google Shape;3848;p58"/>
          <p:cNvSpPr/>
          <p:nvPr/>
        </p:nvSpPr>
        <p:spPr>
          <a:xfrm rot="10800000">
            <a:off x="1047115" y="1621790"/>
            <a:ext cx="2950845" cy="1598295"/>
          </a:xfrm>
          <a:custGeom>
            <a:avLst/>
            <a:gdLst/>
            <a:ahLst/>
            <a:cxnLst/>
            <a:rect l="l" t="t" r="r" b="b"/>
            <a:pathLst>
              <a:path w="48469" h="41838" extrusionOk="0">
                <a:moveTo>
                  <a:pt x="20413" y="1"/>
                </a:moveTo>
                <a:cubicBezTo>
                  <a:pt x="18987" y="1"/>
                  <a:pt x="17569" y="147"/>
                  <a:pt x="16179" y="464"/>
                </a:cubicBezTo>
                <a:cubicBezTo>
                  <a:pt x="9107" y="2065"/>
                  <a:pt x="3736" y="8070"/>
                  <a:pt x="1968" y="14975"/>
                </a:cubicBezTo>
                <a:cubicBezTo>
                  <a:pt x="0" y="22547"/>
                  <a:pt x="2002" y="31253"/>
                  <a:pt x="6272" y="37758"/>
                </a:cubicBezTo>
                <a:cubicBezTo>
                  <a:pt x="7072" y="38925"/>
                  <a:pt x="7939" y="40093"/>
                  <a:pt x="9107" y="40893"/>
                </a:cubicBezTo>
                <a:cubicBezTo>
                  <a:pt x="9947" y="41469"/>
                  <a:pt x="10994" y="41838"/>
                  <a:pt x="12013" y="41838"/>
                </a:cubicBezTo>
                <a:cubicBezTo>
                  <a:pt x="12410" y="41838"/>
                  <a:pt x="12802" y="41782"/>
                  <a:pt x="13176" y="41660"/>
                </a:cubicBezTo>
                <a:cubicBezTo>
                  <a:pt x="15511" y="40860"/>
                  <a:pt x="16345" y="38058"/>
                  <a:pt x="18013" y="36223"/>
                </a:cubicBezTo>
                <a:cubicBezTo>
                  <a:pt x="19838" y="34232"/>
                  <a:pt x="22557" y="33572"/>
                  <a:pt x="25341" y="33572"/>
                </a:cubicBezTo>
                <a:cubicBezTo>
                  <a:pt x="26475" y="33572"/>
                  <a:pt x="27620" y="33681"/>
                  <a:pt x="28721" y="33855"/>
                </a:cubicBezTo>
                <a:cubicBezTo>
                  <a:pt x="31320" y="34220"/>
                  <a:pt x="33950" y="34849"/>
                  <a:pt x="36526" y="34849"/>
                </a:cubicBezTo>
                <a:cubicBezTo>
                  <a:pt x="37719" y="34849"/>
                  <a:pt x="38901" y="34714"/>
                  <a:pt x="40062" y="34355"/>
                </a:cubicBezTo>
                <a:cubicBezTo>
                  <a:pt x="45399" y="32721"/>
                  <a:pt x="48468" y="26550"/>
                  <a:pt x="47801" y="21012"/>
                </a:cubicBezTo>
                <a:cubicBezTo>
                  <a:pt x="47167" y="15475"/>
                  <a:pt x="43465" y="10638"/>
                  <a:pt x="39062" y="7202"/>
                </a:cubicBezTo>
                <a:cubicBezTo>
                  <a:pt x="33949" y="3216"/>
                  <a:pt x="27091" y="1"/>
                  <a:pt x="204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 name="TextBox 2"/>
          <p:cNvSpPr txBox="1"/>
          <p:nvPr/>
        </p:nvSpPr>
        <p:spPr>
          <a:xfrm>
            <a:off x="1622425" y="2129155"/>
            <a:ext cx="1981200" cy="583565"/>
          </a:xfrm>
          <a:prstGeom prst="rect">
            <a:avLst/>
          </a:prstGeom>
          <a:noFill/>
        </p:spPr>
        <p:txBody>
          <a:bodyPr wrap="square" rtlCol="0">
            <a:spAutoFit/>
          </a:bodyPr>
          <a:lstStyle/>
          <a:p>
            <a:r>
              <a:rPr lang="en-US" sz="3200" b="1" dirty="0">
                <a:solidFill>
                  <a:schemeClr val="bg1"/>
                </a:solidFill>
                <a:latin typeface="Times New Roman" panose="02020603050405020304" pitchFamily="18" charset="0"/>
                <a:cs typeface="Times New Roman" panose="02020603050405020304" pitchFamily="18" charset="0"/>
              </a:rPr>
              <a:t>Ấm tích</a:t>
            </a:r>
          </a:p>
        </p:txBody>
      </p:sp>
      <p:grpSp>
        <p:nvGrpSpPr>
          <p:cNvPr id="7" name="Group 6"/>
          <p:cNvGrpSpPr/>
          <p:nvPr/>
        </p:nvGrpSpPr>
        <p:grpSpPr>
          <a:xfrm>
            <a:off x="83820" y="3562985"/>
            <a:ext cx="4647565" cy="1271270"/>
            <a:chOff x="132" y="5611"/>
            <a:chExt cx="7319" cy="2002"/>
          </a:xfrm>
        </p:grpSpPr>
        <p:grpSp>
          <p:nvGrpSpPr>
            <p:cNvPr id="23" name="Google Shape;7898;p32"/>
            <p:cNvGrpSpPr/>
            <p:nvPr/>
          </p:nvGrpSpPr>
          <p:grpSpPr>
            <a:xfrm>
              <a:off x="132" y="5611"/>
              <a:ext cx="7319" cy="2002"/>
              <a:chOff x="2023945" y="2856088"/>
              <a:chExt cx="5096097" cy="477025"/>
            </a:xfrm>
            <a:solidFill>
              <a:schemeClr val="accent6">
                <a:lumMod val="20000"/>
                <a:lumOff val="80000"/>
              </a:schemeClr>
            </a:solidFill>
          </p:grpSpPr>
          <p:sp>
            <p:nvSpPr>
              <p:cNvPr id="24" name="Google Shape;7899;p32"/>
              <p:cNvSpPr/>
              <p:nvPr/>
            </p:nvSpPr>
            <p:spPr>
              <a:xfrm>
                <a:off x="2023945"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5" name="Google Shape;7900;p32"/>
              <p:cNvSpPr/>
              <p:nvPr/>
            </p:nvSpPr>
            <p:spPr>
              <a:xfrm>
                <a:off x="4749395"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6" name="Google Shape;7901;p32"/>
              <p:cNvSpPr/>
              <p:nvPr/>
            </p:nvSpPr>
            <p:spPr>
              <a:xfrm>
                <a:off x="3512770"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sp>
          <p:nvSpPr>
            <p:cNvPr id="5" name="TextBox 3"/>
            <p:cNvSpPr txBox="1"/>
            <p:nvPr/>
          </p:nvSpPr>
          <p:spPr>
            <a:xfrm>
              <a:off x="132" y="5765"/>
              <a:ext cx="7096" cy="1695"/>
            </a:xfrm>
            <a:prstGeom prst="rect">
              <a:avLst/>
            </a:prstGeom>
            <a:noFill/>
          </p:spPr>
          <p:txBody>
            <a:bodyPr wrap="square" rtlCol="0">
              <a:spAutoFit/>
            </a:bodyPr>
            <a:lstStyle/>
            <a:p>
              <a:pPr algn="ctr"/>
              <a:r>
                <a:rPr lang="en-US" sz="3200" b="1" dirty="0">
                  <a:latin typeface="Times New Roman" panose="02020603050405020304" pitchFamily="18" charset="0"/>
                  <a:cs typeface="Times New Roman" panose="02020603050405020304" pitchFamily="18" charset="0"/>
                </a:rPr>
                <a:t>ấm to bằng sứ dùng để đựng nước uống</a:t>
              </a:r>
            </a:p>
          </p:txBody>
        </p:sp>
      </p:grpSp>
      <p:pic>
        <p:nvPicPr>
          <p:cNvPr id="6" name="Picture 5"/>
          <p:cNvPicPr>
            <a:picLocks noChangeAspect="1"/>
          </p:cNvPicPr>
          <p:nvPr/>
        </p:nvPicPr>
        <p:blipFill>
          <a:blip r:embed="rId3">
            <a:clrChange>
              <a:clrFrom>
                <a:srgbClr val="FFFFFF">
                  <a:alpha val="100000"/>
                </a:srgbClr>
              </a:clrFrom>
              <a:clrTo>
                <a:srgbClr val="FFFFFF">
                  <a:alpha val="100000"/>
                  <a:alpha val="0"/>
                </a:srgbClr>
              </a:clrTo>
            </a:clrChange>
          </a:blip>
          <a:srcRect l="15410" t="18568" r="18557" b="15410"/>
          <a:stretch>
            <a:fillRect/>
          </a:stretch>
        </p:blipFill>
        <p:spPr>
          <a:xfrm>
            <a:off x="6642100" y="1278890"/>
            <a:ext cx="4228465" cy="4227830"/>
          </a:xfrm>
          <a:prstGeom prst="rect">
            <a:avLst/>
          </a:prstGeom>
        </p:spPr>
      </p:pic>
      <p:grpSp>
        <p:nvGrpSpPr>
          <p:cNvPr id="11" name="Group 10"/>
          <p:cNvGrpSpPr/>
          <p:nvPr/>
        </p:nvGrpSpPr>
        <p:grpSpPr>
          <a:xfrm>
            <a:off x="2652395" y="235585"/>
            <a:ext cx="6887845" cy="1043305"/>
            <a:chOff x="4177" y="371"/>
            <a:chExt cx="10847" cy="1643"/>
          </a:xfrm>
        </p:grpSpPr>
        <p:pic>
          <p:nvPicPr>
            <p:cNvPr id="17" name="Picture 11"/>
            <p:cNvPicPr>
              <a:picLocks noChangeAspect="1"/>
            </p:cNvPicPr>
            <p:nvPr/>
          </p:nvPicPr>
          <p:blipFill>
            <a:blip r:embed="rId4"/>
            <a:srcRect/>
            <a:stretch>
              <a:fillRect/>
            </a:stretch>
          </p:blipFill>
          <p:spPr>
            <a:xfrm>
              <a:off x="4177" y="371"/>
              <a:ext cx="10847" cy="1643"/>
            </a:xfrm>
            <a:prstGeom prst="rect">
              <a:avLst/>
            </a:prstGeom>
          </p:spPr>
        </p:pic>
        <p:sp>
          <p:nvSpPr>
            <p:cNvPr id="10" name="Rectangles 9"/>
            <p:cNvSpPr/>
            <p:nvPr/>
          </p:nvSpPr>
          <p:spPr>
            <a:xfrm>
              <a:off x="6844" y="636"/>
              <a:ext cx="4863" cy="1115"/>
            </a:xfrm>
            <a:prstGeom prst="rect">
              <a:avLst/>
            </a:prstGeom>
            <a:noFill/>
            <a:ln>
              <a:noFill/>
            </a:ln>
          </p:spPr>
          <p:txBody>
            <a:bodyPr wrap="none" rtlCol="0" anchor="t">
              <a:spAutoFit/>
            </a:bodyPr>
            <a:lstStyle/>
            <a:p>
              <a:pPr algn="ctr"/>
              <a:r>
                <a:rPr lang="vi-VN" altLang="en-GB" sz="4000" b="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Giải nghĩa từ</a:t>
              </a:r>
            </a:p>
          </p:txBody>
        </p:sp>
      </p:gr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8" name="Google Shape;3848;p58"/>
          <p:cNvSpPr/>
          <p:nvPr/>
        </p:nvSpPr>
        <p:spPr>
          <a:xfrm rot="10800000">
            <a:off x="235585" y="1621790"/>
            <a:ext cx="2950845" cy="1598295"/>
          </a:xfrm>
          <a:custGeom>
            <a:avLst/>
            <a:gdLst/>
            <a:ahLst/>
            <a:cxnLst/>
            <a:rect l="l" t="t" r="r" b="b"/>
            <a:pathLst>
              <a:path w="48469" h="41838" extrusionOk="0">
                <a:moveTo>
                  <a:pt x="20413" y="1"/>
                </a:moveTo>
                <a:cubicBezTo>
                  <a:pt x="18987" y="1"/>
                  <a:pt x="17569" y="147"/>
                  <a:pt x="16179" y="464"/>
                </a:cubicBezTo>
                <a:cubicBezTo>
                  <a:pt x="9107" y="2065"/>
                  <a:pt x="3736" y="8070"/>
                  <a:pt x="1968" y="14975"/>
                </a:cubicBezTo>
                <a:cubicBezTo>
                  <a:pt x="0" y="22547"/>
                  <a:pt x="2002" y="31253"/>
                  <a:pt x="6272" y="37758"/>
                </a:cubicBezTo>
                <a:cubicBezTo>
                  <a:pt x="7072" y="38925"/>
                  <a:pt x="7939" y="40093"/>
                  <a:pt x="9107" y="40893"/>
                </a:cubicBezTo>
                <a:cubicBezTo>
                  <a:pt x="9947" y="41469"/>
                  <a:pt x="10994" y="41838"/>
                  <a:pt x="12013" y="41838"/>
                </a:cubicBezTo>
                <a:cubicBezTo>
                  <a:pt x="12410" y="41838"/>
                  <a:pt x="12802" y="41782"/>
                  <a:pt x="13176" y="41660"/>
                </a:cubicBezTo>
                <a:cubicBezTo>
                  <a:pt x="15511" y="40860"/>
                  <a:pt x="16345" y="38058"/>
                  <a:pt x="18013" y="36223"/>
                </a:cubicBezTo>
                <a:cubicBezTo>
                  <a:pt x="19838" y="34232"/>
                  <a:pt x="22557" y="33572"/>
                  <a:pt x="25341" y="33572"/>
                </a:cubicBezTo>
                <a:cubicBezTo>
                  <a:pt x="26475" y="33572"/>
                  <a:pt x="27620" y="33681"/>
                  <a:pt x="28721" y="33855"/>
                </a:cubicBezTo>
                <a:cubicBezTo>
                  <a:pt x="31320" y="34220"/>
                  <a:pt x="33950" y="34849"/>
                  <a:pt x="36526" y="34849"/>
                </a:cubicBezTo>
                <a:cubicBezTo>
                  <a:pt x="37719" y="34849"/>
                  <a:pt x="38901" y="34714"/>
                  <a:pt x="40062" y="34355"/>
                </a:cubicBezTo>
                <a:cubicBezTo>
                  <a:pt x="45399" y="32721"/>
                  <a:pt x="48468" y="26550"/>
                  <a:pt x="47801" y="21012"/>
                </a:cubicBezTo>
                <a:cubicBezTo>
                  <a:pt x="47167" y="15475"/>
                  <a:pt x="43465" y="10638"/>
                  <a:pt x="39062" y="7202"/>
                </a:cubicBezTo>
                <a:cubicBezTo>
                  <a:pt x="33949" y="3216"/>
                  <a:pt x="27091" y="1"/>
                  <a:pt x="204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4" name="TextBox 2"/>
          <p:cNvSpPr txBox="1"/>
          <p:nvPr/>
        </p:nvSpPr>
        <p:spPr>
          <a:xfrm>
            <a:off x="810895" y="2129155"/>
            <a:ext cx="1981200" cy="583565"/>
          </a:xfrm>
          <a:prstGeom prst="rect">
            <a:avLst/>
          </a:prstGeom>
          <a:noFill/>
        </p:spPr>
        <p:txBody>
          <a:bodyPr wrap="square" rtlCol="0">
            <a:spAutoFit/>
          </a:bodyPr>
          <a:lstStyle/>
          <a:p>
            <a:r>
              <a:rPr lang="vi-VN" altLang="en-US" sz="3200" b="1" dirty="0">
                <a:solidFill>
                  <a:schemeClr val="bg1"/>
                </a:solidFill>
                <a:latin typeface="+mj-lt"/>
                <a:cs typeface="Times New Roman" panose="02020603050405020304" pitchFamily="18" charset="0"/>
              </a:rPr>
              <a:t>Tân kỳ</a:t>
            </a:r>
          </a:p>
        </p:txBody>
      </p:sp>
      <p:grpSp>
        <p:nvGrpSpPr>
          <p:cNvPr id="7" name="Group 6"/>
          <p:cNvGrpSpPr/>
          <p:nvPr/>
        </p:nvGrpSpPr>
        <p:grpSpPr>
          <a:xfrm>
            <a:off x="83820" y="3562985"/>
            <a:ext cx="2568575" cy="812800"/>
            <a:chOff x="132" y="5611"/>
            <a:chExt cx="7319" cy="2002"/>
          </a:xfrm>
        </p:grpSpPr>
        <p:grpSp>
          <p:nvGrpSpPr>
            <p:cNvPr id="23" name="Google Shape;7898;p32"/>
            <p:cNvGrpSpPr/>
            <p:nvPr/>
          </p:nvGrpSpPr>
          <p:grpSpPr>
            <a:xfrm>
              <a:off x="132" y="5611"/>
              <a:ext cx="7319" cy="2002"/>
              <a:chOff x="2023945" y="2856088"/>
              <a:chExt cx="5096097" cy="477025"/>
            </a:xfrm>
            <a:solidFill>
              <a:schemeClr val="accent6">
                <a:lumMod val="20000"/>
                <a:lumOff val="80000"/>
              </a:schemeClr>
            </a:solidFill>
          </p:grpSpPr>
          <p:sp>
            <p:nvSpPr>
              <p:cNvPr id="24" name="Google Shape;7899;p32"/>
              <p:cNvSpPr/>
              <p:nvPr/>
            </p:nvSpPr>
            <p:spPr>
              <a:xfrm>
                <a:off x="2023945"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25" name="Google Shape;7900;p32"/>
              <p:cNvSpPr/>
              <p:nvPr/>
            </p:nvSpPr>
            <p:spPr>
              <a:xfrm>
                <a:off x="4749395"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26" name="Google Shape;7901;p32"/>
              <p:cNvSpPr/>
              <p:nvPr/>
            </p:nvSpPr>
            <p:spPr>
              <a:xfrm>
                <a:off x="3512770"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grpSp>
        <p:sp>
          <p:nvSpPr>
            <p:cNvPr id="5" name="TextBox 3"/>
            <p:cNvSpPr txBox="1"/>
            <p:nvPr/>
          </p:nvSpPr>
          <p:spPr>
            <a:xfrm>
              <a:off x="132" y="5820"/>
              <a:ext cx="7096" cy="1437"/>
            </a:xfrm>
            <a:prstGeom prst="rect">
              <a:avLst/>
            </a:prstGeom>
            <a:noFill/>
          </p:spPr>
          <p:txBody>
            <a:bodyPr wrap="square" rtlCol="0">
              <a:spAutoFit/>
            </a:bodyPr>
            <a:lstStyle/>
            <a:p>
              <a:pPr algn="ctr"/>
              <a:r>
                <a:rPr lang="vi-VN" altLang="en-US" sz="3200" b="1" dirty="0">
                  <a:latin typeface="+mj-lt"/>
                  <a:cs typeface="Times New Roman" panose="02020603050405020304" pitchFamily="18" charset="0"/>
                </a:rPr>
                <a:t>mới lạ</a:t>
              </a:r>
            </a:p>
          </p:txBody>
        </p:sp>
      </p:grpSp>
      <p:grpSp>
        <p:nvGrpSpPr>
          <p:cNvPr id="11" name="Group 10"/>
          <p:cNvGrpSpPr/>
          <p:nvPr/>
        </p:nvGrpSpPr>
        <p:grpSpPr>
          <a:xfrm>
            <a:off x="2652395" y="235585"/>
            <a:ext cx="6887845" cy="1043305"/>
            <a:chOff x="4177" y="371"/>
            <a:chExt cx="10847" cy="1643"/>
          </a:xfrm>
        </p:grpSpPr>
        <p:pic>
          <p:nvPicPr>
            <p:cNvPr id="17" name="Picture 11"/>
            <p:cNvPicPr>
              <a:picLocks noChangeAspect="1"/>
            </p:cNvPicPr>
            <p:nvPr/>
          </p:nvPicPr>
          <p:blipFill>
            <a:blip r:embed="rId3"/>
            <a:srcRect/>
            <a:stretch>
              <a:fillRect/>
            </a:stretch>
          </p:blipFill>
          <p:spPr>
            <a:xfrm>
              <a:off x="4177" y="371"/>
              <a:ext cx="10847" cy="1643"/>
            </a:xfrm>
            <a:prstGeom prst="rect">
              <a:avLst/>
            </a:prstGeom>
          </p:spPr>
        </p:pic>
        <p:sp>
          <p:nvSpPr>
            <p:cNvPr id="10" name="Rectangles 9"/>
            <p:cNvSpPr/>
            <p:nvPr/>
          </p:nvSpPr>
          <p:spPr>
            <a:xfrm>
              <a:off x="6844" y="636"/>
              <a:ext cx="4863" cy="1115"/>
            </a:xfrm>
            <a:prstGeom prst="rect">
              <a:avLst/>
            </a:prstGeom>
            <a:noFill/>
            <a:ln>
              <a:noFill/>
            </a:ln>
          </p:spPr>
          <p:txBody>
            <a:bodyPr wrap="none" rtlCol="0" anchor="t">
              <a:spAutoFit/>
            </a:bodyPr>
            <a:lstStyle/>
            <a:p>
              <a:pPr algn="ctr"/>
              <a:r>
                <a:rPr lang="vi-VN" altLang="en-GB" sz="4000" b="1">
                  <a:solidFill>
                    <a:schemeClr val="tx1"/>
                  </a:solidFill>
                  <a:effectLst>
                    <a:outerShdw blurRad="38100" dist="19050" dir="2700000" algn="tl" rotWithShape="0">
                      <a:schemeClr val="dk1">
                        <a:alpha val="40000"/>
                      </a:schemeClr>
                    </a:outerShdw>
                  </a:effectLst>
                  <a:latin typeface="+mj-lt"/>
                  <a:cs typeface="SVN-Monday" charset="0"/>
                </a:rPr>
                <a:t>Giải nghĩa từ</a:t>
              </a:r>
            </a:p>
          </p:txBody>
        </p:sp>
      </p:grpSp>
      <p:pic>
        <p:nvPicPr>
          <p:cNvPr id="9218" name="Picture 2" descr="C:\Users\Welcome\Desktop\kientrucnutinh1.jpg"/>
          <p:cNvPicPr>
            <a:picLocks noChangeAspect="1"/>
          </p:cNvPicPr>
          <p:nvPr/>
        </p:nvPicPr>
        <p:blipFill>
          <a:blip r:embed="rId4"/>
          <a:stretch>
            <a:fillRect/>
          </a:stretch>
        </p:blipFill>
        <p:spPr>
          <a:xfrm>
            <a:off x="2830830" y="3819525"/>
            <a:ext cx="4876800" cy="2895600"/>
          </a:xfrm>
          <a:prstGeom prst="rect">
            <a:avLst/>
          </a:prstGeom>
          <a:noFill/>
          <a:ln w="9525">
            <a:noFill/>
          </a:ln>
        </p:spPr>
      </p:pic>
      <p:pic>
        <p:nvPicPr>
          <p:cNvPr id="9221" name="Picture 4" descr="C:\Users\Welcome\Desktop\Marriott.JPG"/>
          <p:cNvPicPr>
            <a:picLocks noChangeAspect="1"/>
          </p:cNvPicPr>
          <p:nvPr/>
        </p:nvPicPr>
        <p:blipFill>
          <a:blip r:embed="rId5"/>
          <a:stretch>
            <a:fillRect/>
          </a:stretch>
        </p:blipFill>
        <p:spPr>
          <a:xfrm>
            <a:off x="6836410" y="1252220"/>
            <a:ext cx="4831715" cy="3373120"/>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9218"/>
                                        </p:tgtEl>
                                        <p:attrNameLst>
                                          <p:attrName>style.visibility</p:attrName>
                                        </p:attrNameLst>
                                      </p:cBhvr>
                                      <p:to>
                                        <p:strVal val="visible"/>
                                      </p:to>
                                    </p:set>
                                    <p:anim calcmode="lin" valueType="num">
                                      <p:cBhvr additive="base">
                                        <p:cTn id="13" dur="500"/>
                                        <p:tgtEl>
                                          <p:spTgt spid="9218"/>
                                        </p:tgtEl>
                                        <p:attrNameLst>
                                          <p:attrName>ppt_y</p:attrName>
                                        </p:attrNameLst>
                                      </p:cBhvr>
                                      <p:tavLst>
                                        <p:tav tm="0">
                                          <p:val>
                                            <p:strVal val="#ppt_y+#ppt_h*1.125000"/>
                                          </p:val>
                                        </p:tav>
                                        <p:tav tm="100000">
                                          <p:val>
                                            <p:strVal val="#ppt_y"/>
                                          </p:val>
                                        </p:tav>
                                      </p:tavLst>
                                    </p:anim>
                                    <p:animEffect transition="in" filter="wipe(up)">
                                      <p:cBhvr>
                                        <p:cTn id="14" dur="500"/>
                                        <p:tgtEl>
                                          <p:spTgt spid="9218"/>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9221"/>
                                        </p:tgtEl>
                                        <p:attrNameLst>
                                          <p:attrName>style.visibility</p:attrName>
                                        </p:attrNameLst>
                                      </p:cBhvr>
                                      <p:to>
                                        <p:strVal val="visible"/>
                                      </p:to>
                                    </p:set>
                                    <p:animEffect transition="in" filter="randombar(horizontal)">
                                      <p:cBhvr>
                                        <p:cTn id="19" dur="500"/>
                                        <p:tgtEl>
                                          <p:spTgt spid="92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8" name="Google Shape;3848;p58"/>
          <p:cNvSpPr/>
          <p:nvPr/>
        </p:nvSpPr>
        <p:spPr>
          <a:xfrm rot="10800000">
            <a:off x="1047115" y="1621790"/>
            <a:ext cx="2950845" cy="1598295"/>
          </a:xfrm>
          <a:custGeom>
            <a:avLst/>
            <a:gdLst/>
            <a:ahLst/>
            <a:cxnLst/>
            <a:rect l="l" t="t" r="r" b="b"/>
            <a:pathLst>
              <a:path w="48469" h="41838" extrusionOk="0">
                <a:moveTo>
                  <a:pt x="20413" y="1"/>
                </a:moveTo>
                <a:cubicBezTo>
                  <a:pt x="18987" y="1"/>
                  <a:pt x="17569" y="147"/>
                  <a:pt x="16179" y="464"/>
                </a:cubicBezTo>
                <a:cubicBezTo>
                  <a:pt x="9107" y="2065"/>
                  <a:pt x="3736" y="8070"/>
                  <a:pt x="1968" y="14975"/>
                </a:cubicBezTo>
                <a:cubicBezTo>
                  <a:pt x="0" y="22547"/>
                  <a:pt x="2002" y="31253"/>
                  <a:pt x="6272" y="37758"/>
                </a:cubicBezTo>
                <a:cubicBezTo>
                  <a:pt x="7072" y="38925"/>
                  <a:pt x="7939" y="40093"/>
                  <a:pt x="9107" y="40893"/>
                </a:cubicBezTo>
                <a:cubicBezTo>
                  <a:pt x="9947" y="41469"/>
                  <a:pt x="10994" y="41838"/>
                  <a:pt x="12013" y="41838"/>
                </a:cubicBezTo>
                <a:cubicBezTo>
                  <a:pt x="12410" y="41838"/>
                  <a:pt x="12802" y="41782"/>
                  <a:pt x="13176" y="41660"/>
                </a:cubicBezTo>
                <a:cubicBezTo>
                  <a:pt x="15511" y="40860"/>
                  <a:pt x="16345" y="38058"/>
                  <a:pt x="18013" y="36223"/>
                </a:cubicBezTo>
                <a:cubicBezTo>
                  <a:pt x="19838" y="34232"/>
                  <a:pt x="22557" y="33572"/>
                  <a:pt x="25341" y="33572"/>
                </a:cubicBezTo>
                <a:cubicBezTo>
                  <a:pt x="26475" y="33572"/>
                  <a:pt x="27620" y="33681"/>
                  <a:pt x="28721" y="33855"/>
                </a:cubicBezTo>
                <a:cubicBezTo>
                  <a:pt x="31320" y="34220"/>
                  <a:pt x="33950" y="34849"/>
                  <a:pt x="36526" y="34849"/>
                </a:cubicBezTo>
                <a:cubicBezTo>
                  <a:pt x="37719" y="34849"/>
                  <a:pt x="38901" y="34714"/>
                  <a:pt x="40062" y="34355"/>
                </a:cubicBezTo>
                <a:cubicBezTo>
                  <a:pt x="45399" y="32721"/>
                  <a:pt x="48468" y="26550"/>
                  <a:pt x="47801" y="21012"/>
                </a:cubicBezTo>
                <a:cubicBezTo>
                  <a:pt x="47167" y="15475"/>
                  <a:pt x="43465" y="10638"/>
                  <a:pt x="39062" y="7202"/>
                </a:cubicBezTo>
                <a:cubicBezTo>
                  <a:pt x="33949" y="3216"/>
                  <a:pt x="27091" y="1"/>
                  <a:pt x="204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4" name="TextBox 2"/>
          <p:cNvSpPr txBox="1"/>
          <p:nvPr/>
        </p:nvSpPr>
        <p:spPr>
          <a:xfrm>
            <a:off x="1177925" y="2129155"/>
            <a:ext cx="2949575" cy="583565"/>
          </a:xfrm>
          <a:prstGeom prst="rect">
            <a:avLst/>
          </a:prstGeom>
          <a:noFill/>
        </p:spPr>
        <p:txBody>
          <a:bodyPr wrap="square" rtlCol="0">
            <a:spAutoFit/>
          </a:bodyPr>
          <a:lstStyle/>
          <a:p>
            <a:r>
              <a:rPr lang="vi-VN" altLang="en-US" sz="3200" b="1" dirty="0">
                <a:solidFill>
                  <a:schemeClr val="bg1"/>
                </a:solidFill>
                <a:latin typeface="+mj-lt"/>
                <a:cs typeface="Times New Roman" panose="02020603050405020304" pitchFamily="18" charset="0"/>
              </a:rPr>
              <a:t>Vượn bạc má</a:t>
            </a:r>
          </a:p>
        </p:txBody>
      </p:sp>
      <p:grpSp>
        <p:nvGrpSpPr>
          <p:cNvPr id="7" name="Group 6"/>
          <p:cNvGrpSpPr/>
          <p:nvPr/>
        </p:nvGrpSpPr>
        <p:grpSpPr>
          <a:xfrm>
            <a:off x="83820" y="3562985"/>
            <a:ext cx="5344795" cy="1271270"/>
            <a:chOff x="132" y="5611"/>
            <a:chExt cx="7319" cy="2002"/>
          </a:xfrm>
        </p:grpSpPr>
        <p:grpSp>
          <p:nvGrpSpPr>
            <p:cNvPr id="23" name="Google Shape;7898;p32"/>
            <p:cNvGrpSpPr/>
            <p:nvPr/>
          </p:nvGrpSpPr>
          <p:grpSpPr>
            <a:xfrm>
              <a:off x="132" y="5611"/>
              <a:ext cx="7319" cy="2002"/>
              <a:chOff x="2023945" y="2856088"/>
              <a:chExt cx="5096097" cy="477025"/>
            </a:xfrm>
            <a:solidFill>
              <a:schemeClr val="accent6">
                <a:lumMod val="20000"/>
                <a:lumOff val="80000"/>
              </a:schemeClr>
            </a:solidFill>
          </p:grpSpPr>
          <p:sp>
            <p:nvSpPr>
              <p:cNvPr id="24" name="Google Shape;7899;p32"/>
              <p:cNvSpPr/>
              <p:nvPr/>
            </p:nvSpPr>
            <p:spPr>
              <a:xfrm>
                <a:off x="2023945"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25" name="Google Shape;7900;p32"/>
              <p:cNvSpPr/>
              <p:nvPr/>
            </p:nvSpPr>
            <p:spPr>
              <a:xfrm>
                <a:off x="4749395"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26" name="Google Shape;7901;p32"/>
              <p:cNvSpPr/>
              <p:nvPr/>
            </p:nvSpPr>
            <p:spPr>
              <a:xfrm>
                <a:off x="3512770"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grpSp>
        <p:sp>
          <p:nvSpPr>
            <p:cNvPr id="5" name="TextBox 3"/>
            <p:cNvSpPr txBox="1"/>
            <p:nvPr/>
          </p:nvSpPr>
          <p:spPr>
            <a:xfrm>
              <a:off x="132" y="5611"/>
              <a:ext cx="7096" cy="1695"/>
            </a:xfrm>
            <a:prstGeom prst="rect">
              <a:avLst/>
            </a:prstGeom>
            <a:noFill/>
          </p:spPr>
          <p:txBody>
            <a:bodyPr wrap="square" rtlCol="0">
              <a:spAutoFit/>
            </a:bodyPr>
            <a:lstStyle/>
            <a:p>
              <a:pPr algn="ctr"/>
              <a:r>
                <a:rPr lang="en-US" sz="3200" b="1" dirty="0">
                  <a:latin typeface="Times New Roman" panose="02020603050405020304" pitchFamily="18" charset="0"/>
                  <a:cs typeface="Times New Roman" panose="02020603050405020304" pitchFamily="18" charset="0"/>
                </a:rPr>
                <a:t>một loài vượn có chòm lông trắng như bông ở hai má</a:t>
              </a:r>
            </a:p>
          </p:txBody>
        </p:sp>
      </p:grpSp>
      <p:pic>
        <p:nvPicPr>
          <p:cNvPr id="8" name="Picture 7"/>
          <p:cNvPicPr>
            <a:picLocks noChangeAspect="1"/>
          </p:cNvPicPr>
          <p:nvPr/>
        </p:nvPicPr>
        <p:blipFill>
          <a:blip r:embed="rId3"/>
          <a:srcRect l="15620" t="914"/>
          <a:stretch>
            <a:fillRect/>
          </a:stretch>
        </p:blipFill>
        <p:spPr>
          <a:xfrm>
            <a:off x="6146800" y="1621790"/>
            <a:ext cx="4406265" cy="3762375"/>
          </a:xfrm>
          <a:prstGeom prst="rect">
            <a:avLst/>
          </a:prstGeom>
        </p:spPr>
      </p:pic>
      <p:grpSp>
        <p:nvGrpSpPr>
          <p:cNvPr id="11" name="Group 10"/>
          <p:cNvGrpSpPr/>
          <p:nvPr/>
        </p:nvGrpSpPr>
        <p:grpSpPr>
          <a:xfrm>
            <a:off x="2652395" y="235585"/>
            <a:ext cx="6887845" cy="1043305"/>
            <a:chOff x="4177" y="371"/>
            <a:chExt cx="10847" cy="1643"/>
          </a:xfrm>
        </p:grpSpPr>
        <p:pic>
          <p:nvPicPr>
            <p:cNvPr id="17" name="Picture 11"/>
            <p:cNvPicPr>
              <a:picLocks noChangeAspect="1"/>
            </p:cNvPicPr>
            <p:nvPr/>
          </p:nvPicPr>
          <p:blipFill>
            <a:blip r:embed="rId4"/>
            <a:srcRect/>
            <a:stretch>
              <a:fillRect/>
            </a:stretch>
          </p:blipFill>
          <p:spPr>
            <a:xfrm>
              <a:off x="4177" y="371"/>
              <a:ext cx="10847" cy="1643"/>
            </a:xfrm>
            <a:prstGeom prst="rect">
              <a:avLst/>
            </a:prstGeom>
          </p:spPr>
        </p:pic>
        <p:sp>
          <p:nvSpPr>
            <p:cNvPr id="12" name="Rectangles 11"/>
            <p:cNvSpPr/>
            <p:nvPr/>
          </p:nvSpPr>
          <p:spPr>
            <a:xfrm>
              <a:off x="6844" y="636"/>
              <a:ext cx="4863" cy="1115"/>
            </a:xfrm>
            <a:prstGeom prst="rect">
              <a:avLst/>
            </a:prstGeom>
            <a:noFill/>
            <a:ln>
              <a:noFill/>
            </a:ln>
          </p:spPr>
          <p:txBody>
            <a:bodyPr wrap="none" rtlCol="0" anchor="t">
              <a:spAutoFit/>
            </a:bodyPr>
            <a:lstStyle/>
            <a:p>
              <a:pPr algn="ctr"/>
              <a:r>
                <a:rPr lang="vi-VN" altLang="en-GB" sz="4000" b="1">
                  <a:solidFill>
                    <a:schemeClr val="tx1"/>
                  </a:solidFill>
                  <a:effectLst>
                    <a:outerShdw blurRad="38100" dist="19050" dir="2700000" algn="tl" rotWithShape="0">
                      <a:schemeClr val="dk1">
                        <a:alpha val="40000"/>
                      </a:schemeClr>
                    </a:outerShdw>
                  </a:effectLst>
                  <a:latin typeface="+mj-lt"/>
                  <a:cs typeface="SVN-Monday" charset="0"/>
                </a:rPr>
                <a:t>Giải nghĩa từ</a:t>
              </a:r>
            </a:p>
          </p:txBody>
        </p:sp>
      </p:gr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8" presetClass="entr" presetSubtype="12"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strips(downLeft)">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8" name="Google Shape;3848;p58"/>
          <p:cNvSpPr/>
          <p:nvPr/>
        </p:nvSpPr>
        <p:spPr>
          <a:xfrm rot="10800000">
            <a:off x="1047115" y="1219200"/>
            <a:ext cx="2950845" cy="1598295"/>
          </a:xfrm>
          <a:custGeom>
            <a:avLst/>
            <a:gdLst/>
            <a:ahLst/>
            <a:cxnLst/>
            <a:rect l="l" t="t" r="r" b="b"/>
            <a:pathLst>
              <a:path w="48469" h="41838" extrusionOk="0">
                <a:moveTo>
                  <a:pt x="20413" y="1"/>
                </a:moveTo>
                <a:cubicBezTo>
                  <a:pt x="18987" y="1"/>
                  <a:pt x="17569" y="147"/>
                  <a:pt x="16179" y="464"/>
                </a:cubicBezTo>
                <a:cubicBezTo>
                  <a:pt x="9107" y="2065"/>
                  <a:pt x="3736" y="8070"/>
                  <a:pt x="1968" y="14975"/>
                </a:cubicBezTo>
                <a:cubicBezTo>
                  <a:pt x="0" y="22547"/>
                  <a:pt x="2002" y="31253"/>
                  <a:pt x="6272" y="37758"/>
                </a:cubicBezTo>
                <a:cubicBezTo>
                  <a:pt x="7072" y="38925"/>
                  <a:pt x="7939" y="40093"/>
                  <a:pt x="9107" y="40893"/>
                </a:cubicBezTo>
                <a:cubicBezTo>
                  <a:pt x="9947" y="41469"/>
                  <a:pt x="10994" y="41838"/>
                  <a:pt x="12013" y="41838"/>
                </a:cubicBezTo>
                <a:cubicBezTo>
                  <a:pt x="12410" y="41838"/>
                  <a:pt x="12802" y="41782"/>
                  <a:pt x="13176" y="41660"/>
                </a:cubicBezTo>
                <a:cubicBezTo>
                  <a:pt x="15511" y="40860"/>
                  <a:pt x="16345" y="38058"/>
                  <a:pt x="18013" y="36223"/>
                </a:cubicBezTo>
                <a:cubicBezTo>
                  <a:pt x="19838" y="34232"/>
                  <a:pt x="22557" y="33572"/>
                  <a:pt x="25341" y="33572"/>
                </a:cubicBezTo>
                <a:cubicBezTo>
                  <a:pt x="26475" y="33572"/>
                  <a:pt x="27620" y="33681"/>
                  <a:pt x="28721" y="33855"/>
                </a:cubicBezTo>
                <a:cubicBezTo>
                  <a:pt x="31320" y="34220"/>
                  <a:pt x="33950" y="34849"/>
                  <a:pt x="36526" y="34849"/>
                </a:cubicBezTo>
                <a:cubicBezTo>
                  <a:pt x="37719" y="34849"/>
                  <a:pt x="38901" y="34714"/>
                  <a:pt x="40062" y="34355"/>
                </a:cubicBezTo>
                <a:cubicBezTo>
                  <a:pt x="45399" y="32721"/>
                  <a:pt x="48468" y="26550"/>
                  <a:pt x="47801" y="21012"/>
                </a:cubicBezTo>
                <a:cubicBezTo>
                  <a:pt x="47167" y="15475"/>
                  <a:pt x="43465" y="10638"/>
                  <a:pt x="39062" y="7202"/>
                </a:cubicBezTo>
                <a:cubicBezTo>
                  <a:pt x="33949" y="3216"/>
                  <a:pt x="27091" y="1"/>
                  <a:pt x="204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2"/>
          <p:cNvSpPr txBox="1"/>
          <p:nvPr/>
        </p:nvSpPr>
        <p:spPr>
          <a:xfrm>
            <a:off x="2004060" y="1726565"/>
            <a:ext cx="1792605" cy="583565"/>
          </a:xfrm>
          <a:prstGeom prst="rect">
            <a:avLst/>
          </a:prstGeom>
          <a:noFill/>
        </p:spPr>
        <p:txBody>
          <a:bodyPr wrap="square" rtlCol="0">
            <a:spAutoFit/>
          </a:bodyPr>
          <a:lstStyle/>
          <a:p>
            <a:r>
              <a:rPr lang="vi-VN" altLang="en-US" sz="3200" b="1" dirty="0">
                <a:solidFill>
                  <a:schemeClr val="bg1"/>
                </a:solidFill>
                <a:latin typeface="Times New Roman" panose="02020603050405020304" pitchFamily="18" charset="0"/>
                <a:cs typeface="Times New Roman" panose="02020603050405020304" pitchFamily="18" charset="0"/>
              </a:rPr>
              <a:t>khộp</a:t>
            </a:r>
          </a:p>
        </p:txBody>
      </p:sp>
      <p:grpSp>
        <p:nvGrpSpPr>
          <p:cNvPr id="7" name="Group 6"/>
          <p:cNvGrpSpPr/>
          <p:nvPr/>
        </p:nvGrpSpPr>
        <p:grpSpPr>
          <a:xfrm>
            <a:off x="83820" y="3153410"/>
            <a:ext cx="4647565" cy="1610995"/>
            <a:chOff x="132" y="5611"/>
            <a:chExt cx="7319" cy="2002"/>
          </a:xfrm>
        </p:grpSpPr>
        <p:grpSp>
          <p:nvGrpSpPr>
            <p:cNvPr id="23" name="Google Shape;7898;p32"/>
            <p:cNvGrpSpPr/>
            <p:nvPr/>
          </p:nvGrpSpPr>
          <p:grpSpPr>
            <a:xfrm>
              <a:off x="132" y="5611"/>
              <a:ext cx="7319" cy="2002"/>
              <a:chOff x="2023945" y="2856088"/>
              <a:chExt cx="5096097" cy="477025"/>
            </a:xfrm>
            <a:solidFill>
              <a:schemeClr val="accent6">
                <a:lumMod val="20000"/>
                <a:lumOff val="80000"/>
              </a:schemeClr>
            </a:solidFill>
          </p:grpSpPr>
          <p:sp>
            <p:nvSpPr>
              <p:cNvPr id="24" name="Google Shape;7899;p32"/>
              <p:cNvSpPr/>
              <p:nvPr/>
            </p:nvSpPr>
            <p:spPr>
              <a:xfrm>
                <a:off x="2023945"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7900;p32"/>
              <p:cNvSpPr/>
              <p:nvPr/>
            </p:nvSpPr>
            <p:spPr>
              <a:xfrm>
                <a:off x="4749395"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7901;p32"/>
              <p:cNvSpPr/>
              <p:nvPr/>
            </p:nvSpPr>
            <p:spPr>
              <a:xfrm>
                <a:off x="3512770"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TextBox 3"/>
            <p:cNvSpPr txBox="1"/>
            <p:nvPr/>
          </p:nvSpPr>
          <p:spPr>
            <a:xfrm>
              <a:off x="132" y="5611"/>
              <a:ext cx="7096" cy="1949"/>
            </a:xfrm>
            <a:prstGeom prst="rect">
              <a:avLst/>
            </a:prstGeom>
            <a:noFill/>
          </p:spPr>
          <p:txBody>
            <a:bodyPr wrap="square" rtlCol="0">
              <a:spAutoFit/>
            </a:bodyPr>
            <a:lstStyle/>
            <a:p>
              <a:pPr algn="ctr"/>
              <a:r>
                <a:rPr lang="en-US" sz="3200" b="1" dirty="0">
                  <a:latin typeface="Times New Roman" panose="02020603050405020304" pitchFamily="18" charset="0"/>
                  <a:cs typeface="Times New Roman" panose="02020603050405020304" pitchFamily="18" charset="0"/>
                </a:rPr>
                <a:t>cây thân gỗ thẳng, họ dầu, lá to và rụng sớm vào mùa khô</a:t>
              </a:r>
            </a:p>
          </p:txBody>
        </p:sp>
      </p:grpSp>
      <p:pic>
        <p:nvPicPr>
          <p:cNvPr id="2" name="Picture 1"/>
          <p:cNvPicPr>
            <a:picLocks noChangeAspect="1"/>
          </p:cNvPicPr>
          <p:nvPr/>
        </p:nvPicPr>
        <p:blipFill>
          <a:blip r:embed="rId3"/>
          <a:stretch>
            <a:fillRect/>
          </a:stretch>
        </p:blipFill>
        <p:spPr>
          <a:xfrm>
            <a:off x="5054600" y="1076325"/>
            <a:ext cx="6608445" cy="4130675"/>
          </a:xfrm>
          <a:prstGeom prst="rect">
            <a:avLst/>
          </a:prstGeom>
        </p:spPr>
      </p:pic>
      <p:grpSp>
        <p:nvGrpSpPr>
          <p:cNvPr id="11" name="Group 10"/>
          <p:cNvGrpSpPr/>
          <p:nvPr/>
        </p:nvGrpSpPr>
        <p:grpSpPr>
          <a:xfrm>
            <a:off x="2652395" y="235585"/>
            <a:ext cx="6887845" cy="1043305"/>
            <a:chOff x="4177" y="371"/>
            <a:chExt cx="10847" cy="1643"/>
          </a:xfrm>
        </p:grpSpPr>
        <p:pic>
          <p:nvPicPr>
            <p:cNvPr id="17" name="Picture 11"/>
            <p:cNvPicPr>
              <a:picLocks noChangeAspect="1"/>
            </p:cNvPicPr>
            <p:nvPr/>
          </p:nvPicPr>
          <p:blipFill>
            <a:blip r:embed="rId4"/>
            <a:srcRect/>
            <a:stretch>
              <a:fillRect/>
            </a:stretch>
          </p:blipFill>
          <p:spPr>
            <a:xfrm>
              <a:off x="4177" y="371"/>
              <a:ext cx="10847" cy="1643"/>
            </a:xfrm>
            <a:prstGeom prst="rect">
              <a:avLst/>
            </a:prstGeom>
          </p:spPr>
        </p:pic>
        <p:sp>
          <p:nvSpPr>
            <p:cNvPr id="10" name="Rectangles 9"/>
            <p:cNvSpPr/>
            <p:nvPr/>
          </p:nvSpPr>
          <p:spPr>
            <a:xfrm>
              <a:off x="6844" y="636"/>
              <a:ext cx="4863" cy="1115"/>
            </a:xfrm>
            <a:prstGeom prst="rect">
              <a:avLst/>
            </a:prstGeom>
            <a:noFill/>
            <a:ln>
              <a:noFill/>
            </a:ln>
          </p:spPr>
          <p:txBody>
            <a:bodyPr wrap="none" rtlCol="0" anchor="t">
              <a:spAutoFit/>
            </a:bodyPr>
            <a:lstStyle/>
            <a:p>
              <a:pPr algn="ctr"/>
              <a:r>
                <a:rPr lang="vi-VN" altLang="en-GB" sz="4000" b="1" dirty="0">
                  <a:solidFill>
                    <a:schemeClr val="tx1"/>
                  </a:solidFill>
                  <a:effectLst>
                    <a:outerShdw blurRad="38100" dist="19050" dir="2700000" algn="tl" rotWithShape="0">
                      <a:schemeClr val="dk1">
                        <a:alpha val="40000"/>
                      </a:schemeClr>
                    </a:outerShdw>
                  </a:effectLst>
                  <a:latin typeface="+mj-lt"/>
                  <a:cs typeface="SVN-Monday" charset="0"/>
                </a:rPr>
                <a:t>Giải nghĩa từ</a:t>
              </a:r>
            </a:p>
          </p:txBody>
        </p:sp>
      </p:gr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8" name="Google Shape;3848;p58"/>
          <p:cNvSpPr/>
          <p:nvPr/>
        </p:nvSpPr>
        <p:spPr>
          <a:xfrm rot="10800000">
            <a:off x="972820" y="669290"/>
            <a:ext cx="3293110" cy="2098040"/>
          </a:xfrm>
          <a:custGeom>
            <a:avLst/>
            <a:gdLst/>
            <a:ahLst/>
            <a:cxnLst/>
            <a:rect l="l" t="t" r="r" b="b"/>
            <a:pathLst>
              <a:path w="48469" h="41838" extrusionOk="0">
                <a:moveTo>
                  <a:pt x="20413" y="1"/>
                </a:moveTo>
                <a:cubicBezTo>
                  <a:pt x="18987" y="1"/>
                  <a:pt x="17569" y="147"/>
                  <a:pt x="16179" y="464"/>
                </a:cubicBezTo>
                <a:cubicBezTo>
                  <a:pt x="9107" y="2065"/>
                  <a:pt x="3736" y="8070"/>
                  <a:pt x="1968" y="14975"/>
                </a:cubicBezTo>
                <a:cubicBezTo>
                  <a:pt x="0" y="22547"/>
                  <a:pt x="2002" y="31253"/>
                  <a:pt x="6272" y="37758"/>
                </a:cubicBezTo>
                <a:cubicBezTo>
                  <a:pt x="7072" y="38925"/>
                  <a:pt x="7939" y="40093"/>
                  <a:pt x="9107" y="40893"/>
                </a:cubicBezTo>
                <a:cubicBezTo>
                  <a:pt x="9947" y="41469"/>
                  <a:pt x="10994" y="41838"/>
                  <a:pt x="12013" y="41838"/>
                </a:cubicBezTo>
                <a:cubicBezTo>
                  <a:pt x="12410" y="41838"/>
                  <a:pt x="12802" y="41782"/>
                  <a:pt x="13176" y="41660"/>
                </a:cubicBezTo>
                <a:cubicBezTo>
                  <a:pt x="15511" y="40860"/>
                  <a:pt x="16345" y="38058"/>
                  <a:pt x="18013" y="36223"/>
                </a:cubicBezTo>
                <a:cubicBezTo>
                  <a:pt x="19838" y="34232"/>
                  <a:pt x="22557" y="33572"/>
                  <a:pt x="25341" y="33572"/>
                </a:cubicBezTo>
                <a:cubicBezTo>
                  <a:pt x="26475" y="33572"/>
                  <a:pt x="27620" y="33681"/>
                  <a:pt x="28721" y="33855"/>
                </a:cubicBezTo>
                <a:cubicBezTo>
                  <a:pt x="31320" y="34220"/>
                  <a:pt x="33950" y="34849"/>
                  <a:pt x="36526" y="34849"/>
                </a:cubicBezTo>
                <a:cubicBezTo>
                  <a:pt x="37719" y="34849"/>
                  <a:pt x="38901" y="34714"/>
                  <a:pt x="40062" y="34355"/>
                </a:cubicBezTo>
                <a:cubicBezTo>
                  <a:pt x="45399" y="32721"/>
                  <a:pt x="48468" y="26550"/>
                  <a:pt x="47801" y="21012"/>
                </a:cubicBezTo>
                <a:cubicBezTo>
                  <a:pt x="47167" y="15475"/>
                  <a:pt x="43465" y="10638"/>
                  <a:pt x="39062" y="7202"/>
                </a:cubicBezTo>
                <a:cubicBezTo>
                  <a:pt x="33949" y="3216"/>
                  <a:pt x="27091" y="1"/>
                  <a:pt x="204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4" name="TextBox 2"/>
          <p:cNvSpPr txBox="1"/>
          <p:nvPr/>
        </p:nvSpPr>
        <p:spPr>
          <a:xfrm>
            <a:off x="1144270" y="1296035"/>
            <a:ext cx="2949575" cy="1076325"/>
          </a:xfrm>
          <a:prstGeom prst="rect">
            <a:avLst/>
          </a:prstGeom>
          <a:noFill/>
        </p:spPr>
        <p:txBody>
          <a:bodyPr wrap="square" rtlCol="0">
            <a:spAutoFit/>
          </a:bodyPr>
          <a:lstStyle/>
          <a:p>
            <a:pPr algn="ctr"/>
            <a:r>
              <a:rPr lang="vi-VN" altLang="en-US" sz="3200" b="1" dirty="0">
                <a:solidFill>
                  <a:schemeClr val="bg1"/>
                </a:solidFill>
                <a:latin typeface="+mj-lt"/>
                <a:cs typeface="Times New Roman" panose="02020603050405020304" pitchFamily="18" charset="0"/>
              </a:rPr>
              <a:t>Con mang</a:t>
            </a:r>
          </a:p>
          <a:p>
            <a:pPr algn="ctr"/>
            <a:r>
              <a:rPr lang="vi-VN" altLang="en-US" sz="3200" b="1" dirty="0">
                <a:solidFill>
                  <a:schemeClr val="bg1"/>
                </a:solidFill>
                <a:latin typeface="+mj-lt"/>
                <a:cs typeface="Times New Roman" panose="02020603050405020304" pitchFamily="18" charset="0"/>
              </a:rPr>
              <a:t> (con hoẵng)</a:t>
            </a:r>
          </a:p>
        </p:txBody>
      </p:sp>
      <p:grpSp>
        <p:nvGrpSpPr>
          <p:cNvPr id="7" name="Group 6"/>
          <p:cNvGrpSpPr/>
          <p:nvPr/>
        </p:nvGrpSpPr>
        <p:grpSpPr>
          <a:xfrm>
            <a:off x="83820" y="2952750"/>
            <a:ext cx="5183505" cy="1647830"/>
            <a:chOff x="132" y="5611"/>
            <a:chExt cx="7319" cy="2002"/>
          </a:xfrm>
        </p:grpSpPr>
        <p:grpSp>
          <p:nvGrpSpPr>
            <p:cNvPr id="23" name="Google Shape;7898;p32"/>
            <p:cNvGrpSpPr/>
            <p:nvPr/>
          </p:nvGrpSpPr>
          <p:grpSpPr>
            <a:xfrm>
              <a:off x="132" y="5611"/>
              <a:ext cx="7319" cy="2002"/>
              <a:chOff x="2023945" y="2856088"/>
              <a:chExt cx="5096097" cy="477025"/>
            </a:xfrm>
            <a:solidFill>
              <a:schemeClr val="accent6">
                <a:lumMod val="20000"/>
                <a:lumOff val="80000"/>
              </a:schemeClr>
            </a:solidFill>
          </p:grpSpPr>
          <p:sp>
            <p:nvSpPr>
              <p:cNvPr id="24" name="Google Shape;7899;p32"/>
              <p:cNvSpPr/>
              <p:nvPr/>
            </p:nvSpPr>
            <p:spPr>
              <a:xfrm>
                <a:off x="2023945"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25" name="Google Shape;7900;p32"/>
              <p:cNvSpPr/>
              <p:nvPr/>
            </p:nvSpPr>
            <p:spPr>
              <a:xfrm>
                <a:off x="4749395"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26" name="Google Shape;7901;p32"/>
              <p:cNvSpPr/>
              <p:nvPr/>
            </p:nvSpPr>
            <p:spPr>
              <a:xfrm>
                <a:off x="3512770"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grpSp>
        <p:sp>
          <p:nvSpPr>
            <p:cNvPr id="5" name="TextBox 3"/>
            <p:cNvSpPr txBox="1"/>
            <p:nvPr/>
          </p:nvSpPr>
          <p:spPr>
            <a:xfrm>
              <a:off x="132" y="5611"/>
              <a:ext cx="7096" cy="1906"/>
            </a:xfrm>
            <a:prstGeom prst="rect">
              <a:avLst/>
            </a:prstGeom>
            <a:noFill/>
          </p:spPr>
          <p:txBody>
            <a:bodyPr wrap="square" rtlCol="0">
              <a:spAutoFit/>
            </a:bodyPr>
            <a:lstStyle/>
            <a:p>
              <a:pPr algn="ctr"/>
              <a:r>
                <a:rPr lang="en-US" sz="3200" b="1" dirty="0">
                  <a:latin typeface="Times New Roman" panose="02020603050405020304" pitchFamily="18" charset="0"/>
                  <a:cs typeface="Times New Roman" panose="02020603050405020304" pitchFamily="18" charset="0"/>
                </a:rPr>
                <a:t>loài thú rừng cùng họ với hươu, sừng bé có hai </a:t>
              </a:r>
            </a:p>
            <a:p>
              <a:pPr algn="ctr"/>
              <a:r>
                <a:rPr lang="en-US" sz="3200" b="1" dirty="0">
                  <a:latin typeface="Times New Roman" panose="02020603050405020304" pitchFamily="18" charset="0"/>
                  <a:cs typeface="Times New Roman" panose="02020603050405020304" pitchFamily="18" charset="0"/>
                </a:rPr>
                <a:t>nhánh, lông màu vàng đỏ</a:t>
              </a:r>
            </a:p>
          </p:txBody>
        </p:sp>
      </p:grpSp>
      <p:pic>
        <p:nvPicPr>
          <p:cNvPr id="2" name="Picture 1"/>
          <p:cNvPicPr>
            <a:picLocks noChangeAspect="1"/>
          </p:cNvPicPr>
          <p:nvPr/>
        </p:nvPicPr>
        <p:blipFill>
          <a:blip r:embed="rId3"/>
          <a:stretch>
            <a:fillRect/>
          </a:stretch>
        </p:blipFill>
        <p:spPr>
          <a:xfrm>
            <a:off x="5405755" y="1221740"/>
            <a:ext cx="6534785" cy="3921125"/>
          </a:xfrm>
          <a:prstGeom prst="rect">
            <a:avLst/>
          </a:prstGeom>
        </p:spPr>
      </p:pic>
      <p:grpSp>
        <p:nvGrpSpPr>
          <p:cNvPr id="11" name="Group 10"/>
          <p:cNvGrpSpPr/>
          <p:nvPr/>
        </p:nvGrpSpPr>
        <p:grpSpPr>
          <a:xfrm>
            <a:off x="2652395" y="235585"/>
            <a:ext cx="6887845" cy="1043305"/>
            <a:chOff x="4177" y="371"/>
            <a:chExt cx="10847" cy="1643"/>
          </a:xfrm>
        </p:grpSpPr>
        <p:pic>
          <p:nvPicPr>
            <p:cNvPr id="17" name="Picture 11"/>
            <p:cNvPicPr>
              <a:picLocks noChangeAspect="1"/>
            </p:cNvPicPr>
            <p:nvPr/>
          </p:nvPicPr>
          <p:blipFill>
            <a:blip r:embed="rId4"/>
            <a:srcRect/>
            <a:stretch>
              <a:fillRect/>
            </a:stretch>
          </p:blipFill>
          <p:spPr>
            <a:xfrm>
              <a:off x="4177" y="371"/>
              <a:ext cx="10847" cy="1643"/>
            </a:xfrm>
            <a:prstGeom prst="rect">
              <a:avLst/>
            </a:prstGeom>
          </p:spPr>
        </p:pic>
        <p:sp>
          <p:nvSpPr>
            <p:cNvPr id="10" name="Rectangles 9"/>
            <p:cNvSpPr/>
            <p:nvPr/>
          </p:nvSpPr>
          <p:spPr>
            <a:xfrm>
              <a:off x="6844" y="636"/>
              <a:ext cx="4863" cy="1115"/>
            </a:xfrm>
            <a:prstGeom prst="rect">
              <a:avLst/>
            </a:prstGeom>
            <a:noFill/>
            <a:ln>
              <a:noFill/>
            </a:ln>
          </p:spPr>
          <p:txBody>
            <a:bodyPr wrap="none" rtlCol="0" anchor="t">
              <a:spAutoFit/>
            </a:bodyPr>
            <a:lstStyle/>
            <a:p>
              <a:pPr algn="ctr"/>
              <a:r>
                <a:rPr lang="vi-VN" altLang="en-GB" sz="4000" b="1">
                  <a:solidFill>
                    <a:schemeClr val="tx1"/>
                  </a:solidFill>
                  <a:effectLst>
                    <a:outerShdw blurRad="38100" dist="19050" dir="2700000" algn="tl" rotWithShape="0">
                      <a:schemeClr val="dk1">
                        <a:alpha val="40000"/>
                      </a:schemeClr>
                    </a:outerShdw>
                  </a:effectLst>
                  <a:latin typeface="+mj-lt"/>
                  <a:cs typeface="SVN-Monday" charset="0"/>
                </a:rPr>
                <a:t>Giải nghĩa từ</a:t>
              </a:r>
            </a:p>
          </p:txBody>
        </p:sp>
      </p:gr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p:tgtEl>
                                          <p:spTgt spid="2"/>
                                        </p:tgtEl>
                                        <p:attrNameLst>
                                          <p:attrName>ppt_y</p:attrName>
                                        </p:attrNameLst>
                                      </p:cBhvr>
                                      <p:tavLst>
                                        <p:tav tm="0">
                                          <p:val>
                                            <p:strVal val="#ppt_y+#ppt_h*1.125000"/>
                                          </p:val>
                                        </p:tav>
                                        <p:tav tm="100000">
                                          <p:val>
                                            <p:strVal val="#ppt_y"/>
                                          </p:val>
                                        </p:tav>
                                      </p:tavLst>
                                    </p:anim>
                                    <p:animEffect transition="in" filter="wipe(up)">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rot="1002944">
            <a:off x="174327" y="189725"/>
            <a:ext cx="457971" cy="612229"/>
            <a:chOff x="10890144" y="1759223"/>
            <a:chExt cx="864300" cy="1155422"/>
          </a:xfrm>
        </p:grpSpPr>
        <p:sp>
          <p:nvSpPr>
            <p:cNvPr id="5" name="íşḷíḋe"/>
            <p:cNvSpPr/>
            <p:nvPr/>
          </p:nvSpPr>
          <p:spPr bwMode="auto">
            <a:xfrm>
              <a:off x="10890144" y="1759223"/>
              <a:ext cx="864300" cy="738237"/>
            </a:xfrm>
            <a:custGeom>
              <a:avLst/>
              <a:gdLst>
                <a:gd name="T0" fmla="*/ 470 w 532"/>
                <a:gd name="T1" fmla="*/ 128 h 455"/>
                <a:gd name="T2" fmla="*/ 266 w 532"/>
                <a:gd name="T3" fmla="*/ 1 h 455"/>
                <a:gd name="T4" fmla="*/ 266 w 532"/>
                <a:gd name="T5" fmla="*/ 1 h 455"/>
                <a:gd name="T6" fmla="*/ 62 w 532"/>
                <a:gd name="T7" fmla="*/ 128 h 455"/>
                <a:gd name="T8" fmla="*/ 171 w 532"/>
                <a:gd name="T9" fmla="*/ 455 h 455"/>
                <a:gd name="T10" fmla="*/ 266 w 532"/>
                <a:gd name="T11" fmla="*/ 455 h 455"/>
                <a:gd name="T12" fmla="*/ 266 w 532"/>
                <a:gd name="T13" fmla="*/ 455 h 455"/>
                <a:gd name="T14" fmla="*/ 361 w 532"/>
                <a:gd name="T15" fmla="*/ 455 h 455"/>
                <a:gd name="T16" fmla="*/ 470 w 532"/>
                <a:gd name="T17" fmla="*/ 128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2" h="455">
                  <a:moveTo>
                    <a:pt x="470" y="128"/>
                  </a:moveTo>
                  <a:cubicBezTo>
                    <a:pt x="427" y="0"/>
                    <a:pt x="277" y="1"/>
                    <a:pt x="266" y="1"/>
                  </a:cubicBezTo>
                  <a:cubicBezTo>
                    <a:pt x="266" y="1"/>
                    <a:pt x="266" y="1"/>
                    <a:pt x="266" y="1"/>
                  </a:cubicBezTo>
                  <a:cubicBezTo>
                    <a:pt x="254" y="1"/>
                    <a:pt x="105" y="1"/>
                    <a:pt x="62" y="128"/>
                  </a:cubicBezTo>
                  <a:cubicBezTo>
                    <a:pt x="0" y="313"/>
                    <a:pt x="171" y="455"/>
                    <a:pt x="171" y="455"/>
                  </a:cubicBezTo>
                  <a:cubicBezTo>
                    <a:pt x="266" y="455"/>
                    <a:pt x="266" y="455"/>
                    <a:pt x="266" y="455"/>
                  </a:cubicBezTo>
                  <a:cubicBezTo>
                    <a:pt x="266" y="455"/>
                    <a:pt x="266" y="455"/>
                    <a:pt x="266" y="455"/>
                  </a:cubicBezTo>
                  <a:cubicBezTo>
                    <a:pt x="361" y="455"/>
                    <a:pt x="361" y="455"/>
                    <a:pt x="361" y="455"/>
                  </a:cubicBezTo>
                  <a:cubicBezTo>
                    <a:pt x="361" y="455"/>
                    <a:pt x="532" y="313"/>
                    <a:pt x="470" y="1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6" name="iŝļídê"/>
            <p:cNvSpPr/>
            <p:nvPr/>
          </p:nvSpPr>
          <p:spPr bwMode="auto">
            <a:xfrm>
              <a:off x="11164943" y="2530109"/>
              <a:ext cx="314703" cy="222197"/>
            </a:xfrm>
            <a:custGeom>
              <a:avLst/>
              <a:gdLst>
                <a:gd name="T0" fmla="*/ 194 w 194"/>
                <a:gd name="T1" fmla="*/ 2 h 137"/>
                <a:gd name="T2" fmla="*/ 191 w 194"/>
                <a:gd name="T3" fmla="*/ 0 h 137"/>
                <a:gd name="T4" fmla="*/ 3 w 194"/>
                <a:gd name="T5" fmla="*/ 0 h 137"/>
                <a:gd name="T6" fmla="*/ 0 w 194"/>
                <a:gd name="T7" fmla="*/ 2 h 137"/>
                <a:gd name="T8" fmla="*/ 0 w 194"/>
                <a:gd name="T9" fmla="*/ 4 h 137"/>
                <a:gd name="T10" fmla="*/ 25 w 194"/>
                <a:gd name="T11" fmla="*/ 137 h 137"/>
                <a:gd name="T12" fmla="*/ 32 w 194"/>
                <a:gd name="T13" fmla="*/ 136 h 137"/>
                <a:gd name="T14" fmla="*/ 14 w 194"/>
                <a:gd name="T15" fmla="*/ 42 h 137"/>
                <a:gd name="T16" fmla="*/ 180 w 194"/>
                <a:gd name="T17" fmla="*/ 42 h 137"/>
                <a:gd name="T18" fmla="*/ 161 w 194"/>
                <a:gd name="T19" fmla="*/ 136 h 137"/>
                <a:gd name="T20" fmla="*/ 168 w 194"/>
                <a:gd name="T21" fmla="*/ 137 h 137"/>
                <a:gd name="T22" fmla="*/ 194 w 194"/>
                <a:gd name="T23" fmla="*/ 4 h 137"/>
                <a:gd name="T24" fmla="*/ 194 w 194"/>
                <a:gd name="T25" fmla="*/ 2 h 137"/>
                <a:gd name="T26" fmla="*/ 183 w 194"/>
                <a:gd name="T27" fmla="*/ 7 h 137"/>
                <a:gd name="T28" fmla="*/ 159 w 194"/>
                <a:gd name="T29" fmla="*/ 33 h 137"/>
                <a:gd name="T30" fmla="*/ 135 w 194"/>
                <a:gd name="T31" fmla="*/ 7 h 137"/>
                <a:gd name="T32" fmla="*/ 183 w 194"/>
                <a:gd name="T33" fmla="*/ 7 h 137"/>
                <a:gd name="T34" fmla="*/ 185 w 194"/>
                <a:gd name="T35" fmla="*/ 15 h 137"/>
                <a:gd name="T36" fmla="*/ 181 w 194"/>
                <a:gd name="T37" fmla="*/ 35 h 137"/>
                <a:gd name="T38" fmla="*/ 167 w 194"/>
                <a:gd name="T39" fmla="*/ 35 h 137"/>
                <a:gd name="T40" fmla="*/ 185 w 194"/>
                <a:gd name="T41" fmla="*/ 15 h 137"/>
                <a:gd name="T42" fmla="*/ 105 w 194"/>
                <a:gd name="T43" fmla="*/ 35 h 137"/>
                <a:gd name="T44" fmla="*/ 128 w 194"/>
                <a:gd name="T45" fmla="*/ 9 h 137"/>
                <a:gd name="T46" fmla="*/ 151 w 194"/>
                <a:gd name="T47" fmla="*/ 35 h 137"/>
                <a:gd name="T48" fmla="*/ 105 w 194"/>
                <a:gd name="T49" fmla="*/ 35 h 137"/>
                <a:gd name="T50" fmla="*/ 121 w 194"/>
                <a:gd name="T51" fmla="*/ 7 h 137"/>
                <a:gd name="T52" fmla="*/ 97 w 194"/>
                <a:gd name="T53" fmla="*/ 33 h 137"/>
                <a:gd name="T54" fmla="*/ 73 w 194"/>
                <a:gd name="T55" fmla="*/ 7 h 137"/>
                <a:gd name="T56" fmla="*/ 121 w 194"/>
                <a:gd name="T57" fmla="*/ 7 h 137"/>
                <a:gd name="T58" fmla="*/ 43 w 194"/>
                <a:gd name="T59" fmla="*/ 35 h 137"/>
                <a:gd name="T60" fmla="*/ 66 w 194"/>
                <a:gd name="T61" fmla="*/ 9 h 137"/>
                <a:gd name="T62" fmla="*/ 89 w 194"/>
                <a:gd name="T63" fmla="*/ 35 h 137"/>
                <a:gd name="T64" fmla="*/ 43 w 194"/>
                <a:gd name="T65" fmla="*/ 35 h 137"/>
                <a:gd name="T66" fmla="*/ 27 w 194"/>
                <a:gd name="T67" fmla="*/ 35 h 137"/>
                <a:gd name="T68" fmla="*/ 13 w 194"/>
                <a:gd name="T69" fmla="*/ 35 h 137"/>
                <a:gd name="T70" fmla="*/ 9 w 194"/>
                <a:gd name="T71" fmla="*/ 15 h 137"/>
                <a:gd name="T72" fmla="*/ 27 w 194"/>
                <a:gd name="T73" fmla="*/ 35 h 137"/>
                <a:gd name="T74" fmla="*/ 59 w 194"/>
                <a:gd name="T75" fmla="*/ 7 h 137"/>
                <a:gd name="T76" fmla="*/ 35 w 194"/>
                <a:gd name="T77" fmla="*/ 33 h 137"/>
                <a:gd name="T78" fmla="*/ 11 w 194"/>
                <a:gd name="T79" fmla="*/ 7 h 137"/>
                <a:gd name="T80" fmla="*/ 59 w 194"/>
                <a:gd name="T81" fmla="*/ 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4" h="137">
                  <a:moveTo>
                    <a:pt x="194" y="2"/>
                  </a:moveTo>
                  <a:cubicBezTo>
                    <a:pt x="193" y="1"/>
                    <a:pt x="192" y="0"/>
                    <a:pt x="191" y="0"/>
                  </a:cubicBezTo>
                  <a:cubicBezTo>
                    <a:pt x="3" y="0"/>
                    <a:pt x="3" y="0"/>
                    <a:pt x="3" y="0"/>
                  </a:cubicBezTo>
                  <a:cubicBezTo>
                    <a:pt x="2" y="0"/>
                    <a:pt x="1" y="1"/>
                    <a:pt x="0" y="2"/>
                  </a:cubicBezTo>
                  <a:cubicBezTo>
                    <a:pt x="0" y="3"/>
                    <a:pt x="0" y="3"/>
                    <a:pt x="0" y="4"/>
                  </a:cubicBezTo>
                  <a:cubicBezTo>
                    <a:pt x="25" y="137"/>
                    <a:pt x="25" y="137"/>
                    <a:pt x="25" y="137"/>
                  </a:cubicBezTo>
                  <a:cubicBezTo>
                    <a:pt x="32" y="136"/>
                    <a:pt x="32" y="136"/>
                    <a:pt x="32" y="136"/>
                  </a:cubicBezTo>
                  <a:cubicBezTo>
                    <a:pt x="14" y="42"/>
                    <a:pt x="14" y="42"/>
                    <a:pt x="14" y="42"/>
                  </a:cubicBezTo>
                  <a:cubicBezTo>
                    <a:pt x="180" y="42"/>
                    <a:pt x="180" y="42"/>
                    <a:pt x="180" y="42"/>
                  </a:cubicBezTo>
                  <a:cubicBezTo>
                    <a:pt x="161" y="136"/>
                    <a:pt x="161" y="136"/>
                    <a:pt x="161" y="136"/>
                  </a:cubicBezTo>
                  <a:cubicBezTo>
                    <a:pt x="168" y="137"/>
                    <a:pt x="168" y="137"/>
                    <a:pt x="168" y="137"/>
                  </a:cubicBezTo>
                  <a:cubicBezTo>
                    <a:pt x="194" y="4"/>
                    <a:pt x="194" y="4"/>
                    <a:pt x="194" y="4"/>
                  </a:cubicBezTo>
                  <a:cubicBezTo>
                    <a:pt x="194" y="3"/>
                    <a:pt x="194" y="3"/>
                    <a:pt x="194" y="2"/>
                  </a:cubicBezTo>
                  <a:close/>
                  <a:moveTo>
                    <a:pt x="183" y="7"/>
                  </a:moveTo>
                  <a:cubicBezTo>
                    <a:pt x="159" y="33"/>
                    <a:pt x="159" y="33"/>
                    <a:pt x="159" y="33"/>
                  </a:cubicBezTo>
                  <a:cubicBezTo>
                    <a:pt x="135" y="7"/>
                    <a:pt x="135" y="7"/>
                    <a:pt x="135" y="7"/>
                  </a:cubicBezTo>
                  <a:lnTo>
                    <a:pt x="183" y="7"/>
                  </a:lnTo>
                  <a:close/>
                  <a:moveTo>
                    <a:pt x="185" y="15"/>
                  </a:moveTo>
                  <a:cubicBezTo>
                    <a:pt x="181" y="35"/>
                    <a:pt x="181" y="35"/>
                    <a:pt x="181" y="35"/>
                  </a:cubicBezTo>
                  <a:cubicBezTo>
                    <a:pt x="167" y="35"/>
                    <a:pt x="167" y="35"/>
                    <a:pt x="167" y="35"/>
                  </a:cubicBezTo>
                  <a:lnTo>
                    <a:pt x="185" y="15"/>
                  </a:lnTo>
                  <a:close/>
                  <a:moveTo>
                    <a:pt x="105" y="35"/>
                  </a:moveTo>
                  <a:cubicBezTo>
                    <a:pt x="128" y="9"/>
                    <a:pt x="128" y="9"/>
                    <a:pt x="128" y="9"/>
                  </a:cubicBezTo>
                  <a:cubicBezTo>
                    <a:pt x="151" y="35"/>
                    <a:pt x="151" y="35"/>
                    <a:pt x="151" y="35"/>
                  </a:cubicBezTo>
                  <a:lnTo>
                    <a:pt x="105" y="35"/>
                  </a:lnTo>
                  <a:close/>
                  <a:moveTo>
                    <a:pt x="121" y="7"/>
                  </a:moveTo>
                  <a:cubicBezTo>
                    <a:pt x="97" y="33"/>
                    <a:pt x="97" y="33"/>
                    <a:pt x="97" y="33"/>
                  </a:cubicBezTo>
                  <a:cubicBezTo>
                    <a:pt x="73" y="7"/>
                    <a:pt x="73" y="7"/>
                    <a:pt x="73" y="7"/>
                  </a:cubicBezTo>
                  <a:lnTo>
                    <a:pt x="121" y="7"/>
                  </a:lnTo>
                  <a:close/>
                  <a:moveTo>
                    <a:pt x="43" y="35"/>
                  </a:moveTo>
                  <a:cubicBezTo>
                    <a:pt x="66" y="9"/>
                    <a:pt x="66" y="9"/>
                    <a:pt x="66" y="9"/>
                  </a:cubicBezTo>
                  <a:cubicBezTo>
                    <a:pt x="89" y="35"/>
                    <a:pt x="89" y="35"/>
                    <a:pt x="89" y="35"/>
                  </a:cubicBezTo>
                  <a:lnTo>
                    <a:pt x="43" y="35"/>
                  </a:lnTo>
                  <a:close/>
                  <a:moveTo>
                    <a:pt x="27" y="35"/>
                  </a:moveTo>
                  <a:cubicBezTo>
                    <a:pt x="13" y="35"/>
                    <a:pt x="13" y="35"/>
                    <a:pt x="13" y="35"/>
                  </a:cubicBezTo>
                  <a:cubicBezTo>
                    <a:pt x="9" y="15"/>
                    <a:pt x="9" y="15"/>
                    <a:pt x="9" y="15"/>
                  </a:cubicBezTo>
                  <a:lnTo>
                    <a:pt x="27" y="35"/>
                  </a:lnTo>
                  <a:close/>
                  <a:moveTo>
                    <a:pt x="59" y="7"/>
                  </a:moveTo>
                  <a:cubicBezTo>
                    <a:pt x="35" y="33"/>
                    <a:pt x="35" y="33"/>
                    <a:pt x="35" y="33"/>
                  </a:cubicBezTo>
                  <a:cubicBezTo>
                    <a:pt x="11" y="7"/>
                    <a:pt x="11" y="7"/>
                    <a:pt x="11" y="7"/>
                  </a:cubicBezTo>
                  <a:lnTo>
                    <a:pt x="59" y="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7" name="íṥlïḋè"/>
            <p:cNvSpPr/>
            <p:nvPr/>
          </p:nvSpPr>
          <p:spPr bwMode="auto">
            <a:xfrm>
              <a:off x="11206661" y="2757747"/>
              <a:ext cx="231266" cy="156898"/>
            </a:xfrm>
            <a:custGeom>
              <a:avLst/>
              <a:gdLst>
                <a:gd name="T0" fmla="*/ 0 w 142"/>
                <a:gd name="T1" fmla="*/ 0 h 97"/>
                <a:gd name="T2" fmla="*/ 14 w 142"/>
                <a:gd name="T3" fmla="*/ 93 h 97"/>
                <a:gd name="T4" fmla="*/ 19 w 142"/>
                <a:gd name="T5" fmla="*/ 97 h 97"/>
                <a:gd name="T6" fmla="*/ 123 w 142"/>
                <a:gd name="T7" fmla="*/ 97 h 97"/>
                <a:gd name="T8" fmla="*/ 128 w 142"/>
                <a:gd name="T9" fmla="*/ 93 h 97"/>
                <a:gd name="T10" fmla="*/ 142 w 142"/>
                <a:gd name="T11" fmla="*/ 0 h 97"/>
                <a:gd name="T12" fmla="*/ 0 w 14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42" h="97">
                  <a:moveTo>
                    <a:pt x="0" y="0"/>
                  </a:moveTo>
                  <a:cubicBezTo>
                    <a:pt x="14" y="93"/>
                    <a:pt x="14" y="93"/>
                    <a:pt x="14" y="93"/>
                  </a:cubicBezTo>
                  <a:cubicBezTo>
                    <a:pt x="15" y="95"/>
                    <a:pt x="17" y="97"/>
                    <a:pt x="19" y="97"/>
                  </a:cubicBezTo>
                  <a:cubicBezTo>
                    <a:pt x="123" y="97"/>
                    <a:pt x="123" y="97"/>
                    <a:pt x="123" y="97"/>
                  </a:cubicBezTo>
                  <a:cubicBezTo>
                    <a:pt x="125" y="97"/>
                    <a:pt x="127" y="95"/>
                    <a:pt x="128" y="93"/>
                  </a:cubicBezTo>
                  <a:cubicBezTo>
                    <a:pt x="142" y="0"/>
                    <a:pt x="142" y="0"/>
                    <a:pt x="142" y="0"/>
                  </a:cubicBezTo>
                  <a:lnTo>
                    <a:pt x="0" y="0"/>
                  </a:lnTo>
                  <a:close/>
                </a:path>
              </a:pathLst>
            </a:custGeom>
            <a:solidFill>
              <a:srgbClr val="9E5A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8" name="íṩlidé"/>
            <p:cNvSpPr/>
            <p:nvPr/>
          </p:nvSpPr>
          <p:spPr bwMode="auto">
            <a:xfrm>
              <a:off x="11322748" y="2757747"/>
              <a:ext cx="115180" cy="156898"/>
            </a:xfrm>
            <a:custGeom>
              <a:avLst/>
              <a:gdLst>
                <a:gd name="T0" fmla="*/ 0 w 71"/>
                <a:gd name="T1" fmla="*/ 0 h 97"/>
                <a:gd name="T2" fmla="*/ 0 w 71"/>
                <a:gd name="T3" fmla="*/ 97 h 97"/>
                <a:gd name="T4" fmla="*/ 52 w 71"/>
                <a:gd name="T5" fmla="*/ 97 h 97"/>
                <a:gd name="T6" fmla="*/ 57 w 71"/>
                <a:gd name="T7" fmla="*/ 93 h 97"/>
                <a:gd name="T8" fmla="*/ 71 w 71"/>
                <a:gd name="T9" fmla="*/ 0 h 97"/>
                <a:gd name="T10" fmla="*/ 0 w 71"/>
                <a:gd name="T11" fmla="*/ 0 h 97"/>
              </a:gdLst>
              <a:ahLst/>
              <a:cxnLst>
                <a:cxn ang="0">
                  <a:pos x="T0" y="T1"/>
                </a:cxn>
                <a:cxn ang="0">
                  <a:pos x="T2" y="T3"/>
                </a:cxn>
                <a:cxn ang="0">
                  <a:pos x="T4" y="T5"/>
                </a:cxn>
                <a:cxn ang="0">
                  <a:pos x="T6" y="T7"/>
                </a:cxn>
                <a:cxn ang="0">
                  <a:pos x="T8" y="T9"/>
                </a:cxn>
                <a:cxn ang="0">
                  <a:pos x="T10" y="T11"/>
                </a:cxn>
              </a:cxnLst>
              <a:rect l="0" t="0" r="r" b="b"/>
              <a:pathLst>
                <a:path w="71" h="97">
                  <a:moveTo>
                    <a:pt x="0" y="0"/>
                  </a:moveTo>
                  <a:cubicBezTo>
                    <a:pt x="0" y="97"/>
                    <a:pt x="0" y="97"/>
                    <a:pt x="0" y="97"/>
                  </a:cubicBezTo>
                  <a:cubicBezTo>
                    <a:pt x="52" y="97"/>
                    <a:pt x="52" y="97"/>
                    <a:pt x="52" y="97"/>
                  </a:cubicBezTo>
                  <a:cubicBezTo>
                    <a:pt x="54" y="97"/>
                    <a:pt x="56" y="95"/>
                    <a:pt x="57" y="93"/>
                  </a:cubicBezTo>
                  <a:cubicBezTo>
                    <a:pt x="71" y="0"/>
                    <a:pt x="71" y="0"/>
                    <a:pt x="71" y="0"/>
                  </a:cubicBezTo>
                  <a:lnTo>
                    <a:pt x="0" y="0"/>
                  </a:lnTo>
                  <a:close/>
                </a:path>
              </a:pathLst>
            </a:custGeom>
            <a:solidFill>
              <a:srgbClr val="954A3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9" name="íśḻîḋe"/>
            <p:cNvSpPr/>
            <p:nvPr/>
          </p:nvSpPr>
          <p:spPr bwMode="auto">
            <a:xfrm>
              <a:off x="11195778" y="2735074"/>
              <a:ext cx="253032" cy="27208"/>
            </a:xfrm>
            <a:custGeom>
              <a:avLst/>
              <a:gdLst>
                <a:gd name="T0" fmla="*/ 147 w 156"/>
                <a:gd name="T1" fmla="*/ 17 h 17"/>
                <a:gd name="T2" fmla="*/ 9 w 156"/>
                <a:gd name="T3" fmla="*/ 17 h 17"/>
                <a:gd name="T4" fmla="*/ 0 w 156"/>
                <a:gd name="T5" fmla="*/ 8 h 17"/>
                <a:gd name="T6" fmla="*/ 0 w 156"/>
                <a:gd name="T7" fmla="*/ 8 h 17"/>
                <a:gd name="T8" fmla="*/ 9 w 156"/>
                <a:gd name="T9" fmla="*/ 0 h 17"/>
                <a:gd name="T10" fmla="*/ 147 w 156"/>
                <a:gd name="T11" fmla="*/ 0 h 17"/>
                <a:gd name="T12" fmla="*/ 156 w 156"/>
                <a:gd name="T13" fmla="*/ 8 h 17"/>
                <a:gd name="T14" fmla="*/ 156 w 156"/>
                <a:gd name="T15" fmla="*/ 8 h 17"/>
                <a:gd name="T16" fmla="*/ 147 w 156"/>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17">
                  <a:moveTo>
                    <a:pt x="147" y="17"/>
                  </a:moveTo>
                  <a:cubicBezTo>
                    <a:pt x="9" y="17"/>
                    <a:pt x="9" y="17"/>
                    <a:pt x="9" y="17"/>
                  </a:cubicBezTo>
                  <a:cubicBezTo>
                    <a:pt x="4" y="17"/>
                    <a:pt x="0" y="13"/>
                    <a:pt x="0" y="8"/>
                  </a:cubicBezTo>
                  <a:cubicBezTo>
                    <a:pt x="0" y="8"/>
                    <a:pt x="0" y="8"/>
                    <a:pt x="0" y="8"/>
                  </a:cubicBezTo>
                  <a:cubicBezTo>
                    <a:pt x="0" y="4"/>
                    <a:pt x="4" y="0"/>
                    <a:pt x="9" y="0"/>
                  </a:cubicBezTo>
                  <a:cubicBezTo>
                    <a:pt x="147" y="0"/>
                    <a:pt x="147" y="0"/>
                    <a:pt x="147" y="0"/>
                  </a:cubicBezTo>
                  <a:cubicBezTo>
                    <a:pt x="152" y="0"/>
                    <a:pt x="156" y="4"/>
                    <a:pt x="156" y="8"/>
                  </a:cubicBezTo>
                  <a:cubicBezTo>
                    <a:pt x="156" y="8"/>
                    <a:pt x="156" y="8"/>
                    <a:pt x="156" y="8"/>
                  </a:cubicBezTo>
                  <a:cubicBezTo>
                    <a:pt x="156" y="13"/>
                    <a:pt x="152" y="17"/>
                    <a:pt x="147" y="17"/>
                  </a:cubicBezTo>
                  <a:close/>
                </a:path>
              </a:pathLst>
            </a:custGeom>
            <a:solidFill>
              <a:srgbClr val="77392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0" name="íṧḻíḋé"/>
            <p:cNvSpPr/>
            <p:nvPr/>
          </p:nvSpPr>
          <p:spPr bwMode="auto">
            <a:xfrm>
              <a:off x="11368094" y="2735981"/>
              <a:ext cx="45346"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2" y="41"/>
                    <a:pt x="14" y="41"/>
                  </a:cubicBezTo>
                  <a:cubicBezTo>
                    <a:pt x="7"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1" name="ïšlîḍè"/>
            <p:cNvSpPr/>
            <p:nvPr/>
          </p:nvSpPr>
          <p:spPr bwMode="auto">
            <a:xfrm>
              <a:off x="11300074" y="2735981"/>
              <a:ext cx="45346"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1" y="41"/>
                    <a:pt x="14" y="41"/>
                  </a:cubicBezTo>
                  <a:cubicBezTo>
                    <a:pt x="6"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2" name="îṧḻîḓe"/>
            <p:cNvSpPr/>
            <p:nvPr/>
          </p:nvSpPr>
          <p:spPr bwMode="auto">
            <a:xfrm>
              <a:off x="11231148" y="2735981"/>
              <a:ext cx="44440" cy="67112"/>
            </a:xfrm>
            <a:custGeom>
              <a:avLst/>
              <a:gdLst>
                <a:gd name="T0" fmla="*/ 27 w 27"/>
                <a:gd name="T1" fmla="*/ 28 h 41"/>
                <a:gd name="T2" fmla="*/ 14 w 27"/>
                <a:gd name="T3" fmla="*/ 41 h 41"/>
                <a:gd name="T4" fmla="*/ 0 w 27"/>
                <a:gd name="T5" fmla="*/ 28 h 41"/>
                <a:gd name="T6" fmla="*/ 14 w 27"/>
                <a:gd name="T7" fmla="*/ 0 h 41"/>
                <a:gd name="T8" fmla="*/ 27 w 27"/>
                <a:gd name="T9" fmla="*/ 28 h 41"/>
              </a:gdLst>
              <a:ahLst/>
              <a:cxnLst>
                <a:cxn ang="0">
                  <a:pos x="T0" y="T1"/>
                </a:cxn>
                <a:cxn ang="0">
                  <a:pos x="T2" y="T3"/>
                </a:cxn>
                <a:cxn ang="0">
                  <a:pos x="T4" y="T5"/>
                </a:cxn>
                <a:cxn ang="0">
                  <a:pos x="T6" y="T7"/>
                </a:cxn>
                <a:cxn ang="0">
                  <a:pos x="T8" y="T9"/>
                </a:cxn>
              </a:cxnLst>
              <a:rect l="0" t="0" r="r" b="b"/>
              <a:pathLst>
                <a:path w="27" h="41">
                  <a:moveTo>
                    <a:pt x="27" y="28"/>
                  </a:moveTo>
                  <a:cubicBezTo>
                    <a:pt x="27" y="35"/>
                    <a:pt x="21" y="41"/>
                    <a:pt x="14" y="41"/>
                  </a:cubicBezTo>
                  <a:cubicBezTo>
                    <a:pt x="6" y="41"/>
                    <a:pt x="0" y="35"/>
                    <a:pt x="0" y="28"/>
                  </a:cubicBezTo>
                  <a:cubicBezTo>
                    <a:pt x="0" y="20"/>
                    <a:pt x="14" y="0"/>
                    <a:pt x="14" y="0"/>
                  </a:cubicBezTo>
                  <a:cubicBezTo>
                    <a:pt x="14" y="0"/>
                    <a:pt x="27" y="20"/>
                    <a:pt x="27"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3" name="iŝlïḍé"/>
            <p:cNvSpPr/>
            <p:nvPr/>
          </p:nvSpPr>
          <p:spPr bwMode="auto">
            <a:xfrm>
              <a:off x="11322748"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7"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4" name="isḻidê"/>
            <p:cNvSpPr/>
            <p:nvPr/>
          </p:nvSpPr>
          <p:spPr bwMode="auto">
            <a:xfrm>
              <a:off x="11390767"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8"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5" name="iṩļíḋe"/>
            <p:cNvSpPr/>
            <p:nvPr/>
          </p:nvSpPr>
          <p:spPr bwMode="auto">
            <a:xfrm>
              <a:off x="11253822" y="2735981"/>
              <a:ext cx="21766" cy="67112"/>
            </a:xfrm>
            <a:custGeom>
              <a:avLst/>
              <a:gdLst>
                <a:gd name="T0" fmla="*/ 0 w 13"/>
                <a:gd name="T1" fmla="*/ 0 h 41"/>
                <a:gd name="T2" fmla="*/ 0 w 13"/>
                <a:gd name="T3" fmla="*/ 41 h 41"/>
                <a:gd name="T4" fmla="*/ 13 w 13"/>
                <a:gd name="T5" fmla="*/ 28 h 41"/>
                <a:gd name="T6" fmla="*/ 0 w 13"/>
                <a:gd name="T7" fmla="*/ 0 h 41"/>
              </a:gdLst>
              <a:ahLst/>
              <a:cxnLst>
                <a:cxn ang="0">
                  <a:pos x="T0" y="T1"/>
                </a:cxn>
                <a:cxn ang="0">
                  <a:pos x="T2" y="T3"/>
                </a:cxn>
                <a:cxn ang="0">
                  <a:pos x="T4" y="T5"/>
                </a:cxn>
                <a:cxn ang="0">
                  <a:pos x="T6" y="T7"/>
                </a:cxn>
              </a:cxnLst>
              <a:rect l="0" t="0" r="r" b="b"/>
              <a:pathLst>
                <a:path w="13" h="41">
                  <a:moveTo>
                    <a:pt x="0" y="0"/>
                  </a:moveTo>
                  <a:cubicBezTo>
                    <a:pt x="0" y="41"/>
                    <a:pt x="0" y="41"/>
                    <a:pt x="0" y="41"/>
                  </a:cubicBezTo>
                  <a:cubicBezTo>
                    <a:pt x="7" y="41"/>
                    <a:pt x="13" y="35"/>
                    <a:pt x="13" y="28"/>
                  </a:cubicBezTo>
                  <a:cubicBezTo>
                    <a:pt x="13"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6" name="iSlïďè"/>
            <p:cNvSpPr/>
            <p:nvPr/>
          </p:nvSpPr>
          <p:spPr bwMode="auto">
            <a:xfrm>
              <a:off x="11382605" y="2726912"/>
              <a:ext cx="18138"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7" name="iŝḻïḑè"/>
            <p:cNvSpPr/>
            <p:nvPr/>
          </p:nvSpPr>
          <p:spPr bwMode="auto">
            <a:xfrm>
              <a:off x="11312771" y="2726912"/>
              <a:ext cx="19046"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8" name="ïṣľîḍè"/>
            <p:cNvSpPr/>
            <p:nvPr/>
          </p:nvSpPr>
          <p:spPr bwMode="auto">
            <a:xfrm>
              <a:off x="11244752" y="2726912"/>
              <a:ext cx="17232"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9" name="ïṡľiḋe"/>
            <p:cNvSpPr/>
            <p:nvPr/>
          </p:nvSpPr>
          <p:spPr bwMode="auto">
            <a:xfrm>
              <a:off x="11218451" y="2827580"/>
              <a:ext cx="207686" cy="27208"/>
            </a:xfrm>
            <a:custGeom>
              <a:avLst/>
              <a:gdLst>
                <a:gd name="T0" fmla="*/ 226 w 229"/>
                <a:gd name="T1" fmla="*/ 30 h 30"/>
                <a:gd name="T2" fmla="*/ 229 w 229"/>
                <a:gd name="T3" fmla="*/ 0 h 30"/>
                <a:gd name="T4" fmla="*/ 0 w 229"/>
                <a:gd name="T5" fmla="*/ 0 h 30"/>
                <a:gd name="T6" fmla="*/ 4 w 229"/>
                <a:gd name="T7" fmla="*/ 30 h 30"/>
                <a:gd name="T8" fmla="*/ 226 w 229"/>
                <a:gd name="T9" fmla="*/ 30 h 30"/>
              </a:gdLst>
              <a:ahLst/>
              <a:cxnLst>
                <a:cxn ang="0">
                  <a:pos x="T0" y="T1"/>
                </a:cxn>
                <a:cxn ang="0">
                  <a:pos x="T2" y="T3"/>
                </a:cxn>
                <a:cxn ang="0">
                  <a:pos x="T4" y="T5"/>
                </a:cxn>
                <a:cxn ang="0">
                  <a:pos x="T6" y="T7"/>
                </a:cxn>
                <a:cxn ang="0">
                  <a:pos x="T8" y="T9"/>
                </a:cxn>
              </a:cxnLst>
              <a:rect l="0" t="0" r="r" b="b"/>
              <a:pathLst>
                <a:path w="229" h="30">
                  <a:moveTo>
                    <a:pt x="226" y="30"/>
                  </a:moveTo>
                  <a:lnTo>
                    <a:pt x="229" y="0"/>
                  </a:lnTo>
                  <a:lnTo>
                    <a:pt x="0" y="0"/>
                  </a:lnTo>
                  <a:lnTo>
                    <a:pt x="4" y="30"/>
                  </a:lnTo>
                  <a:lnTo>
                    <a:pt x="226" y="30"/>
                  </a:ln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0" name="îŝḷíḍê"/>
            <p:cNvSpPr/>
            <p:nvPr/>
          </p:nvSpPr>
          <p:spPr bwMode="auto">
            <a:xfrm>
              <a:off x="11322748" y="2827580"/>
              <a:ext cx="103389" cy="27208"/>
            </a:xfrm>
            <a:custGeom>
              <a:avLst/>
              <a:gdLst>
                <a:gd name="T0" fmla="*/ 0 w 114"/>
                <a:gd name="T1" fmla="*/ 30 h 30"/>
                <a:gd name="T2" fmla="*/ 111 w 114"/>
                <a:gd name="T3" fmla="*/ 30 h 30"/>
                <a:gd name="T4" fmla="*/ 114 w 114"/>
                <a:gd name="T5" fmla="*/ 0 h 30"/>
                <a:gd name="T6" fmla="*/ 0 w 114"/>
                <a:gd name="T7" fmla="*/ 0 h 30"/>
                <a:gd name="T8" fmla="*/ 0 w 114"/>
                <a:gd name="T9" fmla="*/ 30 h 30"/>
              </a:gdLst>
              <a:ahLst/>
              <a:cxnLst>
                <a:cxn ang="0">
                  <a:pos x="T0" y="T1"/>
                </a:cxn>
                <a:cxn ang="0">
                  <a:pos x="T2" y="T3"/>
                </a:cxn>
                <a:cxn ang="0">
                  <a:pos x="T4" y="T5"/>
                </a:cxn>
                <a:cxn ang="0">
                  <a:pos x="T6" y="T7"/>
                </a:cxn>
                <a:cxn ang="0">
                  <a:pos x="T8" y="T9"/>
                </a:cxn>
              </a:cxnLst>
              <a:rect l="0" t="0" r="r" b="b"/>
              <a:pathLst>
                <a:path w="114" h="30">
                  <a:moveTo>
                    <a:pt x="0" y="30"/>
                  </a:moveTo>
                  <a:lnTo>
                    <a:pt x="111" y="30"/>
                  </a:lnTo>
                  <a:lnTo>
                    <a:pt x="114" y="0"/>
                  </a:lnTo>
                  <a:lnTo>
                    <a:pt x="0" y="0"/>
                  </a:lnTo>
                  <a:lnTo>
                    <a:pt x="0" y="30"/>
                  </a:lnTo>
                  <a:close/>
                </a:path>
              </a:pathLst>
            </a:custGeom>
            <a:solidFill>
              <a:srgbClr val="1C66F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1" name="ïśļîḑê"/>
            <p:cNvSpPr/>
            <p:nvPr/>
          </p:nvSpPr>
          <p:spPr bwMode="auto">
            <a:xfrm>
              <a:off x="11222079" y="2854788"/>
              <a:ext cx="201337" cy="11790"/>
            </a:xfrm>
            <a:custGeom>
              <a:avLst/>
              <a:gdLst>
                <a:gd name="T0" fmla="*/ 222 w 222"/>
                <a:gd name="T1" fmla="*/ 0 h 13"/>
                <a:gd name="T2" fmla="*/ 0 w 222"/>
                <a:gd name="T3" fmla="*/ 0 h 13"/>
                <a:gd name="T4" fmla="*/ 1 w 222"/>
                <a:gd name="T5" fmla="*/ 13 h 13"/>
                <a:gd name="T6" fmla="*/ 220 w 222"/>
                <a:gd name="T7" fmla="*/ 13 h 13"/>
                <a:gd name="T8" fmla="*/ 222 w 222"/>
                <a:gd name="T9" fmla="*/ 0 h 13"/>
              </a:gdLst>
              <a:ahLst/>
              <a:cxnLst>
                <a:cxn ang="0">
                  <a:pos x="T0" y="T1"/>
                </a:cxn>
                <a:cxn ang="0">
                  <a:pos x="T2" y="T3"/>
                </a:cxn>
                <a:cxn ang="0">
                  <a:pos x="T4" y="T5"/>
                </a:cxn>
                <a:cxn ang="0">
                  <a:pos x="T6" y="T7"/>
                </a:cxn>
                <a:cxn ang="0">
                  <a:pos x="T8" y="T9"/>
                </a:cxn>
              </a:cxnLst>
              <a:rect l="0" t="0" r="r" b="b"/>
              <a:pathLst>
                <a:path w="222" h="13">
                  <a:moveTo>
                    <a:pt x="222" y="0"/>
                  </a:moveTo>
                  <a:lnTo>
                    <a:pt x="0" y="0"/>
                  </a:lnTo>
                  <a:lnTo>
                    <a:pt x="1" y="13"/>
                  </a:lnTo>
                  <a:lnTo>
                    <a:pt x="220" y="13"/>
                  </a:lnTo>
                  <a:lnTo>
                    <a:pt x="222" y="0"/>
                  </a:ln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2" name="ïṡḷïḓé"/>
            <p:cNvSpPr/>
            <p:nvPr/>
          </p:nvSpPr>
          <p:spPr bwMode="auto">
            <a:xfrm>
              <a:off x="11322748" y="2854788"/>
              <a:ext cx="100669" cy="11790"/>
            </a:xfrm>
            <a:custGeom>
              <a:avLst/>
              <a:gdLst>
                <a:gd name="T0" fmla="*/ 0 w 111"/>
                <a:gd name="T1" fmla="*/ 13 h 13"/>
                <a:gd name="T2" fmla="*/ 109 w 111"/>
                <a:gd name="T3" fmla="*/ 13 h 13"/>
                <a:gd name="T4" fmla="*/ 111 w 111"/>
                <a:gd name="T5" fmla="*/ 0 h 13"/>
                <a:gd name="T6" fmla="*/ 0 w 111"/>
                <a:gd name="T7" fmla="*/ 0 h 13"/>
                <a:gd name="T8" fmla="*/ 0 w 111"/>
                <a:gd name="T9" fmla="*/ 13 h 13"/>
              </a:gdLst>
              <a:ahLst/>
              <a:cxnLst>
                <a:cxn ang="0">
                  <a:pos x="T0" y="T1"/>
                </a:cxn>
                <a:cxn ang="0">
                  <a:pos x="T2" y="T3"/>
                </a:cxn>
                <a:cxn ang="0">
                  <a:pos x="T4" y="T5"/>
                </a:cxn>
                <a:cxn ang="0">
                  <a:pos x="T6" y="T7"/>
                </a:cxn>
                <a:cxn ang="0">
                  <a:pos x="T8" y="T9"/>
                </a:cxn>
              </a:cxnLst>
              <a:rect l="0" t="0" r="r" b="b"/>
              <a:pathLst>
                <a:path w="111" h="13">
                  <a:moveTo>
                    <a:pt x="0" y="13"/>
                  </a:moveTo>
                  <a:lnTo>
                    <a:pt x="109" y="13"/>
                  </a:lnTo>
                  <a:lnTo>
                    <a:pt x="111" y="0"/>
                  </a:lnTo>
                  <a:lnTo>
                    <a:pt x="0" y="0"/>
                  </a:lnTo>
                  <a:lnTo>
                    <a:pt x="0" y="13"/>
                  </a:ln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3" name="î$ļíḍè"/>
            <p:cNvSpPr/>
            <p:nvPr/>
          </p:nvSpPr>
          <p:spPr bwMode="auto">
            <a:xfrm>
              <a:off x="11164943" y="1761036"/>
              <a:ext cx="314703" cy="736423"/>
            </a:xfrm>
            <a:custGeom>
              <a:avLst/>
              <a:gdLst>
                <a:gd name="T0" fmla="*/ 127 w 194"/>
                <a:gd name="T1" fmla="*/ 3 h 454"/>
                <a:gd name="T2" fmla="*/ 97 w 194"/>
                <a:gd name="T3" fmla="*/ 0 h 454"/>
                <a:gd name="T4" fmla="*/ 67 w 194"/>
                <a:gd name="T5" fmla="*/ 3 h 454"/>
                <a:gd name="T6" fmla="*/ 76 w 194"/>
                <a:gd name="T7" fmla="*/ 454 h 454"/>
                <a:gd name="T8" fmla="*/ 97 w 194"/>
                <a:gd name="T9" fmla="*/ 454 h 454"/>
                <a:gd name="T10" fmla="*/ 97 w 194"/>
                <a:gd name="T11" fmla="*/ 454 h 454"/>
                <a:gd name="T12" fmla="*/ 118 w 194"/>
                <a:gd name="T13" fmla="*/ 454 h 454"/>
                <a:gd name="T14" fmla="*/ 127 w 194"/>
                <a:gd name="T15" fmla="*/ 3 h 4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54">
                  <a:moveTo>
                    <a:pt x="127" y="3"/>
                  </a:moveTo>
                  <a:cubicBezTo>
                    <a:pt x="111" y="0"/>
                    <a:pt x="100" y="0"/>
                    <a:pt x="97" y="0"/>
                  </a:cubicBezTo>
                  <a:cubicBezTo>
                    <a:pt x="94" y="0"/>
                    <a:pt x="83" y="0"/>
                    <a:pt x="67" y="3"/>
                  </a:cubicBezTo>
                  <a:cubicBezTo>
                    <a:pt x="45" y="47"/>
                    <a:pt x="0" y="180"/>
                    <a:pt x="76" y="454"/>
                  </a:cubicBezTo>
                  <a:cubicBezTo>
                    <a:pt x="97" y="454"/>
                    <a:pt x="97" y="454"/>
                    <a:pt x="97" y="454"/>
                  </a:cubicBezTo>
                  <a:cubicBezTo>
                    <a:pt x="97" y="454"/>
                    <a:pt x="97" y="454"/>
                    <a:pt x="97" y="454"/>
                  </a:cubicBezTo>
                  <a:cubicBezTo>
                    <a:pt x="118" y="454"/>
                    <a:pt x="118" y="454"/>
                    <a:pt x="118" y="454"/>
                  </a:cubicBezTo>
                  <a:cubicBezTo>
                    <a:pt x="194" y="180"/>
                    <a:pt x="149" y="47"/>
                    <a:pt x="127" y="3"/>
                  </a:cubicBez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4" name="íṥ1iḍê"/>
            <p:cNvSpPr/>
            <p:nvPr/>
          </p:nvSpPr>
          <p:spPr bwMode="auto">
            <a:xfrm>
              <a:off x="11392581" y="1789151"/>
              <a:ext cx="326493" cy="708309"/>
            </a:xfrm>
            <a:custGeom>
              <a:avLst/>
              <a:gdLst>
                <a:gd name="T0" fmla="*/ 106 w 201"/>
                <a:gd name="T1" fmla="*/ 30 h 437"/>
                <a:gd name="T2" fmla="*/ 50 w 201"/>
                <a:gd name="T3" fmla="*/ 0 h 437"/>
                <a:gd name="T4" fmla="*/ 0 w 201"/>
                <a:gd name="T5" fmla="*/ 437 h 437"/>
                <a:gd name="T6" fmla="*/ 27 w 201"/>
                <a:gd name="T7" fmla="*/ 437 h 437"/>
                <a:gd name="T8" fmla="*/ 106 w 201"/>
                <a:gd name="T9" fmla="*/ 30 h 437"/>
              </a:gdLst>
              <a:ahLst/>
              <a:cxnLst>
                <a:cxn ang="0">
                  <a:pos x="T0" y="T1"/>
                </a:cxn>
                <a:cxn ang="0">
                  <a:pos x="T2" y="T3"/>
                </a:cxn>
                <a:cxn ang="0">
                  <a:pos x="T4" y="T5"/>
                </a:cxn>
                <a:cxn ang="0">
                  <a:pos x="T6" y="T7"/>
                </a:cxn>
                <a:cxn ang="0">
                  <a:pos x="T8" y="T9"/>
                </a:cxn>
              </a:cxnLst>
              <a:rect l="0" t="0" r="r" b="b"/>
              <a:pathLst>
                <a:path w="201" h="437">
                  <a:moveTo>
                    <a:pt x="106" y="30"/>
                  </a:moveTo>
                  <a:cubicBezTo>
                    <a:pt x="88" y="16"/>
                    <a:pt x="69" y="6"/>
                    <a:pt x="50" y="0"/>
                  </a:cubicBezTo>
                  <a:cubicBezTo>
                    <a:pt x="70" y="72"/>
                    <a:pt x="106" y="259"/>
                    <a:pt x="0" y="437"/>
                  </a:cubicBezTo>
                  <a:cubicBezTo>
                    <a:pt x="27" y="437"/>
                    <a:pt x="27" y="437"/>
                    <a:pt x="27" y="437"/>
                  </a:cubicBezTo>
                  <a:cubicBezTo>
                    <a:pt x="27" y="437"/>
                    <a:pt x="201" y="244"/>
                    <a:pt x="106" y="30"/>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5" name="ïšḷide"/>
            <p:cNvSpPr/>
            <p:nvPr/>
          </p:nvSpPr>
          <p:spPr bwMode="auto">
            <a:xfrm>
              <a:off x="10927329" y="1789151"/>
              <a:ext cx="325586" cy="708309"/>
            </a:xfrm>
            <a:custGeom>
              <a:avLst/>
              <a:gdLst>
                <a:gd name="T0" fmla="*/ 95 w 200"/>
                <a:gd name="T1" fmla="*/ 30 h 437"/>
                <a:gd name="T2" fmla="*/ 150 w 200"/>
                <a:gd name="T3" fmla="*/ 0 h 437"/>
                <a:gd name="T4" fmla="*/ 200 w 200"/>
                <a:gd name="T5" fmla="*/ 437 h 437"/>
                <a:gd name="T6" fmla="*/ 173 w 200"/>
                <a:gd name="T7" fmla="*/ 437 h 437"/>
                <a:gd name="T8" fmla="*/ 95 w 200"/>
                <a:gd name="T9" fmla="*/ 30 h 437"/>
              </a:gdLst>
              <a:ahLst/>
              <a:cxnLst>
                <a:cxn ang="0">
                  <a:pos x="T0" y="T1"/>
                </a:cxn>
                <a:cxn ang="0">
                  <a:pos x="T2" y="T3"/>
                </a:cxn>
                <a:cxn ang="0">
                  <a:pos x="T4" y="T5"/>
                </a:cxn>
                <a:cxn ang="0">
                  <a:pos x="T6" y="T7"/>
                </a:cxn>
                <a:cxn ang="0">
                  <a:pos x="T8" y="T9"/>
                </a:cxn>
              </a:cxnLst>
              <a:rect l="0" t="0" r="r" b="b"/>
              <a:pathLst>
                <a:path w="200" h="437">
                  <a:moveTo>
                    <a:pt x="95" y="30"/>
                  </a:moveTo>
                  <a:cubicBezTo>
                    <a:pt x="112" y="16"/>
                    <a:pt x="131" y="6"/>
                    <a:pt x="150" y="0"/>
                  </a:cubicBezTo>
                  <a:cubicBezTo>
                    <a:pt x="130" y="72"/>
                    <a:pt x="94" y="259"/>
                    <a:pt x="200" y="437"/>
                  </a:cubicBezTo>
                  <a:cubicBezTo>
                    <a:pt x="173" y="437"/>
                    <a:pt x="173" y="437"/>
                    <a:pt x="173" y="437"/>
                  </a:cubicBezTo>
                  <a:cubicBezTo>
                    <a:pt x="173" y="437"/>
                    <a:pt x="0" y="244"/>
                    <a:pt x="95" y="30"/>
                  </a:cubicBez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6" name="îšlïde"/>
            <p:cNvSpPr/>
            <p:nvPr/>
          </p:nvSpPr>
          <p:spPr bwMode="auto">
            <a:xfrm>
              <a:off x="11164943" y="2496553"/>
              <a:ext cx="314703" cy="45346"/>
            </a:xfrm>
            <a:custGeom>
              <a:avLst/>
              <a:gdLst>
                <a:gd name="T0" fmla="*/ 0 w 194"/>
                <a:gd name="T1" fmla="*/ 0 h 28"/>
                <a:gd name="T2" fmla="*/ 194 w 194"/>
                <a:gd name="T3" fmla="*/ 0 h 28"/>
                <a:gd name="T4" fmla="*/ 194 w 194"/>
                <a:gd name="T5" fmla="*/ 0 h 28"/>
                <a:gd name="T6" fmla="*/ 194 w 194"/>
                <a:gd name="T7" fmla="*/ 28 h 28"/>
                <a:gd name="T8" fmla="*/ 194 w 194"/>
                <a:gd name="T9" fmla="*/ 28 h 28"/>
                <a:gd name="T10" fmla="*/ 0 w 194"/>
                <a:gd name="T11" fmla="*/ 28 h 28"/>
                <a:gd name="T12" fmla="*/ 0 w 194"/>
                <a:gd name="T13" fmla="*/ 28 h 28"/>
                <a:gd name="T14" fmla="*/ 0 w 194"/>
                <a:gd name="T15" fmla="*/ 0 h 28"/>
                <a:gd name="T16" fmla="*/ 0 w 194"/>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 h="28">
                  <a:moveTo>
                    <a:pt x="0" y="0"/>
                  </a:moveTo>
                  <a:cubicBezTo>
                    <a:pt x="194" y="0"/>
                    <a:pt x="194" y="0"/>
                    <a:pt x="194" y="0"/>
                  </a:cubicBezTo>
                  <a:cubicBezTo>
                    <a:pt x="194" y="0"/>
                    <a:pt x="194" y="0"/>
                    <a:pt x="194" y="0"/>
                  </a:cubicBezTo>
                  <a:cubicBezTo>
                    <a:pt x="194" y="28"/>
                    <a:pt x="194" y="28"/>
                    <a:pt x="194" y="28"/>
                  </a:cubicBezTo>
                  <a:cubicBezTo>
                    <a:pt x="194" y="28"/>
                    <a:pt x="194" y="28"/>
                    <a:pt x="194" y="28"/>
                  </a:cubicBezTo>
                  <a:cubicBezTo>
                    <a:pt x="0" y="28"/>
                    <a:pt x="0" y="28"/>
                    <a:pt x="0" y="28"/>
                  </a:cubicBezTo>
                  <a:cubicBezTo>
                    <a:pt x="0" y="28"/>
                    <a:pt x="0" y="28"/>
                    <a:pt x="0" y="28"/>
                  </a:cubicBezTo>
                  <a:cubicBezTo>
                    <a:pt x="0" y="0"/>
                    <a:pt x="0" y="0"/>
                    <a:pt x="0" y="0"/>
                  </a:cubicBezTo>
                  <a:cubicBezTo>
                    <a:pt x="0" y="0"/>
                    <a:pt x="0" y="0"/>
                    <a:pt x="0" y="0"/>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7" name="ïs1îḓe"/>
            <p:cNvSpPr/>
            <p:nvPr/>
          </p:nvSpPr>
          <p:spPr bwMode="auto">
            <a:xfrm>
              <a:off x="11323654" y="2496553"/>
              <a:ext cx="155991" cy="45346"/>
            </a:xfrm>
            <a:custGeom>
              <a:avLst/>
              <a:gdLst>
                <a:gd name="T0" fmla="*/ 96 w 96"/>
                <a:gd name="T1" fmla="*/ 0 h 28"/>
                <a:gd name="T2" fmla="*/ 0 w 96"/>
                <a:gd name="T3" fmla="*/ 0 h 28"/>
                <a:gd name="T4" fmla="*/ 0 w 96"/>
                <a:gd name="T5" fmla="*/ 28 h 28"/>
                <a:gd name="T6" fmla="*/ 96 w 96"/>
                <a:gd name="T7" fmla="*/ 28 h 28"/>
                <a:gd name="T8" fmla="*/ 96 w 96"/>
                <a:gd name="T9" fmla="*/ 28 h 28"/>
                <a:gd name="T10" fmla="*/ 96 w 96"/>
                <a:gd name="T11" fmla="*/ 0 h 28"/>
                <a:gd name="T12" fmla="*/ 96 w 96"/>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96" h="28">
                  <a:moveTo>
                    <a:pt x="96" y="0"/>
                  </a:moveTo>
                  <a:cubicBezTo>
                    <a:pt x="0" y="0"/>
                    <a:pt x="0" y="0"/>
                    <a:pt x="0" y="0"/>
                  </a:cubicBezTo>
                  <a:cubicBezTo>
                    <a:pt x="0" y="28"/>
                    <a:pt x="0" y="28"/>
                    <a:pt x="0" y="28"/>
                  </a:cubicBezTo>
                  <a:cubicBezTo>
                    <a:pt x="96" y="28"/>
                    <a:pt x="96" y="28"/>
                    <a:pt x="96" y="28"/>
                  </a:cubicBezTo>
                  <a:cubicBezTo>
                    <a:pt x="96" y="28"/>
                    <a:pt x="96" y="28"/>
                    <a:pt x="96" y="28"/>
                  </a:cubicBezTo>
                  <a:cubicBezTo>
                    <a:pt x="96" y="0"/>
                    <a:pt x="96" y="0"/>
                    <a:pt x="96" y="0"/>
                  </a:cubicBezTo>
                  <a:cubicBezTo>
                    <a:pt x="96" y="0"/>
                    <a:pt x="96" y="0"/>
                    <a:pt x="96" y="0"/>
                  </a:cubicBezTo>
                  <a:close/>
                </a:path>
              </a:pathLst>
            </a:custGeom>
            <a:solidFill>
              <a:srgbClr val="1C66F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8" name="îSļîḍe"/>
            <p:cNvSpPr/>
            <p:nvPr/>
          </p:nvSpPr>
          <p:spPr bwMode="auto">
            <a:xfrm>
              <a:off x="11322748" y="1761036"/>
              <a:ext cx="156898" cy="736423"/>
            </a:xfrm>
            <a:custGeom>
              <a:avLst/>
              <a:gdLst>
                <a:gd name="T0" fmla="*/ 30 w 97"/>
                <a:gd name="T1" fmla="*/ 3 h 454"/>
                <a:gd name="T2" fmla="*/ 0 w 97"/>
                <a:gd name="T3" fmla="*/ 0 h 454"/>
                <a:gd name="T4" fmla="*/ 0 w 97"/>
                <a:gd name="T5" fmla="*/ 454 h 454"/>
                <a:gd name="T6" fmla="*/ 0 w 97"/>
                <a:gd name="T7" fmla="*/ 454 h 454"/>
                <a:gd name="T8" fmla="*/ 0 w 97"/>
                <a:gd name="T9" fmla="*/ 454 h 454"/>
                <a:gd name="T10" fmla="*/ 21 w 97"/>
                <a:gd name="T11" fmla="*/ 454 h 454"/>
                <a:gd name="T12" fmla="*/ 30 w 97"/>
                <a:gd name="T13" fmla="*/ 3 h 454"/>
              </a:gdLst>
              <a:ahLst/>
              <a:cxnLst>
                <a:cxn ang="0">
                  <a:pos x="T0" y="T1"/>
                </a:cxn>
                <a:cxn ang="0">
                  <a:pos x="T2" y="T3"/>
                </a:cxn>
                <a:cxn ang="0">
                  <a:pos x="T4" y="T5"/>
                </a:cxn>
                <a:cxn ang="0">
                  <a:pos x="T6" y="T7"/>
                </a:cxn>
                <a:cxn ang="0">
                  <a:pos x="T8" y="T9"/>
                </a:cxn>
                <a:cxn ang="0">
                  <a:pos x="T10" y="T11"/>
                </a:cxn>
                <a:cxn ang="0">
                  <a:pos x="T12" y="T13"/>
                </a:cxn>
              </a:cxnLst>
              <a:rect l="0" t="0" r="r" b="b"/>
              <a:pathLst>
                <a:path w="97" h="454">
                  <a:moveTo>
                    <a:pt x="30" y="3"/>
                  </a:moveTo>
                  <a:cubicBezTo>
                    <a:pt x="14" y="0"/>
                    <a:pt x="3" y="0"/>
                    <a:pt x="0" y="0"/>
                  </a:cubicBezTo>
                  <a:cubicBezTo>
                    <a:pt x="0" y="454"/>
                    <a:pt x="0" y="454"/>
                    <a:pt x="0" y="454"/>
                  </a:cubicBezTo>
                  <a:cubicBezTo>
                    <a:pt x="0" y="454"/>
                    <a:pt x="0" y="454"/>
                    <a:pt x="0" y="454"/>
                  </a:cubicBezTo>
                  <a:cubicBezTo>
                    <a:pt x="0" y="454"/>
                    <a:pt x="0" y="454"/>
                    <a:pt x="0" y="454"/>
                  </a:cubicBezTo>
                  <a:cubicBezTo>
                    <a:pt x="21" y="454"/>
                    <a:pt x="21" y="454"/>
                    <a:pt x="21" y="454"/>
                  </a:cubicBezTo>
                  <a:cubicBezTo>
                    <a:pt x="97" y="180"/>
                    <a:pt x="52" y="47"/>
                    <a:pt x="30" y="3"/>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grpSp>
      <p:cxnSp>
        <p:nvCxnSpPr>
          <p:cNvPr id="30" name="直接连接符 29"/>
          <p:cNvCxnSpPr/>
          <p:nvPr/>
        </p:nvCxnSpPr>
        <p:spPr>
          <a:xfrm flipH="1">
            <a:off x="767715" y="527050"/>
            <a:ext cx="3835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flipH="1">
            <a:off x="8526145" y="527050"/>
            <a:ext cx="2934970" cy="0"/>
          </a:xfrm>
          <a:prstGeom prst="line">
            <a:avLst/>
          </a:prstGeom>
        </p:spPr>
        <p:style>
          <a:lnRef idx="1">
            <a:schemeClr val="accent1"/>
          </a:lnRef>
          <a:fillRef idx="0">
            <a:schemeClr val="accent1"/>
          </a:fillRef>
          <a:effectRef idx="0">
            <a:schemeClr val="accent1"/>
          </a:effectRef>
          <a:fontRef idx="minor">
            <a:schemeClr val="tx1"/>
          </a:fontRef>
        </p:style>
      </p:cxnSp>
      <p:sp>
        <p:nvSpPr>
          <p:cNvPr id="32" name="îṣľîḍê"/>
          <p:cNvSpPr/>
          <p:nvPr/>
        </p:nvSpPr>
        <p:spPr bwMode="auto">
          <a:xfrm>
            <a:off x="10596227" y="164821"/>
            <a:ext cx="377967" cy="225161"/>
          </a:xfrm>
          <a:custGeom>
            <a:avLst/>
            <a:gdLst>
              <a:gd name="T0" fmla="*/ 203 w 249"/>
              <a:gd name="T1" fmla="*/ 50 h 142"/>
              <a:gd name="T2" fmla="*/ 180 w 249"/>
              <a:gd name="T3" fmla="*/ 50 h 142"/>
              <a:gd name="T4" fmla="*/ 124 w 249"/>
              <a:gd name="T5" fmla="*/ 0 h 142"/>
              <a:gd name="T6" fmla="*/ 69 w 249"/>
              <a:gd name="T7" fmla="*/ 50 h 142"/>
              <a:gd name="T8" fmla="*/ 46 w 249"/>
              <a:gd name="T9" fmla="*/ 50 h 142"/>
              <a:gd name="T10" fmla="*/ 0 w 249"/>
              <a:gd name="T11" fmla="*/ 96 h 142"/>
              <a:gd name="T12" fmla="*/ 46 w 249"/>
              <a:gd name="T13" fmla="*/ 142 h 142"/>
              <a:gd name="T14" fmla="*/ 203 w 249"/>
              <a:gd name="T15" fmla="*/ 142 h 142"/>
              <a:gd name="T16" fmla="*/ 249 w 249"/>
              <a:gd name="T17" fmla="*/ 96 h 142"/>
              <a:gd name="T18" fmla="*/ 203 w 249"/>
              <a:gd name="T19" fmla="*/ 5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142">
                <a:moveTo>
                  <a:pt x="203" y="50"/>
                </a:moveTo>
                <a:cubicBezTo>
                  <a:pt x="180" y="50"/>
                  <a:pt x="180" y="50"/>
                  <a:pt x="180" y="50"/>
                </a:cubicBezTo>
                <a:cubicBezTo>
                  <a:pt x="177" y="22"/>
                  <a:pt x="153" y="0"/>
                  <a:pt x="124" y="0"/>
                </a:cubicBezTo>
                <a:cubicBezTo>
                  <a:pt x="95" y="0"/>
                  <a:pt x="72" y="22"/>
                  <a:pt x="69" y="50"/>
                </a:cubicBezTo>
                <a:cubicBezTo>
                  <a:pt x="46" y="50"/>
                  <a:pt x="46" y="50"/>
                  <a:pt x="46" y="50"/>
                </a:cubicBezTo>
                <a:cubicBezTo>
                  <a:pt x="21" y="50"/>
                  <a:pt x="0" y="71"/>
                  <a:pt x="0" y="96"/>
                </a:cubicBezTo>
                <a:cubicBezTo>
                  <a:pt x="0" y="121"/>
                  <a:pt x="21" y="142"/>
                  <a:pt x="46" y="142"/>
                </a:cubicBezTo>
                <a:cubicBezTo>
                  <a:pt x="203" y="142"/>
                  <a:pt x="203" y="142"/>
                  <a:pt x="203" y="142"/>
                </a:cubicBezTo>
                <a:cubicBezTo>
                  <a:pt x="228" y="142"/>
                  <a:pt x="249" y="121"/>
                  <a:pt x="249" y="96"/>
                </a:cubicBezTo>
                <a:cubicBezTo>
                  <a:pt x="249" y="71"/>
                  <a:pt x="228" y="50"/>
                  <a:pt x="203" y="5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33" name="íṩľíḋê"/>
          <p:cNvSpPr/>
          <p:nvPr/>
        </p:nvSpPr>
        <p:spPr bwMode="auto">
          <a:xfrm>
            <a:off x="637329" y="609274"/>
            <a:ext cx="635000" cy="284928"/>
          </a:xfrm>
          <a:custGeom>
            <a:avLst/>
            <a:gdLst>
              <a:gd name="T0" fmla="*/ 311 w 366"/>
              <a:gd name="T1" fmla="*/ 75 h 199"/>
              <a:gd name="T2" fmla="*/ 290 w 366"/>
              <a:gd name="T3" fmla="*/ 24 h 199"/>
              <a:gd name="T4" fmla="*/ 242 w 366"/>
              <a:gd name="T5" fmla="*/ 50 h 199"/>
              <a:gd name="T6" fmla="*/ 196 w 366"/>
              <a:gd name="T7" fmla="*/ 1 h 199"/>
              <a:gd name="T8" fmla="*/ 145 w 366"/>
              <a:gd name="T9" fmla="*/ 44 h 199"/>
              <a:gd name="T10" fmla="*/ 90 w 366"/>
              <a:gd name="T11" fmla="*/ 12 h 199"/>
              <a:gd name="T12" fmla="*/ 33 w 366"/>
              <a:gd name="T13" fmla="*/ 29 h 199"/>
              <a:gd name="T14" fmla="*/ 51 w 366"/>
              <a:gd name="T15" fmla="*/ 79 h 199"/>
              <a:gd name="T16" fmla="*/ 13 w 366"/>
              <a:gd name="T17" fmla="*/ 140 h 199"/>
              <a:gd name="T18" fmla="*/ 85 w 366"/>
              <a:gd name="T19" fmla="*/ 145 h 199"/>
              <a:gd name="T20" fmla="*/ 143 w 366"/>
              <a:gd name="T21" fmla="*/ 199 h 199"/>
              <a:gd name="T22" fmla="*/ 203 w 366"/>
              <a:gd name="T23" fmla="*/ 148 h 199"/>
              <a:gd name="T24" fmla="*/ 247 w 366"/>
              <a:gd name="T25" fmla="*/ 178 h 199"/>
              <a:gd name="T26" fmla="*/ 299 w 366"/>
              <a:gd name="T27" fmla="*/ 177 h 199"/>
              <a:gd name="T28" fmla="*/ 316 w 366"/>
              <a:gd name="T29" fmla="*/ 132 h 199"/>
              <a:gd name="T30" fmla="*/ 352 w 366"/>
              <a:gd name="T31" fmla="*/ 118 h 199"/>
              <a:gd name="T32" fmla="*/ 359 w 366"/>
              <a:gd name="T33" fmla="*/ 82 h 199"/>
              <a:gd name="T34" fmla="*/ 311 w 366"/>
              <a:gd name="T35" fmla="*/ 75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199">
                <a:moveTo>
                  <a:pt x="311" y="75"/>
                </a:moveTo>
                <a:cubicBezTo>
                  <a:pt x="320" y="57"/>
                  <a:pt x="310" y="31"/>
                  <a:pt x="290" y="24"/>
                </a:cubicBezTo>
                <a:cubicBezTo>
                  <a:pt x="271" y="17"/>
                  <a:pt x="247" y="30"/>
                  <a:pt x="242" y="50"/>
                </a:cubicBezTo>
                <a:cubicBezTo>
                  <a:pt x="242" y="26"/>
                  <a:pt x="221" y="3"/>
                  <a:pt x="196" y="1"/>
                </a:cubicBezTo>
                <a:cubicBezTo>
                  <a:pt x="172" y="0"/>
                  <a:pt x="148" y="19"/>
                  <a:pt x="145" y="44"/>
                </a:cubicBezTo>
                <a:cubicBezTo>
                  <a:pt x="128" y="31"/>
                  <a:pt x="111" y="17"/>
                  <a:pt x="90" y="12"/>
                </a:cubicBezTo>
                <a:cubicBezTo>
                  <a:pt x="70" y="7"/>
                  <a:pt x="45" y="12"/>
                  <a:pt x="33" y="29"/>
                </a:cubicBezTo>
                <a:cubicBezTo>
                  <a:pt x="21" y="46"/>
                  <a:pt x="30" y="76"/>
                  <a:pt x="51" y="79"/>
                </a:cubicBezTo>
                <a:cubicBezTo>
                  <a:pt x="22" y="78"/>
                  <a:pt x="0" y="114"/>
                  <a:pt x="13" y="140"/>
                </a:cubicBezTo>
                <a:cubicBezTo>
                  <a:pt x="26" y="166"/>
                  <a:pt x="68" y="169"/>
                  <a:pt x="85" y="145"/>
                </a:cubicBezTo>
                <a:cubicBezTo>
                  <a:pt x="87" y="174"/>
                  <a:pt x="114" y="198"/>
                  <a:pt x="143" y="199"/>
                </a:cubicBezTo>
                <a:cubicBezTo>
                  <a:pt x="172" y="199"/>
                  <a:pt x="199" y="176"/>
                  <a:pt x="203" y="148"/>
                </a:cubicBezTo>
                <a:cubicBezTo>
                  <a:pt x="217" y="159"/>
                  <a:pt x="231" y="171"/>
                  <a:pt x="247" y="178"/>
                </a:cubicBezTo>
                <a:cubicBezTo>
                  <a:pt x="264" y="185"/>
                  <a:pt x="284" y="186"/>
                  <a:pt x="299" y="177"/>
                </a:cubicBezTo>
                <a:cubicBezTo>
                  <a:pt x="315" y="169"/>
                  <a:pt x="324" y="148"/>
                  <a:pt x="316" y="132"/>
                </a:cubicBezTo>
                <a:cubicBezTo>
                  <a:pt x="329" y="130"/>
                  <a:pt x="343" y="127"/>
                  <a:pt x="352" y="118"/>
                </a:cubicBezTo>
                <a:cubicBezTo>
                  <a:pt x="362" y="109"/>
                  <a:pt x="366" y="93"/>
                  <a:pt x="359" y="82"/>
                </a:cubicBezTo>
                <a:cubicBezTo>
                  <a:pt x="352" y="71"/>
                  <a:pt x="334" y="62"/>
                  <a:pt x="311" y="75"/>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4" name="íşļîďe"/>
          <p:cNvSpPr/>
          <p:nvPr/>
        </p:nvSpPr>
        <p:spPr bwMode="auto">
          <a:xfrm>
            <a:off x="10974194" y="433706"/>
            <a:ext cx="838728" cy="321470"/>
          </a:xfrm>
          <a:custGeom>
            <a:avLst/>
            <a:gdLst>
              <a:gd name="T0" fmla="*/ 445 w 472"/>
              <a:gd name="T1" fmla="*/ 142 h 181"/>
              <a:gd name="T2" fmla="*/ 442 w 472"/>
              <a:gd name="T3" fmla="*/ 142 h 181"/>
              <a:gd name="T4" fmla="*/ 442 w 472"/>
              <a:gd name="T5" fmla="*/ 138 h 181"/>
              <a:gd name="T6" fmla="*/ 418 w 472"/>
              <a:gd name="T7" fmla="*/ 114 h 181"/>
              <a:gd name="T8" fmla="*/ 401 w 472"/>
              <a:gd name="T9" fmla="*/ 120 h 181"/>
              <a:gd name="T10" fmla="*/ 380 w 472"/>
              <a:gd name="T11" fmla="*/ 110 h 181"/>
              <a:gd name="T12" fmla="*/ 360 w 472"/>
              <a:gd name="T13" fmla="*/ 120 h 181"/>
              <a:gd name="T14" fmla="*/ 349 w 472"/>
              <a:gd name="T15" fmla="*/ 115 h 181"/>
              <a:gd name="T16" fmla="*/ 348 w 472"/>
              <a:gd name="T17" fmla="*/ 115 h 181"/>
              <a:gd name="T18" fmla="*/ 348 w 472"/>
              <a:gd name="T19" fmla="*/ 112 h 181"/>
              <a:gd name="T20" fmla="*/ 324 w 472"/>
              <a:gd name="T21" fmla="*/ 88 h 181"/>
              <a:gd name="T22" fmla="*/ 308 w 472"/>
              <a:gd name="T23" fmla="*/ 93 h 181"/>
              <a:gd name="T24" fmla="*/ 288 w 472"/>
              <a:gd name="T25" fmla="*/ 77 h 181"/>
              <a:gd name="T26" fmla="*/ 279 w 472"/>
              <a:gd name="T27" fmla="*/ 79 h 181"/>
              <a:gd name="T28" fmla="*/ 279 w 472"/>
              <a:gd name="T29" fmla="*/ 75 h 181"/>
              <a:gd name="T30" fmla="*/ 240 w 472"/>
              <a:gd name="T31" fmla="*/ 36 h 181"/>
              <a:gd name="T32" fmla="*/ 223 w 472"/>
              <a:gd name="T33" fmla="*/ 40 h 181"/>
              <a:gd name="T34" fmla="*/ 178 w 472"/>
              <a:gd name="T35" fmla="*/ 0 h 181"/>
              <a:gd name="T36" fmla="*/ 132 w 472"/>
              <a:gd name="T37" fmla="*/ 45 h 181"/>
              <a:gd name="T38" fmla="*/ 129 w 472"/>
              <a:gd name="T39" fmla="*/ 44 h 181"/>
              <a:gd name="T40" fmla="*/ 94 w 472"/>
              <a:gd name="T41" fmla="*/ 69 h 181"/>
              <a:gd name="T42" fmla="*/ 69 w 472"/>
              <a:gd name="T43" fmla="*/ 95 h 181"/>
              <a:gd name="T44" fmla="*/ 70 w 472"/>
              <a:gd name="T45" fmla="*/ 103 h 181"/>
              <a:gd name="T46" fmla="*/ 61 w 472"/>
              <a:gd name="T47" fmla="*/ 101 h 181"/>
              <a:gd name="T48" fmla="*/ 30 w 472"/>
              <a:gd name="T49" fmla="*/ 131 h 181"/>
              <a:gd name="T50" fmla="*/ 32 w 472"/>
              <a:gd name="T51" fmla="*/ 142 h 181"/>
              <a:gd name="T52" fmla="*/ 27 w 472"/>
              <a:gd name="T53" fmla="*/ 142 h 181"/>
              <a:gd name="T54" fmla="*/ 0 w 472"/>
              <a:gd name="T55" fmla="*/ 162 h 181"/>
              <a:gd name="T56" fmla="*/ 22 w 472"/>
              <a:gd name="T57" fmla="*/ 181 h 181"/>
              <a:gd name="T58" fmla="*/ 22 w 472"/>
              <a:gd name="T59" fmla="*/ 181 h 181"/>
              <a:gd name="T60" fmla="*/ 445 w 472"/>
              <a:gd name="T61" fmla="*/ 181 h 181"/>
              <a:gd name="T62" fmla="*/ 472 w 472"/>
              <a:gd name="T63" fmla="*/ 162 h 181"/>
              <a:gd name="T64" fmla="*/ 445 w 472"/>
              <a:gd name="T65" fmla="*/ 14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2" h="181">
                <a:moveTo>
                  <a:pt x="445" y="142"/>
                </a:moveTo>
                <a:cubicBezTo>
                  <a:pt x="444" y="142"/>
                  <a:pt x="443" y="142"/>
                  <a:pt x="442" y="142"/>
                </a:cubicBezTo>
                <a:cubicBezTo>
                  <a:pt x="442" y="140"/>
                  <a:pt x="442" y="139"/>
                  <a:pt x="442" y="138"/>
                </a:cubicBezTo>
                <a:cubicBezTo>
                  <a:pt x="442" y="124"/>
                  <a:pt x="432" y="114"/>
                  <a:pt x="418" y="114"/>
                </a:cubicBezTo>
                <a:cubicBezTo>
                  <a:pt x="412" y="114"/>
                  <a:pt x="406" y="116"/>
                  <a:pt x="401" y="120"/>
                </a:cubicBezTo>
                <a:cubicBezTo>
                  <a:pt x="397" y="114"/>
                  <a:pt x="389" y="110"/>
                  <a:pt x="380" y="110"/>
                </a:cubicBezTo>
                <a:cubicBezTo>
                  <a:pt x="372" y="110"/>
                  <a:pt x="364" y="114"/>
                  <a:pt x="360" y="120"/>
                </a:cubicBezTo>
                <a:cubicBezTo>
                  <a:pt x="357" y="117"/>
                  <a:pt x="353" y="115"/>
                  <a:pt x="349" y="115"/>
                </a:cubicBezTo>
                <a:cubicBezTo>
                  <a:pt x="348" y="115"/>
                  <a:pt x="348" y="115"/>
                  <a:pt x="348" y="115"/>
                </a:cubicBezTo>
                <a:cubicBezTo>
                  <a:pt x="348" y="114"/>
                  <a:pt x="348" y="113"/>
                  <a:pt x="348" y="112"/>
                </a:cubicBezTo>
                <a:cubicBezTo>
                  <a:pt x="348" y="99"/>
                  <a:pt x="337" y="88"/>
                  <a:pt x="324" y="88"/>
                </a:cubicBezTo>
                <a:cubicBezTo>
                  <a:pt x="318" y="88"/>
                  <a:pt x="313" y="90"/>
                  <a:pt x="308" y="93"/>
                </a:cubicBezTo>
                <a:cubicBezTo>
                  <a:pt x="306" y="84"/>
                  <a:pt x="298" y="77"/>
                  <a:pt x="288" y="77"/>
                </a:cubicBezTo>
                <a:cubicBezTo>
                  <a:pt x="285" y="77"/>
                  <a:pt x="282" y="78"/>
                  <a:pt x="279" y="79"/>
                </a:cubicBezTo>
                <a:cubicBezTo>
                  <a:pt x="279" y="78"/>
                  <a:pt x="279" y="77"/>
                  <a:pt x="279" y="75"/>
                </a:cubicBezTo>
                <a:cubicBezTo>
                  <a:pt x="279" y="54"/>
                  <a:pt x="262" y="36"/>
                  <a:pt x="240" y="36"/>
                </a:cubicBezTo>
                <a:cubicBezTo>
                  <a:pt x="234" y="36"/>
                  <a:pt x="228" y="38"/>
                  <a:pt x="223" y="40"/>
                </a:cubicBezTo>
                <a:cubicBezTo>
                  <a:pt x="221" y="18"/>
                  <a:pt x="201" y="0"/>
                  <a:pt x="178" y="0"/>
                </a:cubicBezTo>
                <a:cubicBezTo>
                  <a:pt x="153" y="0"/>
                  <a:pt x="132" y="20"/>
                  <a:pt x="132" y="45"/>
                </a:cubicBezTo>
                <a:cubicBezTo>
                  <a:pt x="131" y="45"/>
                  <a:pt x="130" y="44"/>
                  <a:pt x="129" y="44"/>
                </a:cubicBezTo>
                <a:cubicBezTo>
                  <a:pt x="113" y="44"/>
                  <a:pt x="99" y="54"/>
                  <a:pt x="94" y="69"/>
                </a:cubicBezTo>
                <a:cubicBezTo>
                  <a:pt x="80" y="69"/>
                  <a:pt x="69" y="81"/>
                  <a:pt x="69" y="95"/>
                </a:cubicBezTo>
                <a:cubicBezTo>
                  <a:pt x="69" y="98"/>
                  <a:pt x="69" y="100"/>
                  <a:pt x="70" y="103"/>
                </a:cubicBezTo>
                <a:cubicBezTo>
                  <a:pt x="67" y="102"/>
                  <a:pt x="64" y="101"/>
                  <a:pt x="61" y="101"/>
                </a:cubicBezTo>
                <a:cubicBezTo>
                  <a:pt x="44" y="101"/>
                  <a:pt x="30" y="115"/>
                  <a:pt x="30" y="131"/>
                </a:cubicBezTo>
                <a:cubicBezTo>
                  <a:pt x="30" y="135"/>
                  <a:pt x="31" y="139"/>
                  <a:pt x="32" y="142"/>
                </a:cubicBezTo>
                <a:cubicBezTo>
                  <a:pt x="31" y="142"/>
                  <a:pt x="29" y="142"/>
                  <a:pt x="27" y="142"/>
                </a:cubicBezTo>
                <a:cubicBezTo>
                  <a:pt x="12" y="142"/>
                  <a:pt x="0" y="151"/>
                  <a:pt x="0" y="162"/>
                </a:cubicBezTo>
                <a:cubicBezTo>
                  <a:pt x="0" y="171"/>
                  <a:pt x="10" y="179"/>
                  <a:pt x="22" y="181"/>
                </a:cubicBezTo>
                <a:cubicBezTo>
                  <a:pt x="22" y="181"/>
                  <a:pt x="22" y="181"/>
                  <a:pt x="22" y="181"/>
                </a:cubicBezTo>
                <a:cubicBezTo>
                  <a:pt x="445" y="181"/>
                  <a:pt x="445" y="181"/>
                  <a:pt x="445" y="181"/>
                </a:cubicBezTo>
                <a:cubicBezTo>
                  <a:pt x="460" y="181"/>
                  <a:pt x="472" y="172"/>
                  <a:pt x="472" y="162"/>
                </a:cubicBezTo>
                <a:cubicBezTo>
                  <a:pt x="472" y="151"/>
                  <a:pt x="460" y="142"/>
                  <a:pt x="445" y="142"/>
                </a:cubicBezTo>
                <a:close/>
              </a:path>
            </a:pathLst>
          </a:custGeom>
          <a:solidFill>
            <a:schemeClr val="bg1"/>
          </a:solidFill>
          <a:ln>
            <a:noFill/>
          </a:ln>
        </p:spPr>
        <p:txBody>
          <a:bodyPr anchor="ctr"/>
          <a:lstStyle/>
          <a:p>
            <a:pPr algn="ctr"/>
            <a:endParaRPr/>
          </a:p>
        </p:txBody>
      </p:sp>
      <p:sp>
        <p:nvSpPr>
          <p:cNvPr id="696" name="椭圆 31"/>
          <p:cNvSpPr/>
          <p:nvPr/>
        </p:nvSpPr>
        <p:spPr>
          <a:xfrm rot="5400000">
            <a:off x="4658995" y="-1895475"/>
            <a:ext cx="3790315" cy="10079990"/>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 name="connsiteX0-773" fmla="*/ 72869 w 661574"/>
              <a:gd name="connsiteY0-774" fmla="*/ 13918 h 557693"/>
              <a:gd name="connsiteX1-775" fmla="*/ 660478 w 661574"/>
              <a:gd name="connsiteY1-776" fmla="*/ 14845 h 557693"/>
              <a:gd name="connsiteX2-777" fmla="*/ 661574 w 661574"/>
              <a:gd name="connsiteY2-778" fmla="*/ 540528 h 557693"/>
              <a:gd name="connsiteX3-779" fmla="*/ 52398 w 661574"/>
              <a:gd name="connsiteY3-780" fmla="*/ 503151 h 557693"/>
              <a:gd name="connsiteX4-781" fmla="*/ 72869 w 661574"/>
              <a:gd name="connsiteY4-782" fmla="*/ 13918 h 557693"/>
              <a:gd name="connsiteX0-783" fmla="*/ 84755 w 673460"/>
              <a:gd name="connsiteY0-784" fmla="*/ 13918 h 568883"/>
              <a:gd name="connsiteX1-785" fmla="*/ 672364 w 673460"/>
              <a:gd name="connsiteY1-786" fmla="*/ 14845 h 568883"/>
              <a:gd name="connsiteX2-787" fmla="*/ 673460 w 673460"/>
              <a:gd name="connsiteY2-788" fmla="*/ 540528 h 568883"/>
              <a:gd name="connsiteX3-789" fmla="*/ 43142 w 673460"/>
              <a:gd name="connsiteY3-790" fmla="*/ 525832 h 568883"/>
              <a:gd name="connsiteX4-791" fmla="*/ 84755 w 673460"/>
              <a:gd name="connsiteY4-792" fmla="*/ 13918 h 568883"/>
              <a:gd name="connsiteX0-793" fmla="*/ 84755 w 673460"/>
              <a:gd name="connsiteY0-794" fmla="*/ 13918 h 559604"/>
              <a:gd name="connsiteX1-795" fmla="*/ 672364 w 673460"/>
              <a:gd name="connsiteY1-796" fmla="*/ 14845 h 559604"/>
              <a:gd name="connsiteX2-797" fmla="*/ 673460 w 673460"/>
              <a:gd name="connsiteY2-798" fmla="*/ 540528 h 559604"/>
              <a:gd name="connsiteX3-799" fmla="*/ 43142 w 673460"/>
              <a:gd name="connsiteY3-800" fmla="*/ 525832 h 559604"/>
              <a:gd name="connsiteX4-801" fmla="*/ 84755 w 673460"/>
              <a:gd name="connsiteY4-802" fmla="*/ 13918 h 559604"/>
              <a:gd name="connsiteX0-803" fmla="*/ 84755 w 675575"/>
              <a:gd name="connsiteY0-804" fmla="*/ 13918 h 562548"/>
              <a:gd name="connsiteX1-805" fmla="*/ 672364 w 675575"/>
              <a:gd name="connsiteY1-806" fmla="*/ 14845 h 562548"/>
              <a:gd name="connsiteX2-807" fmla="*/ 675575 w 675575"/>
              <a:gd name="connsiteY2-808" fmla="*/ 545971 h 562548"/>
              <a:gd name="connsiteX3-809" fmla="*/ 43142 w 675575"/>
              <a:gd name="connsiteY3-810" fmla="*/ 525832 h 562548"/>
              <a:gd name="connsiteX4-811" fmla="*/ 84755 w 675575"/>
              <a:gd name="connsiteY4-812" fmla="*/ 13918 h 562548"/>
              <a:gd name="connsiteX0-813" fmla="*/ 84755 w 680821"/>
              <a:gd name="connsiteY0-814" fmla="*/ 13918 h 562548"/>
              <a:gd name="connsiteX1-815" fmla="*/ 680821 w 680821"/>
              <a:gd name="connsiteY1-816" fmla="*/ 14845 h 562548"/>
              <a:gd name="connsiteX2-817" fmla="*/ 675575 w 680821"/>
              <a:gd name="connsiteY2-818" fmla="*/ 545971 h 562548"/>
              <a:gd name="connsiteX3-819" fmla="*/ 43142 w 680821"/>
              <a:gd name="connsiteY3-820" fmla="*/ 525832 h 562548"/>
              <a:gd name="connsiteX4-821" fmla="*/ 84755 w 680821"/>
              <a:gd name="connsiteY4-822" fmla="*/ 13918 h 562548"/>
              <a:gd name="connsiteX0-823" fmla="*/ 72868 w 690076"/>
              <a:gd name="connsiteY0-824" fmla="*/ 20358 h 559916"/>
              <a:gd name="connsiteX1-825" fmla="*/ 690076 w 690076"/>
              <a:gd name="connsiteY1-826" fmla="*/ 12213 h 559916"/>
              <a:gd name="connsiteX2-827" fmla="*/ 684830 w 690076"/>
              <a:gd name="connsiteY2-828" fmla="*/ 543339 h 559916"/>
              <a:gd name="connsiteX3-829" fmla="*/ 52397 w 690076"/>
              <a:gd name="connsiteY3-830" fmla="*/ 523200 h 559916"/>
              <a:gd name="connsiteX4-831" fmla="*/ 72868 w 690076"/>
              <a:gd name="connsiteY4-832" fmla="*/ 20358 h 559916"/>
              <a:gd name="connsiteX0-833" fmla="*/ 72868 w 690076"/>
              <a:gd name="connsiteY0-834" fmla="*/ 22718 h 562276"/>
              <a:gd name="connsiteX1-835" fmla="*/ 690076 w 690076"/>
              <a:gd name="connsiteY1-836" fmla="*/ 14573 h 562276"/>
              <a:gd name="connsiteX2-837" fmla="*/ 684830 w 690076"/>
              <a:gd name="connsiteY2-838" fmla="*/ 545699 h 562276"/>
              <a:gd name="connsiteX3-839" fmla="*/ 52397 w 690076"/>
              <a:gd name="connsiteY3-840" fmla="*/ 525560 h 562276"/>
              <a:gd name="connsiteX4-841" fmla="*/ 72868 w 690076"/>
              <a:gd name="connsiteY4-842" fmla="*/ 22718 h 562276"/>
              <a:gd name="connsiteX0-843" fmla="*/ 59152 w 676360"/>
              <a:gd name="connsiteY0-844" fmla="*/ 22718 h 562276"/>
              <a:gd name="connsiteX1-845" fmla="*/ 676360 w 676360"/>
              <a:gd name="connsiteY1-846" fmla="*/ 14573 h 562276"/>
              <a:gd name="connsiteX2-847" fmla="*/ 671114 w 676360"/>
              <a:gd name="connsiteY2-848" fmla="*/ 545699 h 562276"/>
              <a:gd name="connsiteX3-849" fmla="*/ 38681 w 676360"/>
              <a:gd name="connsiteY3-850" fmla="*/ 525560 h 562276"/>
              <a:gd name="connsiteX4-851" fmla="*/ 103808 w 676360"/>
              <a:gd name="connsiteY4-852" fmla="*/ 279153 h 562276"/>
              <a:gd name="connsiteX5-853" fmla="*/ 59152 w 676360"/>
              <a:gd name="connsiteY5-854" fmla="*/ 22718 h 562276"/>
              <a:gd name="connsiteX0-855" fmla="*/ 41341 w 658549"/>
              <a:gd name="connsiteY0-856" fmla="*/ 22718 h 562276"/>
              <a:gd name="connsiteX1-857" fmla="*/ 658549 w 658549"/>
              <a:gd name="connsiteY1-858" fmla="*/ 14573 h 562276"/>
              <a:gd name="connsiteX2-859" fmla="*/ 653303 w 658549"/>
              <a:gd name="connsiteY2-860" fmla="*/ 545699 h 562276"/>
              <a:gd name="connsiteX3-861" fmla="*/ 20870 w 658549"/>
              <a:gd name="connsiteY3-862" fmla="*/ 525560 h 562276"/>
              <a:gd name="connsiteX4-863" fmla="*/ 85997 w 658549"/>
              <a:gd name="connsiteY4-864" fmla="*/ 279153 h 562276"/>
              <a:gd name="connsiteX5-865" fmla="*/ 41341 w 658549"/>
              <a:gd name="connsiteY5-866" fmla="*/ 22718 h 562276"/>
              <a:gd name="connsiteX0-867" fmla="*/ 23542 w 640750"/>
              <a:gd name="connsiteY0-868" fmla="*/ 22718 h 562276"/>
              <a:gd name="connsiteX1-869" fmla="*/ 640750 w 640750"/>
              <a:gd name="connsiteY1-870" fmla="*/ 14573 h 562276"/>
              <a:gd name="connsiteX2-871" fmla="*/ 635504 w 640750"/>
              <a:gd name="connsiteY2-872" fmla="*/ 545699 h 562276"/>
              <a:gd name="connsiteX3-873" fmla="*/ 3071 w 640750"/>
              <a:gd name="connsiteY3-874" fmla="*/ 525560 h 562276"/>
              <a:gd name="connsiteX4-875" fmla="*/ 68198 w 640750"/>
              <a:gd name="connsiteY4-876" fmla="*/ 279153 h 562276"/>
              <a:gd name="connsiteX5-877" fmla="*/ 23542 w 640750"/>
              <a:gd name="connsiteY5-878" fmla="*/ 22718 h 562276"/>
              <a:gd name="connsiteX0-879" fmla="*/ 24044 w 641252"/>
              <a:gd name="connsiteY0-880" fmla="*/ 22718 h 562276"/>
              <a:gd name="connsiteX1-881" fmla="*/ 641252 w 641252"/>
              <a:gd name="connsiteY1-882" fmla="*/ 14573 h 562276"/>
              <a:gd name="connsiteX2-883" fmla="*/ 636006 w 641252"/>
              <a:gd name="connsiteY2-884" fmla="*/ 545699 h 562276"/>
              <a:gd name="connsiteX3-885" fmla="*/ 3573 w 641252"/>
              <a:gd name="connsiteY3-886" fmla="*/ 525560 h 562276"/>
              <a:gd name="connsiteX4-887" fmla="*/ 68700 w 641252"/>
              <a:gd name="connsiteY4-888" fmla="*/ 279153 h 562276"/>
              <a:gd name="connsiteX5-889" fmla="*/ 24044 w 641252"/>
              <a:gd name="connsiteY5-890" fmla="*/ 22718 h 562276"/>
              <a:gd name="connsiteX0-891" fmla="*/ 31476 w 648684"/>
              <a:gd name="connsiteY0-892" fmla="*/ 22718 h 562276"/>
              <a:gd name="connsiteX1-893" fmla="*/ 648684 w 648684"/>
              <a:gd name="connsiteY1-894" fmla="*/ 14573 h 562276"/>
              <a:gd name="connsiteX2-895" fmla="*/ 643438 w 648684"/>
              <a:gd name="connsiteY2-896" fmla="*/ 545699 h 562276"/>
              <a:gd name="connsiteX3-897" fmla="*/ 11005 w 648684"/>
              <a:gd name="connsiteY3-898" fmla="*/ 525560 h 562276"/>
              <a:gd name="connsiteX4-899" fmla="*/ 76132 w 648684"/>
              <a:gd name="connsiteY4-900" fmla="*/ 279153 h 562276"/>
              <a:gd name="connsiteX5-901" fmla="*/ 31476 w 648684"/>
              <a:gd name="connsiteY5-902" fmla="*/ 22718 h 562276"/>
            </a:gdLst>
            <a:ahLst/>
            <a:cxnLst>
              <a:cxn ang="0">
                <a:pos x="connsiteX0-891" y="connsiteY0-892"/>
              </a:cxn>
              <a:cxn ang="0">
                <a:pos x="connsiteX1-893" y="connsiteY1-894"/>
              </a:cxn>
              <a:cxn ang="0">
                <a:pos x="connsiteX2-895" y="connsiteY2-896"/>
              </a:cxn>
              <a:cxn ang="0">
                <a:pos x="connsiteX3-897" y="connsiteY3-898"/>
              </a:cxn>
              <a:cxn ang="0">
                <a:pos x="connsiteX4-899" y="connsiteY4-900"/>
              </a:cxn>
              <a:cxn ang="0">
                <a:pos x="connsiteX5-901" y="connsiteY5-902"/>
              </a:cxn>
            </a:cxnLst>
            <a:rect l="l" t="t" r="r" b="b"/>
            <a:pathLst>
              <a:path w="648684" h="562276">
                <a:moveTo>
                  <a:pt x="31476" y="22718"/>
                </a:moveTo>
                <a:cubicBezTo>
                  <a:pt x="149400" y="4275"/>
                  <a:pt x="424155" y="-13389"/>
                  <a:pt x="648684" y="14573"/>
                </a:cubicBezTo>
                <a:cubicBezTo>
                  <a:pt x="609553" y="92898"/>
                  <a:pt x="618372" y="432838"/>
                  <a:pt x="643438" y="545699"/>
                </a:cubicBezTo>
                <a:cubicBezTo>
                  <a:pt x="542091" y="567277"/>
                  <a:pt x="109269" y="574431"/>
                  <a:pt x="11005" y="525560"/>
                </a:cubicBezTo>
                <a:cubicBezTo>
                  <a:pt x="-33861" y="453465"/>
                  <a:pt x="72720" y="362960"/>
                  <a:pt x="76132" y="279153"/>
                </a:cubicBezTo>
                <a:cubicBezTo>
                  <a:pt x="79544" y="195346"/>
                  <a:pt x="-41749" y="78155"/>
                  <a:pt x="31476" y="22718"/>
                </a:cubicBezTo>
                <a:close/>
              </a:path>
            </a:pathLst>
          </a:custGeom>
        </p:spPr>
        <p:style>
          <a:lnRef idx="2">
            <a:schemeClr val="accent4"/>
          </a:lnRef>
          <a:fillRef idx="1">
            <a:schemeClr val="lt1"/>
          </a:fillRef>
          <a:effectRef idx="0">
            <a:schemeClr val="accent4"/>
          </a:effectRef>
          <a:fontRef idx="minor">
            <a:schemeClr val="dk1"/>
          </a:fontRef>
        </p:style>
        <p:txBody>
          <a:bodyPr anchor="ctr"/>
          <a:lstStyle/>
          <a:p>
            <a:pPr algn="ctr" fontAlgn="auto"/>
            <a:endParaRPr lang="zh-CN" altLang="en-US" noProof="1">
              <a:solidFill>
                <a:schemeClr val="tx1">
                  <a:lumMod val="65000"/>
                  <a:lumOff val="35000"/>
                </a:schemeClr>
              </a:solidFill>
              <a:latin typeface="Times New Roman" panose="02020603050405020304" pitchFamily="18" charset="0"/>
              <a:cs typeface="Times New Roman" panose="02020603050405020304" pitchFamily="18" charset="0"/>
            </a:endParaRPr>
          </a:p>
        </p:txBody>
      </p:sp>
      <p:pic>
        <p:nvPicPr>
          <p:cNvPr id="699" name="图片 55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0075" y="3566795"/>
            <a:ext cx="3045460" cy="2229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4374619" y="-3716"/>
            <a:ext cx="5393608" cy="1113155"/>
          </a:xfrm>
          <a:prstGeom prst="rect">
            <a:avLst/>
          </a:prstGeom>
        </p:spPr>
      </p:pic>
      <p:sp>
        <p:nvSpPr>
          <p:cNvPr id="3" name="Text Box 2"/>
          <p:cNvSpPr txBox="1"/>
          <p:nvPr/>
        </p:nvSpPr>
        <p:spPr>
          <a:xfrm>
            <a:off x="2272030" y="1974215"/>
            <a:ext cx="8702675" cy="1938020"/>
          </a:xfrm>
          <a:prstGeom prst="rect">
            <a:avLst/>
          </a:prstGeom>
          <a:noFill/>
        </p:spPr>
        <p:txBody>
          <a:bodyPr wrap="square" rtlCol="0" anchor="t">
            <a:spAutoFit/>
          </a:bodyPr>
          <a:lstStyle/>
          <a:p>
            <a:r>
              <a:rPr lang="vi-VN" altLang="en-GB" sz="4000" b="1" dirty="0">
                <a:latin typeface="Times New Roman" panose="02020603050405020304" pitchFamily="18" charset="0"/>
                <a:cs typeface="Times New Roman" panose="02020603050405020304" pitchFamily="18" charset="0"/>
              </a:rPr>
              <a:t>      </a:t>
            </a:r>
            <a:r>
              <a:rPr lang="en-GB" altLang="en-US" sz="4000" b="1" dirty="0" err="1">
                <a:latin typeface="Times New Roman" panose="02020603050405020304" pitchFamily="18" charset="0"/>
                <a:cs typeface="Times New Roman" panose="02020603050405020304" pitchFamily="18" charset="0"/>
              </a:rPr>
              <a:t>Tôi</a:t>
            </a:r>
            <a:r>
              <a:rPr lang="en-GB" altLang="en-US" sz="4000" b="1" dirty="0">
                <a:latin typeface="Times New Roman" panose="02020603050405020304" pitchFamily="18" charset="0"/>
                <a:cs typeface="Times New Roman" panose="02020603050405020304" pitchFamily="18" charset="0"/>
              </a:rPr>
              <a:t> </a:t>
            </a:r>
            <a:r>
              <a:rPr lang="en-GB" altLang="en-US" sz="4000" b="1" dirty="0" err="1">
                <a:latin typeface="Times New Roman" panose="02020603050405020304" pitchFamily="18" charset="0"/>
                <a:cs typeface="Times New Roman" panose="02020603050405020304" pitchFamily="18" charset="0"/>
              </a:rPr>
              <a:t>có</a:t>
            </a:r>
            <a:r>
              <a:rPr lang="en-GB" altLang="en-US" sz="4000" b="1" dirty="0">
                <a:latin typeface="Times New Roman" panose="02020603050405020304" pitchFamily="18" charset="0"/>
                <a:cs typeface="Times New Roman" panose="02020603050405020304" pitchFamily="18" charset="0"/>
              </a:rPr>
              <a:t> </a:t>
            </a:r>
            <a:r>
              <a:rPr lang="en-GB" altLang="en-US" sz="4000" b="1" dirty="0" err="1">
                <a:latin typeface="Times New Roman" panose="02020603050405020304" pitchFamily="18" charset="0"/>
                <a:cs typeface="Times New Roman" panose="02020603050405020304" pitchFamily="18" charset="0"/>
              </a:rPr>
              <a:t>cảm</a:t>
            </a:r>
            <a:r>
              <a:rPr lang="en-GB" altLang="en-US" sz="4000" b="1" dirty="0">
                <a:latin typeface="Times New Roman" panose="02020603050405020304" pitchFamily="18" charset="0"/>
                <a:cs typeface="Times New Roman" panose="02020603050405020304" pitchFamily="18" charset="0"/>
              </a:rPr>
              <a:t> </a:t>
            </a:r>
            <a:r>
              <a:rPr lang="en-GB" altLang="en-US" sz="4000" b="1" dirty="0" err="1">
                <a:latin typeface="Times New Roman" panose="02020603050405020304" pitchFamily="18" charset="0"/>
                <a:cs typeface="Times New Roman" panose="02020603050405020304" pitchFamily="18" charset="0"/>
              </a:rPr>
              <a:t>giác</a:t>
            </a:r>
            <a:r>
              <a:rPr lang="en-GB" altLang="en-US" sz="4000" b="1" dirty="0">
                <a:latin typeface="Times New Roman" panose="02020603050405020304" pitchFamily="18" charset="0"/>
                <a:cs typeface="Times New Roman" panose="02020603050405020304" pitchFamily="18" charset="0"/>
              </a:rPr>
              <a:t> </a:t>
            </a:r>
            <a:r>
              <a:rPr lang="en-GB" altLang="en-US" sz="4000" b="1" dirty="0" err="1">
                <a:latin typeface="Times New Roman" panose="02020603050405020304" pitchFamily="18" charset="0"/>
                <a:cs typeface="Times New Roman" panose="02020603050405020304" pitchFamily="18" charset="0"/>
              </a:rPr>
              <a:t>mình</a:t>
            </a:r>
            <a:r>
              <a:rPr lang="en-GB" altLang="en-US" sz="4000" b="1" dirty="0">
                <a:latin typeface="Times New Roman" panose="02020603050405020304" pitchFamily="18" charset="0"/>
                <a:cs typeface="Times New Roman" panose="02020603050405020304" pitchFamily="18" charset="0"/>
              </a:rPr>
              <a:t> </a:t>
            </a:r>
            <a:r>
              <a:rPr lang="en-GB" altLang="en-US" sz="4000" b="1" dirty="0" err="1">
                <a:latin typeface="Times New Roman" panose="02020603050405020304" pitchFamily="18" charset="0"/>
                <a:cs typeface="Times New Roman" panose="02020603050405020304" pitchFamily="18" charset="0"/>
              </a:rPr>
              <a:t>là</a:t>
            </a:r>
            <a:r>
              <a:rPr lang="en-GB" altLang="en-US" sz="4000" b="1" dirty="0">
                <a:latin typeface="Times New Roman" panose="02020603050405020304" pitchFamily="18" charset="0"/>
                <a:cs typeface="Times New Roman" panose="02020603050405020304" pitchFamily="18" charset="0"/>
              </a:rPr>
              <a:t> </a:t>
            </a:r>
            <a:r>
              <a:rPr lang="en-GB" altLang="en-US" sz="4000" b="1" dirty="0" err="1">
                <a:latin typeface="Times New Roman" panose="02020603050405020304" pitchFamily="18" charset="0"/>
                <a:cs typeface="Times New Roman" panose="02020603050405020304" pitchFamily="18" charset="0"/>
              </a:rPr>
              <a:t>một</a:t>
            </a:r>
            <a:r>
              <a:rPr lang="en-GB" altLang="en-US" sz="4000" b="1" dirty="0">
                <a:latin typeface="Times New Roman" panose="02020603050405020304" pitchFamily="18" charset="0"/>
                <a:cs typeface="Times New Roman" panose="02020603050405020304" pitchFamily="18" charset="0"/>
              </a:rPr>
              <a:t> </a:t>
            </a:r>
            <a:r>
              <a:rPr lang="en-GB" altLang="en-US" sz="4000" b="1" dirty="0" err="1">
                <a:latin typeface="Times New Roman" panose="02020603050405020304" pitchFamily="18" charset="0"/>
                <a:cs typeface="Times New Roman" panose="02020603050405020304" pitchFamily="18" charset="0"/>
              </a:rPr>
              <a:t>người</a:t>
            </a:r>
            <a:r>
              <a:rPr lang="en-GB" altLang="en-US" sz="4000" b="1" dirty="0">
                <a:latin typeface="Times New Roman" panose="02020603050405020304" pitchFamily="18" charset="0"/>
                <a:cs typeface="Times New Roman" panose="02020603050405020304" pitchFamily="18" charset="0"/>
              </a:rPr>
              <a:t> </a:t>
            </a:r>
            <a:r>
              <a:rPr lang="en-GB" altLang="en-US" sz="4000" b="1" dirty="0" err="1">
                <a:latin typeface="Times New Roman" panose="02020603050405020304" pitchFamily="18" charset="0"/>
                <a:cs typeface="Times New Roman" panose="02020603050405020304" pitchFamily="18" charset="0"/>
              </a:rPr>
              <a:t>khổng</a:t>
            </a:r>
            <a:r>
              <a:rPr lang="en-GB" altLang="en-US" sz="4000" b="1" dirty="0">
                <a:latin typeface="Times New Roman" panose="02020603050405020304" pitchFamily="18" charset="0"/>
                <a:cs typeface="Times New Roman" panose="02020603050405020304" pitchFamily="18" charset="0"/>
              </a:rPr>
              <a:t> </a:t>
            </a:r>
            <a:r>
              <a:rPr lang="en-GB" altLang="en-US" sz="4000" b="1" dirty="0" err="1">
                <a:latin typeface="Times New Roman" panose="02020603050405020304" pitchFamily="18" charset="0"/>
                <a:cs typeface="Times New Roman" panose="02020603050405020304" pitchFamily="18" charset="0"/>
              </a:rPr>
              <a:t>lồ</a:t>
            </a:r>
            <a:r>
              <a:rPr lang="en-GB" altLang="en-US" sz="4000" b="1" dirty="0">
                <a:latin typeface="Times New Roman" panose="02020603050405020304" pitchFamily="18" charset="0"/>
                <a:cs typeface="Times New Roman" panose="02020603050405020304" pitchFamily="18" charset="0"/>
              </a:rPr>
              <a:t> </a:t>
            </a:r>
            <a:r>
              <a:rPr lang="en-GB" altLang="en-US" sz="4000" b="1" dirty="0" err="1">
                <a:latin typeface="Times New Roman" panose="02020603050405020304" pitchFamily="18" charset="0"/>
                <a:cs typeface="Times New Roman" panose="02020603050405020304" pitchFamily="18" charset="0"/>
              </a:rPr>
              <a:t>đi</a:t>
            </a:r>
            <a:r>
              <a:rPr lang="en-GB" altLang="en-US" sz="4000" b="1" dirty="0">
                <a:latin typeface="Times New Roman" panose="02020603050405020304" pitchFamily="18" charset="0"/>
                <a:cs typeface="Times New Roman" panose="02020603050405020304" pitchFamily="18" charset="0"/>
              </a:rPr>
              <a:t> </a:t>
            </a:r>
            <a:r>
              <a:rPr lang="en-GB" altLang="en-US" sz="4000" b="1" dirty="0" err="1">
                <a:latin typeface="Times New Roman" panose="02020603050405020304" pitchFamily="18" charset="0"/>
                <a:cs typeface="Times New Roman" panose="02020603050405020304" pitchFamily="18" charset="0"/>
              </a:rPr>
              <a:t>lạc</a:t>
            </a:r>
            <a:r>
              <a:rPr lang="en-GB" altLang="en-US" sz="4000" b="1" dirty="0">
                <a:latin typeface="Times New Roman" panose="02020603050405020304" pitchFamily="18" charset="0"/>
                <a:cs typeface="Times New Roman" panose="02020603050405020304" pitchFamily="18" charset="0"/>
              </a:rPr>
              <a:t> </a:t>
            </a:r>
            <a:r>
              <a:rPr lang="en-GB" altLang="en-US" sz="4000" b="1" dirty="0" err="1">
                <a:latin typeface="Times New Roman" panose="02020603050405020304" pitchFamily="18" charset="0"/>
                <a:cs typeface="Times New Roman" panose="02020603050405020304" pitchFamily="18" charset="0"/>
              </a:rPr>
              <a:t>vào</a:t>
            </a:r>
            <a:r>
              <a:rPr lang="en-GB" altLang="en-US" sz="4000" b="1" dirty="0">
                <a:latin typeface="Times New Roman" panose="02020603050405020304" pitchFamily="18" charset="0"/>
                <a:cs typeface="Times New Roman" panose="02020603050405020304" pitchFamily="18" charset="0"/>
              </a:rPr>
              <a:t> </a:t>
            </a:r>
            <a:r>
              <a:rPr lang="en-GB" altLang="en-US" sz="4000" b="1" dirty="0" err="1">
                <a:latin typeface="Times New Roman" panose="02020603050405020304" pitchFamily="18" charset="0"/>
                <a:cs typeface="Times New Roman" panose="02020603050405020304" pitchFamily="18" charset="0"/>
              </a:rPr>
              <a:t>kinh</a:t>
            </a:r>
            <a:r>
              <a:rPr lang="en-GB" altLang="en-US" sz="4000" b="1" dirty="0">
                <a:latin typeface="Times New Roman" panose="02020603050405020304" pitchFamily="18" charset="0"/>
                <a:cs typeface="Times New Roman" panose="02020603050405020304" pitchFamily="18" charset="0"/>
              </a:rPr>
              <a:t> </a:t>
            </a:r>
            <a:r>
              <a:rPr lang="en-GB" altLang="en-US" sz="4000" b="1" dirty="0" err="1">
                <a:latin typeface="Times New Roman" panose="02020603050405020304" pitchFamily="18" charset="0"/>
                <a:cs typeface="Times New Roman" panose="02020603050405020304" pitchFamily="18" charset="0"/>
              </a:rPr>
              <a:t>đô</a:t>
            </a:r>
            <a:r>
              <a:rPr lang="en-GB" altLang="en-US" sz="4000" b="1" dirty="0">
                <a:latin typeface="Times New Roman" panose="02020603050405020304" pitchFamily="18" charset="0"/>
                <a:cs typeface="Times New Roman" panose="02020603050405020304" pitchFamily="18" charset="0"/>
              </a:rPr>
              <a:t> </a:t>
            </a:r>
            <a:r>
              <a:rPr lang="en-GB" altLang="en-US" sz="4000" b="1" dirty="0" err="1">
                <a:latin typeface="Times New Roman" panose="02020603050405020304" pitchFamily="18" charset="0"/>
                <a:cs typeface="Times New Roman" panose="02020603050405020304" pitchFamily="18" charset="0"/>
              </a:rPr>
              <a:t>của</a:t>
            </a:r>
            <a:r>
              <a:rPr lang="en-GB" altLang="en-US" sz="4000" b="1" dirty="0">
                <a:latin typeface="Times New Roman" panose="02020603050405020304" pitchFamily="18" charset="0"/>
                <a:cs typeface="Times New Roman" panose="02020603050405020304" pitchFamily="18" charset="0"/>
              </a:rPr>
              <a:t> </a:t>
            </a:r>
            <a:r>
              <a:rPr lang="en-GB" altLang="en-US" sz="4000" b="1" dirty="0" err="1">
                <a:latin typeface="Times New Roman" panose="02020603050405020304" pitchFamily="18" charset="0"/>
                <a:cs typeface="Times New Roman" panose="02020603050405020304" pitchFamily="18" charset="0"/>
              </a:rPr>
              <a:t>vương</a:t>
            </a:r>
            <a:r>
              <a:rPr lang="en-GB" altLang="en-US" sz="4000" b="1" dirty="0">
                <a:latin typeface="Times New Roman" panose="02020603050405020304" pitchFamily="18" charset="0"/>
                <a:cs typeface="Times New Roman" panose="02020603050405020304" pitchFamily="18" charset="0"/>
              </a:rPr>
              <a:t> </a:t>
            </a:r>
            <a:r>
              <a:rPr lang="en-GB" altLang="en-US" sz="4000" b="1" dirty="0" err="1">
                <a:latin typeface="Times New Roman" panose="02020603050405020304" pitchFamily="18" charset="0"/>
                <a:cs typeface="Times New Roman" panose="02020603050405020304" pitchFamily="18" charset="0"/>
              </a:rPr>
              <a:t>quốc</a:t>
            </a:r>
            <a:r>
              <a:rPr lang="en-GB" altLang="en-US" sz="4000" b="1" dirty="0">
                <a:latin typeface="Times New Roman" panose="02020603050405020304" pitchFamily="18" charset="0"/>
                <a:cs typeface="Times New Roman" panose="02020603050405020304" pitchFamily="18" charset="0"/>
              </a:rPr>
              <a:t> </a:t>
            </a:r>
            <a:r>
              <a:rPr lang="en-GB" altLang="en-US" sz="4000" b="1" dirty="0" err="1">
                <a:latin typeface="Times New Roman" panose="02020603050405020304" pitchFamily="18" charset="0"/>
                <a:cs typeface="Times New Roman" panose="02020603050405020304" pitchFamily="18" charset="0"/>
              </a:rPr>
              <a:t>những</a:t>
            </a:r>
            <a:r>
              <a:rPr lang="en-GB" altLang="en-US" sz="4000" b="1" dirty="0">
                <a:latin typeface="Times New Roman" panose="02020603050405020304" pitchFamily="18" charset="0"/>
                <a:cs typeface="Times New Roman" panose="02020603050405020304" pitchFamily="18" charset="0"/>
              </a:rPr>
              <a:t> </a:t>
            </a:r>
            <a:r>
              <a:rPr lang="en-GB" altLang="en-US" sz="4000" b="1" dirty="0" err="1">
                <a:latin typeface="Times New Roman" panose="02020603050405020304" pitchFamily="18" charset="0"/>
                <a:cs typeface="Times New Roman" panose="02020603050405020304" pitchFamily="18" charset="0"/>
              </a:rPr>
              <a:t>người</a:t>
            </a:r>
            <a:r>
              <a:rPr lang="en-GB" altLang="en-US" sz="4000" b="1" dirty="0">
                <a:latin typeface="Times New Roman" panose="02020603050405020304" pitchFamily="18" charset="0"/>
                <a:cs typeface="Times New Roman" panose="02020603050405020304" pitchFamily="18" charset="0"/>
              </a:rPr>
              <a:t> </a:t>
            </a:r>
            <a:r>
              <a:rPr lang="en-GB" altLang="en-US" sz="4000" b="1" dirty="0" err="1">
                <a:latin typeface="Times New Roman" panose="02020603050405020304" pitchFamily="18" charset="0"/>
                <a:cs typeface="Times New Roman" panose="02020603050405020304" pitchFamily="18" charset="0"/>
              </a:rPr>
              <a:t>tí</a:t>
            </a:r>
            <a:r>
              <a:rPr lang="en-GB" altLang="en-US" sz="4000" b="1" dirty="0">
                <a:latin typeface="Times New Roman" panose="02020603050405020304" pitchFamily="18" charset="0"/>
                <a:cs typeface="Times New Roman" panose="02020603050405020304" pitchFamily="18" charset="0"/>
              </a:rPr>
              <a:t> hon.</a:t>
            </a:r>
          </a:p>
        </p:txBody>
      </p:sp>
      <p:cxnSp>
        <p:nvCxnSpPr>
          <p:cNvPr id="37" name="Straight Connector 36"/>
          <p:cNvCxnSpPr/>
          <p:nvPr/>
        </p:nvCxnSpPr>
        <p:spPr>
          <a:xfrm flipH="1">
            <a:off x="4150360" y="2660015"/>
            <a:ext cx="267970" cy="62039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40" name="Group 39"/>
          <p:cNvGrpSpPr/>
          <p:nvPr/>
        </p:nvGrpSpPr>
        <p:grpSpPr>
          <a:xfrm>
            <a:off x="7832725" y="3280410"/>
            <a:ext cx="387350" cy="647700"/>
            <a:chOff x="12335" y="5166"/>
            <a:chExt cx="610" cy="1020"/>
          </a:xfrm>
        </p:grpSpPr>
        <p:cxnSp>
          <p:nvCxnSpPr>
            <p:cNvPr id="38" name="Straight Connector 37"/>
            <p:cNvCxnSpPr/>
            <p:nvPr/>
          </p:nvCxnSpPr>
          <p:spPr>
            <a:xfrm flipH="1">
              <a:off x="12335" y="5166"/>
              <a:ext cx="422" cy="97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12523" y="5210"/>
              <a:ext cx="422" cy="97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fill="hold"/>
                                        <p:tgtEl>
                                          <p:spTgt spid="33"/>
                                        </p:tgtEl>
                                        <p:attrNameLst>
                                          <p:attrName>ppt_x</p:attrName>
                                        </p:attrNameLst>
                                      </p:cBhvr>
                                      <p:tavLst>
                                        <p:tav tm="0">
                                          <p:val>
                                            <p:strVal val="#ppt_x"/>
                                          </p:val>
                                        </p:tav>
                                        <p:tav tm="100000">
                                          <p:val>
                                            <p:strVal val="#ppt_x"/>
                                          </p:val>
                                        </p:tav>
                                      </p:tavLst>
                                    </p:anim>
                                    <p:anim calcmode="lin" valueType="num">
                                      <p:cBhvr additive="base">
                                        <p:cTn id="12" dur="500" fill="hold"/>
                                        <p:tgtEl>
                                          <p:spTgt spid="33"/>
                                        </p:tgtEl>
                                        <p:attrNameLst>
                                          <p:attrName>ppt_y</p:attrName>
                                        </p:attrNameLst>
                                      </p:cBhvr>
                                      <p:tavLst>
                                        <p:tav tm="0">
                                          <p:val>
                                            <p:strVal val="1+#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500" fill="hold"/>
                                        <p:tgtEl>
                                          <p:spTgt spid="32"/>
                                        </p:tgtEl>
                                        <p:attrNameLst>
                                          <p:attrName>ppt_x</p:attrName>
                                        </p:attrNameLst>
                                      </p:cBhvr>
                                      <p:tavLst>
                                        <p:tav tm="0">
                                          <p:val>
                                            <p:strVal val="1+#ppt_w/2"/>
                                          </p:val>
                                        </p:tav>
                                        <p:tav tm="100000">
                                          <p:val>
                                            <p:strVal val="#ppt_x"/>
                                          </p:val>
                                        </p:tav>
                                      </p:tavLst>
                                    </p:anim>
                                    <p:anim calcmode="lin" valueType="num">
                                      <p:cBhvr additive="base">
                                        <p:cTn id="16" dur="500" fill="hold"/>
                                        <p:tgtEl>
                                          <p:spTgt spid="32"/>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additive="base">
                                        <p:cTn id="19" dur="500" fill="hold"/>
                                        <p:tgtEl>
                                          <p:spTgt spid="34"/>
                                        </p:tgtEl>
                                        <p:attrNameLst>
                                          <p:attrName>ppt_x</p:attrName>
                                        </p:attrNameLst>
                                      </p:cBhvr>
                                      <p:tavLst>
                                        <p:tav tm="0">
                                          <p:val>
                                            <p:strVal val="1+#ppt_w/2"/>
                                          </p:val>
                                        </p:tav>
                                        <p:tav tm="100000">
                                          <p:val>
                                            <p:strVal val="#ppt_x"/>
                                          </p:val>
                                        </p:tav>
                                      </p:tavLst>
                                    </p:anim>
                                    <p:anim calcmode="lin" valueType="num">
                                      <p:cBhvr additive="base">
                                        <p:cTn id="20" dur="500" fill="hold"/>
                                        <p:tgtEl>
                                          <p:spTgt spid="34"/>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16" presetClass="entr" presetSubtype="21" fill="hold" nodeType="after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barn(inVertical)">
                                      <p:cBhvr>
                                        <p:cTn id="24" dur="500"/>
                                        <p:tgtEl>
                                          <p:spTgt spid="30"/>
                                        </p:tgtEl>
                                      </p:cBhvr>
                                    </p:animEffect>
                                  </p:childTnLst>
                                </p:cTn>
                              </p:par>
                            </p:childTnLst>
                          </p:cTn>
                        </p:par>
                        <p:par>
                          <p:cTn id="25" fill="hold">
                            <p:stCondLst>
                              <p:cond delay="1000"/>
                            </p:stCondLst>
                            <p:childTnLst>
                              <p:par>
                                <p:cTn id="26" presetID="16" presetClass="entr" presetSubtype="21" fill="hold" nodeType="after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barn(inVertical)">
                                      <p:cBhvr>
                                        <p:cTn id="28" dur="500"/>
                                        <p:tgtEl>
                                          <p:spTgt spid="31"/>
                                        </p:tgtEl>
                                      </p:cBhvr>
                                    </p:animEffect>
                                  </p:childTnLst>
                                </p:cTn>
                              </p:par>
                              <p:par>
                                <p:cTn id="29" presetID="42" presetClass="entr" presetSubtype="0" fill="hold" grpId="0" nodeType="withEffect">
                                  <p:stCondLst>
                                    <p:cond delay="0"/>
                                  </p:stCondLst>
                                  <p:childTnLst>
                                    <p:set>
                                      <p:cBhvr>
                                        <p:cTn id="30" dur="1" fill="hold">
                                          <p:stCondLst>
                                            <p:cond delay="0"/>
                                          </p:stCondLst>
                                        </p:cTn>
                                        <p:tgtEl>
                                          <p:spTgt spid="696"/>
                                        </p:tgtEl>
                                        <p:attrNameLst>
                                          <p:attrName>style.visibility</p:attrName>
                                        </p:attrNameLst>
                                      </p:cBhvr>
                                      <p:to>
                                        <p:strVal val="visible"/>
                                      </p:to>
                                    </p:set>
                                    <p:animEffect transition="in" filter="fade">
                                      <p:cBhvr>
                                        <p:cTn id="31" dur="1000"/>
                                        <p:tgtEl>
                                          <p:spTgt spid="696"/>
                                        </p:tgtEl>
                                      </p:cBhvr>
                                    </p:animEffect>
                                    <p:anim calcmode="lin" valueType="num">
                                      <p:cBhvr>
                                        <p:cTn id="32" dur="1000" fill="hold"/>
                                        <p:tgtEl>
                                          <p:spTgt spid="696"/>
                                        </p:tgtEl>
                                        <p:attrNameLst>
                                          <p:attrName>ppt_x</p:attrName>
                                        </p:attrNameLst>
                                      </p:cBhvr>
                                      <p:tavLst>
                                        <p:tav tm="0">
                                          <p:val>
                                            <p:strVal val="#ppt_x"/>
                                          </p:val>
                                        </p:tav>
                                        <p:tav tm="100000">
                                          <p:val>
                                            <p:strVal val="#ppt_x"/>
                                          </p:val>
                                        </p:tav>
                                      </p:tavLst>
                                    </p:anim>
                                    <p:anim calcmode="lin" valueType="num">
                                      <p:cBhvr>
                                        <p:cTn id="33" dur="1000" fill="hold"/>
                                        <p:tgtEl>
                                          <p:spTgt spid="696"/>
                                        </p:tgtEl>
                                        <p:attrNameLst>
                                          <p:attrName>ppt_y</p:attrName>
                                        </p:attrNameLst>
                                      </p:cBhvr>
                                      <p:tavLst>
                                        <p:tav tm="0">
                                          <p:val>
                                            <p:strVal val="#ppt_y+.1"/>
                                          </p:val>
                                        </p:tav>
                                        <p:tav tm="100000">
                                          <p:val>
                                            <p:strVal val="#ppt_y"/>
                                          </p:val>
                                        </p:tav>
                                      </p:tavLst>
                                    </p:anim>
                                  </p:childTnLst>
                                </p:cTn>
                              </p:par>
                            </p:childTnLst>
                          </p:cTn>
                        </p:par>
                        <p:par>
                          <p:cTn id="34" fill="hold">
                            <p:stCondLst>
                              <p:cond delay="1500"/>
                            </p:stCondLst>
                            <p:childTnLst>
                              <p:par>
                                <p:cTn id="35" presetID="42" presetClass="entr" presetSubtype="0" fill="hold" nodeType="afterEffect">
                                  <p:stCondLst>
                                    <p:cond delay="0"/>
                                  </p:stCondLst>
                                  <p:childTnLst>
                                    <p:set>
                                      <p:cBhvr>
                                        <p:cTn id="36" dur="1" fill="hold">
                                          <p:stCondLst>
                                            <p:cond delay="0"/>
                                          </p:stCondLst>
                                        </p:cTn>
                                        <p:tgtEl>
                                          <p:spTgt spid="699"/>
                                        </p:tgtEl>
                                        <p:attrNameLst>
                                          <p:attrName>style.visibility</p:attrName>
                                        </p:attrNameLst>
                                      </p:cBhvr>
                                      <p:to>
                                        <p:strVal val="visible"/>
                                      </p:to>
                                    </p:set>
                                    <p:animEffect transition="in" filter="fade">
                                      <p:cBhvr>
                                        <p:cTn id="37" dur="1000"/>
                                        <p:tgtEl>
                                          <p:spTgt spid="699"/>
                                        </p:tgtEl>
                                      </p:cBhvr>
                                    </p:animEffect>
                                    <p:anim calcmode="lin" valueType="num">
                                      <p:cBhvr>
                                        <p:cTn id="38" dur="1000" fill="hold"/>
                                        <p:tgtEl>
                                          <p:spTgt spid="699"/>
                                        </p:tgtEl>
                                        <p:attrNameLst>
                                          <p:attrName>ppt_x</p:attrName>
                                        </p:attrNameLst>
                                      </p:cBhvr>
                                      <p:tavLst>
                                        <p:tav tm="0">
                                          <p:val>
                                            <p:strVal val="#ppt_x"/>
                                          </p:val>
                                        </p:tav>
                                        <p:tav tm="100000">
                                          <p:val>
                                            <p:strVal val="#ppt_x"/>
                                          </p:val>
                                        </p:tav>
                                      </p:tavLst>
                                    </p:anim>
                                    <p:anim calcmode="lin" valueType="num">
                                      <p:cBhvr>
                                        <p:cTn id="39" dur="1000" fill="hold"/>
                                        <p:tgtEl>
                                          <p:spTgt spid="699"/>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37"/>
                                        </p:tgtEl>
                                        <p:attrNameLst>
                                          <p:attrName>style.visibility</p:attrName>
                                        </p:attrNameLst>
                                      </p:cBhvr>
                                      <p:to>
                                        <p:strVal val="visible"/>
                                      </p:to>
                                    </p:set>
                                    <p:anim calcmode="lin" valueType="num">
                                      <p:cBhvr additive="base">
                                        <p:cTn id="44" dur="500" fill="hold"/>
                                        <p:tgtEl>
                                          <p:spTgt spid="37"/>
                                        </p:tgtEl>
                                        <p:attrNameLst>
                                          <p:attrName>ppt_x</p:attrName>
                                        </p:attrNameLst>
                                      </p:cBhvr>
                                      <p:tavLst>
                                        <p:tav tm="0">
                                          <p:val>
                                            <p:strVal val="#ppt_x"/>
                                          </p:val>
                                        </p:tav>
                                        <p:tav tm="100000">
                                          <p:val>
                                            <p:strVal val="#ppt_x"/>
                                          </p:val>
                                        </p:tav>
                                      </p:tavLst>
                                    </p:anim>
                                    <p:anim calcmode="lin" valueType="num">
                                      <p:cBhvr additive="base">
                                        <p:cTn id="45"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40"/>
                                        </p:tgtEl>
                                        <p:attrNameLst>
                                          <p:attrName>style.visibility</p:attrName>
                                        </p:attrNameLst>
                                      </p:cBhvr>
                                      <p:to>
                                        <p:strVal val="visible"/>
                                      </p:to>
                                    </p:set>
                                    <p:anim calcmode="lin" valueType="num">
                                      <p:cBhvr additive="base">
                                        <p:cTn id="50" dur="500" fill="hold"/>
                                        <p:tgtEl>
                                          <p:spTgt spid="40"/>
                                        </p:tgtEl>
                                        <p:attrNameLst>
                                          <p:attrName>ppt_x</p:attrName>
                                        </p:attrNameLst>
                                      </p:cBhvr>
                                      <p:tavLst>
                                        <p:tav tm="0">
                                          <p:val>
                                            <p:strVal val="#ppt_x"/>
                                          </p:val>
                                        </p:tav>
                                        <p:tav tm="100000">
                                          <p:val>
                                            <p:strVal val="#ppt_x"/>
                                          </p:val>
                                        </p:tav>
                                      </p:tavLst>
                                    </p:anim>
                                    <p:anim calcmode="lin" valueType="num">
                                      <p:cBhvr additive="base">
                                        <p:cTn id="51"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P spid="696"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4EA25-B2A3-42BC-A659-EED2AF289FA9}"/>
              </a:ext>
            </a:extLst>
          </p:cNvPr>
          <p:cNvSpPr>
            <a:spLocks noGrp="1"/>
          </p:cNvSpPr>
          <p:nvPr>
            <p:ph type="ctrTitle"/>
          </p:nvPr>
        </p:nvSpPr>
        <p:spPr>
          <a:xfrm>
            <a:off x="1524000" y="1122363"/>
            <a:ext cx="9144000" cy="1399456"/>
          </a:xfrm>
        </p:spPr>
        <p:txBody>
          <a:bodyPr/>
          <a:lstStyle/>
          <a:p>
            <a:r>
              <a:rPr lang="en-US" b="1" dirty="0">
                <a:latin typeface="Times New Roman" panose="02020603050405020304" pitchFamily="18" charset="0"/>
                <a:cs typeface="Times New Roman" panose="02020603050405020304" pitchFamily="18" charset="0"/>
              </a:rPr>
              <a:t>KHỞI ĐỘNG</a:t>
            </a:r>
          </a:p>
        </p:txBody>
      </p:sp>
      <p:sp>
        <p:nvSpPr>
          <p:cNvPr id="3" name="Subtitle 2">
            <a:extLst>
              <a:ext uri="{FF2B5EF4-FFF2-40B4-BE49-F238E27FC236}">
                <a16:creationId xmlns:a16="http://schemas.microsoft.com/office/drawing/2014/main" id="{CE29D9E2-8D2A-42D0-9C9A-BCEF5F0AFDB8}"/>
              </a:ext>
            </a:extLst>
          </p:cNvPr>
          <p:cNvSpPr>
            <a:spLocks noGrp="1"/>
          </p:cNvSpPr>
          <p:nvPr>
            <p:ph type="subTitle" idx="1"/>
          </p:nvPr>
        </p:nvSpPr>
        <p:spPr/>
        <p:txBody>
          <a:bodyPr/>
          <a:lstStyle/>
          <a:p>
            <a:endParaRPr lang="en-US"/>
          </a:p>
        </p:txBody>
      </p:sp>
      <p:pic>
        <p:nvPicPr>
          <p:cNvPr id="4" name="Picture 6">
            <a:hlinkClick r:id="rId2" action="ppaction://hlinksldjump"/>
            <a:extLst>
              <a:ext uri="{FF2B5EF4-FFF2-40B4-BE49-F238E27FC236}">
                <a16:creationId xmlns:a16="http://schemas.microsoft.com/office/drawing/2014/main" id="{AFF24910-963E-4099-B47B-D64235539EA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857457" y="4675892"/>
            <a:ext cx="2477085" cy="2328793"/>
          </a:xfrm>
          <a:prstGeom prst="rect">
            <a:avLst/>
          </a:prstGeom>
        </p:spPr>
      </p:pic>
      <p:pic>
        <p:nvPicPr>
          <p:cNvPr id="5" name="Picture 7">
            <a:hlinkClick r:id="rId5" action="ppaction://hlinksldjump"/>
            <a:extLst>
              <a:ext uri="{FF2B5EF4-FFF2-40B4-BE49-F238E27FC236}">
                <a16:creationId xmlns:a16="http://schemas.microsoft.com/office/drawing/2014/main" id="{6082B23D-8D12-47AB-AA51-EF5E5043415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72832" y="4214882"/>
            <a:ext cx="2477085" cy="2328793"/>
          </a:xfrm>
          <a:prstGeom prst="rect">
            <a:avLst/>
          </a:prstGeom>
        </p:spPr>
      </p:pic>
      <p:pic>
        <p:nvPicPr>
          <p:cNvPr id="6" name="Picture 8">
            <a:hlinkClick r:id="rId5" action="ppaction://hlinksldjump"/>
            <a:extLst>
              <a:ext uri="{FF2B5EF4-FFF2-40B4-BE49-F238E27FC236}">
                <a16:creationId xmlns:a16="http://schemas.microsoft.com/office/drawing/2014/main" id="{D8B72C15-824D-445B-9277-6C2D977C96D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840384" y="4395857"/>
            <a:ext cx="2470528" cy="2328793"/>
          </a:xfrm>
          <a:prstGeom prst="rect">
            <a:avLst/>
          </a:prstGeom>
        </p:spPr>
      </p:pic>
    </p:spTree>
    <p:extLst>
      <p:ext uri="{BB962C8B-B14F-4D97-AF65-F5344CB8AC3E}">
        <p14:creationId xmlns:p14="http://schemas.microsoft.com/office/powerpoint/2010/main" val="14620261"/>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0" y="3812345"/>
            <a:ext cx="12192000" cy="3045655"/>
            <a:chOff x="0" y="3812345"/>
            <a:chExt cx="12192000" cy="3045655"/>
          </a:xfrm>
        </p:grpSpPr>
        <p:pic>
          <p:nvPicPr>
            <p:cNvPr id="3" name="图片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201" name="图片 20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
        <p:nvSpPr>
          <p:cNvPr id="190" name="îṩ1iďê"/>
          <p:cNvSpPr/>
          <p:nvPr/>
        </p:nvSpPr>
        <p:spPr bwMode="auto">
          <a:xfrm>
            <a:off x="9204826" y="2942563"/>
            <a:ext cx="2052638" cy="787400"/>
          </a:xfrm>
          <a:custGeom>
            <a:avLst/>
            <a:gdLst>
              <a:gd name="T0" fmla="*/ 36 w 622"/>
              <a:gd name="T1" fmla="*/ 187 h 239"/>
              <a:gd name="T2" fmla="*/ 40 w 622"/>
              <a:gd name="T3" fmla="*/ 187 h 239"/>
              <a:gd name="T4" fmla="*/ 40 w 622"/>
              <a:gd name="T5" fmla="*/ 182 h 239"/>
              <a:gd name="T6" fmla="*/ 71 w 622"/>
              <a:gd name="T7" fmla="*/ 150 h 239"/>
              <a:gd name="T8" fmla="*/ 94 w 622"/>
              <a:gd name="T9" fmla="*/ 159 h 239"/>
              <a:gd name="T10" fmla="*/ 121 w 622"/>
              <a:gd name="T11" fmla="*/ 145 h 239"/>
              <a:gd name="T12" fmla="*/ 148 w 622"/>
              <a:gd name="T13" fmla="*/ 158 h 239"/>
              <a:gd name="T14" fmla="*/ 163 w 622"/>
              <a:gd name="T15" fmla="*/ 152 h 239"/>
              <a:gd name="T16" fmla="*/ 164 w 622"/>
              <a:gd name="T17" fmla="*/ 152 h 239"/>
              <a:gd name="T18" fmla="*/ 163 w 622"/>
              <a:gd name="T19" fmla="*/ 149 h 239"/>
              <a:gd name="T20" fmla="*/ 196 w 622"/>
              <a:gd name="T21" fmla="*/ 116 h 239"/>
              <a:gd name="T22" fmla="*/ 216 w 622"/>
              <a:gd name="T23" fmla="*/ 123 h 239"/>
              <a:gd name="T24" fmla="*/ 242 w 622"/>
              <a:gd name="T25" fmla="*/ 102 h 239"/>
              <a:gd name="T26" fmla="*/ 255 w 622"/>
              <a:gd name="T27" fmla="*/ 105 h 239"/>
              <a:gd name="T28" fmla="*/ 255 w 622"/>
              <a:gd name="T29" fmla="*/ 100 h 239"/>
              <a:gd name="T30" fmla="*/ 306 w 622"/>
              <a:gd name="T31" fmla="*/ 49 h 239"/>
              <a:gd name="T32" fmla="*/ 328 w 622"/>
              <a:gd name="T33" fmla="*/ 54 h 239"/>
              <a:gd name="T34" fmla="*/ 388 w 622"/>
              <a:gd name="T35" fmla="*/ 0 h 239"/>
              <a:gd name="T36" fmla="*/ 448 w 622"/>
              <a:gd name="T37" fmla="*/ 59 h 239"/>
              <a:gd name="T38" fmla="*/ 452 w 622"/>
              <a:gd name="T39" fmla="*/ 59 h 239"/>
              <a:gd name="T40" fmla="*/ 498 w 622"/>
              <a:gd name="T41" fmla="*/ 91 h 239"/>
              <a:gd name="T42" fmla="*/ 531 w 622"/>
              <a:gd name="T43" fmla="*/ 126 h 239"/>
              <a:gd name="T44" fmla="*/ 530 w 622"/>
              <a:gd name="T45" fmla="*/ 136 h 239"/>
              <a:gd name="T46" fmla="*/ 542 w 622"/>
              <a:gd name="T47" fmla="*/ 134 h 239"/>
              <a:gd name="T48" fmla="*/ 582 w 622"/>
              <a:gd name="T49" fmla="*/ 174 h 239"/>
              <a:gd name="T50" fmla="*/ 579 w 622"/>
              <a:gd name="T51" fmla="*/ 188 h 239"/>
              <a:gd name="T52" fmla="*/ 586 w 622"/>
              <a:gd name="T53" fmla="*/ 187 h 239"/>
              <a:gd name="T54" fmla="*/ 622 w 622"/>
              <a:gd name="T55" fmla="*/ 213 h 239"/>
              <a:gd name="T56" fmla="*/ 592 w 622"/>
              <a:gd name="T57" fmla="*/ 239 h 239"/>
              <a:gd name="T58" fmla="*/ 592 w 622"/>
              <a:gd name="T59" fmla="*/ 239 h 239"/>
              <a:gd name="T60" fmla="*/ 36 w 622"/>
              <a:gd name="T61" fmla="*/ 239 h 239"/>
              <a:gd name="T62" fmla="*/ 0 w 622"/>
              <a:gd name="T63" fmla="*/ 213 h 239"/>
              <a:gd name="T64" fmla="*/ 36 w 622"/>
              <a:gd name="T65" fmla="*/ 187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22" h="239">
                <a:moveTo>
                  <a:pt x="36" y="187"/>
                </a:moveTo>
                <a:cubicBezTo>
                  <a:pt x="38" y="187"/>
                  <a:pt x="39" y="187"/>
                  <a:pt x="40" y="187"/>
                </a:cubicBezTo>
                <a:cubicBezTo>
                  <a:pt x="40" y="186"/>
                  <a:pt x="40" y="184"/>
                  <a:pt x="40" y="182"/>
                </a:cubicBezTo>
                <a:cubicBezTo>
                  <a:pt x="40" y="164"/>
                  <a:pt x="54" y="150"/>
                  <a:pt x="71" y="150"/>
                </a:cubicBezTo>
                <a:cubicBezTo>
                  <a:pt x="80" y="150"/>
                  <a:pt x="88" y="154"/>
                  <a:pt x="94" y="159"/>
                </a:cubicBezTo>
                <a:cubicBezTo>
                  <a:pt x="100" y="151"/>
                  <a:pt x="110" y="145"/>
                  <a:pt x="121" y="145"/>
                </a:cubicBezTo>
                <a:cubicBezTo>
                  <a:pt x="132" y="145"/>
                  <a:pt x="142" y="150"/>
                  <a:pt x="148" y="158"/>
                </a:cubicBezTo>
                <a:cubicBezTo>
                  <a:pt x="152" y="155"/>
                  <a:pt x="157" y="152"/>
                  <a:pt x="163" y="152"/>
                </a:cubicBezTo>
                <a:cubicBezTo>
                  <a:pt x="163" y="152"/>
                  <a:pt x="163" y="152"/>
                  <a:pt x="164" y="152"/>
                </a:cubicBezTo>
                <a:cubicBezTo>
                  <a:pt x="164" y="151"/>
                  <a:pt x="163" y="150"/>
                  <a:pt x="163" y="149"/>
                </a:cubicBezTo>
                <a:cubicBezTo>
                  <a:pt x="163" y="131"/>
                  <a:pt x="178" y="116"/>
                  <a:pt x="196" y="116"/>
                </a:cubicBezTo>
                <a:cubicBezTo>
                  <a:pt x="203" y="116"/>
                  <a:pt x="210" y="119"/>
                  <a:pt x="216" y="123"/>
                </a:cubicBezTo>
                <a:cubicBezTo>
                  <a:pt x="219" y="111"/>
                  <a:pt x="229" y="102"/>
                  <a:pt x="242" y="102"/>
                </a:cubicBezTo>
                <a:cubicBezTo>
                  <a:pt x="247" y="102"/>
                  <a:pt x="251" y="103"/>
                  <a:pt x="255" y="105"/>
                </a:cubicBezTo>
                <a:cubicBezTo>
                  <a:pt x="255" y="103"/>
                  <a:pt x="255" y="101"/>
                  <a:pt x="255" y="100"/>
                </a:cubicBezTo>
                <a:cubicBezTo>
                  <a:pt x="255" y="71"/>
                  <a:pt x="277" y="49"/>
                  <a:pt x="306" y="49"/>
                </a:cubicBezTo>
                <a:cubicBezTo>
                  <a:pt x="314" y="49"/>
                  <a:pt x="321" y="51"/>
                  <a:pt x="328" y="54"/>
                </a:cubicBezTo>
                <a:cubicBezTo>
                  <a:pt x="331" y="24"/>
                  <a:pt x="357" y="0"/>
                  <a:pt x="388" y="0"/>
                </a:cubicBezTo>
                <a:cubicBezTo>
                  <a:pt x="421" y="0"/>
                  <a:pt x="448" y="27"/>
                  <a:pt x="448" y="59"/>
                </a:cubicBezTo>
                <a:cubicBezTo>
                  <a:pt x="450" y="59"/>
                  <a:pt x="451" y="59"/>
                  <a:pt x="452" y="59"/>
                </a:cubicBezTo>
                <a:cubicBezTo>
                  <a:pt x="473" y="59"/>
                  <a:pt x="491" y="72"/>
                  <a:pt x="498" y="91"/>
                </a:cubicBezTo>
                <a:cubicBezTo>
                  <a:pt x="516" y="92"/>
                  <a:pt x="531" y="107"/>
                  <a:pt x="531" y="126"/>
                </a:cubicBezTo>
                <a:cubicBezTo>
                  <a:pt x="531" y="129"/>
                  <a:pt x="530" y="133"/>
                  <a:pt x="530" y="136"/>
                </a:cubicBezTo>
                <a:cubicBezTo>
                  <a:pt x="534" y="135"/>
                  <a:pt x="538" y="134"/>
                  <a:pt x="542" y="134"/>
                </a:cubicBezTo>
                <a:cubicBezTo>
                  <a:pt x="564" y="134"/>
                  <a:pt x="582" y="152"/>
                  <a:pt x="582" y="174"/>
                </a:cubicBezTo>
                <a:cubicBezTo>
                  <a:pt x="582" y="179"/>
                  <a:pt x="581" y="183"/>
                  <a:pt x="579" y="188"/>
                </a:cubicBezTo>
                <a:cubicBezTo>
                  <a:pt x="581" y="187"/>
                  <a:pt x="584" y="187"/>
                  <a:pt x="586" y="187"/>
                </a:cubicBezTo>
                <a:cubicBezTo>
                  <a:pt x="606" y="187"/>
                  <a:pt x="622" y="199"/>
                  <a:pt x="622" y="213"/>
                </a:cubicBezTo>
                <a:cubicBezTo>
                  <a:pt x="622" y="226"/>
                  <a:pt x="609" y="237"/>
                  <a:pt x="592" y="239"/>
                </a:cubicBezTo>
                <a:cubicBezTo>
                  <a:pt x="592" y="239"/>
                  <a:pt x="592" y="239"/>
                  <a:pt x="592" y="239"/>
                </a:cubicBezTo>
                <a:cubicBezTo>
                  <a:pt x="36" y="239"/>
                  <a:pt x="36" y="239"/>
                  <a:pt x="36" y="239"/>
                </a:cubicBezTo>
                <a:cubicBezTo>
                  <a:pt x="16" y="239"/>
                  <a:pt x="0" y="228"/>
                  <a:pt x="0" y="213"/>
                </a:cubicBezTo>
                <a:cubicBezTo>
                  <a:pt x="0" y="199"/>
                  <a:pt x="16" y="187"/>
                  <a:pt x="36" y="187"/>
                </a:cubicBezTo>
                <a:close/>
              </a:path>
            </a:pathLst>
          </a:custGeom>
          <a:solidFill>
            <a:schemeClr val="bg1"/>
          </a:solidFill>
          <a:ln>
            <a:noFill/>
          </a:ln>
        </p:spPr>
        <p:txBody>
          <a:bodyPr anchor="ctr"/>
          <a:lstStyle/>
          <a:p>
            <a:pPr algn="ctr"/>
            <a:endParaRPr/>
          </a:p>
        </p:txBody>
      </p:sp>
      <p:sp>
        <p:nvSpPr>
          <p:cNvPr id="191" name="íşļîďe"/>
          <p:cNvSpPr/>
          <p:nvPr/>
        </p:nvSpPr>
        <p:spPr bwMode="auto">
          <a:xfrm>
            <a:off x="7967662" y="1475578"/>
            <a:ext cx="1139762" cy="436851"/>
          </a:xfrm>
          <a:custGeom>
            <a:avLst/>
            <a:gdLst>
              <a:gd name="T0" fmla="*/ 445 w 472"/>
              <a:gd name="T1" fmla="*/ 142 h 181"/>
              <a:gd name="T2" fmla="*/ 442 w 472"/>
              <a:gd name="T3" fmla="*/ 142 h 181"/>
              <a:gd name="T4" fmla="*/ 442 w 472"/>
              <a:gd name="T5" fmla="*/ 138 h 181"/>
              <a:gd name="T6" fmla="*/ 418 w 472"/>
              <a:gd name="T7" fmla="*/ 114 h 181"/>
              <a:gd name="T8" fmla="*/ 401 w 472"/>
              <a:gd name="T9" fmla="*/ 120 h 181"/>
              <a:gd name="T10" fmla="*/ 380 w 472"/>
              <a:gd name="T11" fmla="*/ 110 h 181"/>
              <a:gd name="T12" fmla="*/ 360 w 472"/>
              <a:gd name="T13" fmla="*/ 120 h 181"/>
              <a:gd name="T14" fmla="*/ 349 w 472"/>
              <a:gd name="T15" fmla="*/ 115 h 181"/>
              <a:gd name="T16" fmla="*/ 348 w 472"/>
              <a:gd name="T17" fmla="*/ 115 h 181"/>
              <a:gd name="T18" fmla="*/ 348 w 472"/>
              <a:gd name="T19" fmla="*/ 112 h 181"/>
              <a:gd name="T20" fmla="*/ 324 w 472"/>
              <a:gd name="T21" fmla="*/ 88 h 181"/>
              <a:gd name="T22" fmla="*/ 308 w 472"/>
              <a:gd name="T23" fmla="*/ 93 h 181"/>
              <a:gd name="T24" fmla="*/ 288 w 472"/>
              <a:gd name="T25" fmla="*/ 77 h 181"/>
              <a:gd name="T26" fmla="*/ 279 w 472"/>
              <a:gd name="T27" fmla="*/ 79 h 181"/>
              <a:gd name="T28" fmla="*/ 279 w 472"/>
              <a:gd name="T29" fmla="*/ 75 h 181"/>
              <a:gd name="T30" fmla="*/ 240 w 472"/>
              <a:gd name="T31" fmla="*/ 36 h 181"/>
              <a:gd name="T32" fmla="*/ 223 w 472"/>
              <a:gd name="T33" fmla="*/ 40 h 181"/>
              <a:gd name="T34" fmla="*/ 178 w 472"/>
              <a:gd name="T35" fmla="*/ 0 h 181"/>
              <a:gd name="T36" fmla="*/ 132 w 472"/>
              <a:gd name="T37" fmla="*/ 45 h 181"/>
              <a:gd name="T38" fmla="*/ 129 w 472"/>
              <a:gd name="T39" fmla="*/ 44 h 181"/>
              <a:gd name="T40" fmla="*/ 94 w 472"/>
              <a:gd name="T41" fmla="*/ 69 h 181"/>
              <a:gd name="T42" fmla="*/ 69 w 472"/>
              <a:gd name="T43" fmla="*/ 95 h 181"/>
              <a:gd name="T44" fmla="*/ 70 w 472"/>
              <a:gd name="T45" fmla="*/ 103 h 181"/>
              <a:gd name="T46" fmla="*/ 61 w 472"/>
              <a:gd name="T47" fmla="*/ 101 h 181"/>
              <a:gd name="T48" fmla="*/ 30 w 472"/>
              <a:gd name="T49" fmla="*/ 131 h 181"/>
              <a:gd name="T50" fmla="*/ 32 w 472"/>
              <a:gd name="T51" fmla="*/ 142 h 181"/>
              <a:gd name="T52" fmla="*/ 27 w 472"/>
              <a:gd name="T53" fmla="*/ 142 h 181"/>
              <a:gd name="T54" fmla="*/ 0 w 472"/>
              <a:gd name="T55" fmla="*/ 162 h 181"/>
              <a:gd name="T56" fmla="*/ 22 w 472"/>
              <a:gd name="T57" fmla="*/ 181 h 181"/>
              <a:gd name="T58" fmla="*/ 22 w 472"/>
              <a:gd name="T59" fmla="*/ 181 h 181"/>
              <a:gd name="T60" fmla="*/ 445 w 472"/>
              <a:gd name="T61" fmla="*/ 181 h 181"/>
              <a:gd name="T62" fmla="*/ 472 w 472"/>
              <a:gd name="T63" fmla="*/ 162 h 181"/>
              <a:gd name="T64" fmla="*/ 445 w 472"/>
              <a:gd name="T65" fmla="*/ 14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2" h="181">
                <a:moveTo>
                  <a:pt x="445" y="142"/>
                </a:moveTo>
                <a:cubicBezTo>
                  <a:pt x="444" y="142"/>
                  <a:pt x="443" y="142"/>
                  <a:pt x="442" y="142"/>
                </a:cubicBezTo>
                <a:cubicBezTo>
                  <a:pt x="442" y="140"/>
                  <a:pt x="442" y="139"/>
                  <a:pt x="442" y="138"/>
                </a:cubicBezTo>
                <a:cubicBezTo>
                  <a:pt x="442" y="124"/>
                  <a:pt x="432" y="114"/>
                  <a:pt x="418" y="114"/>
                </a:cubicBezTo>
                <a:cubicBezTo>
                  <a:pt x="412" y="114"/>
                  <a:pt x="406" y="116"/>
                  <a:pt x="401" y="120"/>
                </a:cubicBezTo>
                <a:cubicBezTo>
                  <a:pt x="397" y="114"/>
                  <a:pt x="389" y="110"/>
                  <a:pt x="380" y="110"/>
                </a:cubicBezTo>
                <a:cubicBezTo>
                  <a:pt x="372" y="110"/>
                  <a:pt x="364" y="114"/>
                  <a:pt x="360" y="120"/>
                </a:cubicBezTo>
                <a:cubicBezTo>
                  <a:pt x="357" y="117"/>
                  <a:pt x="353" y="115"/>
                  <a:pt x="349" y="115"/>
                </a:cubicBezTo>
                <a:cubicBezTo>
                  <a:pt x="348" y="115"/>
                  <a:pt x="348" y="115"/>
                  <a:pt x="348" y="115"/>
                </a:cubicBezTo>
                <a:cubicBezTo>
                  <a:pt x="348" y="114"/>
                  <a:pt x="348" y="113"/>
                  <a:pt x="348" y="112"/>
                </a:cubicBezTo>
                <a:cubicBezTo>
                  <a:pt x="348" y="99"/>
                  <a:pt x="337" y="88"/>
                  <a:pt x="324" y="88"/>
                </a:cubicBezTo>
                <a:cubicBezTo>
                  <a:pt x="318" y="88"/>
                  <a:pt x="313" y="90"/>
                  <a:pt x="308" y="93"/>
                </a:cubicBezTo>
                <a:cubicBezTo>
                  <a:pt x="306" y="84"/>
                  <a:pt x="298" y="77"/>
                  <a:pt x="288" y="77"/>
                </a:cubicBezTo>
                <a:cubicBezTo>
                  <a:pt x="285" y="77"/>
                  <a:pt x="282" y="78"/>
                  <a:pt x="279" y="79"/>
                </a:cubicBezTo>
                <a:cubicBezTo>
                  <a:pt x="279" y="78"/>
                  <a:pt x="279" y="77"/>
                  <a:pt x="279" y="75"/>
                </a:cubicBezTo>
                <a:cubicBezTo>
                  <a:pt x="279" y="54"/>
                  <a:pt x="262" y="36"/>
                  <a:pt x="240" y="36"/>
                </a:cubicBezTo>
                <a:cubicBezTo>
                  <a:pt x="234" y="36"/>
                  <a:pt x="228" y="38"/>
                  <a:pt x="223" y="40"/>
                </a:cubicBezTo>
                <a:cubicBezTo>
                  <a:pt x="221" y="18"/>
                  <a:pt x="201" y="0"/>
                  <a:pt x="178" y="0"/>
                </a:cubicBezTo>
                <a:cubicBezTo>
                  <a:pt x="153" y="0"/>
                  <a:pt x="132" y="20"/>
                  <a:pt x="132" y="45"/>
                </a:cubicBezTo>
                <a:cubicBezTo>
                  <a:pt x="131" y="45"/>
                  <a:pt x="130" y="44"/>
                  <a:pt x="129" y="44"/>
                </a:cubicBezTo>
                <a:cubicBezTo>
                  <a:pt x="113" y="44"/>
                  <a:pt x="99" y="54"/>
                  <a:pt x="94" y="69"/>
                </a:cubicBezTo>
                <a:cubicBezTo>
                  <a:pt x="80" y="69"/>
                  <a:pt x="69" y="81"/>
                  <a:pt x="69" y="95"/>
                </a:cubicBezTo>
                <a:cubicBezTo>
                  <a:pt x="69" y="98"/>
                  <a:pt x="69" y="100"/>
                  <a:pt x="70" y="103"/>
                </a:cubicBezTo>
                <a:cubicBezTo>
                  <a:pt x="67" y="102"/>
                  <a:pt x="64" y="101"/>
                  <a:pt x="61" y="101"/>
                </a:cubicBezTo>
                <a:cubicBezTo>
                  <a:pt x="44" y="101"/>
                  <a:pt x="30" y="115"/>
                  <a:pt x="30" y="131"/>
                </a:cubicBezTo>
                <a:cubicBezTo>
                  <a:pt x="30" y="135"/>
                  <a:pt x="31" y="139"/>
                  <a:pt x="32" y="142"/>
                </a:cubicBezTo>
                <a:cubicBezTo>
                  <a:pt x="31" y="142"/>
                  <a:pt x="29" y="142"/>
                  <a:pt x="27" y="142"/>
                </a:cubicBezTo>
                <a:cubicBezTo>
                  <a:pt x="12" y="142"/>
                  <a:pt x="0" y="151"/>
                  <a:pt x="0" y="162"/>
                </a:cubicBezTo>
                <a:cubicBezTo>
                  <a:pt x="0" y="171"/>
                  <a:pt x="10" y="179"/>
                  <a:pt x="22" y="181"/>
                </a:cubicBezTo>
                <a:cubicBezTo>
                  <a:pt x="22" y="181"/>
                  <a:pt x="22" y="181"/>
                  <a:pt x="22" y="181"/>
                </a:cubicBezTo>
                <a:cubicBezTo>
                  <a:pt x="445" y="181"/>
                  <a:pt x="445" y="181"/>
                  <a:pt x="445" y="181"/>
                </a:cubicBezTo>
                <a:cubicBezTo>
                  <a:pt x="460" y="181"/>
                  <a:pt x="472" y="172"/>
                  <a:pt x="472" y="162"/>
                </a:cubicBezTo>
                <a:cubicBezTo>
                  <a:pt x="472" y="151"/>
                  <a:pt x="460" y="142"/>
                  <a:pt x="445" y="142"/>
                </a:cubicBezTo>
                <a:close/>
              </a:path>
            </a:pathLst>
          </a:custGeom>
          <a:solidFill>
            <a:schemeClr val="bg1"/>
          </a:solidFill>
          <a:ln>
            <a:noFill/>
          </a:ln>
        </p:spPr>
        <p:txBody>
          <a:bodyPr anchor="ctr"/>
          <a:lstStyle/>
          <a:p>
            <a:pPr algn="ctr"/>
            <a:endParaRPr/>
          </a:p>
        </p:txBody>
      </p:sp>
      <p:sp>
        <p:nvSpPr>
          <p:cNvPr id="194" name="îSḷide"/>
          <p:cNvSpPr/>
          <p:nvPr/>
        </p:nvSpPr>
        <p:spPr bwMode="auto">
          <a:xfrm>
            <a:off x="3448050" y="905669"/>
            <a:ext cx="492125" cy="379413"/>
          </a:xfrm>
          <a:custGeom>
            <a:avLst/>
            <a:gdLst>
              <a:gd name="T0" fmla="*/ 142 w 149"/>
              <a:gd name="T1" fmla="*/ 113 h 115"/>
              <a:gd name="T2" fmla="*/ 53 w 149"/>
              <a:gd name="T3" fmla="*/ 77 h 115"/>
              <a:gd name="T4" fmla="*/ 35 w 149"/>
              <a:gd name="T5" fmla="*/ 12 h 115"/>
              <a:gd name="T6" fmla="*/ 148 w 149"/>
              <a:gd name="T7" fmla="*/ 108 h 115"/>
              <a:gd name="T8" fmla="*/ 142 w 149"/>
              <a:gd name="T9" fmla="*/ 113 h 115"/>
            </a:gdLst>
            <a:ahLst/>
            <a:cxnLst>
              <a:cxn ang="0">
                <a:pos x="T0" y="T1"/>
              </a:cxn>
              <a:cxn ang="0">
                <a:pos x="T2" y="T3"/>
              </a:cxn>
              <a:cxn ang="0">
                <a:pos x="T4" y="T5"/>
              </a:cxn>
              <a:cxn ang="0">
                <a:pos x="T6" y="T7"/>
              </a:cxn>
              <a:cxn ang="0">
                <a:pos x="T8" y="T9"/>
              </a:cxn>
            </a:cxnLst>
            <a:rect l="0" t="0" r="r" b="b"/>
            <a:pathLst>
              <a:path w="149" h="115">
                <a:moveTo>
                  <a:pt x="142" y="113"/>
                </a:moveTo>
                <a:cubicBezTo>
                  <a:pt x="128" y="104"/>
                  <a:pt x="101" y="89"/>
                  <a:pt x="53" y="77"/>
                </a:cubicBezTo>
                <a:cubicBezTo>
                  <a:pt x="0" y="60"/>
                  <a:pt x="14" y="21"/>
                  <a:pt x="35" y="12"/>
                </a:cubicBezTo>
                <a:cubicBezTo>
                  <a:pt x="62" y="0"/>
                  <a:pt x="127" y="33"/>
                  <a:pt x="148" y="108"/>
                </a:cubicBezTo>
                <a:cubicBezTo>
                  <a:pt x="149" y="112"/>
                  <a:pt x="145" y="115"/>
                  <a:pt x="142" y="113"/>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5" name="íśḻîḋe"/>
          <p:cNvSpPr/>
          <p:nvPr/>
        </p:nvSpPr>
        <p:spPr bwMode="auto">
          <a:xfrm>
            <a:off x="3429000" y="1254919"/>
            <a:ext cx="342900" cy="207963"/>
          </a:xfrm>
          <a:custGeom>
            <a:avLst/>
            <a:gdLst>
              <a:gd name="T0" fmla="*/ 101 w 104"/>
              <a:gd name="T1" fmla="*/ 34 h 63"/>
              <a:gd name="T2" fmla="*/ 42 w 104"/>
              <a:gd name="T3" fmla="*/ 51 h 63"/>
              <a:gd name="T4" fmla="*/ 7 w 104"/>
              <a:gd name="T5" fmla="*/ 25 h 63"/>
              <a:gd name="T6" fmla="*/ 102 w 104"/>
              <a:gd name="T7" fmla="*/ 29 h 63"/>
              <a:gd name="T8" fmla="*/ 101 w 104"/>
              <a:gd name="T9" fmla="*/ 34 h 63"/>
            </a:gdLst>
            <a:ahLst/>
            <a:cxnLst>
              <a:cxn ang="0">
                <a:pos x="T0" y="T1"/>
              </a:cxn>
              <a:cxn ang="0">
                <a:pos x="T2" y="T3"/>
              </a:cxn>
              <a:cxn ang="0">
                <a:pos x="T4" y="T5"/>
              </a:cxn>
              <a:cxn ang="0">
                <a:pos x="T6" y="T7"/>
              </a:cxn>
              <a:cxn ang="0">
                <a:pos x="T8" y="T9"/>
              </a:cxn>
            </a:cxnLst>
            <a:rect l="0" t="0" r="r" b="b"/>
            <a:pathLst>
              <a:path w="104" h="63">
                <a:moveTo>
                  <a:pt x="101" y="34"/>
                </a:moveTo>
                <a:cubicBezTo>
                  <a:pt x="91" y="35"/>
                  <a:pt x="71" y="38"/>
                  <a:pt x="42" y="51"/>
                </a:cubicBezTo>
                <a:cubicBezTo>
                  <a:pt x="9" y="63"/>
                  <a:pt x="0" y="38"/>
                  <a:pt x="7" y="25"/>
                </a:cubicBezTo>
                <a:cubicBezTo>
                  <a:pt x="16" y="8"/>
                  <a:pt x="62" y="0"/>
                  <a:pt x="102" y="29"/>
                </a:cubicBezTo>
                <a:cubicBezTo>
                  <a:pt x="104" y="31"/>
                  <a:pt x="103" y="34"/>
                  <a:pt x="101" y="34"/>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6" name="is1ïḑe"/>
          <p:cNvSpPr/>
          <p:nvPr/>
        </p:nvSpPr>
        <p:spPr bwMode="auto">
          <a:xfrm>
            <a:off x="7500938" y="3829844"/>
            <a:ext cx="465138" cy="415925"/>
          </a:xfrm>
          <a:custGeom>
            <a:avLst/>
            <a:gdLst>
              <a:gd name="T0" fmla="*/ 8 w 141"/>
              <a:gd name="T1" fmla="*/ 3 h 126"/>
              <a:gd name="T2" fmla="*/ 91 w 141"/>
              <a:gd name="T3" fmla="*/ 51 h 126"/>
              <a:gd name="T4" fmla="*/ 98 w 141"/>
              <a:gd name="T5" fmla="*/ 118 h 126"/>
              <a:gd name="T6" fmla="*/ 1 w 141"/>
              <a:gd name="T7" fmla="*/ 7 h 126"/>
              <a:gd name="T8" fmla="*/ 8 w 141"/>
              <a:gd name="T9" fmla="*/ 3 h 126"/>
            </a:gdLst>
            <a:ahLst/>
            <a:cxnLst>
              <a:cxn ang="0">
                <a:pos x="T0" y="T1"/>
              </a:cxn>
              <a:cxn ang="0">
                <a:pos x="T2" y="T3"/>
              </a:cxn>
              <a:cxn ang="0">
                <a:pos x="T4" y="T5"/>
              </a:cxn>
              <a:cxn ang="0">
                <a:pos x="T6" y="T7"/>
              </a:cxn>
              <a:cxn ang="0">
                <a:pos x="T8" y="T9"/>
              </a:cxn>
            </a:cxnLst>
            <a:rect l="0" t="0" r="r" b="b"/>
            <a:pathLst>
              <a:path w="141" h="126">
                <a:moveTo>
                  <a:pt x="8" y="3"/>
                </a:moveTo>
                <a:cubicBezTo>
                  <a:pt x="20" y="13"/>
                  <a:pt x="45" y="33"/>
                  <a:pt x="91" y="51"/>
                </a:cubicBezTo>
                <a:cubicBezTo>
                  <a:pt x="141" y="75"/>
                  <a:pt x="121" y="112"/>
                  <a:pt x="98" y="118"/>
                </a:cubicBezTo>
                <a:cubicBezTo>
                  <a:pt x="70" y="126"/>
                  <a:pt x="11" y="83"/>
                  <a:pt x="1" y="7"/>
                </a:cubicBezTo>
                <a:cubicBezTo>
                  <a:pt x="0" y="2"/>
                  <a:pt x="5" y="0"/>
                  <a:pt x="8" y="3"/>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7" name="îSḷîḑe"/>
          <p:cNvSpPr/>
          <p:nvPr/>
        </p:nvSpPr>
        <p:spPr bwMode="auto">
          <a:xfrm>
            <a:off x="7678738" y="3720306"/>
            <a:ext cx="342900" cy="182563"/>
          </a:xfrm>
          <a:custGeom>
            <a:avLst/>
            <a:gdLst>
              <a:gd name="T0" fmla="*/ 4 w 104"/>
              <a:gd name="T1" fmla="*/ 15 h 55"/>
              <a:gd name="T2" fmla="*/ 65 w 104"/>
              <a:gd name="T3" fmla="*/ 7 h 55"/>
              <a:gd name="T4" fmla="*/ 95 w 104"/>
              <a:gd name="T5" fmla="*/ 38 h 55"/>
              <a:gd name="T6" fmla="*/ 2 w 104"/>
              <a:gd name="T7" fmla="*/ 20 h 55"/>
              <a:gd name="T8" fmla="*/ 4 w 104"/>
              <a:gd name="T9" fmla="*/ 15 h 55"/>
            </a:gdLst>
            <a:ahLst/>
            <a:cxnLst>
              <a:cxn ang="0">
                <a:pos x="T0" y="T1"/>
              </a:cxn>
              <a:cxn ang="0">
                <a:pos x="T2" y="T3"/>
              </a:cxn>
              <a:cxn ang="0">
                <a:pos x="T4" y="T5"/>
              </a:cxn>
              <a:cxn ang="0">
                <a:pos x="T6" y="T7"/>
              </a:cxn>
              <a:cxn ang="0">
                <a:pos x="T8" y="T9"/>
              </a:cxn>
            </a:cxnLst>
            <a:rect l="0" t="0" r="r" b="b"/>
            <a:pathLst>
              <a:path w="104" h="55">
                <a:moveTo>
                  <a:pt x="4" y="15"/>
                </a:moveTo>
                <a:cubicBezTo>
                  <a:pt x="15" y="16"/>
                  <a:pt x="35" y="16"/>
                  <a:pt x="65" y="7"/>
                </a:cubicBezTo>
                <a:cubicBezTo>
                  <a:pt x="100" y="0"/>
                  <a:pt x="104" y="26"/>
                  <a:pt x="95" y="38"/>
                </a:cubicBezTo>
                <a:cubicBezTo>
                  <a:pt x="84" y="54"/>
                  <a:pt x="37" y="55"/>
                  <a:pt x="2" y="20"/>
                </a:cubicBezTo>
                <a:cubicBezTo>
                  <a:pt x="0" y="18"/>
                  <a:pt x="2" y="15"/>
                  <a:pt x="4" y="15"/>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grpSp>
        <p:nvGrpSpPr>
          <p:cNvPr id="5" name="组合 4"/>
          <p:cNvGrpSpPr/>
          <p:nvPr/>
        </p:nvGrpSpPr>
        <p:grpSpPr>
          <a:xfrm>
            <a:off x="3448050" y="1739265"/>
            <a:ext cx="6196330" cy="3194050"/>
            <a:chOff x="3860800" y="935831"/>
            <a:chExt cx="4537075" cy="3194050"/>
          </a:xfrm>
          <a:solidFill>
            <a:srgbClr val="FFC000"/>
          </a:solidFill>
        </p:grpSpPr>
        <p:sp>
          <p:nvSpPr>
            <p:cNvPr id="193" name="íslîḋê"/>
            <p:cNvSpPr/>
            <p:nvPr/>
          </p:nvSpPr>
          <p:spPr bwMode="auto">
            <a:xfrm>
              <a:off x="3860800" y="935831"/>
              <a:ext cx="4537075" cy="3194050"/>
            </a:xfrm>
            <a:custGeom>
              <a:avLst/>
              <a:gdLst>
                <a:gd name="T0" fmla="*/ 1292 w 1375"/>
                <a:gd name="T1" fmla="*/ 63 h 969"/>
                <a:gd name="T2" fmla="*/ 75 w 1375"/>
                <a:gd name="T3" fmla="*/ 106 h 969"/>
                <a:gd name="T4" fmla="*/ 17 w 1375"/>
                <a:gd name="T5" fmla="*/ 212 h 969"/>
                <a:gd name="T6" fmla="*/ 238 w 1375"/>
                <a:gd name="T7" fmla="*/ 803 h 969"/>
                <a:gd name="T8" fmla="*/ 313 w 1375"/>
                <a:gd name="T9" fmla="*/ 855 h 969"/>
                <a:gd name="T10" fmla="*/ 600 w 1375"/>
                <a:gd name="T11" fmla="*/ 855 h 969"/>
                <a:gd name="T12" fmla="*/ 582 w 1375"/>
                <a:gd name="T13" fmla="*/ 945 h 969"/>
                <a:gd name="T14" fmla="*/ 594 w 1375"/>
                <a:gd name="T15" fmla="*/ 968 h 969"/>
                <a:gd name="T16" fmla="*/ 780 w 1375"/>
                <a:gd name="T17" fmla="*/ 855 h 969"/>
                <a:gd name="T18" fmla="*/ 1076 w 1375"/>
                <a:gd name="T19" fmla="*/ 855 h 969"/>
                <a:gd name="T20" fmla="*/ 1152 w 1375"/>
                <a:gd name="T21" fmla="*/ 800 h 969"/>
                <a:gd name="T22" fmla="*/ 1359 w 1375"/>
                <a:gd name="T23" fmla="*/ 167 h 969"/>
                <a:gd name="T24" fmla="*/ 1292 w 1375"/>
                <a:gd name="T25" fmla="*/ 63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969">
                  <a:moveTo>
                    <a:pt x="1292" y="63"/>
                  </a:moveTo>
                  <a:cubicBezTo>
                    <a:pt x="1079" y="40"/>
                    <a:pt x="554" y="0"/>
                    <a:pt x="75" y="106"/>
                  </a:cubicBezTo>
                  <a:cubicBezTo>
                    <a:pt x="27" y="116"/>
                    <a:pt x="0" y="166"/>
                    <a:pt x="17" y="212"/>
                  </a:cubicBezTo>
                  <a:cubicBezTo>
                    <a:pt x="238" y="803"/>
                    <a:pt x="238" y="803"/>
                    <a:pt x="238" y="803"/>
                  </a:cubicBezTo>
                  <a:cubicBezTo>
                    <a:pt x="250" y="835"/>
                    <a:pt x="280" y="855"/>
                    <a:pt x="313" y="855"/>
                  </a:cubicBezTo>
                  <a:cubicBezTo>
                    <a:pt x="600" y="855"/>
                    <a:pt x="600" y="855"/>
                    <a:pt x="600" y="855"/>
                  </a:cubicBezTo>
                  <a:cubicBezTo>
                    <a:pt x="600" y="855"/>
                    <a:pt x="628" y="892"/>
                    <a:pt x="582" y="945"/>
                  </a:cubicBezTo>
                  <a:cubicBezTo>
                    <a:pt x="574" y="955"/>
                    <a:pt x="582" y="969"/>
                    <a:pt x="594" y="968"/>
                  </a:cubicBezTo>
                  <a:cubicBezTo>
                    <a:pt x="636" y="965"/>
                    <a:pt x="713" y="946"/>
                    <a:pt x="780" y="855"/>
                  </a:cubicBezTo>
                  <a:cubicBezTo>
                    <a:pt x="1076" y="855"/>
                    <a:pt x="1076" y="855"/>
                    <a:pt x="1076" y="855"/>
                  </a:cubicBezTo>
                  <a:cubicBezTo>
                    <a:pt x="1110" y="855"/>
                    <a:pt x="1141" y="833"/>
                    <a:pt x="1152" y="800"/>
                  </a:cubicBezTo>
                  <a:cubicBezTo>
                    <a:pt x="1359" y="167"/>
                    <a:pt x="1359" y="167"/>
                    <a:pt x="1359" y="167"/>
                  </a:cubicBezTo>
                  <a:cubicBezTo>
                    <a:pt x="1375" y="119"/>
                    <a:pt x="1343" y="69"/>
                    <a:pt x="1292" y="63"/>
                  </a:cubicBezTo>
                  <a:close/>
                </a:path>
              </a:pathLst>
            </a:custGeom>
            <a:grpFill/>
            <a:ln>
              <a:noFill/>
            </a:ln>
          </p:spPr>
          <p:txBody>
            <a:bodyPr anchor="ctr"/>
            <a:lstStyle/>
            <a:p>
              <a:pPr algn="ctr"/>
              <a:endParaRPr/>
            </a:p>
          </p:txBody>
        </p:sp>
        <p:sp>
          <p:nvSpPr>
            <p:cNvPr id="198" name="íslîḋê"/>
            <p:cNvSpPr/>
            <p:nvPr/>
          </p:nvSpPr>
          <p:spPr bwMode="auto">
            <a:xfrm>
              <a:off x="4069047" y="1027842"/>
              <a:ext cx="4120580" cy="2975643"/>
            </a:xfrm>
            <a:custGeom>
              <a:avLst/>
              <a:gdLst>
                <a:gd name="T0" fmla="*/ 1292 w 1375"/>
                <a:gd name="T1" fmla="*/ 63 h 969"/>
                <a:gd name="T2" fmla="*/ 75 w 1375"/>
                <a:gd name="T3" fmla="*/ 106 h 969"/>
                <a:gd name="T4" fmla="*/ 17 w 1375"/>
                <a:gd name="T5" fmla="*/ 212 h 969"/>
                <a:gd name="T6" fmla="*/ 238 w 1375"/>
                <a:gd name="T7" fmla="*/ 803 h 969"/>
                <a:gd name="T8" fmla="*/ 313 w 1375"/>
                <a:gd name="T9" fmla="*/ 855 h 969"/>
                <a:gd name="T10" fmla="*/ 600 w 1375"/>
                <a:gd name="T11" fmla="*/ 855 h 969"/>
                <a:gd name="T12" fmla="*/ 582 w 1375"/>
                <a:gd name="T13" fmla="*/ 945 h 969"/>
                <a:gd name="T14" fmla="*/ 594 w 1375"/>
                <a:gd name="T15" fmla="*/ 968 h 969"/>
                <a:gd name="T16" fmla="*/ 780 w 1375"/>
                <a:gd name="T17" fmla="*/ 855 h 969"/>
                <a:gd name="T18" fmla="*/ 1076 w 1375"/>
                <a:gd name="T19" fmla="*/ 855 h 969"/>
                <a:gd name="T20" fmla="*/ 1152 w 1375"/>
                <a:gd name="T21" fmla="*/ 800 h 969"/>
                <a:gd name="T22" fmla="*/ 1359 w 1375"/>
                <a:gd name="T23" fmla="*/ 167 h 969"/>
                <a:gd name="T24" fmla="*/ 1292 w 1375"/>
                <a:gd name="T25" fmla="*/ 63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969">
                  <a:moveTo>
                    <a:pt x="1292" y="63"/>
                  </a:moveTo>
                  <a:cubicBezTo>
                    <a:pt x="1079" y="40"/>
                    <a:pt x="554" y="0"/>
                    <a:pt x="75" y="106"/>
                  </a:cubicBezTo>
                  <a:cubicBezTo>
                    <a:pt x="27" y="116"/>
                    <a:pt x="0" y="166"/>
                    <a:pt x="17" y="212"/>
                  </a:cubicBezTo>
                  <a:cubicBezTo>
                    <a:pt x="238" y="803"/>
                    <a:pt x="238" y="803"/>
                    <a:pt x="238" y="803"/>
                  </a:cubicBezTo>
                  <a:cubicBezTo>
                    <a:pt x="250" y="835"/>
                    <a:pt x="280" y="855"/>
                    <a:pt x="313" y="855"/>
                  </a:cubicBezTo>
                  <a:cubicBezTo>
                    <a:pt x="600" y="855"/>
                    <a:pt x="600" y="855"/>
                    <a:pt x="600" y="855"/>
                  </a:cubicBezTo>
                  <a:cubicBezTo>
                    <a:pt x="600" y="855"/>
                    <a:pt x="628" y="892"/>
                    <a:pt x="582" y="945"/>
                  </a:cubicBezTo>
                  <a:cubicBezTo>
                    <a:pt x="574" y="955"/>
                    <a:pt x="582" y="969"/>
                    <a:pt x="594" y="968"/>
                  </a:cubicBezTo>
                  <a:cubicBezTo>
                    <a:pt x="636" y="965"/>
                    <a:pt x="713" y="946"/>
                    <a:pt x="780" y="855"/>
                  </a:cubicBezTo>
                  <a:cubicBezTo>
                    <a:pt x="1076" y="855"/>
                    <a:pt x="1076" y="855"/>
                    <a:pt x="1076" y="855"/>
                  </a:cubicBezTo>
                  <a:cubicBezTo>
                    <a:pt x="1110" y="855"/>
                    <a:pt x="1141" y="833"/>
                    <a:pt x="1152" y="800"/>
                  </a:cubicBezTo>
                  <a:cubicBezTo>
                    <a:pt x="1359" y="167"/>
                    <a:pt x="1359" y="167"/>
                    <a:pt x="1359" y="167"/>
                  </a:cubicBezTo>
                  <a:cubicBezTo>
                    <a:pt x="1375" y="119"/>
                    <a:pt x="1343" y="69"/>
                    <a:pt x="1292" y="63"/>
                  </a:cubicBezTo>
                  <a:close/>
                </a:path>
              </a:pathLst>
            </a:custGeom>
            <a:grpFill/>
            <a:ln>
              <a:solidFill>
                <a:schemeClr val="bg2">
                  <a:lumMod val="50000"/>
                </a:schemeClr>
              </a:solidFill>
              <a:prstDash val="lgDash"/>
            </a:ln>
          </p:spPr>
          <p:txBody>
            <a:bodyPr anchor="ctr"/>
            <a:lstStyle/>
            <a:p>
              <a:pPr algn="ctr"/>
              <a:endParaRPr/>
            </a:p>
          </p:txBody>
        </p:sp>
      </p:grpSp>
      <p:sp>
        <p:nvSpPr>
          <p:cNvPr id="192" name="íṩlïḑê"/>
          <p:cNvSpPr/>
          <p:nvPr/>
        </p:nvSpPr>
        <p:spPr bwMode="auto">
          <a:xfrm>
            <a:off x="3188335" y="3829685"/>
            <a:ext cx="1867535" cy="838200"/>
          </a:xfrm>
          <a:custGeom>
            <a:avLst/>
            <a:gdLst>
              <a:gd name="T0" fmla="*/ 249 w 264"/>
              <a:gd name="T1" fmla="*/ 79 h 101"/>
              <a:gd name="T2" fmla="*/ 247 w 264"/>
              <a:gd name="T3" fmla="*/ 79 h 101"/>
              <a:gd name="T4" fmla="*/ 248 w 264"/>
              <a:gd name="T5" fmla="*/ 77 h 101"/>
              <a:gd name="T6" fmla="*/ 234 w 264"/>
              <a:gd name="T7" fmla="*/ 63 h 101"/>
              <a:gd name="T8" fmla="*/ 225 w 264"/>
              <a:gd name="T9" fmla="*/ 67 h 101"/>
              <a:gd name="T10" fmla="*/ 213 w 264"/>
              <a:gd name="T11" fmla="*/ 61 h 101"/>
              <a:gd name="T12" fmla="*/ 202 w 264"/>
              <a:gd name="T13" fmla="*/ 67 h 101"/>
              <a:gd name="T14" fmla="*/ 195 w 264"/>
              <a:gd name="T15" fmla="*/ 64 h 101"/>
              <a:gd name="T16" fmla="*/ 195 w 264"/>
              <a:gd name="T17" fmla="*/ 64 h 101"/>
              <a:gd name="T18" fmla="*/ 195 w 264"/>
              <a:gd name="T19" fmla="*/ 63 h 101"/>
              <a:gd name="T20" fmla="*/ 181 w 264"/>
              <a:gd name="T21" fmla="*/ 49 h 101"/>
              <a:gd name="T22" fmla="*/ 173 w 264"/>
              <a:gd name="T23" fmla="*/ 52 h 101"/>
              <a:gd name="T24" fmla="*/ 162 w 264"/>
              <a:gd name="T25" fmla="*/ 43 h 101"/>
              <a:gd name="T26" fmla="*/ 156 w 264"/>
              <a:gd name="T27" fmla="*/ 44 h 101"/>
              <a:gd name="T28" fmla="*/ 156 w 264"/>
              <a:gd name="T29" fmla="*/ 42 h 101"/>
              <a:gd name="T30" fmla="*/ 135 w 264"/>
              <a:gd name="T31" fmla="*/ 20 h 101"/>
              <a:gd name="T32" fmla="*/ 125 w 264"/>
              <a:gd name="T33" fmla="*/ 23 h 101"/>
              <a:gd name="T34" fmla="*/ 100 w 264"/>
              <a:gd name="T35" fmla="*/ 0 h 101"/>
              <a:gd name="T36" fmla="*/ 74 w 264"/>
              <a:gd name="T37" fmla="*/ 25 h 101"/>
              <a:gd name="T38" fmla="*/ 72 w 264"/>
              <a:gd name="T39" fmla="*/ 25 h 101"/>
              <a:gd name="T40" fmla="*/ 53 w 264"/>
              <a:gd name="T41" fmla="*/ 38 h 101"/>
              <a:gd name="T42" fmla="*/ 39 w 264"/>
              <a:gd name="T43" fmla="*/ 53 h 101"/>
              <a:gd name="T44" fmla="*/ 40 w 264"/>
              <a:gd name="T45" fmla="*/ 57 h 101"/>
              <a:gd name="T46" fmla="*/ 34 w 264"/>
              <a:gd name="T47" fmla="*/ 56 h 101"/>
              <a:gd name="T48" fmla="*/ 17 w 264"/>
              <a:gd name="T49" fmla="*/ 73 h 101"/>
              <a:gd name="T50" fmla="*/ 18 w 264"/>
              <a:gd name="T51" fmla="*/ 79 h 101"/>
              <a:gd name="T52" fmla="*/ 16 w 264"/>
              <a:gd name="T53" fmla="*/ 79 h 101"/>
              <a:gd name="T54" fmla="*/ 0 w 264"/>
              <a:gd name="T55" fmla="*/ 90 h 101"/>
              <a:gd name="T56" fmla="*/ 13 w 264"/>
              <a:gd name="T57" fmla="*/ 101 h 101"/>
              <a:gd name="T58" fmla="*/ 13 w 264"/>
              <a:gd name="T59" fmla="*/ 101 h 101"/>
              <a:gd name="T60" fmla="*/ 249 w 264"/>
              <a:gd name="T61" fmla="*/ 101 h 101"/>
              <a:gd name="T62" fmla="*/ 264 w 264"/>
              <a:gd name="T63" fmla="*/ 90 h 101"/>
              <a:gd name="T64" fmla="*/ 249 w 264"/>
              <a:gd name="T65" fmla="*/ 7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4" h="101">
                <a:moveTo>
                  <a:pt x="249" y="79"/>
                </a:moveTo>
                <a:cubicBezTo>
                  <a:pt x="249" y="79"/>
                  <a:pt x="248" y="79"/>
                  <a:pt x="247" y="79"/>
                </a:cubicBezTo>
                <a:cubicBezTo>
                  <a:pt x="248" y="78"/>
                  <a:pt x="248" y="78"/>
                  <a:pt x="248" y="77"/>
                </a:cubicBezTo>
                <a:cubicBezTo>
                  <a:pt x="248" y="69"/>
                  <a:pt x="242" y="63"/>
                  <a:pt x="234" y="63"/>
                </a:cubicBezTo>
                <a:cubicBezTo>
                  <a:pt x="231" y="63"/>
                  <a:pt x="227" y="65"/>
                  <a:pt x="225" y="67"/>
                </a:cubicBezTo>
                <a:cubicBezTo>
                  <a:pt x="222" y="64"/>
                  <a:pt x="218" y="61"/>
                  <a:pt x="213" y="61"/>
                </a:cubicBezTo>
                <a:cubicBezTo>
                  <a:pt x="208" y="61"/>
                  <a:pt x="204" y="63"/>
                  <a:pt x="202" y="67"/>
                </a:cubicBezTo>
                <a:cubicBezTo>
                  <a:pt x="200" y="65"/>
                  <a:pt x="198" y="64"/>
                  <a:pt x="195" y="64"/>
                </a:cubicBezTo>
                <a:cubicBezTo>
                  <a:pt x="195" y="64"/>
                  <a:pt x="195" y="64"/>
                  <a:pt x="195" y="64"/>
                </a:cubicBezTo>
                <a:cubicBezTo>
                  <a:pt x="195" y="64"/>
                  <a:pt x="195" y="63"/>
                  <a:pt x="195" y="63"/>
                </a:cubicBezTo>
                <a:cubicBezTo>
                  <a:pt x="195" y="55"/>
                  <a:pt x="189" y="49"/>
                  <a:pt x="181" y="49"/>
                </a:cubicBezTo>
                <a:cubicBezTo>
                  <a:pt x="178" y="49"/>
                  <a:pt x="175" y="50"/>
                  <a:pt x="173" y="52"/>
                </a:cubicBezTo>
                <a:cubicBezTo>
                  <a:pt x="172" y="47"/>
                  <a:pt x="167" y="43"/>
                  <a:pt x="162" y="43"/>
                </a:cubicBezTo>
                <a:cubicBezTo>
                  <a:pt x="160" y="43"/>
                  <a:pt x="158" y="43"/>
                  <a:pt x="156" y="44"/>
                </a:cubicBezTo>
                <a:cubicBezTo>
                  <a:pt x="156" y="43"/>
                  <a:pt x="156" y="43"/>
                  <a:pt x="156" y="42"/>
                </a:cubicBezTo>
                <a:cubicBezTo>
                  <a:pt x="156" y="30"/>
                  <a:pt x="147" y="20"/>
                  <a:pt x="135" y="20"/>
                </a:cubicBezTo>
                <a:cubicBezTo>
                  <a:pt x="131" y="20"/>
                  <a:pt x="128" y="21"/>
                  <a:pt x="125" y="23"/>
                </a:cubicBezTo>
                <a:cubicBezTo>
                  <a:pt x="124" y="10"/>
                  <a:pt x="113" y="0"/>
                  <a:pt x="100" y="0"/>
                </a:cubicBezTo>
                <a:cubicBezTo>
                  <a:pt x="86" y="0"/>
                  <a:pt x="74" y="11"/>
                  <a:pt x="74" y="25"/>
                </a:cubicBezTo>
                <a:cubicBezTo>
                  <a:pt x="73" y="25"/>
                  <a:pt x="73" y="25"/>
                  <a:pt x="72" y="25"/>
                </a:cubicBezTo>
                <a:cubicBezTo>
                  <a:pt x="63" y="25"/>
                  <a:pt x="56" y="30"/>
                  <a:pt x="53" y="38"/>
                </a:cubicBezTo>
                <a:cubicBezTo>
                  <a:pt x="45" y="39"/>
                  <a:pt x="39" y="45"/>
                  <a:pt x="39" y="53"/>
                </a:cubicBezTo>
                <a:cubicBezTo>
                  <a:pt x="39" y="55"/>
                  <a:pt x="39" y="56"/>
                  <a:pt x="40" y="57"/>
                </a:cubicBezTo>
                <a:cubicBezTo>
                  <a:pt x="38" y="57"/>
                  <a:pt x="36" y="56"/>
                  <a:pt x="34" y="56"/>
                </a:cubicBezTo>
                <a:cubicBezTo>
                  <a:pt x="25" y="56"/>
                  <a:pt x="17" y="64"/>
                  <a:pt x="17" y="73"/>
                </a:cubicBezTo>
                <a:cubicBezTo>
                  <a:pt x="17" y="75"/>
                  <a:pt x="18" y="78"/>
                  <a:pt x="18" y="79"/>
                </a:cubicBezTo>
                <a:cubicBezTo>
                  <a:pt x="18" y="79"/>
                  <a:pt x="17" y="79"/>
                  <a:pt x="16" y="79"/>
                </a:cubicBezTo>
                <a:cubicBezTo>
                  <a:pt x="7" y="79"/>
                  <a:pt x="0" y="84"/>
                  <a:pt x="0" y="90"/>
                </a:cubicBezTo>
                <a:cubicBezTo>
                  <a:pt x="0" y="96"/>
                  <a:pt x="6" y="100"/>
                  <a:pt x="13" y="101"/>
                </a:cubicBezTo>
                <a:cubicBezTo>
                  <a:pt x="13" y="101"/>
                  <a:pt x="13" y="101"/>
                  <a:pt x="13" y="101"/>
                </a:cubicBezTo>
                <a:cubicBezTo>
                  <a:pt x="249" y="101"/>
                  <a:pt x="249" y="101"/>
                  <a:pt x="249" y="101"/>
                </a:cubicBezTo>
                <a:cubicBezTo>
                  <a:pt x="258" y="101"/>
                  <a:pt x="264" y="96"/>
                  <a:pt x="264" y="90"/>
                </a:cubicBezTo>
                <a:cubicBezTo>
                  <a:pt x="264" y="84"/>
                  <a:pt x="258" y="79"/>
                  <a:pt x="249" y="79"/>
                </a:cubicBezTo>
                <a:close/>
              </a:path>
            </a:pathLst>
          </a:custGeom>
          <a:solidFill>
            <a:schemeClr val="bg1"/>
          </a:solidFill>
          <a:ln>
            <a:noFill/>
          </a:ln>
        </p:spPr>
        <p:txBody>
          <a:bodyPr anchor="ctr"/>
          <a:lstStyle/>
          <a:p>
            <a:pPr algn="ctr"/>
            <a:endParaRPr/>
          </a:p>
        </p:txBody>
      </p:sp>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4025" y="953135"/>
            <a:ext cx="5393690" cy="5393690"/>
          </a:xfrm>
          <a:prstGeom prst="rect">
            <a:avLst/>
          </a:prstGeom>
        </p:spPr>
      </p:pic>
      <p:grpSp>
        <p:nvGrpSpPr>
          <p:cNvPr id="202" name="组合 201"/>
          <p:cNvGrpSpPr/>
          <p:nvPr/>
        </p:nvGrpSpPr>
        <p:grpSpPr>
          <a:xfrm rot="655449" flipH="1">
            <a:off x="8272657" y="453052"/>
            <a:ext cx="2794195" cy="1198492"/>
            <a:chOff x="8481675" y="312568"/>
            <a:chExt cx="2794195" cy="1198492"/>
          </a:xfrm>
        </p:grpSpPr>
        <p:grpSp>
          <p:nvGrpSpPr>
            <p:cNvPr id="203" name="组合 202"/>
            <p:cNvGrpSpPr/>
            <p:nvPr/>
          </p:nvGrpSpPr>
          <p:grpSpPr>
            <a:xfrm rot="20429265">
              <a:off x="10270612" y="312568"/>
              <a:ext cx="1005258" cy="785019"/>
              <a:chOff x="14839168" y="-2852977"/>
              <a:chExt cx="1912938" cy="1493838"/>
            </a:xfrm>
          </p:grpSpPr>
          <p:sp>
            <p:nvSpPr>
              <p:cNvPr id="210" name="iṧ1íďe"/>
              <p:cNvSpPr/>
              <p:nvPr/>
            </p:nvSpPr>
            <p:spPr bwMode="auto">
              <a:xfrm>
                <a:off x="14997918" y="-2294177"/>
                <a:ext cx="257175" cy="96838"/>
              </a:xfrm>
              <a:custGeom>
                <a:avLst/>
                <a:gdLst>
                  <a:gd name="T0" fmla="*/ 73 w 74"/>
                  <a:gd name="T1" fmla="*/ 21 h 28"/>
                  <a:gd name="T2" fmla="*/ 70 w 74"/>
                  <a:gd name="T3" fmla="*/ 23 h 28"/>
                  <a:gd name="T4" fmla="*/ 61 w 74"/>
                  <a:gd name="T5" fmla="*/ 26 h 28"/>
                  <a:gd name="T6" fmla="*/ 48 w 74"/>
                  <a:gd name="T7" fmla="*/ 28 h 28"/>
                  <a:gd name="T8" fmla="*/ 33 w 74"/>
                  <a:gd name="T9" fmla="*/ 26 h 28"/>
                  <a:gd name="T10" fmla="*/ 26 w 74"/>
                  <a:gd name="T11" fmla="*/ 24 h 28"/>
                  <a:gd name="T12" fmla="*/ 19 w 74"/>
                  <a:gd name="T13" fmla="*/ 21 h 28"/>
                  <a:gd name="T14" fmla="*/ 9 w 74"/>
                  <a:gd name="T15" fmla="*/ 13 h 28"/>
                  <a:gd name="T16" fmla="*/ 3 w 74"/>
                  <a:gd name="T17" fmla="*/ 6 h 28"/>
                  <a:gd name="T18" fmla="*/ 1 w 74"/>
                  <a:gd name="T19" fmla="*/ 3 h 28"/>
                  <a:gd name="T20" fmla="*/ 1 w 74"/>
                  <a:gd name="T21" fmla="*/ 3 h 28"/>
                  <a:gd name="T22" fmla="*/ 1 w 74"/>
                  <a:gd name="T23" fmla="*/ 1 h 28"/>
                  <a:gd name="T24" fmla="*/ 3 w 74"/>
                  <a:gd name="T25" fmla="*/ 1 h 28"/>
                  <a:gd name="T26" fmla="*/ 5 w 74"/>
                  <a:gd name="T27" fmla="*/ 4 h 28"/>
                  <a:gd name="T28" fmla="*/ 11 w 74"/>
                  <a:gd name="T29" fmla="*/ 10 h 28"/>
                  <a:gd name="T30" fmla="*/ 21 w 74"/>
                  <a:gd name="T31" fmla="*/ 17 h 28"/>
                  <a:gd name="T32" fmla="*/ 27 w 74"/>
                  <a:gd name="T33" fmla="*/ 20 h 28"/>
                  <a:gd name="T34" fmla="*/ 34 w 74"/>
                  <a:gd name="T35" fmla="*/ 22 h 28"/>
                  <a:gd name="T36" fmla="*/ 41 w 74"/>
                  <a:gd name="T37" fmla="*/ 24 h 28"/>
                  <a:gd name="T38" fmla="*/ 48 w 74"/>
                  <a:gd name="T39" fmla="*/ 24 h 28"/>
                  <a:gd name="T40" fmla="*/ 60 w 74"/>
                  <a:gd name="T41" fmla="*/ 23 h 28"/>
                  <a:gd name="T42" fmla="*/ 69 w 74"/>
                  <a:gd name="T43" fmla="*/ 21 h 28"/>
                  <a:gd name="T44" fmla="*/ 72 w 74"/>
                  <a:gd name="T45" fmla="*/ 19 h 28"/>
                  <a:gd name="T46" fmla="*/ 74 w 74"/>
                  <a:gd name="T47" fmla="*/ 20 h 28"/>
                  <a:gd name="T48" fmla="*/ 73 w 74"/>
                  <a:gd name="T49" fmla="*/ 2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4" h="28">
                    <a:moveTo>
                      <a:pt x="73" y="21"/>
                    </a:moveTo>
                    <a:cubicBezTo>
                      <a:pt x="73" y="21"/>
                      <a:pt x="72" y="22"/>
                      <a:pt x="70" y="23"/>
                    </a:cubicBezTo>
                    <a:cubicBezTo>
                      <a:pt x="68" y="24"/>
                      <a:pt x="65" y="25"/>
                      <a:pt x="61" y="26"/>
                    </a:cubicBezTo>
                    <a:cubicBezTo>
                      <a:pt x="57" y="27"/>
                      <a:pt x="53" y="28"/>
                      <a:pt x="48" y="28"/>
                    </a:cubicBezTo>
                    <a:cubicBezTo>
                      <a:pt x="43" y="28"/>
                      <a:pt x="38" y="28"/>
                      <a:pt x="33" y="26"/>
                    </a:cubicBezTo>
                    <a:cubicBezTo>
                      <a:pt x="31" y="26"/>
                      <a:pt x="28" y="25"/>
                      <a:pt x="26" y="24"/>
                    </a:cubicBezTo>
                    <a:cubicBezTo>
                      <a:pt x="24" y="23"/>
                      <a:pt x="21" y="22"/>
                      <a:pt x="19" y="21"/>
                    </a:cubicBezTo>
                    <a:cubicBezTo>
                      <a:pt x="15" y="18"/>
                      <a:pt x="12" y="15"/>
                      <a:pt x="9" y="13"/>
                    </a:cubicBezTo>
                    <a:cubicBezTo>
                      <a:pt x="6" y="10"/>
                      <a:pt x="4" y="7"/>
                      <a:pt x="3" y="6"/>
                    </a:cubicBezTo>
                    <a:cubicBezTo>
                      <a:pt x="2" y="4"/>
                      <a:pt x="1" y="3"/>
                      <a:pt x="1" y="3"/>
                    </a:cubicBezTo>
                    <a:cubicBezTo>
                      <a:pt x="1" y="3"/>
                      <a:pt x="1" y="3"/>
                      <a:pt x="1" y="3"/>
                    </a:cubicBezTo>
                    <a:cubicBezTo>
                      <a:pt x="0" y="2"/>
                      <a:pt x="1" y="1"/>
                      <a:pt x="1" y="1"/>
                    </a:cubicBezTo>
                    <a:cubicBezTo>
                      <a:pt x="2" y="0"/>
                      <a:pt x="3" y="1"/>
                      <a:pt x="3" y="1"/>
                    </a:cubicBezTo>
                    <a:cubicBezTo>
                      <a:pt x="3" y="1"/>
                      <a:pt x="4" y="2"/>
                      <a:pt x="5" y="4"/>
                    </a:cubicBezTo>
                    <a:cubicBezTo>
                      <a:pt x="6" y="5"/>
                      <a:pt x="9" y="8"/>
                      <a:pt x="11" y="10"/>
                    </a:cubicBezTo>
                    <a:cubicBezTo>
                      <a:pt x="14" y="12"/>
                      <a:pt x="17" y="15"/>
                      <a:pt x="21" y="17"/>
                    </a:cubicBezTo>
                    <a:cubicBezTo>
                      <a:pt x="23" y="18"/>
                      <a:pt x="25" y="19"/>
                      <a:pt x="27" y="20"/>
                    </a:cubicBezTo>
                    <a:cubicBezTo>
                      <a:pt x="30" y="21"/>
                      <a:pt x="32" y="22"/>
                      <a:pt x="34" y="22"/>
                    </a:cubicBezTo>
                    <a:cubicBezTo>
                      <a:pt x="37" y="23"/>
                      <a:pt x="39" y="23"/>
                      <a:pt x="41" y="24"/>
                    </a:cubicBezTo>
                    <a:cubicBezTo>
                      <a:pt x="44" y="24"/>
                      <a:pt x="46" y="24"/>
                      <a:pt x="48" y="24"/>
                    </a:cubicBezTo>
                    <a:cubicBezTo>
                      <a:pt x="53" y="24"/>
                      <a:pt x="57" y="24"/>
                      <a:pt x="60" y="23"/>
                    </a:cubicBezTo>
                    <a:cubicBezTo>
                      <a:pt x="64" y="22"/>
                      <a:pt x="67" y="21"/>
                      <a:pt x="69" y="21"/>
                    </a:cubicBezTo>
                    <a:cubicBezTo>
                      <a:pt x="71" y="20"/>
                      <a:pt x="72" y="19"/>
                      <a:pt x="72" y="19"/>
                    </a:cubicBezTo>
                    <a:cubicBezTo>
                      <a:pt x="73" y="19"/>
                      <a:pt x="73" y="19"/>
                      <a:pt x="74" y="20"/>
                    </a:cubicBezTo>
                    <a:cubicBezTo>
                      <a:pt x="74" y="20"/>
                      <a:pt x="74" y="21"/>
                      <a:pt x="73" y="21"/>
                    </a:cubicBezTo>
                    <a:close/>
                  </a:path>
                </a:pathLst>
              </a:custGeom>
              <a:solidFill>
                <a:srgbClr val="EAEAE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1" name="íš1íďè"/>
              <p:cNvSpPr/>
              <p:nvPr/>
            </p:nvSpPr>
            <p:spPr bwMode="auto">
              <a:xfrm>
                <a:off x="14977280" y="-2308464"/>
                <a:ext cx="20638" cy="17463"/>
              </a:xfrm>
              <a:custGeom>
                <a:avLst/>
                <a:gdLst>
                  <a:gd name="T0" fmla="*/ 6 w 6"/>
                  <a:gd name="T1" fmla="*/ 2 h 5"/>
                  <a:gd name="T2" fmla="*/ 5 w 6"/>
                  <a:gd name="T3" fmla="*/ 3 h 5"/>
                  <a:gd name="T4" fmla="*/ 4 w 6"/>
                  <a:gd name="T5" fmla="*/ 4 h 5"/>
                  <a:gd name="T6" fmla="*/ 1 w 6"/>
                  <a:gd name="T7" fmla="*/ 4 h 5"/>
                  <a:gd name="T8" fmla="*/ 1 w 6"/>
                  <a:gd name="T9" fmla="*/ 1 h 5"/>
                  <a:gd name="T10" fmla="*/ 1 w 6"/>
                  <a:gd name="T11" fmla="*/ 1 h 5"/>
                  <a:gd name="T12" fmla="*/ 1 w 6"/>
                  <a:gd name="T13" fmla="*/ 1 h 5"/>
                  <a:gd name="T14" fmla="*/ 4 w 6"/>
                  <a:gd name="T15" fmla="*/ 0 h 5"/>
                  <a:gd name="T16" fmla="*/ 6 w 6"/>
                  <a:gd name="T17" fmla="*/ 1 h 5"/>
                  <a:gd name="T18" fmla="*/ 6 w 6"/>
                  <a:gd name="T19" fmla="*/ 2 h 5"/>
                  <a:gd name="T20" fmla="*/ 4 w 6"/>
                  <a:gd name="T21" fmla="*/ 4 h 5"/>
                  <a:gd name="T22" fmla="*/ 1 w 6"/>
                  <a:gd name="T23" fmla="*/ 1 h 5"/>
                  <a:gd name="T24" fmla="*/ 3 w 6"/>
                  <a:gd name="T25" fmla="*/ 0 h 5"/>
                  <a:gd name="T26" fmla="*/ 4 w 6"/>
                  <a:gd name="T27" fmla="*/ 0 h 5"/>
                  <a:gd name="T28" fmla="*/ 6 w 6"/>
                  <a:gd name="T29" fmla="*/ 1 h 5"/>
                  <a:gd name="T30" fmla="*/ 6 w 6"/>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 h="5">
                    <a:moveTo>
                      <a:pt x="6" y="2"/>
                    </a:moveTo>
                    <a:cubicBezTo>
                      <a:pt x="5" y="2"/>
                      <a:pt x="5" y="3"/>
                      <a:pt x="5" y="3"/>
                    </a:cubicBezTo>
                    <a:cubicBezTo>
                      <a:pt x="5" y="4"/>
                      <a:pt x="4" y="4"/>
                      <a:pt x="4" y="4"/>
                    </a:cubicBezTo>
                    <a:cubicBezTo>
                      <a:pt x="3" y="5"/>
                      <a:pt x="2" y="5"/>
                      <a:pt x="1" y="4"/>
                    </a:cubicBezTo>
                    <a:cubicBezTo>
                      <a:pt x="0" y="4"/>
                      <a:pt x="0" y="2"/>
                      <a:pt x="1" y="1"/>
                    </a:cubicBezTo>
                    <a:cubicBezTo>
                      <a:pt x="1" y="1"/>
                      <a:pt x="1" y="1"/>
                      <a:pt x="1" y="1"/>
                    </a:cubicBezTo>
                    <a:cubicBezTo>
                      <a:pt x="1" y="1"/>
                      <a:pt x="1" y="1"/>
                      <a:pt x="1" y="1"/>
                    </a:cubicBezTo>
                    <a:cubicBezTo>
                      <a:pt x="2" y="0"/>
                      <a:pt x="3" y="0"/>
                      <a:pt x="4" y="0"/>
                    </a:cubicBezTo>
                    <a:cubicBezTo>
                      <a:pt x="5" y="0"/>
                      <a:pt x="6" y="0"/>
                      <a:pt x="6" y="1"/>
                    </a:cubicBezTo>
                    <a:cubicBezTo>
                      <a:pt x="6" y="2"/>
                      <a:pt x="6" y="2"/>
                      <a:pt x="6" y="2"/>
                    </a:cubicBezTo>
                    <a:cubicBezTo>
                      <a:pt x="5" y="3"/>
                      <a:pt x="5" y="3"/>
                      <a:pt x="4" y="4"/>
                    </a:cubicBezTo>
                    <a:cubicBezTo>
                      <a:pt x="1" y="1"/>
                      <a:pt x="1" y="1"/>
                      <a:pt x="1" y="1"/>
                    </a:cubicBezTo>
                    <a:cubicBezTo>
                      <a:pt x="2" y="1"/>
                      <a:pt x="2" y="0"/>
                      <a:pt x="3" y="0"/>
                    </a:cubicBezTo>
                    <a:cubicBezTo>
                      <a:pt x="3" y="0"/>
                      <a:pt x="4" y="0"/>
                      <a:pt x="4" y="0"/>
                    </a:cubicBezTo>
                    <a:cubicBezTo>
                      <a:pt x="5" y="0"/>
                      <a:pt x="6" y="0"/>
                      <a:pt x="6" y="1"/>
                    </a:cubicBezTo>
                    <a:lnTo>
                      <a:pt x="6" y="2"/>
                    </a:lnTo>
                    <a:close/>
                  </a:path>
                </a:pathLst>
              </a:custGeom>
              <a:solidFill>
                <a:srgbClr val="EAEAE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2" name="ïṣḻîdê"/>
              <p:cNvSpPr/>
              <p:nvPr/>
            </p:nvSpPr>
            <p:spPr bwMode="auto">
              <a:xfrm>
                <a:off x="15601168" y="-2852977"/>
                <a:ext cx="496888" cy="558800"/>
              </a:xfrm>
              <a:custGeom>
                <a:avLst/>
                <a:gdLst>
                  <a:gd name="T0" fmla="*/ 143 w 143"/>
                  <a:gd name="T1" fmla="*/ 140 h 161"/>
                  <a:gd name="T2" fmla="*/ 20 w 143"/>
                  <a:gd name="T3" fmla="*/ 9 h 161"/>
                  <a:gd name="T4" fmla="*/ 29 w 143"/>
                  <a:gd name="T5" fmla="*/ 79 h 161"/>
                  <a:gd name="T6" fmla="*/ 61 w 143"/>
                  <a:gd name="T7" fmla="*/ 161 h 161"/>
                  <a:gd name="T8" fmla="*/ 143 w 143"/>
                  <a:gd name="T9" fmla="*/ 140 h 161"/>
                </a:gdLst>
                <a:ahLst/>
                <a:cxnLst>
                  <a:cxn ang="0">
                    <a:pos x="T0" y="T1"/>
                  </a:cxn>
                  <a:cxn ang="0">
                    <a:pos x="T2" y="T3"/>
                  </a:cxn>
                  <a:cxn ang="0">
                    <a:pos x="T4" y="T5"/>
                  </a:cxn>
                  <a:cxn ang="0">
                    <a:pos x="T6" y="T7"/>
                  </a:cxn>
                  <a:cxn ang="0">
                    <a:pos x="T8" y="T9"/>
                  </a:cxn>
                </a:cxnLst>
                <a:rect l="0" t="0" r="r" b="b"/>
                <a:pathLst>
                  <a:path w="143" h="161">
                    <a:moveTo>
                      <a:pt x="143" y="140"/>
                    </a:moveTo>
                    <a:cubicBezTo>
                      <a:pt x="143" y="140"/>
                      <a:pt x="46" y="0"/>
                      <a:pt x="20" y="9"/>
                    </a:cubicBezTo>
                    <a:cubicBezTo>
                      <a:pt x="20" y="9"/>
                      <a:pt x="0" y="16"/>
                      <a:pt x="29" y="79"/>
                    </a:cubicBezTo>
                    <a:cubicBezTo>
                      <a:pt x="61" y="161"/>
                      <a:pt x="61" y="161"/>
                      <a:pt x="61" y="161"/>
                    </a:cubicBezTo>
                    <a:lnTo>
                      <a:pt x="143" y="14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3" name="iṡliḑê"/>
              <p:cNvSpPr/>
              <p:nvPr/>
            </p:nvSpPr>
            <p:spPr bwMode="auto">
              <a:xfrm>
                <a:off x="14839168" y="-2437052"/>
                <a:ext cx="1912938" cy="612775"/>
              </a:xfrm>
              <a:custGeom>
                <a:avLst/>
                <a:gdLst>
                  <a:gd name="T0" fmla="*/ 13 w 552"/>
                  <a:gd name="T1" fmla="*/ 148 h 177"/>
                  <a:gd name="T2" fmla="*/ 338 w 552"/>
                  <a:gd name="T3" fmla="*/ 19 h 177"/>
                  <a:gd name="T4" fmla="*/ 461 w 552"/>
                  <a:gd name="T5" fmla="*/ 18 h 177"/>
                  <a:gd name="T6" fmla="*/ 521 w 552"/>
                  <a:gd name="T7" fmla="*/ 42 h 177"/>
                  <a:gd name="T8" fmla="*/ 509 w 552"/>
                  <a:gd name="T9" fmla="*/ 98 h 177"/>
                  <a:gd name="T10" fmla="*/ 28 w 552"/>
                  <a:gd name="T11" fmla="*/ 164 h 177"/>
                  <a:gd name="T12" fmla="*/ 13 w 552"/>
                  <a:gd name="T13" fmla="*/ 148 h 177"/>
                </a:gdLst>
                <a:ahLst/>
                <a:cxnLst>
                  <a:cxn ang="0">
                    <a:pos x="T0" y="T1"/>
                  </a:cxn>
                  <a:cxn ang="0">
                    <a:pos x="T2" y="T3"/>
                  </a:cxn>
                  <a:cxn ang="0">
                    <a:pos x="T4" y="T5"/>
                  </a:cxn>
                  <a:cxn ang="0">
                    <a:pos x="T6" y="T7"/>
                  </a:cxn>
                  <a:cxn ang="0">
                    <a:pos x="T8" y="T9"/>
                  </a:cxn>
                  <a:cxn ang="0">
                    <a:pos x="T10" y="T11"/>
                  </a:cxn>
                  <a:cxn ang="0">
                    <a:pos x="T12" y="T13"/>
                  </a:cxn>
                </a:cxnLst>
                <a:rect l="0" t="0" r="r" b="b"/>
                <a:pathLst>
                  <a:path w="552" h="177">
                    <a:moveTo>
                      <a:pt x="13" y="148"/>
                    </a:moveTo>
                    <a:cubicBezTo>
                      <a:pt x="13" y="148"/>
                      <a:pt x="235" y="43"/>
                      <a:pt x="338" y="19"/>
                    </a:cubicBezTo>
                    <a:cubicBezTo>
                      <a:pt x="338" y="19"/>
                      <a:pt x="421" y="0"/>
                      <a:pt x="461" y="18"/>
                    </a:cubicBezTo>
                    <a:cubicBezTo>
                      <a:pt x="461" y="18"/>
                      <a:pt x="503" y="35"/>
                      <a:pt x="521" y="42"/>
                    </a:cubicBezTo>
                    <a:cubicBezTo>
                      <a:pt x="539" y="49"/>
                      <a:pt x="552" y="78"/>
                      <a:pt x="509" y="98"/>
                    </a:cubicBezTo>
                    <a:cubicBezTo>
                      <a:pt x="465" y="117"/>
                      <a:pt x="299" y="177"/>
                      <a:pt x="28" y="164"/>
                    </a:cubicBezTo>
                    <a:cubicBezTo>
                      <a:pt x="28" y="164"/>
                      <a:pt x="0" y="165"/>
                      <a:pt x="13" y="148"/>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4" name="ïṧļïde"/>
              <p:cNvSpPr/>
              <p:nvPr/>
            </p:nvSpPr>
            <p:spPr bwMode="auto">
              <a:xfrm>
                <a:off x="15542430" y="-1959214"/>
                <a:ext cx="603250" cy="600075"/>
              </a:xfrm>
              <a:custGeom>
                <a:avLst/>
                <a:gdLst>
                  <a:gd name="T0" fmla="*/ 174 w 174"/>
                  <a:gd name="T1" fmla="*/ 0 h 173"/>
                  <a:gd name="T2" fmla="*/ 34 w 174"/>
                  <a:gd name="T3" fmla="*/ 156 h 173"/>
                  <a:gd name="T4" fmla="*/ 0 w 174"/>
                  <a:gd name="T5" fmla="*/ 155 h 173"/>
                  <a:gd name="T6" fmla="*/ 42 w 174"/>
                  <a:gd name="T7" fmla="*/ 21 h 173"/>
                  <a:gd name="T8" fmla="*/ 174 w 174"/>
                  <a:gd name="T9" fmla="*/ 0 h 173"/>
                </a:gdLst>
                <a:ahLst/>
                <a:cxnLst>
                  <a:cxn ang="0">
                    <a:pos x="T0" y="T1"/>
                  </a:cxn>
                  <a:cxn ang="0">
                    <a:pos x="T2" y="T3"/>
                  </a:cxn>
                  <a:cxn ang="0">
                    <a:pos x="T4" y="T5"/>
                  </a:cxn>
                  <a:cxn ang="0">
                    <a:pos x="T6" y="T7"/>
                  </a:cxn>
                  <a:cxn ang="0">
                    <a:pos x="T8" y="T9"/>
                  </a:cxn>
                </a:cxnLst>
                <a:rect l="0" t="0" r="r" b="b"/>
                <a:pathLst>
                  <a:path w="174" h="173">
                    <a:moveTo>
                      <a:pt x="174" y="0"/>
                    </a:moveTo>
                    <a:cubicBezTo>
                      <a:pt x="174" y="0"/>
                      <a:pt x="61" y="144"/>
                      <a:pt x="34" y="156"/>
                    </a:cubicBezTo>
                    <a:cubicBezTo>
                      <a:pt x="34" y="156"/>
                      <a:pt x="11" y="173"/>
                      <a:pt x="0" y="155"/>
                    </a:cubicBezTo>
                    <a:cubicBezTo>
                      <a:pt x="42" y="21"/>
                      <a:pt x="42" y="21"/>
                      <a:pt x="42" y="21"/>
                    </a:cubicBezTo>
                    <a:lnTo>
                      <a:pt x="174" y="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5" name="iṥḻîḋê"/>
              <p:cNvSpPr/>
              <p:nvPr/>
            </p:nvSpPr>
            <p:spPr bwMode="auto">
              <a:xfrm>
                <a:off x="14856630" y="-2343389"/>
                <a:ext cx="304800" cy="404813"/>
              </a:xfrm>
              <a:custGeom>
                <a:avLst/>
                <a:gdLst>
                  <a:gd name="T0" fmla="*/ 192 w 192"/>
                  <a:gd name="T1" fmla="*/ 190 h 255"/>
                  <a:gd name="T2" fmla="*/ 45 w 192"/>
                  <a:gd name="T3" fmla="*/ 0 h 255"/>
                  <a:gd name="T4" fmla="*/ 0 w 192"/>
                  <a:gd name="T5" fmla="*/ 9 h 255"/>
                  <a:gd name="T6" fmla="*/ 43 w 192"/>
                  <a:gd name="T7" fmla="*/ 255 h 255"/>
                  <a:gd name="T8" fmla="*/ 192 w 192"/>
                  <a:gd name="T9" fmla="*/ 190 h 255"/>
                </a:gdLst>
                <a:ahLst/>
                <a:cxnLst>
                  <a:cxn ang="0">
                    <a:pos x="T0" y="T1"/>
                  </a:cxn>
                  <a:cxn ang="0">
                    <a:pos x="T2" y="T3"/>
                  </a:cxn>
                  <a:cxn ang="0">
                    <a:pos x="T4" y="T5"/>
                  </a:cxn>
                  <a:cxn ang="0">
                    <a:pos x="T6" y="T7"/>
                  </a:cxn>
                  <a:cxn ang="0">
                    <a:pos x="T8" y="T9"/>
                  </a:cxn>
                </a:cxnLst>
                <a:rect l="0" t="0" r="r" b="b"/>
                <a:pathLst>
                  <a:path w="192" h="255">
                    <a:moveTo>
                      <a:pt x="192" y="190"/>
                    </a:moveTo>
                    <a:lnTo>
                      <a:pt x="45" y="0"/>
                    </a:lnTo>
                    <a:lnTo>
                      <a:pt x="0" y="9"/>
                    </a:lnTo>
                    <a:lnTo>
                      <a:pt x="43" y="255"/>
                    </a:lnTo>
                    <a:lnTo>
                      <a:pt x="192" y="19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6" name="íşlîdè"/>
              <p:cNvSpPr/>
              <p:nvPr/>
            </p:nvSpPr>
            <p:spPr bwMode="auto">
              <a:xfrm>
                <a:off x="14959818" y="-1927464"/>
                <a:ext cx="207963" cy="419100"/>
              </a:xfrm>
              <a:custGeom>
                <a:avLst/>
                <a:gdLst>
                  <a:gd name="T0" fmla="*/ 60 w 60"/>
                  <a:gd name="T1" fmla="*/ 0 h 121"/>
                  <a:gd name="T2" fmla="*/ 30 w 60"/>
                  <a:gd name="T3" fmla="*/ 109 h 121"/>
                  <a:gd name="T4" fmla="*/ 7 w 60"/>
                  <a:gd name="T5" fmla="*/ 96 h 121"/>
                  <a:gd name="T6" fmla="*/ 0 w 60"/>
                  <a:gd name="T7" fmla="*/ 11 h 121"/>
                  <a:gd name="T8" fmla="*/ 60 w 60"/>
                  <a:gd name="T9" fmla="*/ 0 h 121"/>
                </a:gdLst>
                <a:ahLst/>
                <a:cxnLst>
                  <a:cxn ang="0">
                    <a:pos x="T0" y="T1"/>
                  </a:cxn>
                  <a:cxn ang="0">
                    <a:pos x="T2" y="T3"/>
                  </a:cxn>
                  <a:cxn ang="0">
                    <a:pos x="T4" y="T5"/>
                  </a:cxn>
                  <a:cxn ang="0">
                    <a:pos x="T6" y="T7"/>
                  </a:cxn>
                  <a:cxn ang="0">
                    <a:pos x="T8" y="T9"/>
                  </a:cxn>
                </a:cxnLst>
                <a:rect l="0" t="0" r="r" b="b"/>
                <a:pathLst>
                  <a:path w="60" h="121">
                    <a:moveTo>
                      <a:pt x="60" y="0"/>
                    </a:moveTo>
                    <a:cubicBezTo>
                      <a:pt x="30" y="109"/>
                      <a:pt x="30" y="109"/>
                      <a:pt x="30" y="109"/>
                    </a:cubicBezTo>
                    <a:cubicBezTo>
                      <a:pt x="30" y="109"/>
                      <a:pt x="13" y="121"/>
                      <a:pt x="7" y="96"/>
                    </a:cubicBezTo>
                    <a:cubicBezTo>
                      <a:pt x="0" y="11"/>
                      <a:pt x="0" y="11"/>
                      <a:pt x="0" y="11"/>
                    </a:cubicBezTo>
                    <a:lnTo>
                      <a:pt x="60" y="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7" name="îṣļîḑé"/>
              <p:cNvSpPr/>
              <p:nvPr/>
            </p:nvSpPr>
            <p:spPr bwMode="auto">
              <a:xfrm>
                <a:off x="16288555" y="-2378314"/>
                <a:ext cx="231775" cy="152400"/>
              </a:xfrm>
              <a:custGeom>
                <a:avLst/>
                <a:gdLst>
                  <a:gd name="T0" fmla="*/ 67 w 67"/>
                  <a:gd name="T1" fmla="*/ 11 h 44"/>
                  <a:gd name="T2" fmla="*/ 7 w 67"/>
                  <a:gd name="T3" fmla="*/ 44 h 44"/>
                  <a:gd name="T4" fmla="*/ 0 w 67"/>
                  <a:gd name="T5" fmla="*/ 22 h 44"/>
                  <a:gd name="T6" fmla="*/ 38 w 67"/>
                  <a:gd name="T7" fmla="*/ 0 h 44"/>
                  <a:gd name="T8" fmla="*/ 67 w 67"/>
                  <a:gd name="T9" fmla="*/ 11 h 44"/>
                </a:gdLst>
                <a:ahLst/>
                <a:cxnLst>
                  <a:cxn ang="0">
                    <a:pos x="T0" y="T1"/>
                  </a:cxn>
                  <a:cxn ang="0">
                    <a:pos x="T2" y="T3"/>
                  </a:cxn>
                  <a:cxn ang="0">
                    <a:pos x="T4" y="T5"/>
                  </a:cxn>
                  <a:cxn ang="0">
                    <a:pos x="T6" y="T7"/>
                  </a:cxn>
                  <a:cxn ang="0">
                    <a:pos x="T8" y="T9"/>
                  </a:cxn>
                </a:cxnLst>
                <a:rect l="0" t="0" r="r" b="b"/>
                <a:pathLst>
                  <a:path w="67" h="44">
                    <a:moveTo>
                      <a:pt x="67" y="11"/>
                    </a:moveTo>
                    <a:cubicBezTo>
                      <a:pt x="67" y="11"/>
                      <a:pt x="41" y="35"/>
                      <a:pt x="7" y="44"/>
                    </a:cubicBezTo>
                    <a:cubicBezTo>
                      <a:pt x="0" y="22"/>
                      <a:pt x="0" y="22"/>
                      <a:pt x="0" y="22"/>
                    </a:cubicBezTo>
                    <a:cubicBezTo>
                      <a:pt x="0" y="22"/>
                      <a:pt x="22" y="15"/>
                      <a:pt x="38" y="0"/>
                    </a:cubicBezTo>
                    <a:lnTo>
                      <a:pt x="67" y="11"/>
                    </a:ln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8" name="is1idè"/>
              <p:cNvSpPr/>
              <p:nvPr/>
            </p:nvSpPr>
            <p:spPr bwMode="auto">
              <a:xfrm>
                <a:off x="15969468" y="-2205277"/>
                <a:ext cx="117475" cy="122238"/>
              </a:xfrm>
              <a:custGeom>
                <a:avLst/>
                <a:gdLst>
                  <a:gd name="T0" fmla="*/ 33 w 34"/>
                  <a:gd name="T1" fmla="*/ 15 h 35"/>
                  <a:gd name="T2" fmla="*/ 20 w 34"/>
                  <a:gd name="T3" fmla="*/ 33 h 35"/>
                  <a:gd name="T4" fmla="*/ 1 w 34"/>
                  <a:gd name="T5" fmla="*/ 20 h 35"/>
                  <a:gd name="T6" fmla="*/ 14 w 34"/>
                  <a:gd name="T7" fmla="*/ 2 h 35"/>
                  <a:gd name="T8" fmla="*/ 33 w 34"/>
                  <a:gd name="T9" fmla="*/ 15 h 35"/>
                </a:gdLst>
                <a:ahLst/>
                <a:cxnLst>
                  <a:cxn ang="0">
                    <a:pos x="T0" y="T1"/>
                  </a:cxn>
                  <a:cxn ang="0">
                    <a:pos x="T2" y="T3"/>
                  </a:cxn>
                  <a:cxn ang="0">
                    <a:pos x="T4" y="T5"/>
                  </a:cxn>
                  <a:cxn ang="0">
                    <a:pos x="T6" y="T7"/>
                  </a:cxn>
                  <a:cxn ang="0">
                    <a:pos x="T8" y="T9"/>
                  </a:cxn>
                </a:cxnLst>
                <a:rect l="0" t="0" r="r" b="b"/>
                <a:pathLst>
                  <a:path w="34" h="35">
                    <a:moveTo>
                      <a:pt x="33" y="15"/>
                    </a:moveTo>
                    <a:cubicBezTo>
                      <a:pt x="34" y="23"/>
                      <a:pt x="28" y="32"/>
                      <a:pt x="20" y="33"/>
                    </a:cubicBezTo>
                    <a:cubicBezTo>
                      <a:pt x="11" y="35"/>
                      <a:pt x="3" y="29"/>
                      <a:pt x="1" y="20"/>
                    </a:cubicBezTo>
                    <a:cubicBezTo>
                      <a:pt x="0" y="12"/>
                      <a:pt x="5" y="3"/>
                      <a:pt x="14" y="2"/>
                    </a:cubicBezTo>
                    <a:cubicBezTo>
                      <a:pt x="23" y="0"/>
                      <a:pt x="31" y="6"/>
                      <a:pt x="33" y="15"/>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9" name="íṧlïde"/>
              <p:cNvSpPr/>
              <p:nvPr/>
            </p:nvSpPr>
            <p:spPr bwMode="auto">
              <a:xfrm>
                <a:off x="15715468" y="-2146539"/>
                <a:ext cx="122238" cy="122238"/>
              </a:xfrm>
              <a:custGeom>
                <a:avLst/>
                <a:gdLst>
                  <a:gd name="T0" fmla="*/ 33 w 35"/>
                  <a:gd name="T1" fmla="*/ 14 h 35"/>
                  <a:gd name="T2" fmla="*/ 20 w 35"/>
                  <a:gd name="T3" fmla="*/ 33 h 35"/>
                  <a:gd name="T4" fmla="*/ 1 w 35"/>
                  <a:gd name="T5" fmla="*/ 20 h 35"/>
                  <a:gd name="T6" fmla="*/ 15 w 35"/>
                  <a:gd name="T7" fmla="*/ 1 h 35"/>
                  <a:gd name="T8" fmla="*/ 33 w 35"/>
                  <a:gd name="T9" fmla="*/ 14 h 35"/>
                </a:gdLst>
                <a:ahLst/>
                <a:cxnLst>
                  <a:cxn ang="0">
                    <a:pos x="T0" y="T1"/>
                  </a:cxn>
                  <a:cxn ang="0">
                    <a:pos x="T2" y="T3"/>
                  </a:cxn>
                  <a:cxn ang="0">
                    <a:pos x="T4" y="T5"/>
                  </a:cxn>
                  <a:cxn ang="0">
                    <a:pos x="T6" y="T7"/>
                  </a:cxn>
                  <a:cxn ang="0">
                    <a:pos x="T8" y="T9"/>
                  </a:cxn>
                </a:cxnLst>
                <a:rect l="0" t="0" r="r" b="b"/>
                <a:pathLst>
                  <a:path w="35" h="35">
                    <a:moveTo>
                      <a:pt x="33" y="14"/>
                    </a:moveTo>
                    <a:cubicBezTo>
                      <a:pt x="35" y="23"/>
                      <a:pt x="29" y="32"/>
                      <a:pt x="20" y="33"/>
                    </a:cubicBezTo>
                    <a:cubicBezTo>
                      <a:pt x="11" y="35"/>
                      <a:pt x="3" y="29"/>
                      <a:pt x="1" y="20"/>
                    </a:cubicBezTo>
                    <a:cubicBezTo>
                      <a:pt x="0" y="11"/>
                      <a:pt x="6" y="3"/>
                      <a:pt x="15" y="1"/>
                    </a:cubicBezTo>
                    <a:cubicBezTo>
                      <a:pt x="23" y="0"/>
                      <a:pt x="32"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0" name="îṧlîḋe"/>
              <p:cNvSpPr/>
              <p:nvPr/>
            </p:nvSpPr>
            <p:spPr bwMode="auto">
              <a:xfrm>
                <a:off x="15459880" y="-2090977"/>
                <a:ext cx="117475" cy="117475"/>
              </a:xfrm>
              <a:custGeom>
                <a:avLst/>
                <a:gdLst>
                  <a:gd name="T0" fmla="*/ 33 w 34"/>
                  <a:gd name="T1" fmla="*/ 14 h 34"/>
                  <a:gd name="T2" fmla="*/ 20 w 34"/>
                  <a:gd name="T3" fmla="*/ 33 h 34"/>
                  <a:gd name="T4" fmla="*/ 1 w 34"/>
                  <a:gd name="T5" fmla="*/ 20 h 34"/>
                  <a:gd name="T6" fmla="*/ 14 w 34"/>
                  <a:gd name="T7" fmla="*/ 1 h 34"/>
                  <a:gd name="T8" fmla="*/ 33 w 34"/>
                  <a:gd name="T9" fmla="*/ 14 h 34"/>
                </a:gdLst>
                <a:ahLst/>
                <a:cxnLst>
                  <a:cxn ang="0">
                    <a:pos x="T0" y="T1"/>
                  </a:cxn>
                  <a:cxn ang="0">
                    <a:pos x="T2" y="T3"/>
                  </a:cxn>
                  <a:cxn ang="0">
                    <a:pos x="T4" y="T5"/>
                  </a:cxn>
                  <a:cxn ang="0">
                    <a:pos x="T6" y="T7"/>
                  </a:cxn>
                  <a:cxn ang="0">
                    <a:pos x="T8" y="T9"/>
                  </a:cxn>
                </a:cxnLst>
                <a:rect l="0" t="0" r="r" b="b"/>
                <a:pathLst>
                  <a:path w="34" h="34">
                    <a:moveTo>
                      <a:pt x="33" y="14"/>
                    </a:moveTo>
                    <a:cubicBezTo>
                      <a:pt x="34" y="23"/>
                      <a:pt x="28" y="31"/>
                      <a:pt x="20" y="33"/>
                    </a:cubicBezTo>
                    <a:cubicBezTo>
                      <a:pt x="11" y="34"/>
                      <a:pt x="3" y="29"/>
                      <a:pt x="1" y="20"/>
                    </a:cubicBezTo>
                    <a:cubicBezTo>
                      <a:pt x="0" y="11"/>
                      <a:pt x="5" y="3"/>
                      <a:pt x="14" y="1"/>
                    </a:cubicBezTo>
                    <a:cubicBezTo>
                      <a:pt x="23" y="0"/>
                      <a:pt x="31"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1" name="ïṡlïḍe"/>
              <p:cNvSpPr/>
              <p:nvPr/>
            </p:nvSpPr>
            <p:spPr bwMode="auto">
              <a:xfrm>
                <a:off x="15990105" y="-1871902"/>
                <a:ext cx="30163" cy="12700"/>
              </a:xfrm>
              <a:custGeom>
                <a:avLst/>
                <a:gdLst>
                  <a:gd name="T0" fmla="*/ 8 w 9"/>
                  <a:gd name="T1" fmla="*/ 4 h 4"/>
                  <a:gd name="T2" fmla="*/ 6 w 9"/>
                  <a:gd name="T3" fmla="*/ 4 h 4"/>
                  <a:gd name="T4" fmla="*/ 4 w 9"/>
                  <a:gd name="T5" fmla="*/ 4 h 4"/>
                  <a:gd name="T6" fmla="*/ 2 w 9"/>
                  <a:gd name="T7" fmla="*/ 3 h 4"/>
                  <a:gd name="T8" fmla="*/ 1 w 9"/>
                  <a:gd name="T9" fmla="*/ 2 h 4"/>
                  <a:gd name="T10" fmla="*/ 1 w 9"/>
                  <a:gd name="T11" fmla="*/ 0 h 4"/>
                  <a:gd name="T12" fmla="*/ 1 w 9"/>
                  <a:gd name="T13" fmla="*/ 0 h 4"/>
                  <a:gd name="T14" fmla="*/ 2 w 9"/>
                  <a:gd name="T15" fmla="*/ 0 h 4"/>
                  <a:gd name="T16" fmla="*/ 5 w 9"/>
                  <a:gd name="T17" fmla="*/ 0 h 4"/>
                  <a:gd name="T18" fmla="*/ 7 w 9"/>
                  <a:gd name="T19" fmla="*/ 1 h 4"/>
                  <a:gd name="T20" fmla="*/ 8 w 9"/>
                  <a:gd name="T21" fmla="*/ 2 h 4"/>
                  <a:gd name="T22" fmla="*/ 8 w 9"/>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
                    <a:moveTo>
                      <a:pt x="8" y="4"/>
                    </a:moveTo>
                    <a:cubicBezTo>
                      <a:pt x="8" y="4"/>
                      <a:pt x="7" y="4"/>
                      <a:pt x="6" y="4"/>
                    </a:cubicBezTo>
                    <a:cubicBezTo>
                      <a:pt x="6" y="4"/>
                      <a:pt x="5" y="4"/>
                      <a:pt x="4" y="4"/>
                    </a:cubicBezTo>
                    <a:cubicBezTo>
                      <a:pt x="3" y="4"/>
                      <a:pt x="2" y="3"/>
                      <a:pt x="2" y="3"/>
                    </a:cubicBezTo>
                    <a:cubicBezTo>
                      <a:pt x="1" y="3"/>
                      <a:pt x="1" y="2"/>
                      <a:pt x="1" y="2"/>
                    </a:cubicBezTo>
                    <a:cubicBezTo>
                      <a:pt x="0" y="2"/>
                      <a:pt x="0" y="1"/>
                      <a:pt x="1" y="0"/>
                    </a:cubicBezTo>
                    <a:cubicBezTo>
                      <a:pt x="1" y="0"/>
                      <a:pt x="1" y="0"/>
                      <a:pt x="1" y="0"/>
                    </a:cubicBezTo>
                    <a:cubicBezTo>
                      <a:pt x="1" y="0"/>
                      <a:pt x="2" y="0"/>
                      <a:pt x="2" y="0"/>
                    </a:cubicBezTo>
                    <a:cubicBezTo>
                      <a:pt x="3" y="0"/>
                      <a:pt x="4" y="0"/>
                      <a:pt x="5" y="0"/>
                    </a:cubicBezTo>
                    <a:cubicBezTo>
                      <a:pt x="6" y="1"/>
                      <a:pt x="7" y="1"/>
                      <a:pt x="7" y="1"/>
                    </a:cubicBezTo>
                    <a:cubicBezTo>
                      <a:pt x="8" y="2"/>
                      <a:pt x="8" y="2"/>
                      <a:pt x="8" y="2"/>
                    </a:cubicBezTo>
                    <a:cubicBezTo>
                      <a:pt x="9" y="3"/>
                      <a:pt x="9" y="3"/>
                      <a:pt x="8"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2" name="ïṩlïḍê"/>
              <p:cNvSpPr/>
              <p:nvPr/>
            </p:nvSpPr>
            <p:spPr bwMode="auto">
              <a:xfrm>
                <a:off x="15969468" y="-1841739"/>
                <a:ext cx="30163" cy="17463"/>
              </a:xfrm>
              <a:custGeom>
                <a:avLst/>
                <a:gdLst>
                  <a:gd name="T0" fmla="*/ 8 w 9"/>
                  <a:gd name="T1" fmla="*/ 5 h 5"/>
                  <a:gd name="T2" fmla="*/ 6 w 9"/>
                  <a:gd name="T3" fmla="*/ 5 h 5"/>
                  <a:gd name="T4" fmla="*/ 4 w 9"/>
                  <a:gd name="T5" fmla="*/ 4 h 5"/>
                  <a:gd name="T6" fmla="*/ 2 w 9"/>
                  <a:gd name="T7" fmla="*/ 3 h 5"/>
                  <a:gd name="T8" fmla="*/ 1 w 9"/>
                  <a:gd name="T9" fmla="*/ 3 h 5"/>
                  <a:gd name="T10" fmla="*/ 1 w 9"/>
                  <a:gd name="T11" fmla="*/ 1 h 5"/>
                  <a:gd name="T12" fmla="*/ 1 w 9"/>
                  <a:gd name="T13" fmla="*/ 0 h 5"/>
                  <a:gd name="T14" fmla="*/ 2 w 9"/>
                  <a:gd name="T15" fmla="*/ 0 h 5"/>
                  <a:gd name="T16" fmla="*/ 5 w 9"/>
                  <a:gd name="T17" fmla="*/ 1 h 5"/>
                  <a:gd name="T18" fmla="*/ 7 w 9"/>
                  <a:gd name="T19" fmla="*/ 2 h 5"/>
                  <a:gd name="T20" fmla="*/ 8 w 9"/>
                  <a:gd name="T21" fmla="*/ 2 h 5"/>
                  <a:gd name="T22" fmla="*/ 8 w 9"/>
                  <a:gd name="T23" fmla="*/ 4 h 5"/>
                  <a:gd name="T24" fmla="*/ 8 w 9"/>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5"/>
                    </a:moveTo>
                    <a:cubicBezTo>
                      <a:pt x="8" y="5"/>
                      <a:pt x="7" y="5"/>
                      <a:pt x="6" y="5"/>
                    </a:cubicBezTo>
                    <a:cubicBezTo>
                      <a:pt x="6" y="5"/>
                      <a:pt x="5" y="4"/>
                      <a:pt x="4" y="4"/>
                    </a:cubicBezTo>
                    <a:cubicBezTo>
                      <a:pt x="3" y="4"/>
                      <a:pt x="2" y="4"/>
                      <a:pt x="2" y="3"/>
                    </a:cubicBezTo>
                    <a:cubicBezTo>
                      <a:pt x="1" y="3"/>
                      <a:pt x="1" y="3"/>
                      <a:pt x="1" y="3"/>
                    </a:cubicBezTo>
                    <a:cubicBezTo>
                      <a:pt x="0" y="2"/>
                      <a:pt x="0" y="1"/>
                      <a:pt x="1" y="1"/>
                    </a:cubicBezTo>
                    <a:cubicBezTo>
                      <a:pt x="1" y="0"/>
                      <a:pt x="1" y="0"/>
                      <a:pt x="1" y="0"/>
                    </a:cubicBezTo>
                    <a:cubicBezTo>
                      <a:pt x="1" y="0"/>
                      <a:pt x="2" y="0"/>
                      <a:pt x="2" y="0"/>
                    </a:cubicBezTo>
                    <a:cubicBezTo>
                      <a:pt x="3" y="0"/>
                      <a:pt x="4" y="0"/>
                      <a:pt x="5" y="1"/>
                    </a:cubicBezTo>
                    <a:cubicBezTo>
                      <a:pt x="6" y="1"/>
                      <a:pt x="7" y="1"/>
                      <a:pt x="7" y="2"/>
                    </a:cubicBezTo>
                    <a:cubicBezTo>
                      <a:pt x="8" y="2"/>
                      <a:pt x="8" y="2"/>
                      <a:pt x="8" y="2"/>
                    </a:cubicBezTo>
                    <a:cubicBezTo>
                      <a:pt x="9" y="3"/>
                      <a:pt x="9" y="4"/>
                      <a:pt x="8" y="4"/>
                    </a:cubicBezTo>
                    <a:lnTo>
                      <a:pt x="8"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3" name="íś1ïḓê"/>
              <p:cNvSpPr/>
              <p:nvPr/>
            </p:nvSpPr>
            <p:spPr bwMode="auto">
              <a:xfrm>
                <a:off x="15948830" y="-1816339"/>
                <a:ext cx="33338" cy="17463"/>
              </a:xfrm>
              <a:custGeom>
                <a:avLst/>
                <a:gdLst>
                  <a:gd name="T0" fmla="*/ 9 w 10"/>
                  <a:gd name="T1" fmla="*/ 5 h 5"/>
                  <a:gd name="T2" fmla="*/ 8 w 10"/>
                  <a:gd name="T3" fmla="*/ 5 h 5"/>
                  <a:gd name="T4" fmla="*/ 5 w 10"/>
                  <a:gd name="T5" fmla="*/ 4 h 5"/>
                  <a:gd name="T6" fmla="*/ 2 w 10"/>
                  <a:gd name="T7" fmla="*/ 3 h 5"/>
                  <a:gd name="T8" fmla="*/ 1 w 10"/>
                  <a:gd name="T9" fmla="*/ 3 h 5"/>
                  <a:gd name="T10" fmla="*/ 0 w 10"/>
                  <a:gd name="T11" fmla="*/ 1 h 5"/>
                  <a:gd name="T12" fmla="*/ 1 w 10"/>
                  <a:gd name="T13" fmla="*/ 0 h 5"/>
                  <a:gd name="T14" fmla="*/ 3 w 10"/>
                  <a:gd name="T15" fmla="*/ 0 h 5"/>
                  <a:gd name="T16" fmla="*/ 6 w 10"/>
                  <a:gd name="T17" fmla="*/ 1 h 5"/>
                  <a:gd name="T18" fmla="*/ 8 w 10"/>
                  <a:gd name="T19" fmla="*/ 2 h 5"/>
                  <a:gd name="T20" fmla="*/ 10 w 10"/>
                  <a:gd name="T21" fmla="*/ 2 h 5"/>
                  <a:gd name="T22" fmla="*/ 10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9" y="5"/>
                      <a:pt x="8" y="5"/>
                    </a:cubicBezTo>
                    <a:cubicBezTo>
                      <a:pt x="7" y="5"/>
                      <a:pt x="6" y="5"/>
                      <a:pt x="5" y="4"/>
                    </a:cubicBezTo>
                    <a:cubicBezTo>
                      <a:pt x="4" y="4"/>
                      <a:pt x="3" y="4"/>
                      <a:pt x="2" y="3"/>
                    </a:cubicBezTo>
                    <a:cubicBezTo>
                      <a:pt x="1" y="3"/>
                      <a:pt x="1" y="3"/>
                      <a:pt x="1" y="3"/>
                    </a:cubicBezTo>
                    <a:cubicBezTo>
                      <a:pt x="0" y="2"/>
                      <a:pt x="0" y="1"/>
                      <a:pt x="0" y="1"/>
                    </a:cubicBezTo>
                    <a:cubicBezTo>
                      <a:pt x="1" y="0"/>
                      <a:pt x="1" y="0"/>
                      <a:pt x="1" y="0"/>
                    </a:cubicBezTo>
                    <a:cubicBezTo>
                      <a:pt x="1" y="0"/>
                      <a:pt x="2" y="0"/>
                      <a:pt x="3" y="0"/>
                    </a:cubicBezTo>
                    <a:cubicBezTo>
                      <a:pt x="3" y="0"/>
                      <a:pt x="5" y="0"/>
                      <a:pt x="6" y="1"/>
                    </a:cubicBezTo>
                    <a:cubicBezTo>
                      <a:pt x="7" y="1"/>
                      <a:pt x="8" y="1"/>
                      <a:pt x="8" y="2"/>
                    </a:cubicBezTo>
                    <a:cubicBezTo>
                      <a:pt x="9" y="2"/>
                      <a:pt x="10" y="2"/>
                      <a:pt x="10" y="2"/>
                    </a:cubicBezTo>
                    <a:cubicBezTo>
                      <a:pt x="10" y="3"/>
                      <a:pt x="10" y="4"/>
                      <a:pt x="10"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4" name="iṧļîḋé"/>
              <p:cNvSpPr/>
              <p:nvPr/>
            </p:nvSpPr>
            <p:spPr bwMode="auto">
              <a:xfrm>
                <a:off x="15920255" y="-1789352"/>
                <a:ext cx="38100" cy="14288"/>
              </a:xfrm>
              <a:custGeom>
                <a:avLst/>
                <a:gdLst>
                  <a:gd name="T0" fmla="*/ 10 w 11"/>
                  <a:gd name="T1" fmla="*/ 4 h 4"/>
                  <a:gd name="T2" fmla="*/ 8 w 11"/>
                  <a:gd name="T3" fmla="*/ 4 h 4"/>
                  <a:gd name="T4" fmla="*/ 5 w 11"/>
                  <a:gd name="T5" fmla="*/ 4 h 4"/>
                  <a:gd name="T6" fmla="*/ 2 w 11"/>
                  <a:gd name="T7" fmla="*/ 3 h 4"/>
                  <a:gd name="T8" fmla="*/ 1 w 11"/>
                  <a:gd name="T9" fmla="*/ 2 h 4"/>
                  <a:gd name="T10" fmla="*/ 1 w 11"/>
                  <a:gd name="T11" fmla="*/ 0 h 4"/>
                  <a:gd name="T12" fmla="*/ 2 w 11"/>
                  <a:gd name="T13" fmla="*/ 0 h 4"/>
                  <a:gd name="T14" fmla="*/ 3 w 11"/>
                  <a:gd name="T15" fmla="*/ 0 h 4"/>
                  <a:gd name="T16" fmla="*/ 6 w 11"/>
                  <a:gd name="T17" fmla="*/ 0 h 4"/>
                  <a:gd name="T18" fmla="*/ 9 w 11"/>
                  <a:gd name="T19" fmla="*/ 1 h 4"/>
                  <a:gd name="T20" fmla="*/ 10 w 11"/>
                  <a:gd name="T21" fmla="*/ 2 h 4"/>
                  <a:gd name="T22" fmla="*/ 10 w 11"/>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4">
                    <a:moveTo>
                      <a:pt x="10" y="4"/>
                    </a:moveTo>
                    <a:cubicBezTo>
                      <a:pt x="10" y="4"/>
                      <a:pt x="9" y="4"/>
                      <a:pt x="8" y="4"/>
                    </a:cubicBezTo>
                    <a:cubicBezTo>
                      <a:pt x="7" y="4"/>
                      <a:pt x="6" y="4"/>
                      <a:pt x="5" y="4"/>
                    </a:cubicBezTo>
                    <a:cubicBezTo>
                      <a:pt x="4" y="4"/>
                      <a:pt x="3" y="3"/>
                      <a:pt x="2" y="3"/>
                    </a:cubicBezTo>
                    <a:cubicBezTo>
                      <a:pt x="2" y="3"/>
                      <a:pt x="1" y="2"/>
                      <a:pt x="1" y="2"/>
                    </a:cubicBezTo>
                    <a:cubicBezTo>
                      <a:pt x="1" y="2"/>
                      <a:pt x="0" y="1"/>
                      <a:pt x="1" y="0"/>
                    </a:cubicBezTo>
                    <a:cubicBezTo>
                      <a:pt x="2" y="0"/>
                      <a:pt x="2" y="0"/>
                      <a:pt x="2" y="0"/>
                    </a:cubicBezTo>
                    <a:cubicBezTo>
                      <a:pt x="2" y="0"/>
                      <a:pt x="2" y="0"/>
                      <a:pt x="3" y="0"/>
                    </a:cubicBezTo>
                    <a:cubicBezTo>
                      <a:pt x="4" y="0"/>
                      <a:pt x="5" y="0"/>
                      <a:pt x="6" y="0"/>
                    </a:cubicBezTo>
                    <a:cubicBezTo>
                      <a:pt x="7" y="1"/>
                      <a:pt x="8" y="1"/>
                      <a:pt x="9" y="1"/>
                    </a:cubicBezTo>
                    <a:cubicBezTo>
                      <a:pt x="10" y="2"/>
                      <a:pt x="10" y="2"/>
                      <a:pt x="10" y="2"/>
                    </a:cubicBezTo>
                    <a:cubicBezTo>
                      <a:pt x="11" y="2"/>
                      <a:pt x="11" y="3"/>
                      <a:pt x="10"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5" name="îṡḻïďe"/>
              <p:cNvSpPr/>
              <p:nvPr/>
            </p:nvSpPr>
            <p:spPr bwMode="auto">
              <a:xfrm>
                <a:off x="15902793" y="-1754427"/>
                <a:ext cx="34925" cy="17463"/>
              </a:xfrm>
              <a:custGeom>
                <a:avLst/>
                <a:gdLst>
                  <a:gd name="T0" fmla="*/ 9 w 10"/>
                  <a:gd name="T1" fmla="*/ 5 h 5"/>
                  <a:gd name="T2" fmla="*/ 7 w 10"/>
                  <a:gd name="T3" fmla="*/ 5 h 5"/>
                  <a:gd name="T4" fmla="*/ 5 w 10"/>
                  <a:gd name="T5" fmla="*/ 4 h 5"/>
                  <a:gd name="T6" fmla="*/ 2 w 10"/>
                  <a:gd name="T7" fmla="*/ 3 h 5"/>
                  <a:gd name="T8" fmla="*/ 1 w 10"/>
                  <a:gd name="T9" fmla="*/ 2 h 5"/>
                  <a:gd name="T10" fmla="*/ 1 w 10"/>
                  <a:gd name="T11" fmla="*/ 0 h 5"/>
                  <a:gd name="T12" fmla="*/ 2 w 10"/>
                  <a:gd name="T13" fmla="*/ 0 h 5"/>
                  <a:gd name="T14" fmla="*/ 3 w 10"/>
                  <a:gd name="T15" fmla="*/ 0 h 5"/>
                  <a:gd name="T16" fmla="*/ 6 w 10"/>
                  <a:gd name="T17" fmla="*/ 1 h 5"/>
                  <a:gd name="T18" fmla="*/ 8 w 10"/>
                  <a:gd name="T19" fmla="*/ 2 h 5"/>
                  <a:gd name="T20" fmla="*/ 9 w 10"/>
                  <a:gd name="T21" fmla="*/ 3 h 5"/>
                  <a:gd name="T22" fmla="*/ 9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8" y="5"/>
                      <a:pt x="7" y="5"/>
                    </a:cubicBezTo>
                    <a:cubicBezTo>
                      <a:pt x="6" y="5"/>
                      <a:pt x="5" y="4"/>
                      <a:pt x="5" y="4"/>
                    </a:cubicBezTo>
                    <a:cubicBezTo>
                      <a:pt x="4" y="4"/>
                      <a:pt x="3" y="3"/>
                      <a:pt x="2" y="3"/>
                    </a:cubicBezTo>
                    <a:cubicBezTo>
                      <a:pt x="1" y="3"/>
                      <a:pt x="1" y="2"/>
                      <a:pt x="1" y="2"/>
                    </a:cubicBezTo>
                    <a:cubicBezTo>
                      <a:pt x="0" y="2"/>
                      <a:pt x="0" y="1"/>
                      <a:pt x="1" y="0"/>
                    </a:cubicBezTo>
                    <a:cubicBezTo>
                      <a:pt x="2" y="0"/>
                      <a:pt x="2" y="0"/>
                      <a:pt x="2" y="0"/>
                    </a:cubicBezTo>
                    <a:cubicBezTo>
                      <a:pt x="2" y="0"/>
                      <a:pt x="2" y="0"/>
                      <a:pt x="3" y="0"/>
                    </a:cubicBezTo>
                    <a:cubicBezTo>
                      <a:pt x="4" y="0"/>
                      <a:pt x="5" y="0"/>
                      <a:pt x="6" y="1"/>
                    </a:cubicBezTo>
                    <a:cubicBezTo>
                      <a:pt x="7" y="1"/>
                      <a:pt x="8" y="1"/>
                      <a:pt x="8" y="2"/>
                    </a:cubicBezTo>
                    <a:cubicBezTo>
                      <a:pt x="9" y="2"/>
                      <a:pt x="9" y="3"/>
                      <a:pt x="9" y="3"/>
                    </a:cubicBezTo>
                    <a:cubicBezTo>
                      <a:pt x="10" y="3"/>
                      <a:pt x="10" y="4"/>
                      <a:pt x="9"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6" name="işľíḓè"/>
              <p:cNvSpPr/>
              <p:nvPr/>
            </p:nvSpPr>
            <p:spPr bwMode="auto">
              <a:xfrm>
                <a:off x="15885330" y="-1722677"/>
                <a:ext cx="25400" cy="12700"/>
              </a:xfrm>
              <a:custGeom>
                <a:avLst/>
                <a:gdLst>
                  <a:gd name="T0" fmla="*/ 5 w 7"/>
                  <a:gd name="T1" fmla="*/ 4 h 4"/>
                  <a:gd name="T2" fmla="*/ 4 w 7"/>
                  <a:gd name="T3" fmla="*/ 4 h 4"/>
                  <a:gd name="T4" fmla="*/ 3 w 7"/>
                  <a:gd name="T5" fmla="*/ 3 h 4"/>
                  <a:gd name="T6" fmla="*/ 1 w 7"/>
                  <a:gd name="T7" fmla="*/ 2 h 4"/>
                  <a:gd name="T8" fmla="*/ 0 w 7"/>
                  <a:gd name="T9" fmla="*/ 2 h 4"/>
                  <a:gd name="T10" fmla="*/ 1 w 7"/>
                  <a:gd name="T11" fmla="*/ 0 h 4"/>
                  <a:gd name="T12" fmla="*/ 1 w 7"/>
                  <a:gd name="T13" fmla="*/ 0 h 4"/>
                  <a:gd name="T14" fmla="*/ 2 w 7"/>
                  <a:gd name="T15" fmla="*/ 0 h 4"/>
                  <a:gd name="T16" fmla="*/ 4 w 7"/>
                  <a:gd name="T17" fmla="*/ 0 h 4"/>
                  <a:gd name="T18" fmla="*/ 6 w 7"/>
                  <a:gd name="T19" fmla="*/ 1 h 4"/>
                  <a:gd name="T20" fmla="*/ 6 w 7"/>
                  <a:gd name="T21" fmla="*/ 2 h 4"/>
                  <a:gd name="T22" fmla="*/ 6 w 7"/>
                  <a:gd name="T23" fmla="*/ 4 h 4"/>
                  <a:gd name="T24" fmla="*/ 5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5" y="4"/>
                    </a:moveTo>
                    <a:cubicBezTo>
                      <a:pt x="5" y="4"/>
                      <a:pt x="5" y="4"/>
                      <a:pt x="4" y="4"/>
                    </a:cubicBezTo>
                    <a:cubicBezTo>
                      <a:pt x="4" y="4"/>
                      <a:pt x="3" y="4"/>
                      <a:pt x="3" y="3"/>
                    </a:cubicBezTo>
                    <a:cubicBezTo>
                      <a:pt x="2" y="3"/>
                      <a:pt x="1" y="3"/>
                      <a:pt x="1" y="2"/>
                    </a:cubicBezTo>
                    <a:cubicBezTo>
                      <a:pt x="1" y="2"/>
                      <a:pt x="0" y="2"/>
                      <a:pt x="0" y="2"/>
                    </a:cubicBezTo>
                    <a:cubicBezTo>
                      <a:pt x="0" y="1"/>
                      <a:pt x="0" y="0"/>
                      <a:pt x="1" y="0"/>
                    </a:cubicBezTo>
                    <a:cubicBezTo>
                      <a:pt x="1" y="0"/>
                      <a:pt x="1" y="0"/>
                      <a:pt x="1" y="0"/>
                    </a:cubicBezTo>
                    <a:cubicBezTo>
                      <a:pt x="1" y="0"/>
                      <a:pt x="2" y="0"/>
                      <a:pt x="2" y="0"/>
                    </a:cubicBezTo>
                    <a:cubicBezTo>
                      <a:pt x="3" y="0"/>
                      <a:pt x="3" y="0"/>
                      <a:pt x="4" y="0"/>
                    </a:cubicBezTo>
                    <a:cubicBezTo>
                      <a:pt x="5" y="0"/>
                      <a:pt x="5" y="1"/>
                      <a:pt x="6" y="1"/>
                    </a:cubicBezTo>
                    <a:cubicBezTo>
                      <a:pt x="6" y="1"/>
                      <a:pt x="6" y="2"/>
                      <a:pt x="6" y="2"/>
                    </a:cubicBezTo>
                    <a:cubicBezTo>
                      <a:pt x="7" y="2"/>
                      <a:pt x="6" y="3"/>
                      <a:pt x="6" y="4"/>
                    </a:cubicBezTo>
                    <a:lnTo>
                      <a:pt x="5"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7" name="í$ḷiḍé"/>
              <p:cNvSpPr/>
              <p:nvPr/>
            </p:nvSpPr>
            <p:spPr bwMode="auto">
              <a:xfrm>
                <a:off x="15864693" y="-1698864"/>
                <a:ext cx="23813" cy="17463"/>
              </a:xfrm>
              <a:custGeom>
                <a:avLst/>
                <a:gdLst>
                  <a:gd name="T0" fmla="*/ 5 w 7"/>
                  <a:gd name="T1" fmla="*/ 5 h 5"/>
                  <a:gd name="T2" fmla="*/ 5 w 7"/>
                  <a:gd name="T3" fmla="*/ 5 h 5"/>
                  <a:gd name="T4" fmla="*/ 3 w 7"/>
                  <a:gd name="T5" fmla="*/ 4 h 5"/>
                  <a:gd name="T6" fmla="*/ 1 w 7"/>
                  <a:gd name="T7" fmla="*/ 3 h 5"/>
                  <a:gd name="T8" fmla="*/ 0 w 7"/>
                  <a:gd name="T9" fmla="*/ 3 h 5"/>
                  <a:gd name="T10" fmla="*/ 1 w 7"/>
                  <a:gd name="T11" fmla="*/ 1 h 5"/>
                  <a:gd name="T12" fmla="*/ 1 w 7"/>
                  <a:gd name="T13" fmla="*/ 1 h 5"/>
                  <a:gd name="T14" fmla="*/ 2 w 7"/>
                  <a:gd name="T15" fmla="*/ 0 h 5"/>
                  <a:gd name="T16" fmla="*/ 4 w 7"/>
                  <a:gd name="T17" fmla="*/ 1 h 5"/>
                  <a:gd name="T18" fmla="*/ 6 w 7"/>
                  <a:gd name="T19" fmla="*/ 2 h 5"/>
                  <a:gd name="T20" fmla="*/ 6 w 7"/>
                  <a:gd name="T21" fmla="*/ 3 h 5"/>
                  <a:gd name="T22" fmla="*/ 6 w 7"/>
                  <a:gd name="T23" fmla="*/ 4 h 5"/>
                  <a:gd name="T24" fmla="*/ 5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5" y="5"/>
                    </a:moveTo>
                    <a:cubicBezTo>
                      <a:pt x="5" y="5"/>
                      <a:pt x="5" y="5"/>
                      <a:pt x="5" y="5"/>
                    </a:cubicBezTo>
                    <a:cubicBezTo>
                      <a:pt x="4" y="5"/>
                      <a:pt x="3" y="5"/>
                      <a:pt x="3" y="4"/>
                    </a:cubicBezTo>
                    <a:cubicBezTo>
                      <a:pt x="2" y="4"/>
                      <a:pt x="1" y="4"/>
                      <a:pt x="1" y="3"/>
                    </a:cubicBezTo>
                    <a:cubicBezTo>
                      <a:pt x="1" y="3"/>
                      <a:pt x="0" y="3"/>
                      <a:pt x="0" y="3"/>
                    </a:cubicBezTo>
                    <a:cubicBezTo>
                      <a:pt x="0" y="2"/>
                      <a:pt x="0" y="1"/>
                      <a:pt x="1" y="1"/>
                    </a:cubicBezTo>
                    <a:cubicBezTo>
                      <a:pt x="1" y="1"/>
                      <a:pt x="1" y="1"/>
                      <a:pt x="1" y="1"/>
                    </a:cubicBezTo>
                    <a:cubicBezTo>
                      <a:pt x="1" y="1"/>
                      <a:pt x="2" y="0"/>
                      <a:pt x="2" y="0"/>
                    </a:cubicBezTo>
                    <a:cubicBezTo>
                      <a:pt x="3" y="0"/>
                      <a:pt x="3" y="1"/>
                      <a:pt x="4" y="1"/>
                    </a:cubicBezTo>
                    <a:cubicBezTo>
                      <a:pt x="5" y="1"/>
                      <a:pt x="5" y="2"/>
                      <a:pt x="6" y="2"/>
                    </a:cubicBezTo>
                    <a:cubicBezTo>
                      <a:pt x="6" y="2"/>
                      <a:pt x="6" y="3"/>
                      <a:pt x="6" y="3"/>
                    </a:cubicBezTo>
                    <a:cubicBezTo>
                      <a:pt x="7" y="3"/>
                      <a:pt x="6" y="4"/>
                      <a:pt x="6" y="4"/>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8" name="ïṩľiḍê"/>
              <p:cNvSpPr/>
              <p:nvPr/>
            </p:nvSpPr>
            <p:spPr bwMode="auto">
              <a:xfrm>
                <a:off x="15840880" y="-1671877"/>
                <a:ext cx="26988" cy="14288"/>
              </a:xfrm>
              <a:custGeom>
                <a:avLst/>
                <a:gdLst>
                  <a:gd name="T0" fmla="*/ 6 w 8"/>
                  <a:gd name="T1" fmla="*/ 4 h 4"/>
                  <a:gd name="T2" fmla="*/ 5 w 8"/>
                  <a:gd name="T3" fmla="*/ 4 h 4"/>
                  <a:gd name="T4" fmla="*/ 3 w 8"/>
                  <a:gd name="T5" fmla="*/ 4 h 4"/>
                  <a:gd name="T6" fmla="*/ 2 w 8"/>
                  <a:gd name="T7" fmla="*/ 3 h 4"/>
                  <a:gd name="T8" fmla="*/ 1 w 8"/>
                  <a:gd name="T9" fmla="*/ 2 h 4"/>
                  <a:gd name="T10" fmla="*/ 1 w 8"/>
                  <a:gd name="T11" fmla="*/ 0 h 4"/>
                  <a:gd name="T12" fmla="*/ 2 w 8"/>
                  <a:gd name="T13" fmla="*/ 0 h 4"/>
                  <a:gd name="T14" fmla="*/ 3 w 8"/>
                  <a:gd name="T15" fmla="*/ 0 h 4"/>
                  <a:gd name="T16" fmla="*/ 5 w 8"/>
                  <a:gd name="T17" fmla="*/ 0 h 4"/>
                  <a:gd name="T18" fmla="*/ 6 w 8"/>
                  <a:gd name="T19" fmla="*/ 1 h 4"/>
                  <a:gd name="T20" fmla="*/ 7 w 8"/>
                  <a:gd name="T21" fmla="*/ 2 h 4"/>
                  <a:gd name="T22" fmla="*/ 7 w 8"/>
                  <a:gd name="T23" fmla="*/ 4 h 4"/>
                  <a:gd name="T24" fmla="*/ 6 w 8"/>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4">
                    <a:moveTo>
                      <a:pt x="6" y="4"/>
                    </a:moveTo>
                    <a:cubicBezTo>
                      <a:pt x="6" y="4"/>
                      <a:pt x="6" y="4"/>
                      <a:pt x="5" y="4"/>
                    </a:cubicBezTo>
                    <a:cubicBezTo>
                      <a:pt x="5" y="4"/>
                      <a:pt x="4" y="4"/>
                      <a:pt x="3" y="4"/>
                    </a:cubicBezTo>
                    <a:cubicBezTo>
                      <a:pt x="3" y="3"/>
                      <a:pt x="2" y="3"/>
                      <a:pt x="2" y="3"/>
                    </a:cubicBezTo>
                    <a:cubicBezTo>
                      <a:pt x="1" y="2"/>
                      <a:pt x="1" y="2"/>
                      <a:pt x="1" y="2"/>
                    </a:cubicBezTo>
                    <a:cubicBezTo>
                      <a:pt x="0" y="1"/>
                      <a:pt x="1" y="0"/>
                      <a:pt x="1" y="0"/>
                    </a:cubicBezTo>
                    <a:cubicBezTo>
                      <a:pt x="2" y="0"/>
                      <a:pt x="2" y="0"/>
                      <a:pt x="2" y="0"/>
                    </a:cubicBezTo>
                    <a:cubicBezTo>
                      <a:pt x="2" y="0"/>
                      <a:pt x="2" y="0"/>
                      <a:pt x="3" y="0"/>
                    </a:cubicBezTo>
                    <a:cubicBezTo>
                      <a:pt x="3" y="0"/>
                      <a:pt x="4" y="0"/>
                      <a:pt x="5" y="0"/>
                    </a:cubicBezTo>
                    <a:cubicBezTo>
                      <a:pt x="5" y="0"/>
                      <a:pt x="6" y="1"/>
                      <a:pt x="6" y="1"/>
                    </a:cubicBezTo>
                    <a:cubicBezTo>
                      <a:pt x="7" y="2"/>
                      <a:pt x="7" y="2"/>
                      <a:pt x="7" y="2"/>
                    </a:cubicBezTo>
                    <a:cubicBezTo>
                      <a:pt x="8" y="3"/>
                      <a:pt x="7" y="3"/>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9" name="iš1íḑé"/>
              <p:cNvSpPr/>
              <p:nvPr/>
            </p:nvSpPr>
            <p:spPr bwMode="auto">
              <a:xfrm>
                <a:off x="15817068" y="-1640127"/>
                <a:ext cx="26988" cy="17463"/>
              </a:xfrm>
              <a:custGeom>
                <a:avLst/>
                <a:gdLst>
                  <a:gd name="T0" fmla="*/ 6 w 8"/>
                  <a:gd name="T1" fmla="*/ 5 h 5"/>
                  <a:gd name="T2" fmla="*/ 5 w 8"/>
                  <a:gd name="T3" fmla="*/ 5 h 5"/>
                  <a:gd name="T4" fmla="*/ 3 w 8"/>
                  <a:gd name="T5" fmla="*/ 4 h 5"/>
                  <a:gd name="T6" fmla="*/ 2 w 8"/>
                  <a:gd name="T7" fmla="*/ 3 h 5"/>
                  <a:gd name="T8" fmla="*/ 1 w 8"/>
                  <a:gd name="T9" fmla="*/ 3 h 5"/>
                  <a:gd name="T10" fmla="*/ 1 w 8"/>
                  <a:gd name="T11" fmla="*/ 1 h 5"/>
                  <a:gd name="T12" fmla="*/ 2 w 8"/>
                  <a:gd name="T13" fmla="*/ 1 h 5"/>
                  <a:gd name="T14" fmla="*/ 3 w 8"/>
                  <a:gd name="T15" fmla="*/ 1 h 5"/>
                  <a:gd name="T16" fmla="*/ 5 w 8"/>
                  <a:gd name="T17" fmla="*/ 1 h 5"/>
                  <a:gd name="T18" fmla="*/ 6 w 8"/>
                  <a:gd name="T19" fmla="*/ 2 h 5"/>
                  <a:gd name="T20" fmla="*/ 7 w 8"/>
                  <a:gd name="T21" fmla="*/ 3 h 5"/>
                  <a:gd name="T22" fmla="*/ 7 w 8"/>
                  <a:gd name="T23" fmla="*/ 4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5"/>
                      <a:pt x="3" y="4"/>
                    </a:cubicBezTo>
                    <a:cubicBezTo>
                      <a:pt x="3" y="4"/>
                      <a:pt x="2" y="4"/>
                      <a:pt x="2" y="3"/>
                    </a:cubicBezTo>
                    <a:cubicBezTo>
                      <a:pt x="1" y="3"/>
                      <a:pt x="1" y="3"/>
                      <a:pt x="1" y="3"/>
                    </a:cubicBezTo>
                    <a:cubicBezTo>
                      <a:pt x="0" y="2"/>
                      <a:pt x="1" y="1"/>
                      <a:pt x="1" y="1"/>
                    </a:cubicBezTo>
                    <a:cubicBezTo>
                      <a:pt x="2" y="1"/>
                      <a:pt x="2" y="1"/>
                      <a:pt x="2" y="1"/>
                    </a:cubicBezTo>
                    <a:cubicBezTo>
                      <a:pt x="2" y="1"/>
                      <a:pt x="2" y="0"/>
                      <a:pt x="3" y="1"/>
                    </a:cubicBezTo>
                    <a:cubicBezTo>
                      <a:pt x="3" y="1"/>
                      <a:pt x="4" y="1"/>
                      <a:pt x="5" y="1"/>
                    </a:cubicBezTo>
                    <a:cubicBezTo>
                      <a:pt x="5" y="1"/>
                      <a:pt x="6" y="2"/>
                      <a:pt x="6" y="2"/>
                    </a:cubicBezTo>
                    <a:cubicBezTo>
                      <a:pt x="7" y="2"/>
                      <a:pt x="7" y="3"/>
                      <a:pt x="7" y="3"/>
                    </a:cubicBezTo>
                    <a:cubicBezTo>
                      <a:pt x="8" y="3"/>
                      <a:pt x="7" y="4"/>
                      <a:pt x="7"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0" name="î$1ïde"/>
              <p:cNvSpPr/>
              <p:nvPr/>
            </p:nvSpPr>
            <p:spPr bwMode="auto">
              <a:xfrm>
                <a:off x="15788493" y="-1605202"/>
                <a:ext cx="31750" cy="17463"/>
              </a:xfrm>
              <a:custGeom>
                <a:avLst/>
                <a:gdLst>
                  <a:gd name="T0" fmla="*/ 8 w 9"/>
                  <a:gd name="T1" fmla="*/ 4 h 5"/>
                  <a:gd name="T2" fmla="*/ 7 w 9"/>
                  <a:gd name="T3" fmla="*/ 4 h 5"/>
                  <a:gd name="T4" fmla="*/ 4 w 9"/>
                  <a:gd name="T5" fmla="*/ 4 h 5"/>
                  <a:gd name="T6" fmla="*/ 2 w 9"/>
                  <a:gd name="T7" fmla="*/ 3 h 5"/>
                  <a:gd name="T8" fmla="*/ 1 w 9"/>
                  <a:gd name="T9" fmla="*/ 3 h 5"/>
                  <a:gd name="T10" fmla="*/ 1 w 9"/>
                  <a:gd name="T11" fmla="*/ 1 h 5"/>
                  <a:gd name="T12" fmla="*/ 2 w 9"/>
                  <a:gd name="T13" fmla="*/ 0 h 5"/>
                  <a:gd name="T14" fmla="*/ 3 w 9"/>
                  <a:gd name="T15" fmla="*/ 0 h 5"/>
                  <a:gd name="T16" fmla="*/ 5 w 9"/>
                  <a:gd name="T17" fmla="*/ 1 h 5"/>
                  <a:gd name="T18" fmla="*/ 8 w 9"/>
                  <a:gd name="T19" fmla="*/ 2 h 5"/>
                  <a:gd name="T20" fmla="*/ 9 w 9"/>
                  <a:gd name="T21" fmla="*/ 2 h 5"/>
                  <a:gd name="T22" fmla="*/ 9 w 9"/>
                  <a:gd name="T23" fmla="*/ 4 h 5"/>
                  <a:gd name="T24" fmla="*/ 8 w 9"/>
                  <a:gd name="T25"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4"/>
                    </a:moveTo>
                    <a:cubicBezTo>
                      <a:pt x="8" y="4"/>
                      <a:pt x="8" y="4"/>
                      <a:pt x="7" y="4"/>
                    </a:cubicBezTo>
                    <a:cubicBezTo>
                      <a:pt x="6" y="5"/>
                      <a:pt x="5" y="4"/>
                      <a:pt x="4" y="4"/>
                    </a:cubicBezTo>
                    <a:cubicBezTo>
                      <a:pt x="3" y="4"/>
                      <a:pt x="3" y="4"/>
                      <a:pt x="2" y="3"/>
                    </a:cubicBezTo>
                    <a:cubicBezTo>
                      <a:pt x="1" y="3"/>
                      <a:pt x="1" y="3"/>
                      <a:pt x="1" y="3"/>
                    </a:cubicBezTo>
                    <a:cubicBezTo>
                      <a:pt x="0" y="2"/>
                      <a:pt x="0" y="1"/>
                      <a:pt x="1" y="1"/>
                    </a:cubicBezTo>
                    <a:cubicBezTo>
                      <a:pt x="2" y="0"/>
                      <a:pt x="2" y="0"/>
                      <a:pt x="2" y="0"/>
                    </a:cubicBezTo>
                    <a:cubicBezTo>
                      <a:pt x="2" y="0"/>
                      <a:pt x="2" y="0"/>
                      <a:pt x="3" y="0"/>
                    </a:cubicBezTo>
                    <a:cubicBezTo>
                      <a:pt x="3" y="0"/>
                      <a:pt x="4" y="0"/>
                      <a:pt x="5" y="1"/>
                    </a:cubicBezTo>
                    <a:cubicBezTo>
                      <a:pt x="6" y="1"/>
                      <a:pt x="7" y="1"/>
                      <a:pt x="8" y="2"/>
                    </a:cubicBezTo>
                    <a:cubicBezTo>
                      <a:pt x="8" y="2"/>
                      <a:pt x="9" y="2"/>
                      <a:pt x="9" y="2"/>
                    </a:cubicBezTo>
                    <a:cubicBezTo>
                      <a:pt x="9" y="3"/>
                      <a:pt x="9" y="3"/>
                      <a:pt x="9" y="4"/>
                    </a:cubicBezTo>
                    <a:lnTo>
                      <a:pt x="8"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1" name="iṧļiďè"/>
              <p:cNvSpPr/>
              <p:nvPr/>
            </p:nvSpPr>
            <p:spPr bwMode="auto">
              <a:xfrm>
                <a:off x="15771030" y="-1578214"/>
                <a:ext cx="20638" cy="14288"/>
              </a:xfrm>
              <a:custGeom>
                <a:avLst/>
                <a:gdLst>
                  <a:gd name="T0" fmla="*/ 5 w 6"/>
                  <a:gd name="T1" fmla="*/ 3 h 4"/>
                  <a:gd name="T2" fmla="*/ 4 w 6"/>
                  <a:gd name="T3" fmla="*/ 4 h 4"/>
                  <a:gd name="T4" fmla="*/ 3 w 6"/>
                  <a:gd name="T5" fmla="*/ 3 h 4"/>
                  <a:gd name="T6" fmla="*/ 1 w 6"/>
                  <a:gd name="T7" fmla="*/ 3 h 4"/>
                  <a:gd name="T8" fmla="*/ 0 w 6"/>
                  <a:gd name="T9" fmla="*/ 2 h 4"/>
                  <a:gd name="T10" fmla="*/ 1 w 6"/>
                  <a:gd name="T11" fmla="*/ 0 h 4"/>
                  <a:gd name="T12" fmla="*/ 1 w 6"/>
                  <a:gd name="T13" fmla="*/ 0 h 4"/>
                  <a:gd name="T14" fmla="*/ 2 w 6"/>
                  <a:gd name="T15" fmla="*/ 0 h 4"/>
                  <a:gd name="T16" fmla="*/ 4 w 6"/>
                  <a:gd name="T17" fmla="*/ 0 h 4"/>
                  <a:gd name="T18" fmla="*/ 5 w 6"/>
                  <a:gd name="T19" fmla="*/ 1 h 4"/>
                  <a:gd name="T20" fmla="*/ 6 w 6"/>
                  <a:gd name="T21" fmla="*/ 1 h 4"/>
                  <a:gd name="T22" fmla="*/ 6 w 6"/>
                  <a:gd name="T23" fmla="*/ 3 h 4"/>
                  <a:gd name="T24" fmla="*/ 5 w 6"/>
                  <a:gd name="T25"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5" y="3"/>
                    </a:moveTo>
                    <a:cubicBezTo>
                      <a:pt x="5" y="3"/>
                      <a:pt x="5" y="4"/>
                      <a:pt x="4" y="4"/>
                    </a:cubicBezTo>
                    <a:cubicBezTo>
                      <a:pt x="4" y="4"/>
                      <a:pt x="3" y="4"/>
                      <a:pt x="3" y="3"/>
                    </a:cubicBezTo>
                    <a:cubicBezTo>
                      <a:pt x="2" y="3"/>
                      <a:pt x="1" y="3"/>
                      <a:pt x="1" y="3"/>
                    </a:cubicBezTo>
                    <a:cubicBezTo>
                      <a:pt x="1" y="2"/>
                      <a:pt x="0" y="2"/>
                      <a:pt x="0" y="2"/>
                    </a:cubicBezTo>
                    <a:cubicBezTo>
                      <a:pt x="0" y="1"/>
                      <a:pt x="0" y="0"/>
                      <a:pt x="1" y="0"/>
                    </a:cubicBezTo>
                    <a:cubicBezTo>
                      <a:pt x="1" y="0"/>
                      <a:pt x="1" y="0"/>
                      <a:pt x="1" y="0"/>
                    </a:cubicBezTo>
                    <a:cubicBezTo>
                      <a:pt x="1" y="0"/>
                      <a:pt x="1" y="0"/>
                      <a:pt x="2" y="0"/>
                    </a:cubicBezTo>
                    <a:cubicBezTo>
                      <a:pt x="2" y="0"/>
                      <a:pt x="3" y="0"/>
                      <a:pt x="4" y="0"/>
                    </a:cubicBezTo>
                    <a:cubicBezTo>
                      <a:pt x="4" y="0"/>
                      <a:pt x="5" y="0"/>
                      <a:pt x="5" y="1"/>
                    </a:cubicBezTo>
                    <a:cubicBezTo>
                      <a:pt x="6" y="1"/>
                      <a:pt x="6" y="1"/>
                      <a:pt x="6" y="1"/>
                    </a:cubicBezTo>
                    <a:cubicBezTo>
                      <a:pt x="6" y="2"/>
                      <a:pt x="6" y="3"/>
                      <a:pt x="6" y="3"/>
                    </a:cubicBezTo>
                    <a:lnTo>
                      <a:pt x="5" y="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2" name="îsļïḍé"/>
              <p:cNvSpPr/>
              <p:nvPr/>
            </p:nvSpPr>
            <p:spPr bwMode="auto">
              <a:xfrm>
                <a:off x="15744043" y="-1549639"/>
                <a:ext cx="26988" cy="15875"/>
              </a:xfrm>
              <a:custGeom>
                <a:avLst/>
                <a:gdLst>
                  <a:gd name="T0" fmla="*/ 6 w 8"/>
                  <a:gd name="T1" fmla="*/ 5 h 5"/>
                  <a:gd name="T2" fmla="*/ 5 w 8"/>
                  <a:gd name="T3" fmla="*/ 5 h 5"/>
                  <a:gd name="T4" fmla="*/ 3 w 8"/>
                  <a:gd name="T5" fmla="*/ 4 h 5"/>
                  <a:gd name="T6" fmla="*/ 1 w 8"/>
                  <a:gd name="T7" fmla="*/ 3 h 5"/>
                  <a:gd name="T8" fmla="*/ 1 w 8"/>
                  <a:gd name="T9" fmla="*/ 2 h 5"/>
                  <a:gd name="T10" fmla="*/ 1 w 8"/>
                  <a:gd name="T11" fmla="*/ 0 h 5"/>
                  <a:gd name="T12" fmla="*/ 2 w 8"/>
                  <a:gd name="T13" fmla="*/ 0 h 5"/>
                  <a:gd name="T14" fmla="*/ 3 w 8"/>
                  <a:gd name="T15" fmla="*/ 0 h 5"/>
                  <a:gd name="T16" fmla="*/ 5 w 8"/>
                  <a:gd name="T17" fmla="*/ 1 h 5"/>
                  <a:gd name="T18" fmla="*/ 7 w 8"/>
                  <a:gd name="T19" fmla="*/ 2 h 5"/>
                  <a:gd name="T20" fmla="*/ 7 w 8"/>
                  <a:gd name="T21" fmla="*/ 3 h 5"/>
                  <a:gd name="T22" fmla="*/ 7 w 8"/>
                  <a:gd name="T23" fmla="*/ 5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4"/>
                      <a:pt x="3" y="4"/>
                    </a:cubicBezTo>
                    <a:cubicBezTo>
                      <a:pt x="3" y="4"/>
                      <a:pt x="2" y="4"/>
                      <a:pt x="1" y="3"/>
                    </a:cubicBezTo>
                    <a:cubicBezTo>
                      <a:pt x="1" y="3"/>
                      <a:pt x="1" y="2"/>
                      <a:pt x="1" y="2"/>
                    </a:cubicBezTo>
                    <a:cubicBezTo>
                      <a:pt x="0" y="2"/>
                      <a:pt x="1" y="1"/>
                      <a:pt x="1" y="0"/>
                    </a:cubicBezTo>
                    <a:cubicBezTo>
                      <a:pt x="2" y="0"/>
                      <a:pt x="2" y="0"/>
                      <a:pt x="2" y="0"/>
                    </a:cubicBezTo>
                    <a:cubicBezTo>
                      <a:pt x="2" y="0"/>
                      <a:pt x="2" y="0"/>
                      <a:pt x="3" y="0"/>
                    </a:cubicBezTo>
                    <a:cubicBezTo>
                      <a:pt x="3" y="0"/>
                      <a:pt x="4" y="1"/>
                      <a:pt x="5" y="1"/>
                    </a:cubicBezTo>
                    <a:cubicBezTo>
                      <a:pt x="5" y="1"/>
                      <a:pt x="6" y="2"/>
                      <a:pt x="7" y="2"/>
                    </a:cubicBezTo>
                    <a:cubicBezTo>
                      <a:pt x="7" y="2"/>
                      <a:pt x="7" y="3"/>
                      <a:pt x="7" y="3"/>
                    </a:cubicBezTo>
                    <a:cubicBezTo>
                      <a:pt x="8" y="3"/>
                      <a:pt x="7" y="4"/>
                      <a:pt x="7" y="5"/>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3" name="íSlïḑê"/>
              <p:cNvSpPr/>
              <p:nvPr/>
            </p:nvSpPr>
            <p:spPr bwMode="auto">
              <a:xfrm>
                <a:off x="15715468" y="-1522652"/>
                <a:ext cx="20638"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0 h 5"/>
                  <a:gd name="T12" fmla="*/ 2 w 6"/>
                  <a:gd name="T13" fmla="*/ 0 h 5"/>
                  <a:gd name="T14" fmla="*/ 3 w 6"/>
                  <a:gd name="T15" fmla="*/ 0 h 5"/>
                  <a:gd name="T16" fmla="*/ 4 w 6"/>
                  <a:gd name="T17" fmla="*/ 1 h 5"/>
                  <a:gd name="T18" fmla="*/ 6 w 6"/>
                  <a:gd name="T19" fmla="*/ 3 h 5"/>
                  <a:gd name="T20" fmla="*/ 6 w 6"/>
                  <a:gd name="T21" fmla="*/ 4 h 5"/>
                  <a:gd name="T22" fmla="*/ 5 w 6"/>
                  <a:gd name="T23"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5">
                    <a:moveTo>
                      <a:pt x="5" y="5"/>
                    </a:moveTo>
                    <a:cubicBezTo>
                      <a:pt x="5" y="5"/>
                      <a:pt x="4" y="5"/>
                      <a:pt x="4" y="5"/>
                    </a:cubicBezTo>
                    <a:cubicBezTo>
                      <a:pt x="3" y="5"/>
                      <a:pt x="3" y="5"/>
                      <a:pt x="2" y="4"/>
                    </a:cubicBezTo>
                    <a:cubicBezTo>
                      <a:pt x="2" y="4"/>
                      <a:pt x="1" y="3"/>
                      <a:pt x="1" y="3"/>
                    </a:cubicBezTo>
                    <a:cubicBezTo>
                      <a:pt x="0" y="2"/>
                      <a:pt x="0" y="2"/>
                      <a:pt x="0" y="2"/>
                    </a:cubicBezTo>
                    <a:cubicBezTo>
                      <a:pt x="0" y="1"/>
                      <a:pt x="1" y="0"/>
                      <a:pt x="1" y="0"/>
                    </a:cubicBezTo>
                    <a:cubicBezTo>
                      <a:pt x="2" y="0"/>
                      <a:pt x="2" y="0"/>
                      <a:pt x="2" y="0"/>
                    </a:cubicBezTo>
                    <a:cubicBezTo>
                      <a:pt x="2" y="0"/>
                      <a:pt x="2" y="0"/>
                      <a:pt x="3" y="0"/>
                    </a:cubicBezTo>
                    <a:cubicBezTo>
                      <a:pt x="3" y="0"/>
                      <a:pt x="4" y="1"/>
                      <a:pt x="4" y="1"/>
                    </a:cubicBezTo>
                    <a:cubicBezTo>
                      <a:pt x="5" y="2"/>
                      <a:pt x="5" y="2"/>
                      <a:pt x="6" y="3"/>
                    </a:cubicBezTo>
                    <a:cubicBezTo>
                      <a:pt x="6" y="3"/>
                      <a:pt x="6" y="4"/>
                      <a:pt x="6" y="4"/>
                    </a:cubicBezTo>
                    <a:cubicBezTo>
                      <a:pt x="6" y="4"/>
                      <a:pt x="6" y="5"/>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4" name="iṥḻiďe"/>
              <p:cNvSpPr/>
              <p:nvPr/>
            </p:nvSpPr>
            <p:spPr bwMode="auto">
              <a:xfrm>
                <a:off x="15691655" y="-1495664"/>
                <a:ext cx="20638" cy="17463"/>
              </a:xfrm>
              <a:custGeom>
                <a:avLst/>
                <a:gdLst>
                  <a:gd name="T0" fmla="*/ 5 w 6"/>
                  <a:gd name="T1" fmla="*/ 5 h 5"/>
                  <a:gd name="T2" fmla="*/ 3 w 6"/>
                  <a:gd name="T3" fmla="*/ 4 h 5"/>
                  <a:gd name="T4" fmla="*/ 2 w 6"/>
                  <a:gd name="T5" fmla="*/ 4 h 5"/>
                  <a:gd name="T6" fmla="*/ 4 w 6"/>
                  <a:gd name="T7" fmla="*/ 1 h 5"/>
                  <a:gd name="T8" fmla="*/ 6 w 6"/>
                  <a:gd name="T9" fmla="*/ 3 h 5"/>
                  <a:gd name="T10" fmla="*/ 5 w 6"/>
                  <a:gd name="T11" fmla="*/ 5 h 5"/>
                  <a:gd name="T12" fmla="*/ 5 w 6"/>
                  <a:gd name="T13" fmla="*/ 5 h 5"/>
                  <a:gd name="T14" fmla="*/ 2 w 6"/>
                  <a:gd name="T15" fmla="*/ 4 h 5"/>
                  <a:gd name="T16" fmla="*/ 2 w 6"/>
                  <a:gd name="T17" fmla="*/ 4 h 5"/>
                  <a:gd name="T18" fmla="*/ 1 w 6"/>
                  <a:gd name="T19" fmla="*/ 1 h 5"/>
                  <a:gd name="T20" fmla="*/ 4 w 6"/>
                  <a:gd name="T21" fmla="*/ 0 h 5"/>
                  <a:gd name="T22" fmla="*/ 4 w 6"/>
                  <a:gd name="T23" fmla="*/ 1 h 5"/>
                  <a:gd name="T24" fmla="*/ 5 w 6"/>
                  <a:gd name="T25" fmla="*/ 2 h 5"/>
                  <a:gd name="T26" fmla="*/ 6 w 6"/>
                  <a:gd name="T27" fmla="*/ 3 h 5"/>
                  <a:gd name="T28" fmla="*/ 5 w 6"/>
                  <a:gd name="T2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 h="5">
                    <a:moveTo>
                      <a:pt x="5" y="5"/>
                    </a:moveTo>
                    <a:cubicBezTo>
                      <a:pt x="4" y="5"/>
                      <a:pt x="4" y="5"/>
                      <a:pt x="3" y="4"/>
                    </a:cubicBezTo>
                    <a:cubicBezTo>
                      <a:pt x="3" y="4"/>
                      <a:pt x="2" y="4"/>
                      <a:pt x="2" y="4"/>
                    </a:cubicBezTo>
                    <a:cubicBezTo>
                      <a:pt x="4" y="1"/>
                      <a:pt x="4" y="1"/>
                      <a:pt x="4" y="1"/>
                    </a:cubicBezTo>
                    <a:cubicBezTo>
                      <a:pt x="5" y="1"/>
                      <a:pt x="5" y="2"/>
                      <a:pt x="6" y="3"/>
                    </a:cubicBezTo>
                    <a:cubicBezTo>
                      <a:pt x="6" y="4"/>
                      <a:pt x="6" y="4"/>
                      <a:pt x="5" y="5"/>
                    </a:cubicBezTo>
                    <a:cubicBezTo>
                      <a:pt x="5" y="5"/>
                      <a:pt x="5" y="5"/>
                      <a:pt x="5" y="5"/>
                    </a:cubicBezTo>
                    <a:cubicBezTo>
                      <a:pt x="3" y="5"/>
                      <a:pt x="3" y="4"/>
                      <a:pt x="2" y="4"/>
                    </a:cubicBezTo>
                    <a:cubicBezTo>
                      <a:pt x="2" y="4"/>
                      <a:pt x="2" y="4"/>
                      <a:pt x="2" y="4"/>
                    </a:cubicBezTo>
                    <a:cubicBezTo>
                      <a:pt x="1" y="3"/>
                      <a:pt x="0" y="2"/>
                      <a:pt x="1" y="1"/>
                    </a:cubicBezTo>
                    <a:cubicBezTo>
                      <a:pt x="2" y="0"/>
                      <a:pt x="3" y="0"/>
                      <a:pt x="4" y="0"/>
                    </a:cubicBezTo>
                    <a:cubicBezTo>
                      <a:pt x="4" y="1"/>
                      <a:pt x="4" y="1"/>
                      <a:pt x="4" y="1"/>
                    </a:cubicBezTo>
                    <a:cubicBezTo>
                      <a:pt x="4" y="1"/>
                      <a:pt x="5" y="1"/>
                      <a:pt x="5" y="2"/>
                    </a:cubicBezTo>
                    <a:cubicBezTo>
                      <a:pt x="5" y="2"/>
                      <a:pt x="6" y="2"/>
                      <a:pt x="6" y="3"/>
                    </a:cubicBezTo>
                    <a:cubicBezTo>
                      <a:pt x="6" y="4"/>
                      <a:pt x="6" y="4"/>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5" name="iṧľïḑé"/>
              <p:cNvSpPr/>
              <p:nvPr/>
            </p:nvSpPr>
            <p:spPr bwMode="auto">
              <a:xfrm>
                <a:off x="15663080" y="-1470264"/>
                <a:ext cx="22225"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1 h 5"/>
                  <a:gd name="T12" fmla="*/ 1 w 6"/>
                  <a:gd name="T13" fmla="*/ 0 h 5"/>
                  <a:gd name="T14" fmla="*/ 2 w 6"/>
                  <a:gd name="T15" fmla="*/ 0 h 5"/>
                  <a:gd name="T16" fmla="*/ 4 w 6"/>
                  <a:gd name="T17" fmla="*/ 1 h 5"/>
                  <a:gd name="T18" fmla="*/ 6 w 6"/>
                  <a:gd name="T19" fmla="*/ 2 h 5"/>
                  <a:gd name="T20" fmla="*/ 6 w 6"/>
                  <a:gd name="T21" fmla="*/ 3 h 5"/>
                  <a:gd name="T22" fmla="*/ 6 w 6"/>
                  <a:gd name="T23" fmla="*/ 5 h 5"/>
                  <a:gd name="T24" fmla="*/ 5 w 6"/>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5"/>
                    </a:moveTo>
                    <a:cubicBezTo>
                      <a:pt x="5" y="5"/>
                      <a:pt x="5" y="5"/>
                      <a:pt x="4" y="5"/>
                    </a:cubicBezTo>
                    <a:cubicBezTo>
                      <a:pt x="4" y="5"/>
                      <a:pt x="3" y="5"/>
                      <a:pt x="2" y="4"/>
                    </a:cubicBezTo>
                    <a:cubicBezTo>
                      <a:pt x="2" y="4"/>
                      <a:pt x="1" y="4"/>
                      <a:pt x="1" y="3"/>
                    </a:cubicBezTo>
                    <a:cubicBezTo>
                      <a:pt x="0" y="3"/>
                      <a:pt x="0" y="2"/>
                      <a:pt x="0" y="2"/>
                    </a:cubicBezTo>
                    <a:cubicBezTo>
                      <a:pt x="0" y="2"/>
                      <a:pt x="0" y="1"/>
                      <a:pt x="1" y="1"/>
                    </a:cubicBezTo>
                    <a:cubicBezTo>
                      <a:pt x="1" y="0"/>
                      <a:pt x="1" y="0"/>
                      <a:pt x="1" y="0"/>
                    </a:cubicBezTo>
                    <a:cubicBezTo>
                      <a:pt x="1" y="0"/>
                      <a:pt x="2" y="0"/>
                      <a:pt x="2" y="0"/>
                    </a:cubicBezTo>
                    <a:cubicBezTo>
                      <a:pt x="3" y="0"/>
                      <a:pt x="3" y="1"/>
                      <a:pt x="4" y="1"/>
                    </a:cubicBezTo>
                    <a:cubicBezTo>
                      <a:pt x="5" y="1"/>
                      <a:pt x="5" y="2"/>
                      <a:pt x="6" y="2"/>
                    </a:cubicBezTo>
                    <a:cubicBezTo>
                      <a:pt x="6" y="3"/>
                      <a:pt x="6" y="3"/>
                      <a:pt x="6" y="3"/>
                    </a:cubicBezTo>
                    <a:cubicBezTo>
                      <a:pt x="6" y="4"/>
                      <a:pt x="6" y="4"/>
                      <a:pt x="6" y="5"/>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6" name="iṥ1îďé"/>
              <p:cNvSpPr/>
              <p:nvPr/>
            </p:nvSpPr>
            <p:spPr bwMode="auto">
              <a:xfrm>
                <a:off x="15753568" y="-2741852"/>
                <a:ext cx="31750" cy="23813"/>
              </a:xfrm>
              <a:custGeom>
                <a:avLst/>
                <a:gdLst>
                  <a:gd name="T0" fmla="*/ 6 w 9"/>
                  <a:gd name="T1" fmla="*/ 1 h 7"/>
                  <a:gd name="T2" fmla="*/ 1 w 9"/>
                  <a:gd name="T3" fmla="*/ 3 h 7"/>
                  <a:gd name="T4" fmla="*/ 0 w 9"/>
                  <a:gd name="T5" fmla="*/ 6 h 7"/>
                  <a:gd name="T6" fmla="*/ 3 w 9"/>
                  <a:gd name="T7" fmla="*/ 7 h 7"/>
                  <a:gd name="T8" fmla="*/ 8 w 9"/>
                  <a:gd name="T9" fmla="*/ 4 h 7"/>
                  <a:gd name="T10" fmla="*/ 8 w 9"/>
                  <a:gd name="T11" fmla="*/ 2 h 7"/>
                  <a:gd name="T12" fmla="*/ 6 w 9"/>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9" h="7">
                    <a:moveTo>
                      <a:pt x="6" y="1"/>
                    </a:moveTo>
                    <a:cubicBezTo>
                      <a:pt x="4" y="2"/>
                      <a:pt x="3" y="3"/>
                      <a:pt x="1" y="3"/>
                    </a:cubicBezTo>
                    <a:cubicBezTo>
                      <a:pt x="0" y="4"/>
                      <a:pt x="0" y="5"/>
                      <a:pt x="0" y="6"/>
                    </a:cubicBezTo>
                    <a:cubicBezTo>
                      <a:pt x="1" y="7"/>
                      <a:pt x="2" y="7"/>
                      <a:pt x="3" y="7"/>
                    </a:cubicBezTo>
                    <a:cubicBezTo>
                      <a:pt x="4" y="6"/>
                      <a:pt x="6" y="5"/>
                      <a:pt x="8" y="4"/>
                    </a:cubicBezTo>
                    <a:cubicBezTo>
                      <a:pt x="9" y="4"/>
                      <a:pt x="9" y="3"/>
                      <a:pt x="8" y="2"/>
                    </a:cubicBezTo>
                    <a:cubicBezTo>
                      <a:pt x="8" y="1"/>
                      <a:pt x="7" y="0"/>
                      <a:pt x="6"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7" name="išļïḑè"/>
              <p:cNvSpPr/>
              <p:nvPr/>
            </p:nvSpPr>
            <p:spPr bwMode="auto">
              <a:xfrm>
                <a:off x="15778968" y="-2718039"/>
                <a:ext cx="20638" cy="17463"/>
              </a:xfrm>
              <a:custGeom>
                <a:avLst/>
                <a:gdLst>
                  <a:gd name="T0" fmla="*/ 5 w 6"/>
                  <a:gd name="T1" fmla="*/ 2 h 5"/>
                  <a:gd name="T2" fmla="*/ 5 w 6"/>
                  <a:gd name="T3" fmla="*/ 3 h 5"/>
                  <a:gd name="T4" fmla="*/ 4 w 6"/>
                  <a:gd name="T5" fmla="*/ 4 h 5"/>
                  <a:gd name="T6" fmla="*/ 2 w 6"/>
                  <a:gd name="T7" fmla="*/ 5 h 5"/>
                  <a:gd name="T8" fmla="*/ 1 w 6"/>
                  <a:gd name="T9" fmla="*/ 5 h 5"/>
                  <a:gd name="T10" fmla="*/ 0 w 6"/>
                  <a:gd name="T11" fmla="*/ 4 h 5"/>
                  <a:gd name="T12" fmla="*/ 0 w 6"/>
                  <a:gd name="T13" fmla="*/ 3 h 5"/>
                  <a:gd name="T14" fmla="*/ 0 w 6"/>
                  <a:gd name="T15" fmla="*/ 2 h 5"/>
                  <a:gd name="T16" fmla="*/ 2 w 6"/>
                  <a:gd name="T17" fmla="*/ 1 h 5"/>
                  <a:gd name="T18" fmla="*/ 3 w 6"/>
                  <a:gd name="T19" fmla="*/ 0 h 5"/>
                  <a:gd name="T20" fmla="*/ 4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2"/>
                      <a:pt x="5" y="3"/>
                      <a:pt x="5" y="3"/>
                    </a:cubicBezTo>
                    <a:cubicBezTo>
                      <a:pt x="5" y="3"/>
                      <a:pt x="4" y="4"/>
                      <a:pt x="4" y="4"/>
                    </a:cubicBezTo>
                    <a:cubicBezTo>
                      <a:pt x="3" y="5"/>
                      <a:pt x="2" y="5"/>
                      <a:pt x="2" y="5"/>
                    </a:cubicBezTo>
                    <a:cubicBezTo>
                      <a:pt x="1" y="5"/>
                      <a:pt x="1" y="5"/>
                      <a:pt x="1" y="5"/>
                    </a:cubicBezTo>
                    <a:cubicBezTo>
                      <a:pt x="0" y="5"/>
                      <a:pt x="0" y="5"/>
                      <a:pt x="0" y="4"/>
                    </a:cubicBezTo>
                    <a:cubicBezTo>
                      <a:pt x="0" y="3"/>
                      <a:pt x="0" y="3"/>
                      <a:pt x="0" y="3"/>
                    </a:cubicBezTo>
                    <a:cubicBezTo>
                      <a:pt x="0" y="3"/>
                      <a:pt x="0" y="3"/>
                      <a:pt x="0" y="2"/>
                    </a:cubicBezTo>
                    <a:cubicBezTo>
                      <a:pt x="0" y="2"/>
                      <a:pt x="1" y="2"/>
                      <a:pt x="2" y="1"/>
                    </a:cubicBezTo>
                    <a:cubicBezTo>
                      <a:pt x="2" y="1"/>
                      <a:pt x="3" y="1"/>
                      <a:pt x="3" y="0"/>
                    </a:cubicBezTo>
                    <a:cubicBezTo>
                      <a:pt x="4" y="0"/>
                      <a:pt x="4" y="0"/>
                      <a:pt x="4" y="0"/>
                    </a:cubicBezTo>
                    <a:cubicBezTo>
                      <a:pt x="5" y="0"/>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8" name="i$ľídé"/>
              <p:cNvSpPr/>
              <p:nvPr/>
            </p:nvSpPr>
            <p:spPr bwMode="auto">
              <a:xfrm>
                <a:off x="15802780" y="-2692639"/>
                <a:ext cx="17463" cy="17463"/>
              </a:xfrm>
              <a:custGeom>
                <a:avLst/>
                <a:gdLst>
                  <a:gd name="T0" fmla="*/ 5 w 5"/>
                  <a:gd name="T1" fmla="*/ 2 h 5"/>
                  <a:gd name="T2" fmla="*/ 4 w 5"/>
                  <a:gd name="T3" fmla="*/ 3 h 5"/>
                  <a:gd name="T4" fmla="*/ 3 w 5"/>
                  <a:gd name="T5" fmla="*/ 4 h 5"/>
                  <a:gd name="T6" fmla="*/ 1 w 5"/>
                  <a:gd name="T7" fmla="*/ 5 h 5"/>
                  <a:gd name="T8" fmla="*/ 0 w 5"/>
                  <a:gd name="T9" fmla="*/ 2 h 5"/>
                  <a:gd name="T10" fmla="*/ 1 w 5"/>
                  <a:gd name="T11" fmla="*/ 2 h 5"/>
                  <a:gd name="T12" fmla="*/ 1 w 5"/>
                  <a:gd name="T13" fmla="*/ 2 h 5"/>
                  <a:gd name="T14" fmla="*/ 4 w 5"/>
                  <a:gd name="T15" fmla="*/ 0 h 5"/>
                  <a:gd name="T16" fmla="*/ 5 w 5"/>
                  <a:gd name="T17" fmla="*/ 1 h 5"/>
                  <a:gd name="T18" fmla="*/ 5 w 5"/>
                  <a:gd name="T19" fmla="*/ 2 h 5"/>
                  <a:gd name="T20" fmla="*/ 3 w 5"/>
                  <a:gd name="T21" fmla="*/ 4 h 5"/>
                  <a:gd name="T22" fmla="*/ 1 w 5"/>
                  <a:gd name="T23" fmla="*/ 2 h 5"/>
                  <a:gd name="T24" fmla="*/ 2 w 5"/>
                  <a:gd name="T25" fmla="*/ 1 h 5"/>
                  <a:gd name="T26" fmla="*/ 4 w 5"/>
                  <a:gd name="T27" fmla="*/ 0 h 5"/>
                  <a:gd name="T28" fmla="*/ 5 w 5"/>
                  <a:gd name="T29" fmla="*/ 1 h 5"/>
                  <a:gd name="T30" fmla="*/ 5 w 5"/>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 h="5">
                    <a:moveTo>
                      <a:pt x="5" y="2"/>
                    </a:moveTo>
                    <a:cubicBezTo>
                      <a:pt x="5" y="3"/>
                      <a:pt x="5" y="3"/>
                      <a:pt x="4" y="3"/>
                    </a:cubicBezTo>
                    <a:cubicBezTo>
                      <a:pt x="4" y="4"/>
                      <a:pt x="4" y="4"/>
                      <a:pt x="3" y="4"/>
                    </a:cubicBezTo>
                    <a:cubicBezTo>
                      <a:pt x="3" y="5"/>
                      <a:pt x="1" y="5"/>
                      <a:pt x="1" y="5"/>
                    </a:cubicBezTo>
                    <a:cubicBezTo>
                      <a:pt x="0" y="4"/>
                      <a:pt x="0" y="3"/>
                      <a:pt x="0" y="2"/>
                    </a:cubicBezTo>
                    <a:cubicBezTo>
                      <a:pt x="1" y="2"/>
                      <a:pt x="1" y="2"/>
                      <a:pt x="1" y="2"/>
                    </a:cubicBezTo>
                    <a:cubicBezTo>
                      <a:pt x="1" y="2"/>
                      <a:pt x="1" y="2"/>
                      <a:pt x="1" y="2"/>
                    </a:cubicBezTo>
                    <a:cubicBezTo>
                      <a:pt x="2" y="1"/>
                      <a:pt x="2" y="0"/>
                      <a:pt x="4" y="0"/>
                    </a:cubicBezTo>
                    <a:cubicBezTo>
                      <a:pt x="4" y="0"/>
                      <a:pt x="5" y="1"/>
                      <a:pt x="5" y="1"/>
                    </a:cubicBezTo>
                    <a:cubicBezTo>
                      <a:pt x="5" y="2"/>
                      <a:pt x="5" y="2"/>
                      <a:pt x="5" y="2"/>
                    </a:cubicBezTo>
                    <a:cubicBezTo>
                      <a:pt x="5" y="3"/>
                      <a:pt x="4" y="4"/>
                      <a:pt x="3" y="4"/>
                    </a:cubicBezTo>
                    <a:cubicBezTo>
                      <a:pt x="1" y="2"/>
                      <a:pt x="1" y="2"/>
                      <a:pt x="1" y="2"/>
                    </a:cubicBezTo>
                    <a:cubicBezTo>
                      <a:pt x="1" y="1"/>
                      <a:pt x="2" y="1"/>
                      <a:pt x="2" y="1"/>
                    </a:cubicBezTo>
                    <a:cubicBezTo>
                      <a:pt x="3" y="1"/>
                      <a:pt x="3" y="0"/>
                      <a:pt x="4" y="0"/>
                    </a:cubicBezTo>
                    <a:cubicBezTo>
                      <a:pt x="4" y="0"/>
                      <a:pt x="5" y="1"/>
                      <a:pt x="5" y="1"/>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9" name="iṧļíḑé"/>
              <p:cNvSpPr/>
              <p:nvPr/>
            </p:nvSpPr>
            <p:spPr bwMode="auto">
              <a:xfrm>
                <a:off x="15820243" y="-2665652"/>
                <a:ext cx="20638" cy="17463"/>
              </a:xfrm>
              <a:custGeom>
                <a:avLst/>
                <a:gdLst>
                  <a:gd name="T0" fmla="*/ 6 w 6"/>
                  <a:gd name="T1" fmla="*/ 2 h 5"/>
                  <a:gd name="T2" fmla="*/ 5 w 6"/>
                  <a:gd name="T3" fmla="*/ 3 h 5"/>
                  <a:gd name="T4" fmla="*/ 4 w 6"/>
                  <a:gd name="T5" fmla="*/ 5 h 5"/>
                  <a:gd name="T6" fmla="*/ 1 w 6"/>
                  <a:gd name="T7" fmla="*/ 4 h 5"/>
                  <a:gd name="T8" fmla="*/ 1 w 6"/>
                  <a:gd name="T9" fmla="*/ 2 h 5"/>
                  <a:gd name="T10" fmla="*/ 1 w 6"/>
                  <a:gd name="T11" fmla="*/ 2 h 5"/>
                  <a:gd name="T12" fmla="*/ 3 w 6"/>
                  <a:gd name="T13" fmla="*/ 1 h 5"/>
                  <a:gd name="T14" fmla="*/ 5 w 6"/>
                  <a:gd name="T15" fmla="*/ 0 h 5"/>
                  <a:gd name="T16" fmla="*/ 6 w 6"/>
                  <a:gd name="T17" fmla="*/ 1 h 5"/>
                  <a:gd name="T18" fmla="*/ 6 w 6"/>
                  <a:gd name="T19" fmla="*/ 2 h 5"/>
                  <a:gd name="T20" fmla="*/ 5 w 6"/>
                  <a:gd name="T21" fmla="*/ 3 h 5"/>
                  <a:gd name="T22" fmla="*/ 4 w 6"/>
                  <a:gd name="T23" fmla="*/ 4 h 5"/>
                  <a:gd name="T24" fmla="*/ 2 w 6"/>
                  <a:gd name="T25" fmla="*/ 1 h 5"/>
                  <a:gd name="T26" fmla="*/ 3 w 6"/>
                  <a:gd name="T27" fmla="*/ 1 h 5"/>
                  <a:gd name="T28" fmla="*/ 5 w 6"/>
                  <a:gd name="T29" fmla="*/ 0 h 5"/>
                  <a:gd name="T30" fmla="*/ 6 w 6"/>
                  <a:gd name="T31" fmla="*/ 1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6" y="3"/>
                      <a:pt x="5" y="3"/>
                      <a:pt x="5" y="3"/>
                    </a:cubicBezTo>
                    <a:cubicBezTo>
                      <a:pt x="5" y="4"/>
                      <a:pt x="4" y="4"/>
                      <a:pt x="4" y="5"/>
                    </a:cubicBezTo>
                    <a:cubicBezTo>
                      <a:pt x="3" y="5"/>
                      <a:pt x="2" y="5"/>
                      <a:pt x="1" y="4"/>
                    </a:cubicBezTo>
                    <a:cubicBezTo>
                      <a:pt x="0" y="4"/>
                      <a:pt x="0" y="3"/>
                      <a:pt x="1" y="2"/>
                    </a:cubicBezTo>
                    <a:cubicBezTo>
                      <a:pt x="1" y="2"/>
                      <a:pt x="1" y="2"/>
                      <a:pt x="1" y="2"/>
                    </a:cubicBezTo>
                    <a:cubicBezTo>
                      <a:pt x="2" y="1"/>
                      <a:pt x="2" y="1"/>
                      <a:pt x="3" y="1"/>
                    </a:cubicBezTo>
                    <a:cubicBezTo>
                      <a:pt x="3" y="0"/>
                      <a:pt x="4" y="0"/>
                      <a:pt x="5" y="0"/>
                    </a:cubicBezTo>
                    <a:cubicBezTo>
                      <a:pt x="5" y="0"/>
                      <a:pt x="6" y="0"/>
                      <a:pt x="6" y="1"/>
                    </a:cubicBezTo>
                    <a:cubicBezTo>
                      <a:pt x="6" y="2"/>
                      <a:pt x="6" y="2"/>
                      <a:pt x="6" y="2"/>
                    </a:cubicBezTo>
                    <a:cubicBezTo>
                      <a:pt x="6" y="2"/>
                      <a:pt x="6" y="3"/>
                      <a:pt x="5" y="3"/>
                    </a:cubicBezTo>
                    <a:cubicBezTo>
                      <a:pt x="5" y="4"/>
                      <a:pt x="4" y="4"/>
                      <a:pt x="4" y="4"/>
                    </a:cubicBezTo>
                    <a:cubicBezTo>
                      <a:pt x="2" y="1"/>
                      <a:pt x="2" y="1"/>
                      <a:pt x="2" y="1"/>
                    </a:cubicBezTo>
                    <a:cubicBezTo>
                      <a:pt x="2" y="1"/>
                      <a:pt x="3" y="1"/>
                      <a:pt x="3" y="1"/>
                    </a:cubicBezTo>
                    <a:cubicBezTo>
                      <a:pt x="4" y="1"/>
                      <a:pt x="4" y="0"/>
                      <a:pt x="5" y="0"/>
                    </a:cubicBezTo>
                    <a:cubicBezTo>
                      <a:pt x="5"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0" name="işḻíďe"/>
              <p:cNvSpPr/>
              <p:nvPr/>
            </p:nvSpPr>
            <p:spPr bwMode="auto">
              <a:xfrm>
                <a:off x="15837705" y="-2637077"/>
                <a:ext cx="23813" cy="12700"/>
              </a:xfrm>
              <a:custGeom>
                <a:avLst/>
                <a:gdLst>
                  <a:gd name="T0" fmla="*/ 6 w 7"/>
                  <a:gd name="T1" fmla="*/ 2 h 4"/>
                  <a:gd name="T2" fmla="*/ 6 w 7"/>
                  <a:gd name="T3" fmla="*/ 2 h 4"/>
                  <a:gd name="T4" fmla="*/ 4 w 7"/>
                  <a:gd name="T5" fmla="*/ 4 h 4"/>
                  <a:gd name="T6" fmla="*/ 2 w 7"/>
                  <a:gd name="T7" fmla="*/ 4 h 4"/>
                  <a:gd name="T8" fmla="*/ 1 w 7"/>
                  <a:gd name="T9" fmla="*/ 4 h 4"/>
                  <a:gd name="T10" fmla="*/ 0 w 7"/>
                  <a:gd name="T11" fmla="*/ 3 h 4"/>
                  <a:gd name="T12" fmla="*/ 0 w 7"/>
                  <a:gd name="T13" fmla="*/ 2 h 4"/>
                  <a:gd name="T14" fmla="*/ 1 w 7"/>
                  <a:gd name="T15" fmla="*/ 1 h 4"/>
                  <a:gd name="T16" fmla="*/ 2 w 7"/>
                  <a:gd name="T17" fmla="*/ 0 h 4"/>
                  <a:gd name="T18" fmla="*/ 4 w 7"/>
                  <a:gd name="T19" fmla="*/ 0 h 4"/>
                  <a:gd name="T20" fmla="*/ 5 w 7"/>
                  <a:gd name="T21" fmla="*/ 0 h 4"/>
                  <a:gd name="T22" fmla="*/ 6 w 7"/>
                  <a:gd name="T23" fmla="*/ 1 h 4"/>
                  <a:gd name="T24" fmla="*/ 6 w 7"/>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2"/>
                    </a:moveTo>
                    <a:cubicBezTo>
                      <a:pt x="6" y="2"/>
                      <a:pt x="6" y="2"/>
                      <a:pt x="6" y="2"/>
                    </a:cubicBezTo>
                    <a:cubicBezTo>
                      <a:pt x="5" y="3"/>
                      <a:pt x="5" y="3"/>
                      <a:pt x="4" y="4"/>
                    </a:cubicBezTo>
                    <a:cubicBezTo>
                      <a:pt x="4" y="4"/>
                      <a:pt x="3" y="4"/>
                      <a:pt x="2" y="4"/>
                    </a:cubicBezTo>
                    <a:cubicBezTo>
                      <a:pt x="2" y="4"/>
                      <a:pt x="1" y="4"/>
                      <a:pt x="1" y="4"/>
                    </a:cubicBezTo>
                    <a:cubicBezTo>
                      <a:pt x="1" y="4"/>
                      <a:pt x="0" y="3"/>
                      <a:pt x="0" y="3"/>
                    </a:cubicBezTo>
                    <a:cubicBezTo>
                      <a:pt x="0" y="2"/>
                      <a:pt x="0" y="2"/>
                      <a:pt x="0" y="2"/>
                    </a:cubicBezTo>
                    <a:cubicBezTo>
                      <a:pt x="0" y="2"/>
                      <a:pt x="1" y="2"/>
                      <a:pt x="1" y="1"/>
                    </a:cubicBezTo>
                    <a:cubicBezTo>
                      <a:pt x="1" y="1"/>
                      <a:pt x="2" y="1"/>
                      <a:pt x="2" y="0"/>
                    </a:cubicBezTo>
                    <a:cubicBezTo>
                      <a:pt x="3" y="0"/>
                      <a:pt x="4" y="0"/>
                      <a:pt x="4" y="0"/>
                    </a:cubicBezTo>
                    <a:cubicBezTo>
                      <a:pt x="5" y="0"/>
                      <a:pt x="5" y="0"/>
                      <a:pt x="5" y="0"/>
                    </a:cubicBezTo>
                    <a:cubicBezTo>
                      <a:pt x="6" y="0"/>
                      <a:pt x="7" y="0"/>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1" name="iŝļïḓê"/>
              <p:cNvSpPr/>
              <p:nvPr/>
            </p:nvSpPr>
            <p:spPr bwMode="auto">
              <a:xfrm>
                <a:off x="15855168" y="-2610089"/>
                <a:ext cx="23813" cy="17463"/>
              </a:xfrm>
              <a:custGeom>
                <a:avLst/>
                <a:gdLst>
                  <a:gd name="T0" fmla="*/ 7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5">
                    <a:moveTo>
                      <a:pt x="7" y="2"/>
                    </a:moveTo>
                    <a:cubicBezTo>
                      <a:pt x="7" y="2"/>
                      <a:pt x="7" y="3"/>
                      <a:pt x="6" y="3"/>
                    </a:cubicBezTo>
                    <a:cubicBezTo>
                      <a:pt x="6" y="3"/>
                      <a:pt x="5" y="4"/>
                      <a:pt x="4" y="4"/>
                    </a:cubicBezTo>
                    <a:cubicBezTo>
                      <a:pt x="4" y="5"/>
                      <a:pt x="3" y="5"/>
                      <a:pt x="2" y="5"/>
                    </a:cubicBezTo>
                    <a:cubicBezTo>
                      <a:pt x="2" y="5"/>
                      <a:pt x="1" y="5"/>
                      <a:pt x="1" y="5"/>
                    </a:cubicBezTo>
                    <a:cubicBezTo>
                      <a:pt x="1" y="5"/>
                      <a:pt x="0" y="4"/>
                      <a:pt x="0" y="3"/>
                    </a:cubicBezTo>
                    <a:cubicBezTo>
                      <a:pt x="0" y="3"/>
                      <a:pt x="0" y="3"/>
                      <a:pt x="0" y="3"/>
                    </a:cubicBezTo>
                    <a:cubicBezTo>
                      <a:pt x="0" y="3"/>
                      <a:pt x="1" y="2"/>
                      <a:pt x="1" y="2"/>
                    </a:cubicBezTo>
                    <a:cubicBezTo>
                      <a:pt x="2" y="2"/>
                      <a:pt x="2" y="1"/>
                      <a:pt x="3" y="1"/>
                    </a:cubicBezTo>
                    <a:cubicBezTo>
                      <a:pt x="4" y="1"/>
                      <a:pt x="4" y="0"/>
                      <a:pt x="5" y="0"/>
                    </a:cubicBezTo>
                    <a:cubicBezTo>
                      <a:pt x="5" y="0"/>
                      <a:pt x="6" y="0"/>
                      <a:pt x="6" y="0"/>
                    </a:cubicBezTo>
                    <a:cubicBezTo>
                      <a:pt x="7" y="0"/>
                      <a:pt x="7" y="1"/>
                      <a:pt x="7"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2" name="îṣ1îďê"/>
              <p:cNvSpPr/>
              <p:nvPr/>
            </p:nvSpPr>
            <p:spPr bwMode="auto">
              <a:xfrm>
                <a:off x="15878980" y="-2581514"/>
                <a:ext cx="23813" cy="15875"/>
              </a:xfrm>
              <a:custGeom>
                <a:avLst/>
                <a:gdLst>
                  <a:gd name="T0" fmla="*/ 6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2 w 7"/>
                  <a:gd name="T17" fmla="*/ 1 h 5"/>
                  <a:gd name="T18" fmla="*/ 4 w 7"/>
                  <a:gd name="T19" fmla="*/ 0 h 5"/>
                  <a:gd name="T20" fmla="*/ 5 w 7"/>
                  <a:gd name="T21" fmla="*/ 0 h 5"/>
                  <a:gd name="T22" fmla="*/ 7 w 7"/>
                  <a:gd name="T23" fmla="*/ 1 h 5"/>
                  <a:gd name="T24" fmla="*/ 6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2"/>
                    </a:moveTo>
                    <a:cubicBezTo>
                      <a:pt x="6" y="2"/>
                      <a:pt x="6" y="2"/>
                      <a:pt x="6" y="3"/>
                    </a:cubicBezTo>
                    <a:cubicBezTo>
                      <a:pt x="6" y="3"/>
                      <a:pt x="5" y="3"/>
                      <a:pt x="4" y="4"/>
                    </a:cubicBezTo>
                    <a:cubicBezTo>
                      <a:pt x="4" y="4"/>
                      <a:pt x="3" y="5"/>
                      <a:pt x="2" y="5"/>
                    </a:cubicBezTo>
                    <a:cubicBezTo>
                      <a:pt x="2" y="5"/>
                      <a:pt x="1" y="5"/>
                      <a:pt x="1" y="5"/>
                    </a:cubicBezTo>
                    <a:cubicBezTo>
                      <a:pt x="1" y="5"/>
                      <a:pt x="0" y="4"/>
                      <a:pt x="0" y="3"/>
                    </a:cubicBezTo>
                    <a:cubicBezTo>
                      <a:pt x="0" y="3"/>
                      <a:pt x="0" y="3"/>
                      <a:pt x="0" y="3"/>
                    </a:cubicBezTo>
                    <a:cubicBezTo>
                      <a:pt x="0" y="3"/>
                      <a:pt x="0" y="2"/>
                      <a:pt x="1" y="2"/>
                    </a:cubicBezTo>
                    <a:cubicBezTo>
                      <a:pt x="1" y="1"/>
                      <a:pt x="2" y="1"/>
                      <a:pt x="2" y="1"/>
                    </a:cubicBezTo>
                    <a:cubicBezTo>
                      <a:pt x="3" y="0"/>
                      <a:pt x="4" y="0"/>
                      <a:pt x="4" y="0"/>
                    </a:cubicBezTo>
                    <a:cubicBezTo>
                      <a:pt x="5" y="0"/>
                      <a:pt x="5" y="0"/>
                      <a:pt x="5" y="0"/>
                    </a:cubicBezTo>
                    <a:cubicBezTo>
                      <a:pt x="6" y="0"/>
                      <a:pt x="7" y="0"/>
                      <a:pt x="7"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3" name="iśḻîďé"/>
              <p:cNvSpPr/>
              <p:nvPr/>
            </p:nvSpPr>
            <p:spPr bwMode="auto">
              <a:xfrm>
                <a:off x="15905968" y="-2551352"/>
                <a:ext cx="25400" cy="17463"/>
              </a:xfrm>
              <a:custGeom>
                <a:avLst/>
                <a:gdLst>
                  <a:gd name="T0" fmla="*/ 7 w 7"/>
                  <a:gd name="T1" fmla="*/ 2 h 5"/>
                  <a:gd name="T2" fmla="*/ 6 w 7"/>
                  <a:gd name="T3" fmla="*/ 3 h 5"/>
                  <a:gd name="T4" fmla="*/ 5 w 7"/>
                  <a:gd name="T5" fmla="*/ 4 h 5"/>
                  <a:gd name="T6" fmla="*/ 3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1 h 5"/>
                  <a:gd name="T24" fmla="*/ 7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7" y="2"/>
                    </a:moveTo>
                    <a:cubicBezTo>
                      <a:pt x="7" y="2"/>
                      <a:pt x="7" y="2"/>
                      <a:pt x="6" y="3"/>
                    </a:cubicBezTo>
                    <a:cubicBezTo>
                      <a:pt x="6" y="3"/>
                      <a:pt x="5" y="4"/>
                      <a:pt x="5" y="4"/>
                    </a:cubicBezTo>
                    <a:cubicBezTo>
                      <a:pt x="4" y="4"/>
                      <a:pt x="3" y="5"/>
                      <a:pt x="3" y="5"/>
                    </a:cubicBezTo>
                    <a:cubicBezTo>
                      <a:pt x="2" y="5"/>
                      <a:pt x="1" y="5"/>
                      <a:pt x="1" y="5"/>
                    </a:cubicBezTo>
                    <a:cubicBezTo>
                      <a:pt x="1" y="5"/>
                      <a:pt x="0" y="4"/>
                      <a:pt x="0" y="3"/>
                    </a:cubicBezTo>
                    <a:cubicBezTo>
                      <a:pt x="0" y="3"/>
                      <a:pt x="0" y="3"/>
                      <a:pt x="0" y="3"/>
                    </a:cubicBezTo>
                    <a:cubicBezTo>
                      <a:pt x="0" y="3"/>
                      <a:pt x="1" y="2"/>
                      <a:pt x="1" y="2"/>
                    </a:cubicBezTo>
                    <a:cubicBezTo>
                      <a:pt x="1" y="2"/>
                      <a:pt x="2" y="1"/>
                      <a:pt x="3" y="1"/>
                    </a:cubicBezTo>
                    <a:cubicBezTo>
                      <a:pt x="4" y="0"/>
                      <a:pt x="4" y="0"/>
                      <a:pt x="5" y="0"/>
                    </a:cubicBezTo>
                    <a:cubicBezTo>
                      <a:pt x="6" y="0"/>
                      <a:pt x="6" y="0"/>
                      <a:pt x="6" y="0"/>
                    </a:cubicBezTo>
                    <a:cubicBezTo>
                      <a:pt x="7" y="0"/>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4" name="îŝḷîḑê"/>
              <p:cNvSpPr/>
              <p:nvPr/>
            </p:nvSpPr>
            <p:spPr bwMode="auto">
              <a:xfrm>
                <a:off x="15931368" y="-2522777"/>
                <a:ext cx="20638" cy="17463"/>
              </a:xfrm>
              <a:custGeom>
                <a:avLst/>
                <a:gdLst>
                  <a:gd name="T0" fmla="*/ 5 w 6"/>
                  <a:gd name="T1" fmla="*/ 2 h 5"/>
                  <a:gd name="T2" fmla="*/ 5 w 6"/>
                  <a:gd name="T3" fmla="*/ 3 h 5"/>
                  <a:gd name="T4" fmla="*/ 4 w 6"/>
                  <a:gd name="T5" fmla="*/ 4 h 5"/>
                  <a:gd name="T6" fmla="*/ 2 w 6"/>
                  <a:gd name="T7" fmla="*/ 5 h 5"/>
                  <a:gd name="T8" fmla="*/ 1 w 6"/>
                  <a:gd name="T9" fmla="*/ 4 h 5"/>
                  <a:gd name="T10" fmla="*/ 0 w 6"/>
                  <a:gd name="T11" fmla="*/ 3 h 5"/>
                  <a:gd name="T12" fmla="*/ 0 w 6"/>
                  <a:gd name="T13" fmla="*/ 2 h 5"/>
                  <a:gd name="T14" fmla="*/ 1 w 6"/>
                  <a:gd name="T15" fmla="*/ 2 h 5"/>
                  <a:gd name="T16" fmla="*/ 2 w 6"/>
                  <a:gd name="T17" fmla="*/ 1 h 5"/>
                  <a:gd name="T18" fmla="*/ 4 w 6"/>
                  <a:gd name="T19" fmla="*/ 0 h 5"/>
                  <a:gd name="T20" fmla="*/ 5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3"/>
                      <a:pt x="5" y="3"/>
                      <a:pt x="5" y="3"/>
                    </a:cubicBezTo>
                    <a:cubicBezTo>
                      <a:pt x="5" y="3"/>
                      <a:pt x="4" y="4"/>
                      <a:pt x="4" y="4"/>
                    </a:cubicBezTo>
                    <a:cubicBezTo>
                      <a:pt x="3" y="4"/>
                      <a:pt x="3" y="5"/>
                      <a:pt x="2" y="5"/>
                    </a:cubicBezTo>
                    <a:cubicBezTo>
                      <a:pt x="2" y="5"/>
                      <a:pt x="1" y="4"/>
                      <a:pt x="1" y="4"/>
                    </a:cubicBezTo>
                    <a:cubicBezTo>
                      <a:pt x="1" y="4"/>
                      <a:pt x="0" y="3"/>
                      <a:pt x="0" y="3"/>
                    </a:cubicBezTo>
                    <a:cubicBezTo>
                      <a:pt x="0" y="2"/>
                      <a:pt x="0" y="2"/>
                      <a:pt x="0" y="2"/>
                    </a:cubicBezTo>
                    <a:cubicBezTo>
                      <a:pt x="1" y="2"/>
                      <a:pt x="1" y="2"/>
                      <a:pt x="1" y="2"/>
                    </a:cubicBezTo>
                    <a:cubicBezTo>
                      <a:pt x="1" y="1"/>
                      <a:pt x="2" y="1"/>
                      <a:pt x="2" y="1"/>
                    </a:cubicBezTo>
                    <a:cubicBezTo>
                      <a:pt x="3" y="1"/>
                      <a:pt x="3" y="0"/>
                      <a:pt x="4" y="0"/>
                    </a:cubicBezTo>
                    <a:cubicBezTo>
                      <a:pt x="4" y="0"/>
                      <a:pt x="5" y="0"/>
                      <a:pt x="5" y="0"/>
                    </a:cubicBezTo>
                    <a:cubicBezTo>
                      <a:pt x="5" y="1"/>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5" name="ïšḻíḍê"/>
              <p:cNvSpPr/>
              <p:nvPr/>
            </p:nvSpPr>
            <p:spPr bwMode="auto">
              <a:xfrm>
                <a:off x="15952005" y="-2498964"/>
                <a:ext cx="23813" cy="17463"/>
              </a:xfrm>
              <a:custGeom>
                <a:avLst/>
                <a:gdLst>
                  <a:gd name="T0" fmla="*/ 7 w 7"/>
                  <a:gd name="T1" fmla="*/ 1 h 5"/>
                  <a:gd name="T2" fmla="*/ 7 w 7"/>
                  <a:gd name="T3" fmla="*/ 2 h 5"/>
                  <a:gd name="T4" fmla="*/ 7 w 7"/>
                  <a:gd name="T5" fmla="*/ 3 h 5"/>
                  <a:gd name="T6" fmla="*/ 4 w 7"/>
                  <a:gd name="T7" fmla="*/ 5 h 5"/>
                  <a:gd name="T8" fmla="*/ 2 w 7"/>
                  <a:gd name="T9" fmla="*/ 5 h 5"/>
                  <a:gd name="T10" fmla="*/ 0 w 7"/>
                  <a:gd name="T11" fmla="*/ 5 h 5"/>
                  <a:gd name="T12" fmla="*/ 0 w 7"/>
                  <a:gd name="T13" fmla="*/ 3 h 5"/>
                  <a:gd name="T14" fmla="*/ 0 w 7"/>
                  <a:gd name="T15" fmla="*/ 3 h 5"/>
                  <a:gd name="T16" fmla="*/ 0 w 7"/>
                  <a:gd name="T17" fmla="*/ 3 h 5"/>
                  <a:gd name="T18" fmla="*/ 3 w 7"/>
                  <a:gd name="T19" fmla="*/ 1 h 5"/>
                  <a:gd name="T20" fmla="*/ 4 w 7"/>
                  <a:gd name="T21" fmla="*/ 1 h 5"/>
                  <a:gd name="T22" fmla="*/ 5 w 7"/>
                  <a:gd name="T23" fmla="*/ 0 h 5"/>
                  <a:gd name="T24" fmla="*/ 7 w 7"/>
                  <a:gd name="T25" fmla="*/ 1 h 5"/>
                  <a:gd name="T26" fmla="*/ 7 w 7"/>
                  <a:gd name="T27"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5">
                    <a:moveTo>
                      <a:pt x="7" y="1"/>
                    </a:moveTo>
                    <a:cubicBezTo>
                      <a:pt x="7" y="2"/>
                      <a:pt x="7" y="2"/>
                      <a:pt x="7" y="2"/>
                    </a:cubicBezTo>
                    <a:cubicBezTo>
                      <a:pt x="7" y="3"/>
                      <a:pt x="7" y="3"/>
                      <a:pt x="7" y="3"/>
                    </a:cubicBezTo>
                    <a:cubicBezTo>
                      <a:pt x="6" y="3"/>
                      <a:pt x="5" y="4"/>
                      <a:pt x="4" y="5"/>
                    </a:cubicBezTo>
                    <a:cubicBezTo>
                      <a:pt x="4" y="5"/>
                      <a:pt x="2" y="5"/>
                      <a:pt x="2" y="5"/>
                    </a:cubicBezTo>
                    <a:cubicBezTo>
                      <a:pt x="1" y="5"/>
                      <a:pt x="0" y="5"/>
                      <a:pt x="0" y="5"/>
                    </a:cubicBezTo>
                    <a:cubicBezTo>
                      <a:pt x="0" y="5"/>
                      <a:pt x="0" y="4"/>
                      <a:pt x="0" y="3"/>
                    </a:cubicBezTo>
                    <a:cubicBezTo>
                      <a:pt x="0" y="3"/>
                      <a:pt x="0" y="3"/>
                      <a:pt x="0" y="3"/>
                    </a:cubicBezTo>
                    <a:cubicBezTo>
                      <a:pt x="0" y="3"/>
                      <a:pt x="0" y="3"/>
                      <a:pt x="0" y="3"/>
                    </a:cubicBezTo>
                    <a:cubicBezTo>
                      <a:pt x="1" y="3"/>
                      <a:pt x="2" y="2"/>
                      <a:pt x="3" y="1"/>
                    </a:cubicBezTo>
                    <a:cubicBezTo>
                      <a:pt x="3" y="1"/>
                      <a:pt x="4" y="1"/>
                      <a:pt x="4" y="1"/>
                    </a:cubicBezTo>
                    <a:cubicBezTo>
                      <a:pt x="5" y="1"/>
                      <a:pt x="5" y="0"/>
                      <a:pt x="5" y="0"/>
                    </a:cubicBezTo>
                    <a:cubicBezTo>
                      <a:pt x="6"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6" name="ïṥḻíḓê"/>
              <p:cNvSpPr/>
              <p:nvPr/>
            </p:nvSpPr>
            <p:spPr bwMode="auto">
              <a:xfrm>
                <a:off x="15972643" y="-2467214"/>
                <a:ext cx="23813" cy="15875"/>
              </a:xfrm>
              <a:custGeom>
                <a:avLst/>
                <a:gdLst>
                  <a:gd name="T0" fmla="*/ 7 w 7"/>
                  <a:gd name="T1" fmla="*/ 2 h 5"/>
                  <a:gd name="T2" fmla="*/ 7 w 7"/>
                  <a:gd name="T3" fmla="*/ 2 h 5"/>
                  <a:gd name="T4" fmla="*/ 7 w 7"/>
                  <a:gd name="T5" fmla="*/ 3 h 5"/>
                  <a:gd name="T6" fmla="*/ 5 w 7"/>
                  <a:gd name="T7" fmla="*/ 5 h 5"/>
                  <a:gd name="T8" fmla="*/ 2 w 7"/>
                  <a:gd name="T9" fmla="*/ 5 h 5"/>
                  <a:gd name="T10" fmla="*/ 1 w 7"/>
                  <a:gd name="T11" fmla="*/ 5 h 5"/>
                  <a:gd name="T12" fmla="*/ 0 w 7"/>
                  <a:gd name="T13" fmla="*/ 3 h 5"/>
                  <a:gd name="T14" fmla="*/ 1 w 7"/>
                  <a:gd name="T15" fmla="*/ 3 h 5"/>
                  <a:gd name="T16" fmla="*/ 1 w 7"/>
                  <a:gd name="T17" fmla="*/ 3 h 5"/>
                  <a:gd name="T18" fmla="*/ 2 w 7"/>
                  <a:gd name="T19" fmla="*/ 2 h 5"/>
                  <a:gd name="T20" fmla="*/ 3 w 7"/>
                  <a:gd name="T21" fmla="*/ 1 h 5"/>
                  <a:gd name="T22" fmla="*/ 4 w 7"/>
                  <a:gd name="T23" fmla="*/ 1 h 5"/>
                  <a:gd name="T24" fmla="*/ 5 w 7"/>
                  <a:gd name="T25" fmla="*/ 0 h 5"/>
                  <a:gd name="T26" fmla="*/ 7 w 7"/>
                  <a:gd name="T27" fmla="*/ 1 h 5"/>
                  <a:gd name="T28" fmla="*/ 7 w 7"/>
                  <a:gd name="T29" fmla="*/ 1 h 5"/>
                  <a:gd name="T30" fmla="*/ 7 w 7"/>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 h="5">
                    <a:moveTo>
                      <a:pt x="7" y="2"/>
                    </a:moveTo>
                    <a:cubicBezTo>
                      <a:pt x="7" y="2"/>
                      <a:pt x="7" y="2"/>
                      <a:pt x="7" y="2"/>
                    </a:cubicBezTo>
                    <a:cubicBezTo>
                      <a:pt x="7" y="3"/>
                      <a:pt x="7" y="3"/>
                      <a:pt x="7" y="3"/>
                    </a:cubicBezTo>
                    <a:cubicBezTo>
                      <a:pt x="6" y="3"/>
                      <a:pt x="6" y="4"/>
                      <a:pt x="5" y="5"/>
                    </a:cubicBezTo>
                    <a:cubicBezTo>
                      <a:pt x="4" y="5"/>
                      <a:pt x="3" y="5"/>
                      <a:pt x="2" y="5"/>
                    </a:cubicBezTo>
                    <a:cubicBezTo>
                      <a:pt x="1" y="5"/>
                      <a:pt x="1" y="5"/>
                      <a:pt x="1" y="5"/>
                    </a:cubicBezTo>
                    <a:cubicBezTo>
                      <a:pt x="0" y="5"/>
                      <a:pt x="0" y="4"/>
                      <a:pt x="0" y="3"/>
                    </a:cubicBezTo>
                    <a:cubicBezTo>
                      <a:pt x="1" y="3"/>
                      <a:pt x="1" y="3"/>
                      <a:pt x="1" y="3"/>
                    </a:cubicBezTo>
                    <a:cubicBezTo>
                      <a:pt x="1" y="3"/>
                      <a:pt x="1" y="3"/>
                      <a:pt x="1" y="3"/>
                    </a:cubicBezTo>
                    <a:cubicBezTo>
                      <a:pt x="1" y="3"/>
                      <a:pt x="1" y="2"/>
                      <a:pt x="2" y="2"/>
                    </a:cubicBezTo>
                    <a:cubicBezTo>
                      <a:pt x="2" y="2"/>
                      <a:pt x="3" y="2"/>
                      <a:pt x="3" y="1"/>
                    </a:cubicBezTo>
                    <a:cubicBezTo>
                      <a:pt x="4" y="1"/>
                      <a:pt x="4" y="1"/>
                      <a:pt x="4" y="1"/>
                    </a:cubicBezTo>
                    <a:cubicBezTo>
                      <a:pt x="5" y="1"/>
                      <a:pt x="5" y="0"/>
                      <a:pt x="5" y="0"/>
                    </a:cubicBezTo>
                    <a:cubicBezTo>
                      <a:pt x="6" y="0"/>
                      <a:pt x="7" y="0"/>
                      <a:pt x="7" y="1"/>
                    </a:cubicBezTo>
                    <a:cubicBezTo>
                      <a:pt x="7" y="1"/>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7" name="î$ļîďè"/>
              <p:cNvSpPr/>
              <p:nvPr/>
            </p:nvSpPr>
            <p:spPr bwMode="auto">
              <a:xfrm>
                <a:off x="15993280" y="-2433877"/>
                <a:ext cx="20638" cy="14288"/>
              </a:xfrm>
              <a:custGeom>
                <a:avLst/>
                <a:gdLst>
                  <a:gd name="T0" fmla="*/ 6 w 6"/>
                  <a:gd name="T1" fmla="*/ 2 h 4"/>
                  <a:gd name="T2" fmla="*/ 6 w 6"/>
                  <a:gd name="T3" fmla="*/ 3 h 4"/>
                  <a:gd name="T4" fmla="*/ 4 w 6"/>
                  <a:gd name="T5" fmla="*/ 4 h 4"/>
                  <a:gd name="T6" fmla="*/ 2 w 6"/>
                  <a:gd name="T7" fmla="*/ 4 h 4"/>
                  <a:gd name="T8" fmla="*/ 2 w 6"/>
                  <a:gd name="T9" fmla="*/ 4 h 4"/>
                  <a:gd name="T10" fmla="*/ 0 w 6"/>
                  <a:gd name="T11" fmla="*/ 3 h 4"/>
                  <a:gd name="T12" fmla="*/ 0 w 6"/>
                  <a:gd name="T13" fmla="*/ 2 h 4"/>
                  <a:gd name="T14" fmla="*/ 1 w 6"/>
                  <a:gd name="T15" fmla="*/ 2 h 4"/>
                  <a:gd name="T16" fmla="*/ 2 w 6"/>
                  <a:gd name="T17" fmla="*/ 1 h 4"/>
                  <a:gd name="T18" fmla="*/ 4 w 6"/>
                  <a:gd name="T19" fmla="*/ 0 h 4"/>
                  <a:gd name="T20" fmla="*/ 5 w 6"/>
                  <a:gd name="T21" fmla="*/ 0 h 4"/>
                  <a:gd name="T22" fmla="*/ 6 w 6"/>
                  <a:gd name="T23" fmla="*/ 1 h 4"/>
                  <a:gd name="T24" fmla="*/ 6 w 6"/>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6" y="2"/>
                    </a:moveTo>
                    <a:cubicBezTo>
                      <a:pt x="6" y="2"/>
                      <a:pt x="6" y="2"/>
                      <a:pt x="6" y="3"/>
                    </a:cubicBezTo>
                    <a:cubicBezTo>
                      <a:pt x="5" y="3"/>
                      <a:pt x="5" y="3"/>
                      <a:pt x="4" y="4"/>
                    </a:cubicBezTo>
                    <a:cubicBezTo>
                      <a:pt x="4" y="4"/>
                      <a:pt x="3" y="4"/>
                      <a:pt x="2" y="4"/>
                    </a:cubicBezTo>
                    <a:cubicBezTo>
                      <a:pt x="2" y="4"/>
                      <a:pt x="2" y="4"/>
                      <a:pt x="2" y="4"/>
                    </a:cubicBezTo>
                    <a:cubicBezTo>
                      <a:pt x="1" y="4"/>
                      <a:pt x="0" y="4"/>
                      <a:pt x="0" y="3"/>
                    </a:cubicBezTo>
                    <a:cubicBezTo>
                      <a:pt x="0" y="2"/>
                      <a:pt x="0" y="2"/>
                      <a:pt x="0" y="2"/>
                    </a:cubicBezTo>
                    <a:cubicBezTo>
                      <a:pt x="0" y="2"/>
                      <a:pt x="1" y="2"/>
                      <a:pt x="1" y="2"/>
                    </a:cubicBezTo>
                    <a:cubicBezTo>
                      <a:pt x="1" y="1"/>
                      <a:pt x="2" y="1"/>
                      <a:pt x="2" y="1"/>
                    </a:cubicBezTo>
                    <a:cubicBezTo>
                      <a:pt x="3" y="0"/>
                      <a:pt x="4" y="0"/>
                      <a:pt x="4" y="0"/>
                    </a:cubicBezTo>
                    <a:cubicBezTo>
                      <a:pt x="5" y="0"/>
                      <a:pt x="5" y="0"/>
                      <a:pt x="5" y="0"/>
                    </a:cubicBezTo>
                    <a:cubicBezTo>
                      <a:pt x="6"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8" name="îṣḻïdè"/>
              <p:cNvSpPr/>
              <p:nvPr/>
            </p:nvSpPr>
            <p:spPr bwMode="auto">
              <a:xfrm>
                <a:off x="16031380" y="-2176702"/>
                <a:ext cx="38100" cy="65088"/>
              </a:xfrm>
              <a:custGeom>
                <a:avLst/>
                <a:gdLst>
                  <a:gd name="T0" fmla="*/ 4 w 11"/>
                  <a:gd name="T1" fmla="*/ 0 h 19"/>
                  <a:gd name="T2" fmla="*/ 5 w 11"/>
                  <a:gd name="T3" fmla="*/ 1 h 19"/>
                  <a:gd name="T4" fmla="*/ 8 w 11"/>
                  <a:gd name="T5" fmla="*/ 2 h 19"/>
                  <a:gd name="T6" fmla="*/ 10 w 11"/>
                  <a:gd name="T7" fmla="*/ 6 h 19"/>
                  <a:gd name="T8" fmla="*/ 11 w 11"/>
                  <a:gd name="T9" fmla="*/ 11 h 19"/>
                  <a:gd name="T10" fmla="*/ 10 w 11"/>
                  <a:gd name="T11" fmla="*/ 14 h 19"/>
                  <a:gd name="T12" fmla="*/ 9 w 11"/>
                  <a:gd name="T13" fmla="*/ 16 h 19"/>
                  <a:gd name="T14" fmla="*/ 5 w 11"/>
                  <a:gd name="T15" fmla="*/ 18 h 19"/>
                  <a:gd name="T16" fmla="*/ 2 w 11"/>
                  <a:gd name="T17" fmla="*/ 19 h 19"/>
                  <a:gd name="T18" fmla="*/ 1 w 11"/>
                  <a:gd name="T19" fmla="*/ 19 h 19"/>
                  <a:gd name="T20" fmla="*/ 1 w 11"/>
                  <a:gd name="T21" fmla="*/ 19 h 19"/>
                  <a:gd name="T22" fmla="*/ 0 w 11"/>
                  <a:gd name="T23" fmla="*/ 18 h 19"/>
                  <a:gd name="T24" fmla="*/ 1 w 11"/>
                  <a:gd name="T25" fmla="*/ 17 h 19"/>
                  <a:gd name="T26" fmla="*/ 4 w 11"/>
                  <a:gd name="T27" fmla="*/ 16 h 19"/>
                  <a:gd name="T28" fmla="*/ 6 w 11"/>
                  <a:gd name="T29" fmla="*/ 13 h 19"/>
                  <a:gd name="T30" fmla="*/ 7 w 11"/>
                  <a:gd name="T31" fmla="*/ 12 h 19"/>
                  <a:gd name="T32" fmla="*/ 7 w 11"/>
                  <a:gd name="T33" fmla="*/ 10 h 19"/>
                  <a:gd name="T34" fmla="*/ 6 w 11"/>
                  <a:gd name="T35" fmla="*/ 4 h 19"/>
                  <a:gd name="T36" fmla="*/ 4 w 11"/>
                  <a:gd name="T37" fmla="*/ 3 h 19"/>
                  <a:gd name="T38" fmla="*/ 3 w 11"/>
                  <a:gd name="T39" fmla="*/ 2 h 19"/>
                  <a:gd name="T40" fmla="*/ 3 w 11"/>
                  <a:gd name="T41" fmla="*/ 1 h 19"/>
                  <a:gd name="T42" fmla="*/ 4 w 11"/>
                  <a:gd name="T4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 h="19">
                    <a:moveTo>
                      <a:pt x="4" y="0"/>
                    </a:moveTo>
                    <a:cubicBezTo>
                      <a:pt x="4" y="0"/>
                      <a:pt x="4" y="0"/>
                      <a:pt x="5" y="1"/>
                    </a:cubicBezTo>
                    <a:cubicBezTo>
                      <a:pt x="6" y="1"/>
                      <a:pt x="7" y="1"/>
                      <a:pt x="8" y="2"/>
                    </a:cubicBezTo>
                    <a:cubicBezTo>
                      <a:pt x="9" y="3"/>
                      <a:pt x="10" y="4"/>
                      <a:pt x="10" y="6"/>
                    </a:cubicBezTo>
                    <a:cubicBezTo>
                      <a:pt x="11" y="7"/>
                      <a:pt x="11" y="9"/>
                      <a:pt x="11" y="11"/>
                    </a:cubicBezTo>
                    <a:cubicBezTo>
                      <a:pt x="11" y="12"/>
                      <a:pt x="10" y="13"/>
                      <a:pt x="10" y="14"/>
                    </a:cubicBezTo>
                    <a:cubicBezTo>
                      <a:pt x="10" y="14"/>
                      <a:pt x="9" y="15"/>
                      <a:pt x="9" y="16"/>
                    </a:cubicBezTo>
                    <a:cubicBezTo>
                      <a:pt x="8" y="17"/>
                      <a:pt x="6" y="18"/>
                      <a:pt x="5" y="18"/>
                    </a:cubicBezTo>
                    <a:cubicBezTo>
                      <a:pt x="4" y="19"/>
                      <a:pt x="3" y="19"/>
                      <a:pt x="2" y="19"/>
                    </a:cubicBezTo>
                    <a:cubicBezTo>
                      <a:pt x="1" y="19"/>
                      <a:pt x="1" y="19"/>
                      <a:pt x="1" y="19"/>
                    </a:cubicBezTo>
                    <a:cubicBezTo>
                      <a:pt x="1" y="19"/>
                      <a:pt x="1" y="19"/>
                      <a:pt x="1" y="19"/>
                    </a:cubicBezTo>
                    <a:cubicBezTo>
                      <a:pt x="0" y="19"/>
                      <a:pt x="0" y="18"/>
                      <a:pt x="0" y="18"/>
                    </a:cubicBezTo>
                    <a:cubicBezTo>
                      <a:pt x="0" y="17"/>
                      <a:pt x="0" y="17"/>
                      <a:pt x="1" y="17"/>
                    </a:cubicBezTo>
                    <a:cubicBezTo>
                      <a:pt x="1" y="17"/>
                      <a:pt x="2" y="17"/>
                      <a:pt x="4" y="16"/>
                    </a:cubicBezTo>
                    <a:cubicBezTo>
                      <a:pt x="4" y="15"/>
                      <a:pt x="5" y="14"/>
                      <a:pt x="6" y="13"/>
                    </a:cubicBezTo>
                    <a:cubicBezTo>
                      <a:pt x="6" y="13"/>
                      <a:pt x="6" y="13"/>
                      <a:pt x="7" y="12"/>
                    </a:cubicBezTo>
                    <a:cubicBezTo>
                      <a:pt x="7" y="11"/>
                      <a:pt x="7" y="11"/>
                      <a:pt x="7" y="10"/>
                    </a:cubicBezTo>
                    <a:cubicBezTo>
                      <a:pt x="8" y="8"/>
                      <a:pt x="7" y="6"/>
                      <a:pt x="6" y="4"/>
                    </a:cubicBezTo>
                    <a:cubicBezTo>
                      <a:pt x="5" y="4"/>
                      <a:pt x="4" y="3"/>
                      <a:pt x="4" y="3"/>
                    </a:cubicBezTo>
                    <a:cubicBezTo>
                      <a:pt x="4" y="3"/>
                      <a:pt x="3" y="2"/>
                      <a:pt x="3" y="2"/>
                    </a:cubicBezTo>
                    <a:cubicBezTo>
                      <a:pt x="3" y="2"/>
                      <a:pt x="3" y="1"/>
                      <a:pt x="3" y="1"/>
                    </a:cubicBezTo>
                    <a:cubicBezTo>
                      <a:pt x="3" y="1"/>
                      <a:pt x="3"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9" name="îṥḻíďè"/>
              <p:cNvSpPr/>
              <p:nvPr/>
            </p:nvSpPr>
            <p:spPr bwMode="auto">
              <a:xfrm>
                <a:off x="15767855" y="-2121139"/>
                <a:ext cx="49213" cy="76200"/>
              </a:xfrm>
              <a:custGeom>
                <a:avLst/>
                <a:gdLst>
                  <a:gd name="T0" fmla="*/ 6 w 14"/>
                  <a:gd name="T1" fmla="*/ 0 h 22"/>
                  <a:gd name="T2" fmla="*/ 7 w 14"/>
                  <a:gd name="T3" fmla="*/ 1 h 22"/>
                  <a:gd name="T4" fmla="*/ 10 w 14"/>
                  <a:gd name="T5" fmla="*/ 3 h 22"/>
                  <a:gd name="T6" fmla="*/ 13 w 14"/>
                  <a:gd name="T7" fmla="*/ 7 h 22"/>
                  <a:gd name="T8" fmla="*/ 14 w 14"/>
                  <a:gd name="T9" fmla="*/ 10 h 22"/>
                  <a:gd name="T10" fmla="*/ 14 w 14"/>
                  <a:gd name="T11" fmla="*/ 13 h 22"/>
                  <a:gd name="T12" fmla="*/ 12 w 14"/>
                  <a:gd name="T13" fmla="*/ 16 h 22"/>
                  <a:gd name="T14" fmla="*/ 11 w 14"/>
                  <a:gd name="T15" fmla="*/ 19 h 22"/>
                  <a:gd name="T16" fmla="*/ 6 w 14"/>
                  <a:gd name="T17" fmla="*/ 21 h 22"/>
                  <a:gd name="T18" fmla="*/ 3 w 14"/>
                  <a:gd name="T19" fmla="*/ 22 h 22"/>
                  <a:gd name="T20" fmla="*/ 1 w 14"/>
                  <a:gd name="T21" fmla="*/ 22 h 22"/>
                  <a:gd name="T22" fmla="*/ 0 w 14"/>
                  <a:gd name="T23" fmla="*/ 20 h 22"/>
                  <a:gd name="T24" fmla="*/ 1 w 14"/>
                  <a:gd name="T25" fmla="*/ 20 h 22"/>
                  <a:gd name="T26" fmla="*/ 2 w 14"/>
                  <a:gd name="T27" fmla="*/ 19 h 22"/>
                  <a:gd name="T28" fmla="*/ 5 w 14"/>
                  <a:gd name="T29" fmla="*/ 19 h 22"/>
                  <a:gd name="T30" fmla="*/ 8 w 14"/>
                  <a:gd name="T31" fmla="*/ 16 h 22"/>
                  <a:gd name="T32" fmla="*/ 9 w 14"/>
                  <a:gd name="T33" fmla="*/ 14 h 22"/>
                  <a:gd name="T34" fmla="*/ 10 w 14"/>
                  <a:gd name="T35" fmla="*/ 12 h 22"/>
                  <a:gd name="T36" fmla="*/ 10 w 14"/>
                  <a:gd name="T37" fmla="*/ 10 h 22"/>
                  <a:gd name="T38" fmla="*/ 10 w 14"/>
                  <a:gd name="T39" fmla="*/ 8 h 22"/>
                  <a:gd name="T40" fmla="*/ 8 w 14"/>
                  <a:gd name="T41" fmla="*/ 5 h 22"/>
                  <a:gd name="T42" fmla="*/ 6 w 14"/>
                  <a:gd name="T43" fmla="*/ 3 h 22"/>
                  <a:gd name="T44" fmla="*/ 5 w 14"/>
                  <a:gd name="T45" fmla="*/ 2 h 22"/>
                  <a:gd name="T46" fmla="*/ 5 w 14"/>
                  <a:gd name="T47" fmla="*/ 1 h 22"/>
                  <a:gd name="T48" fmla="*/ 6 w 14"/>
                  <a:gd name="T4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2">
                    <a:moveTo>
                      <a:pt x="6" y="0"/>
                    </a:moveTo>
                    <a:cubicBezTo>
                      <a:pt x="6" y="0"/>
                      <a:pt x="7" y="0"/>
                      <a:pt x="7" y="1"/>
                    </a:cubicBezTo>
                    <a:cubicBezTo>
                      <a:pt x="8" y="1"/>
                      <a:pt x="9" y="2"/>
                      <a:pt x="10" y="3"/>
                    </a:cubicBezTo>
                    <a:cubicBezTo>
                      <a:pt x="12" y="4"/>
                      <a:pt x="13" y="5"/>
                      <a:pt x="13" y="7"/>
                    </a:cubicBezTo>
                    <a:cubicBezTo>
                      <a:pt x="14" y="8"/>
                      <a:pt x="14" y="9"/>
                      <a:pt x="14" y="10"/>
                    </a:cubicBezTo>
                    <a:cubicBezTo>
                      <a:pt x="14" y="11"/>
                      <a:pt x="14" y="12"/>
                      <a:pt x="14" y="13"/>
                    </a:cubicBezTo>
                    <a:cubicBezTo>
                      <a:pt x="13" y="14"/>
                      <a:pt x="13" y="15"/>
                      <a:pt x="12" y="16"/>
                    </a:cubicBezTo>
                    <a:cubicBezTo>
                      <a:pt x="12" y="17"/>
                      <a:pt x="11" y="18"/>
                      <a:pt x="11" y="19"/>
                    </a:cubicBezTo>
                    <a:cubicBezTo>
                      <a:pt x="9" y="20"/>
                      <a:pt x="8" y="21"/>
                      <a:pt x="6" y="21"/>
                    </a:cubicBezTo>
                    <a:cubicBezTo>
                      <a:pt x="5" y="22"/>
                      <a:pt x="3" y="22"/>
                      <a:pt x="3" y="22"/>
                    </a:cubicBezTo>
                    <a:cubicBezTo>
                      <a:pt x="2" y="22"/>
                      <a:pt x="1" y="22"/>
                      <a:pt x="1" y="22"/>
                    </a:cubicBezTo>
                    <a:cubicBezTo>
                      <a:pt x="1" y="22"/>
                      <a:pt x="0" y="21"/>
                      <a:pt x="0" y="20"/>
                    </a:cubicBezTo>
                    <a:cubicBezTo>
                      <a:pt x="0" y="20"/>
                      <a:pt x="1" y="20"/>
                      <a:pt x="1" y="20"/>
                    </a:cubicBezTo>
                    <a:cubicBezTo>
                      <a:pt x="1" y="20"/>
                      <a:pt x="2" y="20"/>
                      <a:pt x="2" y="19"/>
                    </a:cubicBezTo>
                    <a:cubicBezTo>
                      <a:pt x="3" y="19"/>
                      <a:pt x="4" y="19"/>
                      <a:pt x="5" y="19"/>
                    </a:cubicBezTo>
                    <a:cubicBezTo>
                      <a:pt x="6" y="18"/>
                      <a:pt x="7" y="17"/>
                      <a:pt x="8" y="16"/>
                    </a:cubicBezTo>
                    <a:cubicBezTo>
                      <a:pt x="9" y="16"/>
                      <a:pt x="9" y="15"/>
                      <a:pt x="9" y="14"/>
                    </a:cubicBezTo>
                    <a:cubicBezTo>
                      <a:pt x="10" y="14"/>
                      <a:pt x="10" y="13"/>
                      <a:pt x="10" y="12"/>
                    </a:cubicBezTo>
                    <a:cubicBezTo>
                      <a:pt x="10" y="12"/>
                      <a:pt x="10" y="11"/>
                      <a:pt x="10" y="10"/>
                    </a:cubicBezTo>
                    <a:cubicBezTo>
                      <a:pt x="10" y="10"/>
                      <a:pt x="10" y="9"/>
                      <a:pt x="10" y="8"/>
                    </a:cubicBezTo>
                    <a:cubicBezTo>
                      <a:pt x="10" y="7"/>
                      <a:pt x="9" y="6"/>
                      <a:pt x="8" y="5"/>
                    </a:cubicBezTo>
                    <a:cubicBezTo>
                      <a:pt x="8" y="4"/>
                      <a:pt x="7" y="3"/>
                      <a:pt x="6" y="3"/>
                    </a:cubicBezTo>
                    <a:cubicBezTo>
                      <a:pt x="6" y="2"/>
                      <a:pt x="5" y="2"/>
                      <a:pt x="5" y="2"/>
                    </a:cubicBezTo>
                    <a:cubicBezTo>
                      <a:pt x="5" y="2"/>
                      <a:pt x="5" y="1"/>
                      <a:pt x="5" y="1"/>
                    </a:cubicBezTo>
                    <a:cubicBezTo>
                      <a:pt x="5" y="0"/>
                      <a:pt x="6" y="0"/>
                      <a:pt x="6"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0" name="íṩ1îďê"/>
              <p:cNvSpPr/>
              <p:nvPr/>
            </p:nvSpPr>
            <p:spPr bwMode="auto">
              <a:xfrm>
                <a:off x="15504330" y="-2059227"/>
                <a:ext cx="49213" cy="69850"/>
              </a:xfrm>
              <a:custGeom>
                <a:avLst/>
                <a:gdLst>
                  <a:gd name="T0" fmla="*/ 9 w 14"/>
                  <a:gd name="T1" fmla="*/ 0 h 20"/>
                  <a:gd name="T2" fmla="*/ 10 w 14"/>
                  <a:gd name="T3" fmla="*/ 1 h 20"/>
                  <a:gd name="T4" fmla="*/ 12 w 14"/>
                  <a:gd name="T5" fmla="*/ 4 h 20"/>
                  <a:gd name="T6" fmla="*/ 14 w 14"/>
                  <a:gd name="T7" fmla="*/ 8 h 20"/>
                  <a:gd name="T8" fmla="*/ 13 w 14"/>
                  <a:gd name="T9" fmla="*/ 11 h 20"/>
                  <a:gd name="T10" fmla="*/ 13 w 14"/>
                  <a:gd name="T11" fmla="*/ 14 h 20"/>
                  <a:gd name="T12" fmla="*/ 11 w 14"/>
                  <a:gd name="T13" fmla="*/ 16 h 20"/>
                  <a:gd name="T14" fmla="*/ 9 w 14"/>
                  <a:gd name="T15" fmla="*/ 18 h 20"/>
                  <a:gd name="T16" fmla="*/ 5 w 14"/>
                  <a:gd name="T17" fmla="*/ 20 h 20"/>
                  <a:gd name="T18" fmla="*/ 2 w 14"/>
                  <a:gd name="T19" fmla="*/ 20 h 20"/>
                  <a:gd name="T20" fmla="*/ 1 w 14"/>
                  <a:gd name="T21" fmla="*/ 20 h 20"/>
                  <a:gd name="T22" fmla="*/ 1 w 14"/>
                  <a:gd name="T23" fmla="*/ 20 h 20"/>
                  <a:gd name="T24" fmla="*/ 0 w 14"/>
                  <a:gd name="T25" fmla="*/ 19 h 20"/>
                  <a:gd name="T26" fmla="*/ 1 w 14"/>
                  <a:gd name="T27" fmla="*/ 18 h 20"/>
                  <a:gd name="T28" fmla="*/ 4 w 14"/>
                  <a:gd name="T29" fmla="*/ 17 h 20"/>
                  <a:gd name="T30" fmla="*/ 7 w 14"/>
                  <a:gd name="T31" fmla="*/ 15 h 20"/>
                  <a:gd name="T32" fmla="*/ 8 w 14"/>
                  <a:gd name="T33" fmla="*/ 14 h 20"/>
                  <a:gd name="T34" fmla="*/ 9 w 14"/>
                  <a:gd name="T35" fmla="*/ 12 h 20"/>
                  <a:gd name="T36" fmla="*/ 10 w 14"/>
                  <a:gd name="T37" fmla="*/ 10 h 20"/>
                  <a:gd name="T38" fmla="*/ 10 w 14"/>
                  <a:gd name="T39" fmla="*/ 8 h 20"/>
                  <a:gd name="T40" fmla="*/ 9 w 14"/>
                  <a:gd name="T41" fmla="*/ 5 h 20"/>
                  <a:gd name="T42" fmla="*/ 8 w 14"/>
                  <a:gd name="T43" fmla="*/ 3 h 20"/>
                  <a:gd name="T44" fmla="*/ 8 w 14"/>
                  <a:gd name="T45" fmla="*/ 2 h 20"/>
                  <a:gd name="T46" fmla="*/ 8 w 14"/>
                  <a:gd name="T47" fmla="*/ 0 h 20"/>
                  <a:gd name="T48" fmla="*/ 9 w 14"/>
                  <a:gd name="T4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0">
                    <a:moveTo>
                      <a:pt x="9" y="0"/>
                    </a:moveTo>
                    <a:cubicBezTo>
                      <a:pt x="9" y="0"/>
                      <a:pt x="10" y="1"/>
                      <a:pt x="10" y="1"/>
                    </a:cubicBezTo>
                    <a:cubicBezTo>
                      <a:pt x="11" y="2"/>
                      <a:pt x="12" y="3"/>
                      <a:pt x="12" y="4"/>
                    </a:cubicBezTo>
                    <a:cubicBezTo>
                      <a:pt x="13" y="5"/>
                      <a:pt x="13" y="6"/>
                      <a:pt x="14" y="8"/>
                    </a:cubicBezTo>
                    <a:cubicBezTo>
                      <a:pt x="14" y="9"/>
                      <a:pt x="14" y="10"/>
                      <a:pt x="13" y="11"/>
                    </a:cubicBezTo>
                    <a:cubicBezTo>
                      <a:pt x="13" y="12"/>
                      <a:pt x="13" y="13"/>
                      <a:pt x="13" y="14"/>
                    </a:cubicBezTo>
                    <a:cubicBezTo>
                      <a:pt x="12" y="14"/>
                      <a:pt x="12" y="15"/>
                      <a:pt x="11" y="16"/>
                    </a:cubicBezTo>
                    <a:cubicBezTo>
                      <a:pt x="11" y="17"/>
                      <a:pt x="10" y="17"/>
                      <a:pt x="9" y="18"/>
                    </a:cubicBezTo>
                    <a:cubicBezTo>
                      <a:pt x="8" y="19"/>
                      <a:pt x="7" y="20"/>
                      <a:pt x="5" y="20"/>
                    </a:cubicBezTo>
                    <a:cubicBezTo>
                      <a:pt x="4" y="20"/>
                      <a:pt x="3" y="20"/>
                      <a:pt x="2" y="20"/>
                    </a:cubicBezTo>
                    <a:cubicBezTo>
                      <a:pt x="1" y="20"/>
                      <a:pt x="1" y="20"/>
                      <a:pt x="1" y="20"/>
                    </a:cubicBezTo>
                    <a:cubicBezTo>
                      <a:pt x="1" y="20"/>
                      <a:pt x="1" y="20"/>
                      <a:pt x="1" y="20"/>
                    </a:cubicBezTo>
                    <a:cubicBezTo>
                      <a:pt x="0" y="20"/>
                      <a:pt x="0" y="19"/>
                      <a:pt x="0" y="19"/>
                    </a:cubicBezTo>
                    <a:cubicBezTo>
                      <a:pt x="0" y="18"/>
                      <a:pt x="1" y="18"/>
                      <a:pt x="1" y="18"/>
                    </a:cubicBezTo>
                    <a:cubicBezTo>
                      <a:pt x="1" y="18"/>
                      <a:pt x="2" y="18"/>
                      <a:pt x="4" y="17"/>
                    </a:cubicBezTo>
                    <a:cubicBezTo>
                      <a:pt x="5" y="17"/>
                      <a:pt x="6" y="16"/>
                      <a:pt x="7" y="15"/>
                    </a:cubicBezTo>
                    <a:cubicBezTo>
                      <a:pt x="8" y="15"/>
                      <a:pt x="8" y="14"/>
                      <a:pt x="8" y="14"/>
                    </a:cubicBezTo>
                    <a:cubicBezTo>
                      <a:pt x="9" y="13"/>
                      <a:pt x="9" y="13"/>
                      <a:pt x="9" y="12"/>
                    </a:cubicBezTo>
                    <a:cubicBezTo>
                      <a:pt x="10" y="12"/>
                      <a:pt x="10" y="11"/>
                      <a:pt x="10" y="10"/>
                    </a:cubicBezTo>
                    <a:cubicBezTo>
                      <a:pt x="10" y="10"/>
                      <a:pt x="10" y="9"/>
                      <a:pt x="10" y="8"/>
                    </a:cubicBezTo>
                    <a:cubicBezTo>
                      <a:pt x="10" y="7"/>
                      <a:pt x="10" y="6"/>
                      <a:pt x="9" y="5"/>
                    </a:cubicBezTo>
                    <a:cubicBezTo>
                      <a:pt x="9" y="4"/>
                      <a:pt x="9" y="3"/>
                      <a:pt x="8" y="3"/>
                    </a:cubicBezTo>
                    <a:cubicBezTo>
                      <a:pt x="8" y="2"/>
                      <a:pt x="8" y="2"/>
                      <a:pt x="8" y="2"/>
                    </a:cubicBezTo>
                    <a:cubicBezTo>
                      <a:pt x="7" y="1"/>
                      <a:pt x="8" y="1"/>
                      <a:pt x="8" y="0"/>
                    </a:cubicBezTo>
                    <a:cubicBezTo>
                      <a:pt x="8" y="0"/>
                      <a:pt x="9" y="0"/>
                      <a:pt x="9"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1" name="ï$1iďè"/>
              <p:cNvSpPr/>
              <p:nvPr/>
            </p:nvSpPr>
            <p:spPr bwMode="auto">
              <a:xfrm>
                <a:off x="16326655" y="-2291002"/>
                <a:ext cx="41275" cy="14288"/>
              </a:xfrm>
              <a:custGeom>
                <a:avLst/>
                <a:gdLst>
                  <a:gd name="T0" fmla="*/ 1 w 12"/>
                  <a:gd name="T1" fmla="*/ 0 h 4"/>
                  <a:gd name="T2" fmla="*/ 3 w 12"/>
                  <a:gd name="T3" fmla="*/ 0 h 4"/>
                  <a:gd name="T4" fmla="*/ 7 w 12"/>
                  <a:gd name="T5" fmla="*/ 0 h 4"/>
                  <a:gd name="T6" fmla="*/ 10 w 12"/>
                  <a:gd name="T7" fmla="*/ 0 h 4"/>
                  <a:gd name="T8" fmla="*/ 11 w 12"/>
                  <a:gd name="T9" fmla="*/ 1 h 4"/>
                  <a:gd name="T10" fmla="*/ 12 w 12"/>
                  <a:gd name="T11" fmla="*/ 3 h 4"/>
                  <a:gd name="T12" fmla="*/ 11 w 12"/>
                  <a:gd name="T13" fmla="*/ 3 h 4"/>
                  <a:gd name="T14" fmla="*/ 10 w 12"/>
                  <a:gd name="T15" fmla="*/ 3 h 4"/>
                  <a:gd name="T16" fmla="*/ 6 w 12"/>
                  <a:gd name="T17" fmla="*/ 3 h 4"/>
                  <a:gd name="T18" fmla="*/ 3 w 12"/>
                  <a:gd name="T19" fmla="*/ 3 h 4"/>
                  <a:gd name="T20" fmla="*/ 1 w 12"/>
                  <a:gd name="T21" fmla="*/ 2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0"/>
                      <a:pt x="10" y="0"/>
                    </a:cubicBezTo>
                    <a:cubicBezTo>
                      <a:pt x="11" y="1"/>
                      <a:pt x="11" y="1"/>
                      <a:pt x="11" y="1"/>
                    </a:cubicBezTo>
                    <a:cubicBezTo>
                      <a:pt x="12" y="1"/>
                      <a:pt x="12" y="2"/>
                      <a:pt x="12" y="3"/>
                    </a:cubicBezTo>
                    <a:cubicBezTo>
                      <a:pt x="11" y="3"/>
                      <a:pt x="11" y="3"/>
                      <a:pt x="11" y="3"/>
                    </a:cubicBezTo>
                    <a:cubicBezTo>
                      <a:pt x="11" y="3"/>
                      <a:pt x="11" y="3"/>
                      <a:pt x="10" y="3"/>
                    </a:cubicBezTo>
                    <a:cubicBezTo>
                      <a:pt x="9" y="4"/>
                      <a:pt x="7" y="3"/>
                      <a:pt x="6" y="3"/>
                    </a:cubicBezTo>
                    <a:cubicBezTo>
                      <a:pt x="5" y="3"/>
                      <a:pt x="4" y="3"/>
                      <a:pt x="3" y="3"/>
                    </a:cubicBezTo>
                    <a:cubicBezTo>
                      <a:pt x="2" y="2"/>
                      <a:pt x="1" y="2"/>
                      <a:pt x="1" y="2"/>
                    </a:cubicBezTo>
                    <a:cubicBezTo>
                      <a:pt x="1" y="2"/>
                      <a:pt x="0" y="1"/>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2" name="ïŝļiďé"/>
              <p:cNvSpPr/>
              <p:nvPr/>
            </p:nvSpPr>
            <p:spPr bwMode="auto">
              <a:xfrm>
                <a:off x="16329830" y="-2273539"/>
                <a:ext cx="41275" cy="12700"/>
              </a:xfrm>
              <a:custGeom>
                <a:avLst/>
                <a:gdLst>
                  <a:gd name="T0" fmla="*/ 1 w 12"/>
                  <a:gd name="T1" fmla="*/ 0 h 4"/>
                  <a:gd name="T2" fmla="*/ 3 w 12"/>
                  <a:gd name="T3" fmla="*/ 0 h 4"/>
                  <a:gd name="T4" fmla="*/ 7 w 12"/>
                  <a:gd name="T5" fmla="*/ 0 h 4"/>
                  <a:gd name="T6" fmla="*/ 10 w 12"/>
                  <a:gd name="T7" fmla="*/ 1 h 4"/>
                  <a:gd name="T8" fmla="*/ 11 w 12"/>
                  <a:gd name="T9" fmla="*/ 1 h 4"/>
                  <a:gd name="T10" fmla="*/ 12 w 12"/>
                  <a:gd name="T11" fmla="*/ 3 h 4"/>
                  <a:gd name="T12" fmla="*/ 11 w 12"/>
                  <a:gd name="T13" fmla="*/ 4 h 4"/>
                  <a:gd name="T14" fmla="*/ 10 w 12"/>
                  <a:gd name="T15" fmla="*/ 4 h 4"/>
                  <a:gd name="T16" fmla="*/ 6 w 12"/>
                  <a:gd name="T17" fmla="*/ 4 h 4"/>
                  <a:gd name="T18" fmla="*/ 3 w 12"/>
                  <a:gd name="T19" fmla="*/ 3 h 4"/>
                  <a:gd name="T20" fmla="*/ 1 w 12"/>
                  <a:gd name="T21" fmla="*/ 3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1"/>
                      <a:pt x="10" y="1"/>
                    </a:cubicBezTo>
                    <a:cubicBezTo>
                      <a:pt x="11" y="1"/>
                      <a:pt x="11" y="1"/>
                      <a:pt x="11" y="1"/>
                    </a:cubicBezTo>
                    <a:cubicBezTo>
                      <a:pt x="12" y="2"/>
                      <a:pt x="12" y="2"/>
                      <a:pt x="12" y="3"/>
                    </a:cubicBezTo>
                    <a:cubicBezTo>
                      <a:pt x="11" y="4"/>
                      <a:pt x="11" y="4"/>
                      <a:pt x="11" y="4"/>
                    </a:cubicBezTo>
                    <a:cubicBezTo>
                      <a:pt x="11" y="4"/>
                      <a:pt x="11" y="4"/>
                      <a:pt x="10" y="4"/>
                    </a:cubicBezTo>
                    <a:cubicBezTo>
                      <a:pt x="9" y="4"/>
                      <a:pt x="7" y="4"/>
                      <a:pt x="6" y="4"/>
                    </a:cubicBezTo>
                    <a:cubicBezTo>
                      <a:pt x="5" y="4"/>
                      <a:pt x="4" y="4"/>
                      <a:pt x="3" y="3"/>
                    </a:cubicBezTo>
                    <a:cubicBezTo>
                      <a:pt x="2" y="3"/>
                      <a:pt x="1" y="3"/>
                      <a:pt x="1" y="3"/>
                    </a:cubicBezTo>
                    <a:cubicBezTo>
                      <a:pt x="1" y="2"/>
                      <a:pt x="0" y="2"/>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3" name="išḻíḋe"/>
              <p:cNvSpPr/>
              <p:nvPr/>
            </p:nvSpPr>
            <p:spPr bwMode="auto">
              <a:xfrm>
                <a:off x="14915368" y="-2302114"/>
                <a:ext cx="152400" cy="190500"/>
              </a:xfrm>
              <a:custGeom>
                <a:avLst/>
                <a:gdLst>
                  <a:gd name="T0" fmla="*/ 2 w 44"/>
                  <a:gd name="T1" fmla="*/ 1 h 55"/>
                  <a:gd name="T2" fmla="*/ 9 w 44"/>
                  <a:gd name="T3" fmla="*/ 9 h 55"/>
                  <a:gd name="T4" fmla="*/ 23 w 44"/>
                  <a:gd name="T5" fmla="*/ 26 h 55"/>
                  <a:gd name="T6" fmla="*/ 37 w 44"/>
                  <a:gd name="T7" fmla="*/ 45 h 55"/>
                  <a:gd name="T8" fmla="*/ 43 w 44"/>
                  <a:gd name="T9" fmla="*/ 53 h 55"/>
                  <a:gd name="T10" fmla="*/ 43 w 44"/>
                  <a:gd name="T11" fmla="*/ 55 h 55"/>
                  <a:gd name="T12" fmla="*/ 41 w 44"/>
                  <a:gd name="T13" fmla="*/ 54 h 55"/>
                  <a:gd name="T14" fmla="*/ 35 w 44"/>
                  <a:gd name="T15" fmla="*/ 47 h 55"/>
                  <a:gd name="T16" fmla="*/ 20 w 44"/>
                  <a:gd name="T17" fmla="*/ 29 h 55"/>
                  <a:gd name="T18" fmla="*/ 7 w 44"/>
                  <a:gd name="T19" fmla="*/ 11 h 55"/>
                  <a:gd name="T20" fmla="*/ 0 w 44"/>
                  <a:gd name="T21" fmla="*/ 2 h 55"/>
                  <a:gd name="T22" fmla="*/ 1 w 44"/>
                  <a:gd name="T23" fmla="*/ 1 h 55"/>
                  <a:gd name="T24" fmla="*/ 2 w 44"/>
                  <a:gd name="T25" fmla="*/ 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55">
                    <a:moveTo>
                      <a:pt x="2" y="1"/>
                    </a:moveTo>
                    <a:cubicBezTo>
                      <a:pt x="2" y="1"/>
                      <a:pt x="5" y="4"/>
                      <a:pt x="9" y="9"/>
                    </a:cubicBezTo>
                    <a:cubicBezTo>
                      <a:pt x="13" y="14"/>
                      <a:pt x="18" y="20"/>
                      <a:pt x="23" y="26"/>
                    </a:cubicBezTo>
                    <a:cubicBezTo>
                      <a:pt x="28" y="33"/>
                      <a:pt x="33" y="40"/>
                      <a:pt x="37" y="45"/>
                    </a:cubicBezTo>
                    <a:cubicBezTo>
                      <a:pt x="41" y="50"/>
                      <a:pt x="43" y="53"/>
                      <a:pt x="43" y="53"/>
                    </a:cubicBezTo>
                    <a:cubicBezTo>
                      <a:pt x="44" y="54"/>
                      <a:pt x="44" y="54"/>
                      <a:pt x="43" y="55"/>
                    </a:cubicBezTo>
                    <a:cubicBezTo>
                      <a:pt x="42" y="55"/>
                      <a:pt x="42" y="55"/>
                      <a:pt x="41" y="54"/>
                    </a:cubicBezTo>
                    <a:cubicBezTo>
                      <a:pt x="41" y="54"/>
                      <a:pt x="39" y="51"/>
                      <a:pt x="35" y="47"/>
                    </a:cubicBezTo>
                    <a:cubicBezTo>
                      <a:pt x="31" y="42"/>
                      <a:pt x="26" y="35"/>
                      <a:pt x="20" y="29"/>
                    </a:cubicBezTo>
                    <a:cubicBezTo>
                      <a:pt x="15" y="22"/>
                      <a:pt x="10" y="16"/>
                      <a:pt x="7" y="11"/>
                    </a:cubicBezTo>
                    <a:cubicBezTo>
                      <a:pt x="3" y="6"/>
                      <a:pt x="0" y="2"/>
                      <a:pt x="0" y="2"/>
                    </a:cubicBezTo>
                    <a:cubicBezTo>
                      <a:pt x="0" y="2"/>
                      <a:pt x="0" y="1"/>
                      <a:pt x="1" y="1"/>
                    </a:cubicBezTo>
                    <a:cubicBezTo>
                      <a:pt x="1" y="0"/>
                      <a:pt x="2"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4" name="i$ḷîḑê"/>
              <p:cNvSpPr/>
              <p:nvPr/>
            </p:nvSpPr>
            <p:spPr bwMode="auto">
              <a:xfrm>
                <a:off x="15059830" y="-2100502"/>
                <a:ext cx="22225" cy="17463"/>
              </a:xfrm>
              <a:custGeom>
                <a:avLst/>
                <a:gdLst>
                  <a:gd name="T0" fmla="*/ 6 w 6"/>
                  <a:gd name="T1" fmla="*/ 2 h 5"/>
                  <a:gd name="T2" fmla="*/ 5 w 6"/>
                  <a:gd name="T3" fmla="*/ 4 h 5"/>
                  <a:gd name="T4" fmla="*/ 3 w 6"/>
                  <a:gd name="T5" fmla="*/ 4 h 5"/>
                  <a:gd name="T6" fmla="*/ 2 w 6"/>
                  <a:gd name="T7" fmla="*/ 1 h 5"/>
                  <a:gd name="T8" fmla="*/ 3 w 6"/>
                  <a:gd name="T9" fmla="*/ 0 h 5"/>
                  <a:gd name="T10" fmla="*/ 5 w 6"/>
                  <a:gd name="T11" fmla="*/ 0 h 5"/>
                  <a:gd name="T12" fmla="*/ 6 w 6"/>
                  <a:gd name="T13" fmla="*/ 2 h 5"/>
                  <a:gd name="T14" fmla="*/ 6 w 6"/>
                  <a:gd name="T15" fmla="*/ 2 h 5"/>
                  <a:gd name="T16" fmla="*/ 5 w 6"/>
                  <a:gd name="T17" fmla="*/ 4 h 5"/>
                  <a:gd name="T18" fmla="*/ 3 w 6"/>
                  <a:gd name="T19" fmla="*/ 5 h 5"/>
                  <a:gd name="T20" fmla="*/ 3 w 6"/>
                  <a:gd name="T21" fmla="*/ 5 h 5"/>
                  <a:gd name="T22" fmla="*/ 0 w 6"/>
                  <a:gd name="T23" fmla="*/ 4 h 5"/>
                  <a:gd name="T24" fmla="*/ 1 w 6"/>
                  <a:gd name="T25" fmla="*/ 1 h 5"/>
                  <a:gd name="T26" fmla="*/ 1 w 6"/>
                  <a:gd name="T27" fmla="*/ 1 h 5"/>
                  <a:gd name="T28" fmla="*/ 3 w 6"/>
                  <a:gd name="T29" fmla="*/ 1 h 5"/>
                  <a:gd name="T30" fmla="*/ 5 w 6"/>
                  <a:gd name="T31" fmla="*/ 0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5" y="3"/>
                      <a:pt x="5" y="3"/>
                      <a:pt x="5" y="4"/>
                    </a:cubicBezTo>
                    <a:cubicBezTo>
                      <a:pt x="4" y="4"/>
                      <a:pt x="4" y="4"/>
                      <a:pt x="3" y="4"/>
                    </a:cubicBezTo>
                    <a:cubicBezTo>
                      <a:pt x="2" y="1"/>
                      <a:pt x="2" y="1"/>
                      <a:pt x="2" y="1"/>
                    </a:cubicBezTo>
                    <a:cubicBezTo>
                      <a:pt x="2" y="1"/>
                      <a:pt x="3" y="1"/>
                      <a:pt x="3" y="0"/>
                    </a:cubicBezTo>
                    <a:cubicBezTo>
                      <a:pt x="4" y="0"/>
                      <a:pt x="4" y="0"/>
                      <a:pt x="5" y="0"/>
                    </a:cubicBezTo>
                    <a:cubicBezTo>
                      <a:pt x="6" y="0"/>
                      <a:pt x="6" y="1"/>
                      <a:pt x="6" y="2"/>
                    </a:cubicBezTo>
                    <a:cubicBezTo>
                      <a:pt x="6" y="2"/>
                      <a:pt x="6" y="2"/>
                      <a:pt x="6" y="2"/>
                    </a:cubicBezTo>
                    <a:cubicBezTo>
                      <a:pt x="6" y="3"/>
                      <a:pt x="5" y="3"/>
                      <a:pt x="5" y="4"/>
                    </a:cubicBezTo>
                    <a:cubicBezTo>
                      <a:pt x="4" y="4"/>
                      <a:pt x="4" y="4"/>
                      <a:pt x="3" y="5"/>
                    </a:cubicBezTo>
                    <a:cubicBezTo>
                      <a:pt x="3" y="5"/>
                      <a:pt x="3" y="5"/>
                      <a:pt x="3" y="5"/>
                    </a:cubicBezTo>
                    <a:cubicBezTo>
                      <a:pt x="2" y="5"/>
                      <a:pt x="1" y="5"/>
                      <a:pt x="0" y="4"/>
                    </a:cubicBezTo>
                    <a:cubicBezTo>
                      <a:pt x="0" y="3"/>
                      <a:pt x="0" y="2"/>
                      <a:pt x="1" y="1"/>
                    </a:cubicBezTo>
                    <a:cubicBezTo>
                      <a:pt x="1" y="1"/>
                      <a:pt x="1" y="1"/>
                      <a:pt x="1" y="1"/>
                    </a:cubicBezTo>
                    <a:cubicBezTo>
                      <a:pt x="2" y="1"/>
                      <a:pt x="2" y="1"/>
                      <a:pt x="3" y="1"/>
                    </a:cubicBezTo>
                    <a:cubicBezTo>
                      <a:pt x="4" y="1"/>
                      <a:pt x="4" y="0"/>
                      <a:pt x="5" y="0"/>
                    </a:cubicBezTo>
                    <a:cubicBezTo>
                      <a:pt x="5" y="0"/>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5" name="iṥļîdè"/>
              <p:cNvSpPr/>
              <p:nvPr/>
            </p:nvSpPr>
            <p:spPr bwMode="auto">
              <a:xfrm>
                <a:off x="15074118" y="-2079864"/>
                <a:ext cx="20638" cy="14288"/>
              </a:xfrm>
              <a:custGeom>
                <a:avLst/>
                <a:gdLst>
                  <a:gd name="T0" fmla="*/ 6 w 6"/>
                  <a:gd name="T1" fmla="*/ 2 h 4"/>
                  <a:gd name="T2" fmla="*/ 5 w 6"/>
                  <a:gd name="T3" fmla="*/ 3 h 4"/>
                  <a:gd name="T4" fmla="*/ 3 w 6"/>
                  <a:gd name="T5" fmla="*/ 4 h 4"/>
                  <a:gd name="T6" fmla="*/ 2 w 6"/>
                  <a:gd name="T7" fmla="*/ 4 h 4"/>
                  <a:gd name="T8" fmla="*/ 1 w 6"/>
                  <a:gd name="T9" fmla="*/ 3 h 4"/>
                  <a:gd name="T10" fmla="*/ 0 w 6"/>
                  <a:gd name="T11" fmla="*/ 1 h 4"/>
                  <a:gd name="T12" fmla="*/ 0 w 6"/>
                  <a:gd name="T13" fmla="*/ 1 h 4"/>
                  <a:gd name="T14" fmla="*/ 1 w 6"/>
                  <a:gd name="T15" fmla="*/ 1 h 4"/>
                  <a:gd name="T16" fmla="*/ 3 w 6"/>
                  <a:gd name="T17" fmla="*/ 0 h 4"/>
                  <a:gd name="T18" fmla="*/ 5 w 6"/>
                  <a:gd name="T19" fmla="*/ 0 h 4"/>
                  <a:gd name="T20" fmla="*/ 5 w 6"/>
                  <a:gd name="T21" fmla="*/ 0 h 4"/>
                  <a:gd name="T22" fmla="*/ 6 w 6"/>
                  <a:gd name="T23"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4">
                    <a:moveTo>
                      <a:pt x="6" y="2"/>
                    </a:moveTo>
                    <a:cubicBezTo>
                      <a:pt x="6" y="2"/>
                      <a:pt x="6" y="3"/>
                      <a:pt x="5" y="3"/>
                    </a:cubicBezTo>
                    <a:cubicBezTo>
                      <a:pt x="5" y="3"/>
                      <a:pt x="4" y="3"/>
                      <a:pt x="3" y="4"/>
                    </a:cubicBezTo>
                    <a:cubicBezTo>
                      <a:pt x="3" y="4"/>
                      <a:pt x="2" y="4"/>
                      <a:pt x="2" y="4"/>
                    </a:cubicBezTo>
                    <a:cubicBezTo>
                      <a:pt x="1" y="4"/>
                      <a:pt x="1" y="3"/>
                      <a:pt x="1" y="3"/>
                    </a:cubicBezTo>
                    <a:cubicBezTo>
                      <a:pt x="0" y="3"/>
                      <a:pt x="0" y="2"/>
                      <a:pt x="0" y="1"/>
                    </a:cubicBezTo>
                    <a:cubicBezTo>
                      <a:pt x="0" y="1"/>
                      <a:pt x="0" y="1"/>
                      <a:pt x="0" y="1"/>
                    </a:cubicBezTo>
                    <a:cubicBezTo>
                      <a:pt x="0" y="1"/>
                      <a:pt x="1" y="1"/>
                      <a:pt x="1" y="1"/>
                    </a:cubicBezTo>
                    <a:cubicBezTo>
                      <a:pt x="1" y="0"/>
                      <a:pt x="2" y="0"/>
                      <a:pt x="3" y="0"/>
                    </a:cubicBezTo>
                    <a:cubicBezTo>
                      <a:pt x="3" y="0"/>
                      <a:pt x="4" y="0"/>
                      <a:pt x="5" y="0"/>
                    </a:cubicBezTo>
                    <a:cubicBezTo>
                      <a:pt x="5" y="0"/>
                      <a:pt x="5" y="0"/>
                      <a:pt x="5" y="0"/>
                    </a:cubicBezTo>
                    <a:cubicBezTo>
                      <a:pt x="6" y="1"/>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6" name="ïSlïḓé"/>
              <p:cNvSpPr/>
              <p:nvPr/>
            </p:nvSpPr>
            <p:spPr bwMode="auto">
              <a:xfrm>
                <a:off x="15085230" y="-2065577"/>
                <a:ext cx="23813" cy="20638"/>
              </a:xfrm>
              <a:custGeom>
                <a:avLst/>
                <a:gdLst>
                  <a:gd name="T0" fmla="*/ 7 w 7"/>
                  <a:gd name="T1" fmla="*/ 1 h 6"/>
                  <a:gd name="T2" fmla="*/ 7 w 7"/>
                  <a:gd name="T3" fmla="*/ 2 h 6"/>
                  <a:gd name="T4" fmla="*/ 6 w 7"/>
                  <a:gd name="T5" fmla="*/ 3 h 6"/>
                  <a:gd name="T6" fmla="*/ 5 w 7"/>
                  <a:gd name="T7" fmla="*/ 5 h 6"/>
                  <a:gd name="T8" fmla="*/ 2 w 7"/>
                  <a:gd name="T9" fmla="*/ 6 h 6"/>
                  <a:gd name="T10" fmla="*/ 1 w 7"/>
                  <a:gd name="T11" fmla="*/ 5 h 6"/>
                  <a:gd name="T12" fmla="*/ 0 w 7"/>
                  <a:gd name="T13" fmla="*/ 4 h 6"/>
                  <a:gd name="T14" fmla="*/ 0 w 7"/>
                  <a:gd name="T15" fmla="*/ 3 h 6"/>
                  <a:gd name="T16" fmla="*/ 0 w 7"/>
                  <a:gd name="T17" fmla="*/ 3 h 6"/>
                  <a:gd name="T18" fmla="*/ 1 w 7"/>
                  <a:gd name="T19" fmla="*/ 3 h 6"/>
                  <a:gd name="T20" fmla="*/ 3 w 7"/>
                  <a:gd name="T21" fmla="*/ 2 h 6"/>
                  <a:gd name="T22" fmla="*/ 4 w 7"/>
                  <a:gd name="T23" fmla="*/ 1 h 6"/>
                  <a:gd name="T24" fmla="*/ 5 w 7"/>
                  <a:gd name="T25" fmla="*/ 0 h 6"/>
                  <a:gd name="T26" fmla="*/ 7 w 7"/>
                  <a:gd name="T27" fmla="*/ 1 h 6"/>
                  <a:gd name="T28" fmla="*/ 7 w 7"/>
                  <a:gd name="T29"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6">
                    <a:moveTo>
                      <a:pt x="7" y="1"/>
                    </a:moveTo>
                    <a:cubicBezTo>
                      <a:pt x="7" y="2"/>
                      <a:pt x="7" y="2"/>
                      <a:pt x="7" y="2"/>
                    </a:cubicBezTo>
                    <a:cubicBezTo>
                      <a:pt x="6" y="3"/>
                      <a:pt x="6" y="3"/>
                      <a:pt x="6" y="3"/>
                    </a:cubicBezTo>
                    <a:cubicBezTo>
                      <a:pt x="6" y="3"/>
                      <a:pt x="5" y="4"/>
                      <a:pt x="5" y="5"/>
                    </a:cubicBezTo>
                    <a:cubicBezTo>
                      <a:pt x="4" y="5"/>
                      <a:pt x="3" y="6"/>
                      <a:pt x="2" y="6"/>
                    </a:cubicBezTo>
                    <a:cubicBezTo>
                      <a:pt x="1" y="6"/>
                      <a:pt x="1" y="5"/>
                      <a:pt x="1" y="5"/>
                    </a:cubicBezTo>
                    <a:cubicBezTo>
                      <a:pt x="0" y="5"/>
                      <a:pt x="0" y="4"/>
                      <a:pt x="0" y="4"/>
                    </a:cubicBezTo>
                    <a:cubicBezTo>
                      <a:pt x="0" y="3"/>
                      <a:pt x="0" y="3"/>
                      <a:pt x="0" y="3"/>
                    </a:cubicBezTo>
                    <a:cubicBezTo>
                      <a:pt x="0" y="3"/>
                      <a:pt x="0" y="3"/>
                      <a:pt x="0" y="3"/>
                    </a:cubicBezTo>
                    <a:cubicBezTo>
                      <a:pt x="0" y="3"/>
                      <a:pt x="1" y="3"/>
                      <a:pt x="1" y="3"/>
                    </a:cubicBezTo>
                    <a:cubicBezTo>
                      <a:pt x="2" y="2"/>
                      <a:pt x="2" y="2"/>
                      <a:pt x="3" y="2"/>
                    </a:cubicBezTo>
                    <a:cubicBezTo>
                      <a:pt x="3" y="1"/>
                      <a:pt x="4" y="1"/>
                      <a:pt x="4" y="1"/>
                    </a:cubicBezTo>
                    <a:cubicBezTo>
                      <a:pt x="4" y="1"/>
                      <a:pt x="5" y="0"/>
                      <a:pt x="5" y="0"/>
                    </a:cubicBezTo>
                    <a:cubicBezTo>
                      <a:pt x="5"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7" name="íṡḷíďè"/>
              <p:cNvSpPr/>
              <p:nvPr/>
            </p:nvSpPr>
            <p:spPr bwMode="auto">
              <a:xfrm>
                <a:off x="15077293" y="-1862377"/>
                <a:ext cx="46038" cy="169863"/>
              </a:xfrm>
              <a:custGeom>
                <a:avLst/>
                <a:gdLst>
                  <a:gd name="T0" fmla="*/ 13 w 13"/>
                  <a:gd name="T1" fmla="*/ 1 h 49"/>
                  <a:gd name="T2" fmla="*/ 12 w 13"/>
                  <a:gd name="T3" fmla="*/ 9 h 49"/>
                  <a:gd name="T4" fmla="*/ 8 w 13"/>
                  <a:gd name="T5" fmla="*/ 25 h 49"/>
                  <a:gd name="T6" fmla="*/ 4 w 13"/>
                  <a:gd name="T7" fmla="*/ 41 h 49"/>
                  <a:gd name="T8" fmla="*/ 2 w 13"/>
                  <a:gd name="T9" fmla="*/ 48 h 49"/>
                  <a:gd name="T10" fmla="*/ 1 w 13"/>
                  <a:gd name="T11" fmla="*/ 49 h 49"/>
                  <a:gd name="T12" fmla="*/ 0 w 13"/>
                  <a:gd name="T13" fmla="*/ 48 h 49"/>
                  <a:gd name="T14" fmla="*/ 1 w 13"/>
                  <a:gd name="T15" fmla="*/ 40 h 49"/>
                  <a:gd name="T16" fmla="*/ 5 w 13"/>
                  <a:gd name="T17" fmla="*/ 24 h 49"/>
                  <a:gd name="T18" fmla="*/ 9 w 13"/>
                  <a:gd name="T19" fmla="*/ 8 h 49"/>
                  <a:gd name="T20" fmla="*/ 11 w 13"/>
                  <a:gd name="T21" fmla="*/ 1 h 49"/>
                  <a:gd name="T22" fmla="*/ 12 w 13"/>
                  <a:gd name="T23" fmla="*/ 0 h 49"/>
                  <a:gd name="T24" fmla="*/ 13 w 13"/>
                  <a:gd name="T25" fmla="*/ 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49">
                    <a:moveTo>
                      <a:pt x="13" y="1"/>
                    </a:moveTo>
                    <a:cubicBezTo>
                      <a:pt x="13" y="1"/>
                      <a:pt x="12" y="4"/>
                      <a:pt x="12" y="9"/>
                    </a:cubicBezTo>
                    <a:cubicBezTo>
                      <a:pt x="11" y="13"/>
                      <a:pt x="9" y="19"/>
                      <a:pt x="8" y="25"/>
                    </a:cubicBezTo>
                    <a:cubicBezTo>
                      <a:pt x="7" y="31"/>
                      <a:pt x="5" y="37"/>
                      <a:pt x="4" y="41"/>
                    </a:cubicBezTo>
                    <a:cubicBezTo>
                      <a:pt x="3" y="45"/>
                      <a:pt x="2" y="48"/>
                      <a:pt x="2" y="48"/>
                    </a:cubicBezTo>
                    <a:cubicBezTo>
                      <a:pt x="2" y="49"/>
                      <a:pt x="1" y="49"/>
                      <a:pt x="1" y="49"/>
                    </a:cubicBezTo>
                    <a:cubicBezTo>
                      <a:pt x="0" y="49"/>
                      <a:pt x="0" y="48"/>
                      <a:pt x="0" y="48"/>
                    </a:cubicBezTo>
                    <a:cubicBezTo>
                      <a:pt x="0" y="48"/>
                      <a:pt x="0" y="45"/>
                      <a:pt x="1" y="40"/>
                    </a:cubicBezTo>
                    <a:cubicBezTo>
                      <a:pt x="2" y="36"/>
                      <a:pt x="3" y="30"/>
                      <a:pt x="5" y="24"/>
                    </a:cubicBezTo>
                    <a:cubicBezTo>
                      <a:pt x="6" y="18"/>
                      <a:pt x="7" y="12"/>
                      <a:pt x="9" y="8"/>
                    </a:cubicBezTo>
                    <a:cubicBezTo>
                      <a:pt x="10" y="4"/>
                      <a:pt x="11" y="1"/>
                      <a:pt x="11" y="1"/>
                    </a:cubicBezTo>
                    <a:cubicBezTo>
                      <a:pt x="11" y="0"/>
                      <a:pt x="12" y="0"/>
                      <a:pt x="12" y="0"/>
                    </a:cubicBezTo>
                    <a:cubicBezTo>
                      <a:pt x="13" y="0"/>
                      <a:pt x="13" y="1"/>
                      <a:pt x="13"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8" name="ïŝļide"/>
              <p:cNvSpPr/>
              <p:nvPr/>
            </p:nvSpPr>
            <p:spPr bwMode="auto">
              <a:xfrm>
                <a:off x="15053480" y="-1671877"/>
                <a:ext cx="23813" cy="14288"/>
              </a:xfrm>
              <a:custGeom>
                <a:avLst/>
                <a:gdLst>
                  <a:gd name="T0" fmla="*/ 6 w 7"/>
                  <a:gd name="T1" fmla="*/ 4 h 4"/>
                  <a:gd name="T2" fmla="*/ 5 w 7"/>
                  <a:gd name="T3" fmla="*/ 4 h 4"/>
                  <a:gd name="T4" fmla="*/ 3 w 7"/>
                  <a:gd name="T5" fmla="*/ 4 h 4"/>
                  <a:gd name="T6" fmla="*/ 1 w 7"/>
                  <a:gd name="T7" fmla="*/ 3 h 4"/>
                  <a:gd name="T8" fmla="*/ 0 w 7"/>
                  <a:gd name="T9" fmla="*/ 2 h 4"/>
                  <a:gd name="T10" fmla="*/ 1 w 7"/>
                  <a:gd name="T11" fmla="*/ 0 h 4"/>
                  <a:gd name="T12" fmla="*/ 2 w 7"/>
                  <a:gd name="T13" fmla="*/ 0 h 4"/>
                  <a:gd name="T14" fmla="*/ 2 w 7"/>
                  <a:gd name="T15" fmla="*/ 0 h 4"/>
                  <a:gd name="T16" fmla="*/ 4 w 7"/>
                  <a:gd name="T17" fmla="*/ 0 h 4"/>
                  <a:gd name="T18" fmla="*/ 6 w 7"/>
                  <a:gd name="T19" fmla="*/ 2 h 4"/>
                  <a:gd name="T20" fmla="*/ 6 w 7"/>
                  <a:gd name="T21" fmla="*/ 2 h 4"/>
                  <a:gd name="T22" fmla="*/ 6 w 7"/>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4">
                    <a:moveTo>
                      <a:pt x="6" y="4"/>
                    </a:moveTo>
                    <a:cubicBezTo>
                      <a:pt x="6" y="4"/>
                      <a:pt x="5" y="4"/>
                      <a:pt x="5" y="4"/>
                    </a:cubicBezTo>
                    <a:cubicBezTo>
                      <a:pt x="4" y="4"/>
                      <a:pt x="3" y="4"/>
                      <a:pt x="3" y="4"/>
                    </a:cubicBezTo>
                    <a:cubicBezTo>
                      <a:pt x="2" y="3"/>
                      <a:pt x="1" y="3"/>
                      <a:pt x="1" y="3"/>
                    </a:cubicBezTo>
                    <a:cubicBezTo>
                      <a:pt x="1" y="2"/>
                      <a:pt x="0" y="2"/>
                      <a:pt x="0" y="2"/>
                    </a:cubicBezTo>
                    <a:cubicBezTo>
                      <a:pt x="0" y="1"/>
                      <a:pt x="0" y="0"/>
                      <a:pt x="1" y="0"/>
                    </a:cubicBezTo>
                    <a:cubicBezTo>
                      <a:pt x="2" y="0"/>
                      <a:pt x="2" y="0"/>
                      <a:pt x="2" y="0"/>
                    </a:cubicBezTo>
                    <a:cubicBezTo>
                      <a:pt x="2" y="0"/>
                      <a:pt x="2" y="0"/>
                      <a:pt x="2" y="0"/>
                    </a:cubicBezTo>
                    <a:cubicBezTo>
                      <a:pt x="3" y="0"/>
                      <a:pt x="4" y="0"/>
                      <a:pt x="4" y="0"/>
                    </a:cubicBezTo>
                    <a:cubicBezTo>
                      <a:pt x="5" y="1"/>
                      <a:pt x="6" y="1"/>
                      <a:pt x="6" y="2"/>
                    </a:cubicBezTo>
                    <a:cubicBezTo>
                      <a:pt x="6" y="2"/>
                      <a:pt x="6" y="2"/>
                      <a:pt x="6" y="2"/>
                    </a:cubicBezTo>
                    <a:cubicBezTo>
                      <a:pt x="7" y="3"/>
                      <a:pt x="7" y="4"/>
                      <a:pt x="6"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9" name="ísliḓê"/>
              <p:cNvSpPr/>
              <p:nvPr/>
            </p:nvSpPr>
            <p:spPr bwMode="auto">
              <a:xfrm>
                <a:off x="15047130" y="-1651239"/>
                <a:ext cx="23813" cy="17463"/>
              </a:xfrm>
              <a:custGeom>
                <a:avLst/>
                <a:gdLst>
                  <a:gd name="T0" fmla="*/ 6 w 7"/>
                  <a:gd name="T1" fmla="*/ 5 h 5"/>
                  <a:gd name="T2" fmla="*/ 5 w 7"/>
                  <a:gd name="T3" fmla="*/ 5 h 5"/>
                  <a:gd name="T4" fmla="*/ 3 w 7"/>
                  <a:gd name="T5" fmla="*/ 4 h 5"/>
                  <a:gd name="T6" fmla="*/ 1 w 7"/>
                  <a:gd name="T7" fmla="*/ 3 h 5"/>
                  <a:gd name="T8" fmla="*/ 0 w 7"/>
                  <a:gd name="T9" fmla="*/ 3 h 5"/>
                  <a:gd name="T10" fmla="*/ 0 w 7"/>
                  <a:gd name="T11" fmla="*/ 1 h 5"/>
                  <a:gd name="T12" fmla="*/ 1 w 7"/>
                  <a:gd name="T13" fmla="*/ 1 h 5"/>
                  <a:gd name="T14" fmla="*/ 2 w 7"/>
                  <a:gd name="T15" fmla="*/ 1 h 5"/>
                  <a:gd name="T16" fmla="*/ 4 w 7"/>
                  <a:gd name="T17" fmla="*/ 1 h 5"/>
                  <a:gd name="T18" fmla="*/ 6 w 7"/>
                  <a:gd name="T19" fmla="*/ 2 h 5"/>
                  <a:gd name="T20" fmla="*/ 6 w 7"/>
                  <a:gd name="T21" fmla="*/ 3 h 5"/>
                  <a:gd name="T22" fmla="*/ 6 w 7"/>
                  <a:gd name="T23" fmla="*/ 4 h 5"/>
                  <a:gd name="T24" fmla="*/ 6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5"/>
                    </a:moveTo>
                    <a:cubicBezTo>
                      <a:pt x="6" y="5"/>
                      <a:pt x="5" y="5"/>
                      <a:pt x="5" y="5"/>
                    </a:cubicBezTo>
                    <a:cubicBezTo>
                      <a:pt x="4" y="5"/>
                      <a:pt x="3" y="5"/>
                      <a:pt x="3" y="4"/>
                    </a:cubicBezTo>
                    <a:cubicBezTo>
                      <a:pt x="2" y="4"/>
                      <a:pt x="1" y="4"/>
                      <a:pt x="1" y="3"/>
                    </a:cubicBezTo>
                    <a:cubicBezTo>
                      <a:pt x="0" y="3"/>
                      <a:pt x="0" y="3"/>
                      <a:pt x="0" y="3"/>
                    </a:cubicBezTo>
                    <a:cubicBezTo>
                      <a:pt x="0" y="2"/>
                      <a:pt x="0" y="1"/>
                      <a:pt x="0" y="1"/>
                    </a:cubicBezTo>
                    <a:cubicBezTo>
                      <a:pt x="1" y="1"/>
                      <a:pt x="1" y="1"/>
                      <a:pt x="1" y="1"/>
                    </a:cubicBezTo>
                    <a:cubicBezTo>
                      <a:pt x="1" y="1"/>
                      <a:pt x="1" y="0"/>
                      <a:pt x="2" y="1"/>
                    </a:cubicBezTo>
                    <a:cubicBezTo>
                      <a:pt x="3" y="1"/>
                      <a:pt x="3" y="1"/>
                      <a:pt x="4" y="1"/>
                    </a:cubicBezTo>
                    <a:cubicBezTo>
                      <a:pt x="5" y="1"/>
                      <a:pt x="5" y="2"/>
                      <a:pt x="6" y="2"/>
                    </a:cubicBezTo>
                    <a:cubicBezTo>
                      <a:pt x="6" y="2"/>
                      <a:pt x="6" y="3"/>
                      <a:pt x="6" y="3"/>
                    </a:cubicBezTo>
                    <a:cubicBezTo>
                      <a:pt x="7" y="3"/>
                      <a:pt x="7" y="4"/>
                      <a:pt x="6"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60" name="ïṡļidè"/>
              <p:cNvSpPr/>
              <p:nvPr/>
            </p:nvSpPr>
            <p:spPr bwMode="auto">
              <a:xfrm>
                <a:off x="15036018" y="-1622664"/>
                <a:ext cx="23813" cy="14288"/>
              </a:xfrm>
              <a:custGeom>
                <a:avLst/>
                <a:gdLst>
                  <a:gd name="T0" fmla="*/ 6 w 7"/>
                  <a:gd name="T1" fmla="*/ 4 h 4"/>
                  <a:gd name="T2" fmla="*/ 5 w 7"/>
                  <a:gd name="T3" fmla="*/ 4 h 4"/>
                  <a:gd name="T4" fmla="*/ 3 w 7"/>
                  <a:gd name="T5" fmla="*/ 4 h 4"/>
                  <a:gd name="T6" fmla="*/ 1 w 7"/>
                  <a:gd name="T7" fmla="*/ 3 h 4"/>
                  <a:gd name="T8" fmla="*/ 1 w 7"/>
                  <a:gd name="T9" fmla="*/ 2 h 4"/>
                  <a:gd name="T10" fmla="*/ 1 w 7"/>
                  <a:gd name="T11" fmla="*/ 0 h 4"/>
                  <a:gd name="T12" fmla="*/ 2 w 7"/>
                  <a:gd name="T13" fmla="*/ 0 h 4"/>
                  <a:gd name="T14" fmla="*/ 3 w 7"/>
                  <a:gd name="T15" fmla="*/ 0 h 4"/>
                  <a:gd name="T16" fmla="*/ 5 w 7"/>
                  <a:gd name="T17" fmla="*/ 0 h 4"/>
                  <a:gd name="T18" fmla="*/ 6 w 7"/>
                  <a:gd name="T19" fmla="*/ 1 h 4"/>
                  <a:gd name="T20" fmla="*/ 7 w 7"/>
                  <a:gd name="T21" fmla="*/ 2 h 4"/>
                  <a:gd name="T22" fmla="*/ 7 w 7"/>
                  <a:gd name="T23" fmla="*/ 4 h 4"/>
                  <a:gd name="T24" fmla="*/ 6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4"/>
                    </a:moveTo>
                    <a:cubicBezTo>
                      <a:pt x="6" y="4"/>
                      <a:pt x="6" y="4"/>
                      <a:pt x="5" y="4"/>
                    </a:cubicBezTo>
                    <a:cubicBezTo>
                      <a:pt x="4" y="4"/>
                      <a:pt x="4" y="4"/>
                      <a:pt x="3" y="4"/>
                    </a:cubicBezTo>
                    <a:cubicBezTo>
                      <a:pt x="2" y="3"/>
                      <a:pt x="2" y="3"/>
                      <a:pt x="1" y="3"/>
                    </a:cubicBezTo>
                    <a:cubicBezTo>
                      <a:pt x="1" y="2"/>
                      <a:pt x="1" y="2"/>
                      <a:pt x="1" y="2"/>
                    </a:cubicBezTo>
                    <a:cubicBezTo>
                      <a:pt x="0" y="1"/>
                      <a:pt x="0" y="0"/>
                      <a:pt x="1" y="0"/>
                    </a:cubicBezTo>
                    <a:cubicBezTo>
                      <a:pt x="2" y="0"/>
                      <a:pt x="2" y="0"/>
                      <a:pt x="2" y="0"/>
                    </a:cubicBezTo>
                    <a:cubicBezTo>
                      <a:pt x="2" y="0"/>
                      <a:pt x="2" y="0"/>
                      <a:pt x="3" y="0"/>
                    </a:cubicBezTo>
                    <a:cubicBezTo>
                      <a:pt x="3" y="0"/>
                      <a:pt x="4" y="0"/>
                      <a:pt x="5" y="0"/>
                    </a:cubicBezTo>
                    <a:cubicBezTo>
                      <a:pt x="5" y="1"/>
                      <a:pt x="6" y="1"/>
                      <a:pt x="6" y="1"/>
                    </a:cubicBezTo>
                    <a:cubicBezTo>
                      <a:pt x="7" y="2"/>
                      <a:pt x="7" y="2"/>
                      <a:pt x="7" y="2"/>
                    </a:cubicBezTo>
                    <a:cubicBezTo>
                      <a:pt x="7" y="3"/>
                      <a:pt x="7" y="4"/>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61" name="ïśļiḋê"/>
              <p:cNvSpPr/>
              <p:nvPr/>
            </p:nvSpPr>
            <p:spPr bwMode="auto">
              <a:xfrm>
                <a:off x="16183780" y="-2076689"/>
                <a:ext cx="49213" cy="23813"/>
              </a:xfrm>
              <a:custGeom>
                <a:avLst/>
                <a:gdLst>
                  <a:gd name="T0" fmla="*/ 2 w 14"/>
                  <a:gd name="T1" fmla="*/ 0 h 7"/>
                  <a:gd name="T2" fmla="*/ 4 w 14"/>
                  <a:gd name="T3" fmla="*/ 0 h 7"/>
                  <a:gd name="T4" fmla="*/ 8 w 14"/>
                  <a:gd name="T5" fmla="*/ 2 h 7"/>
                  <a:gd name="T6" fmla="*/ 12 w 14"/>
                  <a:gd name="T7" fmla="*/ 3 h 7"/>
                  <a:gd name="T8" fmla="*/ 14 w 14"/>
                  <a:gd name="T9" fmla="*/ 5 h 7"/>
                  <a:gd name="T10" fmla="*/ 14 w 14"/>
                  <a:gd name="T11" fmla="*/ 6 h 7"/>
                  <a:gd name="T12" fmla="*/ 13 w 14"/>
                  <a:gd name="T13" fmla="*/ 7 h 7"/>
                  <a:gd name="T14" fmla="*/ 11 w 14"/>
                  <a:gd name="T15" fmla="*/ 6 h 7"/>
                  <a:gd name="T16" fmla="*/ 7 w 14"/>
                  <a:gd name="T17" fmla="*/ 5 h 7"/>
                  <a:gd name="T18" fmla="*/ 3 w 14"/>
                  <a:gd name="T19" fmla="*/ 3 h 7"/>
                  <a:gd name="T20" fmla="*/ 1 w 14"/>
                  <a:gd name="T21" fmla="*/ 2 h 7"/>
                  <a:gd name="T22" fmla="*/ 1 w 14"/>
                  <a:gd name="T23" fmla="*/ 0 h 7"/>
                  <a:gd name="T24" fmla="*/ 2 w 14"/>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7">
                    <a:moveTo>
                      <a:pt x="2" y="0"/>
                    </a:moveTo>
                    <a:cubicBezTo>
                      <a:pt x="2" y="0"/>
                      <a:pt x="2" y="0"/>
                      <a:pt x="4" y="0"/>
                    </a:cubicBezTo>
                    <a:cubicBezTo>
                      <a:pt x="5" y="1"/>
                      <a:pt x="6" y="1"/>
                      <a:pt x="8" y="2"/>
                    </a:cubicBezTo>
                    <a:cubicBezTo>
                      <a:pt x="9" y="2"/>
                      <a:pt x="11" y="3"/>
                      <a:pt x="12" y="3"/>
                    </a:cubicBezTo>
                    <a:cubicBezTo>
                      <a:pt x="13" y="4"/>
                      <a:pt x="14" y="5"/>
                      <a:pt x="14" y="5"/>
                    </a:cubicBezTo>
                    <a:cubicBezTo>
                      <a:pt x="14" y="5"/>
                      <a:pt x="14" y="6"/>
                      <a:pt x="14" y="6"/>
                    </a:cubicBezTo>
                    <a:cubicBezTo>
                      <a:pt x="14" y="7"/>
                      <a:pt x="13" y="7"/>
                      <a:pt x="13" y="7"/>
                    </a:cubicBezTo>
                    <a:cubicBezTo>
                      <a:pt x="13" y="7"/>
                      <a:pt x="12" y="7"/>
                      <a:pt x="11" y="6"/>
                    </a:cubicBezTo>
                    <a:cubicBezTo>
                      <a:pt x="10" y="6"/>
                      <a:pt x="8" y="6"/>
                      <a:pt x="7" y="5"/>
                    </a:cubicBezTo>
                    <a:cubicBezTo>
                      <a:pt x="5" y="4"/>
                      <a:pt x="4" y="4"/>
                      <a:pt x="3" y="3"/>
                    </a:cubicBezTo>
                    <a:cubicBezTo>
                      <a:pt x="2" y="3"/>
                      <a:pt x="1" y="2"/>
                      <a:pt x="1" y="2"/>
                    </a:cubicBezTo>
                    <a:cubicBezTo>
                      <a:pt x="0" y="2"/>
                      <a:pt x="0" y="1"/>
                      <a:pt x="1" y="0"/>
                    </a:cubicBezTo>
                    <a:lnTo>
                      <a:pt x="2" y="0"/>
                    </a:lnTo>
                    <a:close/>
                  </a:path>
                </a:pathLst>
              </a:custGeom>
              <a:solidFill>
                <a:srgbClr val="AEAEA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62" name="îṡ1iďê"/>
              <p:cNvSpPr/>
              <p:nvPr/>
            </p:nvSpPr>
            <p:spPr bwMode="auto">
              <a:xfrm>
                <a:off x="16183780" y="-2052877"/>
                <a:ext cx="55563" cy="25400"/>
              </a:xfrm>
              <a:custGeom>
                <a:avLst/>
                <a:gdLst>
                  <a:gd name="T0" fmla="*/ 1 w 16"/>
                  <a:gd name="T1" fmla="*/ 0 h 7"/>
                  <a:gd name="T2" fmla="*/ 3 w 16"/>
                  <a:gd name="T3" fmla="*/ 1 h 7"/>
                  <a:gd name="T4" fmla="*/ 9 w 16"/>
                  <a:gd name="T5" fmla="*/ 2 h 7"/>
                  <a:gd name="T6" fmla="*/ 13 w 16"/>
                  <a:gd name="T7" fmla="*/ 4 h 7"/>
                  <a:gd name="T8" fmla="*/ 16 w 16"/>
                  <a:gd name="T9" fmla="*/ 5 h 7"/>
                  <a:gd name="T10" fmla="*/ 16 w 16"/>
                  <a:gd name="T11" fmla="*/ 7 h 7"/>
                  <a:gd name="T12" fmla="*/ 15 w 16"/>
                  <a:gd name="T13" fmla="*/ 7 h 7"/>
                  <a:gd name="T14" fmla="*/ 12 w 16"/>
                  <a:gd name="T15" fmla="*/ 7 h 7"/>
                  <a:gd name="T16" fmla="*/ 7 w 16"/>
                  <a:gd name="T17" fmla="*/ 6 h 7"/>
                  <a:gd name="T18" fmla="*/ 2 w 16"/>
                  <a:gd name="T19" fmla="*/ 4 h 7"/>
                  <a:gd name="T20" fmla="*/ 0 w 16"/>
                  <a:gd name="T21" fmla="*/ 2 h 7"/>
                  <a:gd name="T22" fmla="*/ 0 w 16"/>
                  <a:gd name="T23" fmla="*/ 1 h 7"/>
                  <a:gd name="T24" fmla="*/ 1 w 16"/>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7">
                    <a:moveTo>
                      <a:pt x="1" y="0"/>
                    </a:moveTo>
                    <a:cubicBezTo>
                      <a:pt x="1" y="0"/>
                      <a:pt x="2" y="0"/>
                      <a:pt x="3" y="1"/>
                    </a:cubicBezTo>
                    <a:cubicBezTo>
                      <a:pt x="5" y="1"/>
                      <a:pt x="7" y="1"/>
                      <a:pt x="9" y="2"/>
                    </a:cubicBezTo>
                    <a:cubicBezTo>
                      <a:pt x="10" y="3"/>
                      <a:pt x="12" y="3"/>
                      <a:pt x="13" y="4"/>
                    </a:cubicBezTo>
                    <a:cubicBezTo>
                      <a:pt x="15" y="5"/>
                      <a:pt x="16" y="5"/>
                      <a:pt x="16" y="5"/>
                    </a:cubicBezTo>
                    <a:cubicBezTo>
                      <a:pt x="16" y="6"/>
                      <a:pt x="16" y="6"/>
                      <a:pt x="16" y="7"/>
                    </a:cubicBezTo>
                    <a:cubicBezTo>
                      <a:pt x="16" y="7"/>
                      <a:pt x="15" y="7"/>
                      <a:pt x="15" y="7"/>
                    </a:cubicBezTo>
                    <a:cubicBezTo>
                      <a:pt x="15" y="7"/>
                      <a:pt x="14" y="7"/>
                      <a:pt x="12" y="7"/>
                    </a:cubicBezTo>
                    <a:cubicBezTo>
                      <a:pt x="11" y="7"/>
                      <a:pt x="9" y="6"/>
                      <a:pt x="7" y="6"/>
                    </a:cubicBezTo>
                    <a:cubicBezTo>
                      <a:pt x="6" y="5"/>
                      <a:pt x="4" y="4"/>
                      <a:pt x="2" y="4"/>
                    </a:cubicBezTo>
                    <a:cubicBezTo>
                      <a:pt x="1" y="3"/>
                      <a:pt x="0" y="2"/>
                      <a:pt x="0" y="2"/>
                    </a:cubicBezTo>
                    <a:cubicBezTo>
                      <a:pt x="0" y="2"/>
                      <a:pt x="0" y="1"/>
                      <a:pt x="0" y="1"/>
                    </a:cubicBezTo>
                    <a:cubicBezTo>
                      <a:pt x="0" y="0"/>
                      <a:pt x="1" y="0"/>
                      <a:pt x="1" y="0"/>
                    </a:cubicBezTo>
                    <a:close/>
                  </a:path>
                </a:pathLst>
              </a:custGeom>
              <a:solidFill>
                <a:srgbClr val="AEAEA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grpSp>
        <p:grpSp>
          <p:nvGrpSpPr>
            <p:cNvPr id="204" name="组合 203"/>
            <p:cNvGrpSpPr/>
            <p:nvPr/>
          </p:nvGrpSpPr>
          <p:grpSpPr>
            <a:xfrm>
              <a:off x="8481675" y="573602"/>
              <a:ext cx="1838095" cy="937458"/>
              <a:chOff x="-6809652" y="205849"/>
              <a:chExt cx="6235242" cy="3180072"/>
            </a:xfrm>
          </p:grpSpPr>
          <p:sp>
            <p:nvSpPr>
              <p:cNvPr id="205" name="îşḻíďé"/>
              <p:cNvSpPr/>
              <p:nvPr/>
            </p:nvSpPr>
            <p:spPr bwMode="auto">
              <a:xfrm>
                <a:off x="-6559858" y="210651"/>
                <a:ext cx="5985448" cy="3175270"/>
              </a:xfrm>
              <a:custGeom>
                <a:avLst/>
                <a:gdLst>
                  <a:gd name="T0" fmla="*/ 862 w 1627"/>
                  <a:gd name="T1" fmla="*/ 820 h 864"/>
                  <a:gd name="T2" fmla="*/ 893 w 1627"/>
                  <a:gd name="T3" fmla="*/ 819 h 864"/>
                  <a:gd name="T4" fmla="*/ 950 w 1627"/>
                  <a:gd name="T5" fmla="*/ 860 h 864"/>
                  <a:gd name="T6" fmla="*/ 892 w 1627"/>
                  <a:gd name="T7" fmla="*/ 864 h 864"/>
                  <a:gd name="T8" fmla="*/ 776 w 1627"/>
                  <a:gd name="T9" fmla="*/ 862 h 864"/>
                  <a:gd name="T10" fmla="*/ 696 w 1627"/>
                  <a:gd name="T11" fmla="*/ 811 h 864"/>
                  <a:gd name="T12" fmla="*/ 776 w 1627"/>
                  <a:gd name="T13" fmla="*/ 862 h 864"/>
                  <a:gd name="T14" fmla="*/ 1026 w 1627"/>
                  <a:gd name="T15" fmla="*/ 802 h 864"/>
                  <a:gd name="T16" fmla="*/ 1120 w 1627"/>
                  <a:gd name="T17" fmla="*/ 822 h 864"/>
                  <a:gd name="T18" fmla="*/ 605 w 1627"/>
                  <a:gd name="T19" fmla="*/ 840 h 864"/>
                  <a:gd name="T20" fmla="*/ 534 w 1627"/>
                  <a:gd name="T21" fmla="*/ 776 h 864"/>
                  <a:gd name="T22" fmla="*/ 605 w 1627"/>
                  <a:gd name="T23" fmla="*/ 840 h 864"/>
                  <a:gd name="T24" fmla="*/ 1183 w 1627"/>
                  <a:gd name="T25" fmla="*/ 750 h 864"/>
                  <a:gd name="T26" fmla="*/ 1278 w 1627"/>
                  <a:gd name="T27" fmla="*/ 751 h 864"/>
                  <a:gd name="T28" fmla="*/ 403 w 1627"/>
                  <a:gd name="T29" fmla="*/ 774 h 864"/>
                  <a:gd name="T30" fmla="*/ 381 w 1627"/>
                  <a:gd name="T31" fmla="*/ 714 h 864"/>
                  <a:gd name="T32" fmla="*/ 403 w 1627"/>
                  <a:gd name="T33" fmla="*/ 774 h 864"/>
                  <a:gd name="T34" fmla="*/ 216 w 1627"/>
                  <a:gd name="T35" fmla="*/ 656 h 864"/>
                  <a:gd name="T36" fmla="*/ 310 w 1627"/>
                  <a:gd name="T37" fmla="*/ 672 h 864"/>
                  <a:gd name="T38" fmla="*/ 1351 w 1627"/>
                  <a:gd name="T39" fmla="*/ 704 h 864"/>
                  <a:gd name="T40" fmla="*/ 1390 w 1627"/>
                  <a:gd name="T41" fmla="*/ 617 h 864"/>
                  <a:gd name="T42" fmla="*/ 1351 w 1627"/>
                  <a:gd name="T43" fmla="*/ 704 h 864"/>
                  <a:gd name="T44" fmla="*/ 98 w 1627"/>
                  <a:gd name="T45" fmla="*/ 527 h 864"/>
                  <a:gd name="T46" fmla="*/ 185 w 1627"/>
                  <a:gd name="T47" fmla="*/ 566 h 864"/>
                  <a:gd name="T48" fmla="*/ 1481 w 1627"/>
                  <a:gd name="T49" fmla="*/ 588 h 864"/>
                  <a:gd name="T50" fmla="*/ 1501 w 1627"/>
                  <a:gd name="T51" fmla="*/ 495 h 864"/>
                  <a:gd name="T52" fmla="*/ 1481 w 1627"/>
                  <a:gd name="T53" fmla="*/ 588 h 864"/>
                  <a:gd name="T54" fmla="*/ 19 w 1627"/>
                  <a:gd name="T55" fmla="*/ 370 h 864"/>
                  <a:gd name="T56" fmla="*/ 92 w 1627"/>
                  <a:gd name="T57" fmla="*/ 432 h 864"/>
                  <a:gd name="T58" fmla="*/ 1585 w 1627"/>
                  <a:gd name="T59" fmla="*/ 449 h 864"/>
                  <a:gd name="T60" fmla="*/ 1587 w 1627"/>
                  <a:gd name="T61" fmla="*/ 354 h 864"/>
                  <a:gd name="T62" fmla="*/ 1585 w 1627"/>
                  <a:gd name="T63" fmla="*/ 449 h 864"/>
                  <a:gd name="T64" fmla="*/ 0 w 1627"/>
                  <a:gd name="T65" fmla="*/ 247 h 864"/>
                  <a:gd name="T66" fmla="*/ 48 w 1627"/>
                  <a:gd name="T67" fmla="*/ 200 h 864"/>
                  <a:gd name="T68" fmla="*/ 46 w 1627"/>
                  <a:gd name="T69" fmla="*/ 279 h 864"/>
                  <a:gd name="T70" fmla="*/ 475 w 1627"/>
                  <a:gd name="T71" fmla="*/ 266 h 864"/>
                  <a:gd name="T72" fmla="*/ 491 w 1627"/>
                  <a:gd name="T73" fmla="*/ 173 h 864"/>
                  <a:gd name="T74" fmla="*/ 475 w 1627"/>
                  <a:gd name="T75" fmla="*/ 266 h 864"/>
                  <a:gd name="T76" fmla="*/ 340 w 1627"/>
                  <a:gd name="T77" fmla="*/ 86 h 864"/>
                  <a:gd name="T78" fmla="*/ 434 w 1627"/>
                  <a:gd name="T79" fmla="*/ 102 h 864"/>
                  <a:gd name="T80" fmla="*/ 74 w 1627"/>
                  <a:gd name="T81" fmla="*/ 128 h 864"/>
                  <a:gd name="T82" fmla="*/ 99 w 1627"/>
                  <a:gd name="T83" fmla="*/ 37 h 864"/>
                  <a:gd name="T84" fmla="*/ 74 w 1627"/>
                  <a:gd name="T85" fmla="*/ 128 h 864"/>
                  <a:gd name="T86" fmla="*/ 193 w 1627"/>
                  <a:gd name="T87" fmla="*/ 47 h 864"/>
                  <a:gd name="T88" fmla="*/ 280 w 1627"/>
                  <a:gd name="T89" fmla="*/ 12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27" h="864">
                    <a:moveTo>
                      <a:pt x="862" y="864"/>
                    </a:moveTo>
                    <a:cubicBezTo>
                      <a:pt x="862" y="820"/>
                      <a:pt x="862" y="820"/>
                      <a:pt x="862" y="820"/>
                    </a:cubicBezTo>
                    <a:cubicBezTo>
                      <a:pt x="872" y="820"/>
                      <a:pt x="881" y="820"/>
                      <a:pt x="891" y="819"/>
                    </a:cubicBezTo>
                    <a:cubicBezTo>
                      <a:pt x="893" y="819"/>
                      <a:pt x="893" y="819"/>
                      <a:pt x="893" y="819"/>
                    </a:cubicBezTo>
                    <a:cubicBezTo>
                      <a:pt x="909" y="819"/>
                      <a:pt x="926" y="818"/>
                      <a:pt x="945" y="816"/>
                    </a:cubicBezTo>
                    <a:cubicBezTo>
                      <a:pt x="950" y="860"/>
                      <a:pt x="950" y="860"/>
                      <a:pt x="950" y="860"/>
                    </a:cubicBezTo>
                    <a:cubicBezTo>
                      <a:pt x="930" y="862"/>
                      <a:pt x="911" y="863"/>
                      <a:pt x="894" y="864"/>
                    </a:cubicBezTo>
                    <a:cubicBezTo>
                      <a:pt x="892" y="864"/>
                      <a:pt x="892" y="864"/>
                      <a:pt x="892" y="864"/>
                    </a:cubicBezTo>
                    <a:cubicBezTo>
                      <a:pt x="882" y="864"/>
                      <a:pt x="872" y="864"/>
                      <a:pt x="862" y="864"/>
                    </a:cubicBezTo>
                    <a:close/>
                    <a:moveTo>
                      <a:pt x="776" y="862"/>
                    </a:moveTo>
                    <a:cubicBezTo>
                      <a:pt x="747" y="861"/>
                      <a:pt x="718" y="858"/>
                      <a:pt x="690" y="854"/>
                    </a:cubicBezTo>
                    <a:cubicBezTo>
                      <a:pt x="696" y="811"/>
                      <a:pt x="696" y="811"/>
                      <a:pt x="696" y="811"/>
                    </a:cubicBezTo>
                    <a:cubicBezTo>
                      <a:pt x="723" y="814"/>
                      <a:pt x="751" y="817"/>
                      <a:pt x="779" y="818"/>
                    </a:cubicBezTo>
                    <a:lnTo>
                      <a:pt x="776" y="862"/>
                    </a:lnTo>
                    <a:close/>
                    <a:moveTo>
                      <a:pt x="1036" y="845"/>
                    </a:moveTo>
                    <a:cubicBezTo>
                      <a:pt x="1026" y="802"/>
                      <a:pt x="1026" y="802"/>
                      <a:pt x="1026" y="802"/>
                    </a:cubicBezTo>
                    <a:cubicBezTo>
                      <a:pt x="1053" y="796"/>
                      <a:pt x="1080" y="789"/>
                      <a:pt x="1106" y="780"/>
                    </a:cubicBezTo>
                    <a:cubicBezTo>
                      <a:pt x="1120" y="822"/>
                      <a:pt x="1120" y="822"/>
                      <a:pt x="1120" y="822"/>
                    </a:cubicBezTo>
                    <a:cubicBezTo>
                      <a:pt x="1092" y="831"/>
                      <a:pt x="1064" y="839"/>
                      <a:pt x="1036" y="845"/>
                    </a:cubicBezTo>
                    <a:close/>
                    <a:moveTo>
                      <a:pt x="605" y="840"/>
                    </a:moveTo>
                    <a:cubicBezTo>
                      <a:pt x="576" y="834"/>
                      <a:pt x="548" y="827"/>
                      <a:pt x="521" y="819"/>
                    </a:cubicBezTo>
                    <a:cubicBezTo>
                      <a:pt x="534" y="776"/>
                      <a:pt x="534" y="776"/>
                      <a:pt x="534" y="776"/>
                    </a:cubicBezTo>
                    <a:cubicBezTo>
                      <a:pt x="560" y="784"/>
                      <a:pt x="587" y="791"/>
                      <a:pt x="614" y="797"/>
                    </a:cubicBezTo>
                    <a:lnTo>
                      <a:pt x="605" y="840"/>
                    </a:lnTo>
                    <a:close/>
                    <a:moveTo>
                      <a:pt x="1201" y="791"/>
                    </a:moveTo>
                    <a:cubicBezTo>
                      <a:pt x="1183" y="750"/>
                      <a:pt x="1183" y="750"/>
                      <a:pt x="1183" y="750"/>
                    </a:cubicBezTo>
                    <a:cubicBezTo>
                      <a:pt x="1208" y="739"/>
                      <a:pt x="1233" y="727"/>
                      <a:pt x="1256" y="713"/>
                    </a:cubicBezTo>
                    <a:cubicBezTo>
                      <a:pt x="1278" y="751"/>
                      <a:pt x="1278" y="751"/>
                      <a:pt x="1278" y="751"/>
                    </a:cubicBezTo>
                    <a:cubicBezTo>
                      <a:pt x="1253" y="766"/>
                      <a:pt x="1227" y="779"/>
                      <a:pt x="1201" y="791"/>
                    </a:cubicBezTo>
                    <a:close/>
                    <a:moveTo>
                      <a:pt x="403" y="774"/>
                    </a:moveTo>
                    <a:cubicBezTo>
                      <a:pt x="376" y="763"/>
                      <a:pt x="386" y="767"/>
                      <a:pt x="360" y="753"/>
                    </a:cubicBezTo>
                    <a:cubicBezTo>
                      <a:pt x="381" y="714"/>
                      <a:pt x="381" y="714"/>
                      <a:pt x="381" y="714"/>
                    </a:cubicBezTo>
                    <a:cubicBezTo>
                      <a:pt x="405" y="727"/>
                      <a:pt x="394" y="723"/>
                      <a:pt x="420" y="733"/>
                    </a:cubicBezTo>
                    <a:lnTo>
                      <a:pt x="403" y="774"/>
                    </a:lnTo>
                    <a:close/>
                    <a:moveTo>
                      <a:pt x="286" y="709"/>
                    </a:moveTo>
                    <a:cubicBezTo>
                      <a:pt x="261" y="692"/>
                      <a:pt x="238" y="675"/>
                      <a:pt x="216" y="656"/>
                    </a:cubicBezTo>
                    <a:cubicBezTo>
                      <a:pt x="245" y="622"/>
                      <a:pt x="245" y="622"/>
                      <a:pt x="245" y="622"/>
                    </a:cubicBezTo>
                    <a:cubicBezTo>
                      <a:pt x="265" y="640"/>
                      <a:pt x="287" y="657"/>
                      <a:pt x="310" y="672"/>
                    </a:cubicBezTo>
                    <a:lnTo>
                      <a:pt x="286" y="709"/>
                    </a:lnTo>
                    <a:close/>
                    <a:moveTo>
                      <a:pt x="1351" y="704"/>
                    </a:moveTo>
                    <a:cubicBezTo>
                      <a:pt x="1325" y="668"/>
                      <a:pt x="1325" y="668"/>
                      <a:pt x="1325" y="668"/>
                    </a:cubicBezTo>
                    <a:cubicBezTo>
                      <a:pt x="1348" y="652"/>
                      <a:pt x="1369" y="635"/>
                      <a:pt x="1390" y="617"/>
                    </a:cubicBezTo>
                    <a:cubicBezTo>
                      <a:pt x="1419" y="649"/>
                      <a:pt x="1419" y="649"/>
                      <a:pt x="1419" y="649"/>
                    </a:cubicBezTo>
                    <a:cubicBezTo>
                      <a:pt x="1398" y="669"/>
                      <a:pt x="1375" y="687"/>
                      <a:pt x="1351" y="704"/>
                    </a:cubicBezTo>
                    <a:close/>
                    <a:moveTo>
                      <a:pt x="153" y="596"/>
                    </a:moveTo>
                    <a:cubicBezTo>
                      <a:pt x="133" y="574"/>
                      <a:pt x="114" y="551"/>
                      <a:pt x="98" y="527"/>
                    </a:cubicBezTo>
                    <a:cubicBezTo>
                      <a:pt x="134" y="502"/>
                      <a:pt x="134" y="502"/>
                      <a:pt x="134" y="502"/>
                    </a:cubicBezTo>
                    <a:cubicBezTo>
                      <a:pt x="149" y="524"/>
                      <a:pt x="167" y="545"/>
                      <a:pt x="185" y="566"/>
                    </a:cubicBezTo>
                    <a:lnTo>
                      <a:pt x="153" y="596"/>
                    </a:lnTo>
                    <a:close/>
                    <a:moveTo>
                      <a:pt x="1481" y="588"/>
                    </a:moveTo>
                    <a:cubicBezTo>
                      <a:pt x="1448" y="558"/>
                      <a:pt x="1448" y="558"/>
                      <a:pt x="1448" y="558"/>
                    </a:cubicBezTo>
                    <a:cubicBezTo>
                      <a:pt x="1466" y="538"/>
                      <a:pt x="1484" y="517"/>
                      <a:pt x="1501" y="495"/>
                    </a:cubicBezTo>
                    <a:cubicBezTo>
                      <a:pt x="1536" y="521"/>
                      <a:pt x="1536" y="521"/>
                      <a:pt x="1536" y="521"/>
                    </a:cubicBezTo>
                    <a:cubicBezTo>
                      <a:pt x="1519" y="544"/>
                      <a:pt x="1500" y="567"/>
                      <a:pt x="1481" y="588"/>
                    </a:cubicBezTo>
                    <a:close/>
                    <a:moveTo>
                      <a:pt x="52" y="452"/>
                    </a:moveTo>
                    <a:cubicBezTo>
                      <a:pt x="39" y="425"/>
                      <a:pt x="28" y="397"/>
                      <a:pt x="19" y="370"/>
                    </a:cubicBezTo>
                    <a:cubicBezTo>
                      <a:pt x="62" y="357"/>
                      <a:pt x="62" y="357"/>
                      <a:pt x="62" y="357"/>
                    </a:cubicBezTo>
                    <a:cubicBezTo>
                      <a:pt x="69" y="382"/>
                      <a:pt x="80" y="407"/>
                      <a:pt x="92" y="432"/>
                    </a:cubicBezTo>
                    <a:lnTo>
                      <a:pt x="52" y="452"/>
                    </a:lnTo>
                    <a:close/>
                    <a:moveTo>
                      <a:pt x="1585" y="449"/>
                    </a:moveTo>
                    <a:cubicBezTo>
                      <a:pt x="1547" y="426"/>
                      <a:pt x="1547" y="426"/>
                      <a:pt x="1547" y="426"/>
                    </a:cubicBezTo>
                    <a:cubicBezTo>
                      <a:pt x="1561" y="403"/>
                      <a:pt x="1574" y="379"/>
                      <a:pt x="1587" y="354"/>
                    </a:cubicBezTo>
                    <a:cubicBezTo>
                      <a:pt x="1627" y="373"/>
                      <a:pt x="1627" y="373"/>
                      <a:pt x="1627" y="373"/>
                    </a:cubicBezTo>
                    <a:cubicBezTo>
                      <a:pt x="1613" y="400"/>
                      <a:pt x="1599" y="425"/>
                      <a:pt x="1585" y="449"/>
                    </a:cubicBezTo>
                    <a:close/>
                    <a:moveTo>
                      <a:pt x="1" y="283"/>
                    </a:moveTo>
                    <a:cubicBezTo>
                      <a:pt x="0" y="271"/>
                      <a:pt x="0" y="259"/>
                      <a:pt x="0" y="247"/>
                    </a:cubicBezTo>
                    <a:cubicBezTo>
                      <a:pt x="0" y="229"/>
                      <a:pt x="1" y="210"/>
                      <a:pt x="4" y="192"/>
                    </a:cubicBezTo>
                    <a:cubicBezTo>
                      <a:pt x="48" y="200"/>
                      <a:pt x="48" y="200"/>
                      <a:pt x="48" y="200"/>
                    </a:cubicBezTo>
                    <a:cubicBezTo>
                      <a:pt x="45" y="215"/>
                      <a:pt x="44" y="231"/>
                      <a:pt x="44" y="247"/>
                    </a:cubicBezTo>
                    <a:cubicBezTo>
                      <a:pt x="44" y="258"/>
                      <a:pt x="45" y="268"/>
                      <a:pt x="46" y="279"/>
                    </a:cubicBezTo>
                    <a:lnTo>
                      <a:pt x="1" y="283"/>
                    </a:lnTo>
                    <a:close/>
                    <a:moveTo>
                      <a:pt x="475" y="266"/>
                    </a:moveTo>
                    <a:cubicBezTo>
                      <a:pt x="474" y="243"/>
                      <a:pt x="466" y="219"/>
                      <a:pt x="452" y="195"/>
                    </a:cubicBezTo>
                    <a:cubicBezTo>
                      <a:pt x="491" y="173"/>
                      <a:pt x="491" y="173"/>
                      <a:pt x="491" y="173"/>
                    </a:cubicBezTo>
                    <a:cubicBezTo>
                      <a:pt x="508" y="203"/>
                      <a:pt x="518" y="233"/>
                      <a:pt x="519" y="263"/>
                    </a:cubicBezTo>
                    <a:lnTo>
                      <a:pt x="475" y="266"/>
                    </a:lnTo>
                    <a:close/>
                    <a:moveTo>
                      <a:pt x="404" y="134"/>
                    </a:moveTo>
                    <a:cubicBezTo>
                      <a:pt x="385" y="116"/>
                      <a:pt x="363" y="100"/>
                      <a:pt x="340" y="86"/>
                    </a:cubicBezTo>
                    <a:cubicBezTo>
                      <a:pt x="363" y="48"/>
                      <a:pt x="363" y="48"/>
                      <a:pt x="363" y="48"/>
                    </a:cubicBezTo>
                    <a:cubicBezTo>
                      <a:pt x="389" y="63"/>
                      <a:pt x="413" y="81"/>
                      <a:pt x="434" y="102"/>
                    </a:cubicBezTo>
                    <a:lnTo>
                      <a:pt x="404" y="134"/>
                    </a:lnTo>
                    <a:close/>
                    <a:moveTo>
                      <a:pt x="74" y="128"/>
                    </a:moveTo>
                    <a:cubicBezTo>
                      <a:pt x="36" y="106"/>
                      <a:pt x="36" y="106"/>
                      <a:pt x="36" y="106"/>
                    </a:cubicBezTo>
                    <a:cubicBezTo>
                      <a:pt x="52" y="78"/>
                      <a:pt x="73" y="55"/>
                      <a:pt x="99" y="37"/>
                    </a:cubicBezTo>
                    <a:cubicBezTo>
                      <a:pt x="124" y="73"/>
                      <a:pt x="124" y="73"/>
                      <a:pt x="124" y="73"/>
                    </a:cubicBezTo>
                    <a:cubicBezTo>
                      <a:pt x="104" y="88"/>
                      <a:pt x="87" y="106"/>
                      <a:pt x="74" y="128"/>
                    </a:cubicBezTo>
                    <a:close/>
                    <a:moveTo>
                      <a:pt x="268" y="55"/>
                    </a:moveTo>
                    <a:cubicBezTo>
                      <a:pt x="241" y="47"/>
                      <a:pt x="216" y="45"/>
                      <a:pt x="193" y="47"/>
                    </a:cubicBezTo>
                    <a:cubicBezTo>
                      <a:pt x="188" y="3"/>
                      <a:pt x="188" y="3"/>
                      <a:pt x="188" y="3"/>
                    </a:cubicBezTo>
                    <a:cubicBezTo>
                      <a:pt x="216" y="0"/>
                      <a:pt x="248" y="3"/>
                      <a:pt x="280" y="12"/>
                    </a:cubicBezTo>
                    <a:lnTo>
                      <a:pt x="268" y="55"/>
                    </a:ln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06" name="î$liďê"/>
              <p:cNvSpPr/>
              <p:nvPr/>
            </p:nvSpPr>
            <p:spPr bwMode="auto">
              <a:xfrm>
                <a:off x="-5075507" y="1430800"/>
                <a:ext cx="331459" cy="273814"/>
              </a:xfrm>
              <a:custGeom>
                <a:avLst/>
                <a:gdLst>
                  <a:gd name="T0" fmla="*/ 45 w 91"/>
                  <a:gd name="T1" fmla="*/ 74 h 74"/>
                  <a:gd name="T2" fmla="*/ 0 w 91"/>
                  <a:gd name="T3" fmla="*/ 25 h 74"/>
                  <a:gd name="T4" fmla="*/ 37 w 91"/>
                  <a:gd name="T5" fmla="*/ 0 h 74"/>
                  <a:gd name="T6" fmla="*/ 46 w 91"/>
                  <a:gd name="T7" fmla="*/ 12 h 74"/>
                  <a:gd name="T8" fmla="*/ 54 w 91"/>
                  <a:gd name="T9" fmla="*/ 0 h 74"/>
                  <a:gd name="T10" fmla="*/ 91 w 91"/>
                  <a:gd name="T11" fmla="*/ 25 h 74"/>
                  <a:gd name="T12" fmla="*/ 45 w 91"/>
                  <a:gd name="T13" fmla="*/ 74 h 74"/>
                </a:gdLst>
                <a:ahLst/>
                <a:cxnLst>
                  <a:cxn ang="0">
                    <a:pos x="T0" y="T1"/>
                  </a:cxn>
                  <a:cxn ang="0">
                    <a:pos x="T2" y="T3"/>
                  </a:cxn>
                  <a:cxn ang="0">
                    <a:pos x="T4" y="T5"/>
                  </a:cxn>
                  <a:cxn ang="0">
                    <a:pos x="T6" y="T7"/>
                  </a:cxn>
                  <a:cxn ang="0">
                    <a:pos x="T8" y="T9"/>
                  </a:cxn>
                  <a:cxn ang="0">
                    <a:pos x="T10" y="T11"/>
                  </a:cxn>
                  <a:cxn ang="0">
                    <a:pos x="T12" y="T13"/>
                  </a:cxn>
                </a:cxnLst>
                <a:rect l="0" t="0" r="r" b="b"/>
                <a:pathLst>
                  <a:path w="91" h="74">
                    <a:moveTo>
                      <a:pt x="45" y="74"/>
                    </a:moveTo>
                    <a:cubicBezTo>
                      <a:pt x="28" y="58"/>
                      <a:pt x="15" y="46"/>
                      <a:pt x="0" y="25"/>
                    </a:cubicBezTo>
                    <a:cubicBezTo>
                      <a:pt x="37" y="0"/>
                      <a:pt x="37" y="0"/>
                      <a:pt x="37" y="0"/>
                    </a:cubicBezTo>
                    <a:cubicBezTo>
                      <a:pt x="39" y="4"/>
                      <a:pt x="42" y="8"/>
                      <a:pt x="46" y="12"/>
                    </a:cubicBezTo>
                    <a:cubicBezTo>
                      <a:pt x="49" y="8"/>
                      <a:pt x="52" y="4"/>
                      <a:pt x="54" y="0"/>
                    </a:cubicBezTo>
                    <a:cubicBezTo>
                      <a:pt x="91" y="25"/>
                      <a:pt x="91" y="25"/>
                      <a:pt x="91" y="25"/>
                    </a:cubicBezTo>
                    <a:cubicBezTo>
                      <a:pt x="77" y="46"/>
                      <a:pt x="62" y="58"/>
                      <a:pt x="45" y="74"/>
                    </a:cubicBez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08" name="ïs1iḍé"/>
              <p:cNvSpPr/>
              <p:nvPr/>
            </p:nvSpPr>
            <p:spPr bwMode="auto">
              <a:xfrm>
                <a:off x="-6334084" y="205849"/>
                <a:ext cx="3016743" cy="3180072"/>
              </a:xfrm>
              <a:custGeom>
                <a:avLst/>
                <a:gdLst>
                  <a:gd name="T0" fmla="*/ 1 w 820"/>
                  <a:gd name="T1" fmla="*/ 865 h 865"/>
                  <a:gd name="T2" fmla="*/ 0 w 820"/>
                  <a:gd name="T3" fmla="*/ 821 h 865"/>
                  <a:gd name="T4" fmla="*/ 85 w 820"/>
                  <a:gd name="T5" fmla="*/ 815 h 865"/>
                  <a:gd name="T6" fmla="*/ 89 w 820"/>
                  <a:gd name="T7" fmla="*/ 859 h 865"/>
                  <a:gd name="T8" fmla="*/ 1 w 820"/>
                  <a:gd name="T9" fmla="*/ 865 h 865"/>
                  <a:gd name="T10" fmla="*/ 177 w 820"/>
                  <a:gd name="T11" fmla="*/ 848 h 865"/>
                  <a:gd name="T12" fmla="*/ 169 w 820"/>
                  <a:gd name="T13" fmla="*/ 804 h 865"/>
                  <a:gd name="T14" fmla="*/ 251 w 820"/>
                  <a:gd name="T15" fmla="*/ 786 h 865"/>
                  <a:gd name="T16" fmla="*/ 263 w 820"/>
                  <a:gd name="T17" fmla="*/ 829 h 865"/>
                  <a:gd name="T18" fmla="*/ 177 w 820"/>
                  <a:gd name="T19" fmla="*/ 848 h 865"/>
                  <a:gd name="T20" fmla="*/ 378 w 820"/>
                  <a:gd name="T21" fmla="*/ 790 h 865"/>
                  <a:gd name="T22" fmla="*/ 363 w 820"/>
                  <a:gd name="T23" fmla="*/ 749 h 865"/>
                  <a:gd name="T24" fmla="*/ 410 w 820"/>
                  <a:gd name="T25" fmla="*/ 728 h 865"/>
                  <a:gd name="T26" fmla="*/ 429 w 820"/>
                  <a:gd name="T27" fmla="*/ 768 h 865"/>
                  <a:gd name="T28" fmla="*/ 378 w 820"/>
                  <a:gd name="T29" fmla="*/ 790 h 865"/>
                  <a:gd name="T30" fmla="*/ 507 w 820"/>
                  <a:gd name="T31" fmla="*/ 726 h 865"/>
                  <a:gd name="T32" fmla="*/ 483 w 820"/>
                  <a:gd name="T33" fmla="*/ 688 h 865"/>
                  <a:gd name="T34" fmla="*/ 552 w 820"/>
                  <a:gd name="T35" fmla="*/ 640 h 865"/>
                  <a:gd name="T36" fmla="*/ 579 w 820"/>
                  <a:gd name="T37" fmla="*/ 675 h 865"/>
                  <a:gd name="T38" fmla="*/ 507 w 820"/>
                  <a:gd name="T39" fmla="*/ 726 h 865"/>
                  <a:gd name="T40" fmla="*/ 646 w 820"/>
                  <a:gd name="T41" fmla="*/ 616 h 865"/>
                  <a:gd name="T42" fmla="*/ 615 w 820"/>
                  <a:gd name="T43" fmla="*/ 584 h 865"/>
                  <a:gd name="T44" fmla="*/ 670 w 820"/>
                  <a:gd name="T45" fmla="*/ 522 h 865"/>
                  <a:gd name="T46" fmla="*/ 705 w 820"/>
                  <a:gd name="T47" fmla="*/ 549 h 865"/>
                  <a:gd name="T48" fmla="*/ 646 w 820"/>
                  <a:gd name="T49" fmla="*/ 616 h 865"/>
                  <a:gd name="T50" fmla="*/ 755 w 820"/>
                  <a:gd name="T51" fmla="*/ 474 h 865"/>
                  <a:gd name="T52" fmla="*/ 716 w 820"/>
                  <a:gd name="T53" fmla="*/ 452 h 865"/>
                  <a:gd name="T54" fmla="*/ 751 w 820"/>
                  <a:gd name="T55" fmla="*/ 377 h 865"/>
                  <a:gd name="T56" fmla="*/ 792 w 820"/>
                  <a:gd name="T57" fmla="*/ 392 h 865"/>
                  <a:gd name="T58" fmla="*/ 755 w 820"/>
                  <a:gd name="T59" fmla="*/ 474 h 865"/>
                  <a:gd name="T60" fmla="*/ 815 w 820"/>
                  <a:gd name="T61" fmla="*/ 305 h 865"/>
                  <a:gd name="T62" fmla="*/ 771 w 820"/>
                  <a:gd name="T63" fmla="*/ 298 h 865"/>
                  <a:gd name="T64" fmla="*/ 775 w 820"/>
                  <a:gd name="T65" fmla="*/ 247 h 865"/>
                  <a:gd name="T66" fmla="*/ 774 w 820"/>
                  <a:gd name="T67" fmla="*/ 217 h 865"/>
                  <a:gd name="T68" fmla="*/ 818 w 820"/>
                  <a:gd name="T69" fmla="*/ 213 h 865"/>
                  <a:gd name="T70" fmla="*/ 820 w 820"/>
                  <a:gd name="T71" fmla="*/ 247 h 865"/>
                  <a:gd name="T72" fmla="*/ 815 w 820"/>
                  <a:gd name="T73" fmla="*/ 305 h 865"/>
                  <a:gd name="T74" fmla="*/ 357 w 820"/>
                  <a:gd name="T75" fmla="*/ 265 h 865"/>
                  <a:gd name="T76" fmla="*/ 312 w 820"/>
                  <a:gd name="T77" fmla="*/ 265 h 865"/>
                  <a:gd name="T78" fmla="*/ 312 w 820"/>
                  <a:gd name="T79" fmla="*/ 264 h 865"/>
                  <a:gd name="T80" fmla="*/ 337 w 820"/>
                  <a:gd name="T81" fmla="*/ 172 h 865"/>
                  <a:gd name="T82" fmla="*/ 376 w 820"/>
                  <a:gd name="T83" fmla="*/ 193 h 865"/>
                  <a:gd name="T84" fmla="*/ 357 w 820"/>
                  <a:gd name="T85" fmla="*/ 264 h 865"/>
                  <a:gd name="T86" fmla="*/ 357 w 820"/>
                  <a:gd name="T87" fmla="*/ 265 h 865"/>
                  <a:gd name="T88" fmla="*/ 753 w 820"/>
                  <a:gd name="T89" fmla="*/ 142 h 865"/>
                  <a:gd name="T90" fmla="*/ 706 w 820"/>
                  <a:gd name="T91" fmla="*/ 82 h 865"/>
                  <a:gd name="T92" fmla="*/ 734 w 820"/>
                  <a:gd name="T93" fmla="*/ 48 h 865"/>
                  <a:gd name="T94" fmla="*/ 793 w 820"/>
                  <a:gd name="T95" fmla="*/ 123 h 865"/>
                  <a:gd name="T96" fmla="*/ 753 w 820"/>
                  <a:gd name="T97" fmla="*/ 142 h 865"/>
                  <a:gd name="T98" fmla="*/ 424 w 820"/>
                  <a:gd name="T99" fmla="*/ 130 h 865"/>
                  <a:gd name="T100" fmla="*/ 393 w 820"/>
                  <a:gd name="T101" fmla="*/ 98 h 865"/>
                  <a:gd name="T102" fmla="*/ 466 w 820"/>
                  <a:gd name="T103" fmla="*/ 43 h 865"/>
                  <a:gd name="T104" fmla="*/ 488 w 820"/>
                  <a:gd name="T105" fmla="*/ 81 h 865"/>
                  <a:gd name="T106" fmla="*/ 424 w 820"/>
                  <a:gd name="T107" fmla="*/ 130 h 865"/>
                  <a:gd name="T108" fmla="*/ 562 w 820"/>
                  <a:gd name="T109" fmla="*/ 52 h 865"/>
                  <a:gd name="T110" fmla="*/ 552 w 820"/>
                  <a:gd name="T111" fmla="*/ 9 h 865"/>
                  <a:gd name="T112" fmla="*/ 647 w 820"/>
                  <a:gd name="T113" fmla="*/ 6 h 865"/>
                  <a:gd name="T114" fmla="*/ 639 w 820"/>
                  <a:gd name="T115" fmla="*/ 50 h 865"/>
                  <a:gd name="T116" fmla="*/ 562 w 820"/>
                  <a:gd name="T117" fmla="*/ 52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0" h="865">
                    <a:moveTo>
                      <a:pt x="1" y="865"/>
                    </a:moveTo>
                    <a:cubicBezTo>
                      <a:pt x="0" y="821"/>
                      <a:pt x="0" y="821"/>
                      <a:pt x="0" y="821"/>
                    </a:cubicBezTo>
                    <a:cubicBezTo>
                      <a:pt x="29" y="820"/>
                      <a:pt x="57" y="818"/>
                      <a:pt x="85" y="815"/>
                    </a:cubicBezTo>
                    <a:cubicBezTo>
                      <a:pt x="89" y="859"/>
                      <a:pt x="89" y="859"/>
                      <a:pt x="89" y="859"/>
                    </a:cubicBezTo>
                    <a:cubicBezTo>
                      <a:pt x="61" y="862"/>
                      <a:pt x="31" y="864"/>
                      <a:pt x="1" y="865"/>
                    </a:cubicBezTo>
                    <a:close/>
                    <a:moveTo>
                      <a:pt x="177" y="848"/>
                    </a:moveTo>
                    <a:cubicBezTo>
                      <a:pt x="169" y="804"/>
                      <a:pt x="169" y="804"/>
                      <a:pt x="169" y="804"/>
                    </a:cubicBezTo>
                    <a:cubicBezTo>
                      <a:pt x="197" y="799"/>
                      <a:pt x="225" y="793"/>
                      <a:pt x="251" y="786"/>
                    </a:cubicBezTo>
                    <a:cubicBezTo>
                      <a:pt x="263" y="829"/>
                      <a:pt x="263" y="829"/>
                      <a:pt x="263" y="829"/>
                    </a:cubicBezTo>
                    <a:cubicBezTo>
                      <a:pt x="235" y="836"/>
                      <a:pt x="206" y="842"/>
                      <a:pt x="177" y="848"/>
                    </a:cubicBezTo>
                    <a:close/>
                    <a:moveTo>
                      <a:pt x="378" y="790"/>
                    </a:moveTo>
                    <a:cubicBezTo>
                      <a:pt x="363" y="749"/>
                      <a:pt x="363" y="749"/>
                      <a:pt x="363" y="749"/>
                    </a:cubicBezTo>
                    <a:cubicBezTo>
                      <a:pt x="390" y="739"/>
                      <a:pt x="385" y="740"/>
                      <a:pt x="410" y="728"/>
                    </a:cubicBezTo>
                    <a:cubicBezTo>
                      <a:pt x="429" y="768"/>
                      <a:pt x="429" y="768"/>
                      <a:pt x="429" y="768"/>
                    </a:cubicBezTo>
                    <a:cubicBezTo>
                      <a:pt x="402" y="781"/>
                      <a:pt x="406" y="780"/>
                      <a:pt x="378" y="790"/>
                    </a:cubicBezTo>
                    <a:close/>
                    <a:moveTo>
                      <a:pt x="507" y="726"/>
                    </a:moveTo>
                    <a:cubicBezTo>
                      <a:pt x="483" y="688"/>
                      <a:pt x="483" y="688"/>
                      <a:pt x="483" y="688"/>
                    </a:cubicBezTo>
                    <a:cubicBezTo>
                      <a:pt x="507" y="673"/>
                      <a:pt x="530" y="657"/>
                      <a:pt x="552" y="640"/>
                    </a:cubicBezTo>
                    <a:cubicBezTo>
                      <a:pt x="579" y="675"/>
                      <a:pt x="579" y="675"/>
                      <a:pt x="579" y="675"/>
                    </a:cubicBezTo>
                    <a:cubicBezTo>
                      <a:pt x="556" y="693"/>
                      <a:pt x="532" y="710"/>
                      <a:pt x="507" y="726"/>
                    </a:cubicBezTo>
                    <a:close/>
                    <a:moveTo>
                      <a:pt x="646" y="616"/>
                    </a:moveTo>
                    <a:cubicBezTo>
                      <a:pt x="615" y="584"/>
                      <a:pt x="615" y="584"/>
                      <a:pt x="615" y="584"/>
                    </a:cubicBezTo>
                    <a:cubicBezTo>
                      <a:pt x="635" y="565"/>
                      <a:pt x="653" y="543"/>
                      <a:pt x="670" y="522"/>
                    </a:cubicBezTo>
                    <a:cubicBezTo>
                      <a:pt x="705" y="549"/>
                      <a:pt x="705" y="549"/>
                      <a:pt x="705" y="549"/>
                    </a:cubicBezTo>
                    <a:cubicBezTo>
                      <a:pt x="687" y="572"/>
                      <a:pt x="667" y="594"/>
                      <a:pt x="646" y="616"/>
                    </a:cubicBezTo>
                    <a:close/>
                    <a:moveTo>
                      <a:pt x="755" y="474"/>
                    </a:moveTo>
                    <a:cubicBezTo>
                      <a:pt x="716" y="452"/>
                      <a:pt x="716" y="452"/>
                      <a:pt x="716" y="452"/>
                    </a:cubicBezTo>
                    <a:cubicBezTo>
                      <a:pt x="730" y="428"/>
                      <a:pt x="742" y="402"/>
                      <a:pt x="751" y="377"/>
                    </a:cubicBezTo>
                    <a:cubicBezTo>
                      <a:pt x="792" y="392"/>
                      <a:pt x="792" y="392"/>
                      <a:pt x="792" y="392"/>
                    </a:cubicBezTo>
                    <a:cubicBezTo>
                      <a:pt x="782" y="420"/>
                      <a:pt x="770" y="447"/>
                      <a:pt x="755" y="474"/>
                    </a:cubicBezTo>
                    <a:close/>
                    <a:moveTo>
                      <a:pt x="815" y="305"/>
                    </a:moveTo>
                    <a:cubicBezTo>
                      <a:pt x="771" y="298"/>
                      <a:pt x="771" y="298"/>
                      <a:pt x="771" y="298"/>
                    </a:cubicBezTo>
                    <a:cubicBezTo>
                      <a:pt x="774" y="281"/>
                      <a:pt x="775" y="263"/>
                      <a:pt x="775" y="247"/>
                    </a:cubicBezTo>
                    <a:cubicBezTo>
                      <a:pt x="775" y="237"/>
                      <a:pt x="775" y="227"/>
                      <a:pt x="774" y="217"/>
                    </a:cubicBezTo>
                    <a:cubicBezTo>
                      <a:pt x="818" y="213"/>
                      <a:pt x="818" y="213"/>
                      <a:pt x="818" y="213"/>
                    </a:cubicBezTo>
                    <a:cubicBezTo>
                      <a:pt x="819" y="224"/>
                      <a:pt x="820" y="235"/>
                      <a:pt x="820" y="247"/>
                    </a:cubicBezTo>
                    <a:cubicBezTo>
                      <a:pt x="820" y="266"/>
                      <a:pt x="818" y="285"/>
                      <a:pt x="815" y="305"/>
                    </a:cubicBezTo>
                    <a:close/>
                    <a:moveTo>
                      <a:pt x="357" y="265"/>
                    </a:moveTo>
                    <a:cubicBezTo>
                      <a:pt x="312" y="265"/>
                      <a:pt x="312" y="265"/>
                      <a:pt x="312" y="265"/>
                    </a:cubicBezTo>
                    <a:cubicBezTo>
                      <a:pt x="312" y="264"/>
                      <a:pt x="312" y="264"/>
                      <a:pt x="312" y="264"/>
                    </a:cubicBezTo>
                    <a:cubicBezTo>
                      <a:pt x="312" y="234"/>
                      <a:pt x="321" y="203"/>
                      <a:pt x="337" y="172"/>
                    </a:cubicBezTo>
                    <a:cubicBezTo>
                      <a:pt x="376" y="193"/>
                      <a:pt x="376" y="193"/>
                      <a:pt x="376" y="193"/>
                    </a:cubicBezTo>
                    <a:cubicBezTo>
                      <a:pt x="363" y="217"/>
                      <a:pt x="357" y="241"/>
                      <a:pt x="357" y="264"/>
                    </a:cubicBezTo>
                    <a:lnTo>
                      <a:pt x="357" y="265"/>
                    </a:lnTo>
                    <a:close/>
                    <a:moveTo>
                      <a:pt x="753" y="142"/>
                    </a:moveTo>
                    <a:cubicBezTo>
                      <a:pt x="742" y="118"/>
                      <a:pt x="726" y="98"/>
                      <a:pt x="706" y="82"/>
                    </a:cubicBezTo>
                    <a:cubicBezTo>
                      <a:pt x="734" y="48"/>
                      <a:pt x="734" y="48"/>
                      <a:pt x="734" y="48"/>
                    </a:cubicBezTo>
                    <a:cubicBezTo>
                      <a:pt x="759" y="68"/>
                      <a:pt x="779" y="93"/>
                      <a:pt x="793" y="123"/>
                    </a:cubicBezTo>
                    <a:lnTo>
                      <a:pt x="753" y="142"/>
                    </a:lnTo>
                    <a:close/>
                    <a:moveTo>
                      <a:pt x="424" y="130"/>
                    </a:moveTo>
                    <a:cubicBezTo>
                      <a:pt x="393" y="98"/>
                      <a:pt x="393" y="98"/>
                      <a:pt x="393" y="98"/>
                    </a:cubicBezTo>
                    <a:cubicBezTo>
                      <a:pt x="415" y="77"/>
                      <a:pt x="439" y="58"/>
                      <a:pt x="466" y="43"/>
                    </a:cubicBezTo>
                    <a:cubicBezTo>
                      <a:pt x="488" y="81"/>
                      <a:pt x="488" y="81"/>
                      <a:pt x="488" y="81"/>
                    </a:cubicBezTo>
                    <a:cubicBezTo>
                      <a:pt x="464" y="95"/>
                      <a:pt x="443" y="111"/>
                      <a:pt x="424" y="130"/>
                    </a:cubicBezTo>
                    <a:close/>
                    <a:moveTo>
                      <a:pt x="562" y="52"/>
                    </a:moveTo>
                    <a:cubicBezTo>
                      <a:pt x="552" y="9"/>
                      <a:pt x="552" y="9"/>
                      <a:pt x="552" y="9"/>
                    </a:cubicBezTo>
                    <a:cubicBezTo>
                      <a:pt x="586" y="1"/>
                      <a:pt x="618" y="0"/>
                      <a:pt x="647" y="6"/>
                    </a:cubicBezTo>
                    <a:cubicBezTo>
                      <a:pt x="639" y="50"/>
                      <a:pt x="639" y="50"/>
                      <a:pt x="639" y="50"/>
                    </a:cubicBezTo>
                    <a:cubicBezTo>
                      <a:pt x="616" y="45"/>
                      <a:pt x="589" y="46"/>
                      <a:pt x="562" y="52"/>
                    </a:cubicBez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09" name="íṡ1ïďè"/>
              <p:cNvSpPr/>
              <p:nvPr/>
            </p:nvSpPr>
            <p:spPr bwMode="auto">
              <a:xfrm>
                <a:off x="-6809652" y="3212987"/>
                <a:ext cx="163327" cy="168132"/>
              </a:xfrm>
              <a:custGeom>
                <a:avLst/>
                <a:gdLst>
                  <a:gd name="T0" fmla="*/ 42 w 44"/>
                  <a:gd name="T1" fmla="*/ 46 h 46"/>
                  <a:gd name="T2" fmla="*/ 0 w 44"/>
                  <a:gd name="T3" fmla="*/ 44 h 46"/>
                  <a:gd name="T4" fmla="*/ 3 w 44"/>
                  <a:gd name="T5" fmla="*/ 0 h 46"/>
                  <a:gd name="T6" fmla="*/ 44 w 44"/>
                  <a:gd name="T7" fmla="*/ 2 h 46"/>
                  <a:gd name="T8" fmla="*/ 42 w 44"/>
                  <a:gd name="T9" fmla="*/ 46 h 46"/>
                </a:gdLst>
                <a:ahLst/>
                <a:cxnLst>
                  <a:cxn ang="0">
                    <a:pos x="T0" y="T1"/>
                  </a:cxn>
                  <a:cxn ang="0">
                    <a:pos x="T2" y="T3"/>
                  </a:cxn>
                  <a:cxn ang="0">
                    <a:pos x="T4" y="T5"/>
                  </a:cxn>
                  <a:cxn ang="0">
                    <a:pos x="T6" y="T7"/>
                  </a:cxn>
                  <a:cxn ang="0">
                    <a:pos x="T8" y="T9"/>
                  </a:cxn>
                </a:cxnLst>
                <a:rect l="0" t="0" r="r" b="b"/>
                <a:pathLst>
                  <a:path w="44" h="46">
                    <a:moveTo>
                      <a:pt x="42" y="46"/>
                    </a:moveTo>
                    <a:cubicBezTo>
                      <a:pt x="28" y="46"/>
                      <a:pt x="14" y="45"/>
                      <a:pt x="0" y="44"/>
                    </a:cubicBezTo>
                    <a:cubicBezTo>
                      <a:pt x="3" y="0"/>
                      <a:pt x="3" y="0"/>
                      <a:pt x="3" y="0"/>
                    </a:cubicBezTo>
                    <a:cubicBezTo>
                      <a:pt x="16" y="1"/>
                      <a:pt x="30" y="2"/>
                      <a:pt x="44" y="2"/>
                    </a:cubicBezTo>
                    <a:lnTo>
                      <a:pt x="42" y="46"/>
                    </a:ln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grpSp>
      </p:grpSp>
      <p:pic>
        <p:nvPicPr>
          <p:cNvPr id="2" name="Picture 1"/>
          <p:cNvPicPr>
            <a:picLocks noChangeAspect="1"/>
          </p:cNvPicPr>
          <p:nvPr/>
        </p:nvPicPr>
        <p:blipFill>
          <a:blip r:embed="rId7"/>
          <a:stretch>
            <a:fillRect/>
          </a:stretch>
        </p:blipFill>
        <p:spPr>
          <a:xfrm>
            <a:off x="4008755" y="2347595"/>
            <a:ext cx="5779770" cy="11906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par>
                          <p:cTn id="13" fill="hold">
                            <p:stCondLst>
                              <p:cond delay="1000"/>
                            </p:stCondLst>
                            <p:childTnLst>
                              <p:par>
                                <p:cTn id="14" presetID="16" presetClass="entr" presetSubtype="21"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94"/>
                                        </p:tgtEl>
                                        <p:attrNameLst>
                                          <p:attrName>style.visibility</p:attrName>
                                        </p:attrNameLst>
                                      </p:cBhvr>
                                      <p:to>
                                        <p:strVal val="visible"/>
                                      </p:to>
                                    </p:set>
                                    <p:animEffect transition="in" filter="barn(inVertical)">
                                      <p:cBhvr>
                                        <p:cTn id="21" dur="500"/>
                                        <p:tgtEl>
                                          <p:spTgt spid="19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95"/>
                                        </p:tgtEl>
                                        <p:attrNameLst>
                                          <p:attrName>style.visibility</p:attrName>
                                        </p:attrNameLst>
                                      </p:cBhvr>
                                      <p:to>
                                        <p:strVal val="visible"/>
                                      </p:to>
                                    </p:set>
                                    <p:animEffect transition="in" filter="barn(inVertical)">
                                      <p:cBhvr>
                                        <p:cTn id="24" dur="500"/>
                                        <p:tgtEl>
                                          <p:spTgt spid="195"/>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96"/>
                                        </p:tgtEl>
                                        <p:attrNameLst>
                                          <p:attrName>style.visibility</p:attrName>
                                        </p:attrNameLst>
                                      </p:cBhvr>
                                      <p:to>
                                        <p:strVal val="visible"/>
                                      </p:to>
                                    </p:set>
                                    <p:animEffect transition="in" filter="barn(inVertical)">
                                      <p:cBhvr>
                                        <p:cTn id="27" dur="500"/>
                                        <p:tgtEl>
                                          <p:spTgt spid="196"/>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97"/>
                                        </p:tgtEl>
                                        <p:attrNameLst>
                                          <p:attrName>style.visibility</p:attrName>
                                        </p:attrNameLst>
                                      </p:cBhvr>
                                      <p:to>
                                        <p:strVal val="visible"/>
                                      </p:to>
                                    </p:set>
                                    <p:animEffect transition="in" filter="barn(inVertical)">
                                      <p:cBhvr>
                                        <p:cTn id="30" dur="500"/>
                                        <p:tgtEl>
                                          <p:spTgt spid="197"/>
                                        </p:tgtEl>
                                      </p:cBhvr>
                                    </p:animEffect>
                                  </p:childTnLst>
                                </p:cTn>
                              </p:par>
                            </p:childTnLst>
                          </p:cTn>
                        </p:par>
                        <p:par>
                          <p:cTn id="31" fill="hold">
                            <p:stCondLst>
                              <p:cond delay="500"/>
                            </p:stCondLst>
                            <p:childTnLst>
                              <p:par>
                                <p:cTn id="32" presetID="16" presetClass="entr" presetSubtype="21" fill="hold" grpId="0" nodeType="afterEffect">
                                  <p:stCondLst>
                                    <p:cond delay="0"/>
                                  </p:stCondLst>
                                  <p:childTnLst>
                                    <p:set>
                                      <p:cBhvr>
                                        <p:cTn id="33" dur="1" fill="hold">
                                          <p:stCondLst>
                                            <p:cond delay="0"/>
                                          </p:stCondLst>
                                        </p:cTn>
                                        <p:tgtEl>
                                          <p:spTgt spid="192"/>
                                        </p:tgtEl>
                                        <p:attrNameLst>
                                          <p:attrName>style.visibility</p:attrName>
                                        </p:attrNameLst>
                                      </p:cBhvr>
                                      <p:to>
                                        <p:strVal val="visible"/>
                                      </p:to>
                                    </p:set>
                                    <p:animEffect transition="in" filter="barn(inVertical)">
                                      <p:cBhvr>
                                        <p:cTn id="34" dur="500"/>
                                        <p:tgtEl>
                                          <p:spTgt spid="192"/>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91"/>
                                        </p:tgtEl>
                                        <p:attrNameLst>
                                          <p:attrName>style.visibility</p:attrName>
                                        </p:attrNameLst>
                                      </p:cBhvr>
                                      <p:to>
                                        <p:strVal val="visible"/>
                                      </p:to>
                                    </p:set>
                                    <p:animEffect transition="in" filter="wipe(down)">
                                      <p:cBhvr>
                                        <p:cTn id="37" dur="500"/>
                                        <p:tgtEl>
                                          <p:spTgt spid="191"/>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90"/>
                                        </p:tgtEl>
                                        <p:attrNameLst>
                                          <p:attrName>style.visibility</p:attrName>
                                        </p:attrNameLst>
                                      </p:cBhvr>
                                      <p:to>
                                        <p:strVal val="visible"/>
                                      </p:to>
                                    </p:set>
                                    <p:animEffect transition="in" filter="wipe(down)">
                                      <p:cBhvr>
                                        <p:cTn id="40" dur="500"/>
                                        <p:tgtEl>
                                          <p:spTgt spid="190"/>
                                        </p:tgtEl>
                                      </p:cBhvr>
                                    </p:animEffect>
                                  </p:childTnLst>
                                </p:cTn>
                              </p:par>
                            </p:childTnLst>
                          </p:cTn>
                        </p:par>
                        <p:par>
                          <p:cTn id="41" fill="hold">
                            <p:stCondLst>
                              <p:cond delay="1000"/>
                            </p:stCondLst>
                            <p:childTnLst>
                              <p:par>
                                <p:cTn id="42" presetID="22" presetClass="entr" presetSubtype="4" fill="hold" nodeType="afterEffect">
                                  <p:stCondLst>
                                    <p:cond delay="0"/>
                                  </p:stCondLst>
                                  <p:childTnLst>
                                    <p:set>
                                      <p:cBhvr>
                                        <p:cTn id="43" dur="1" fill="hold">
                                          <p:stCondLst>
                                            <p:cond delay="0"/>
                                          </p:stCondLst>
                                        </p:cTn>
                                        <p:tgtEl>
                                          <p:spTgt spid="202"/>
                                        </p:tgtEl>
                                        <p:attrNameLst>
                                          <p:attrName>style.visibility</p:attrName>
                                        </p:attrNameLst>
                                      </p:cBhvr>
                                      <p:to>
                                        <p:strVal val="visible"/>
                                      </p:to>
                                    </p:set>
                                    <p:animEffect transition="in" filter="wipe(down)">
                                      <p:cBhvr>
                                        <p:cTn id="44" dur="500"/>
                                        <p:tgtEl>
                                          <p:spTgt spid="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 grpId="0" bldLvl="0" animBg="1"/>
      <p:bldP spid="191" grpId="0" bldLvl="0" animBg="1"/>
      <p:bldP spid="194" grpId="0" bldLvl="0" animBg="1"/>
      <p:bldP spid="195" grpId="0" bldLvl="0" animBg="1"/>
      <p:bldP spid="196" grpId="0" bldLvl="0" animBg="1"/>
      <p:bldP spid="197" grpId="0" bldLvl="0" animBg="1"/>
      <p:bldP spid="192"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1845945" y="726440"/>
            <a:ext cx="9086215" cy="629920"/>
          </a:xfrm>
          <a:prstGeom prst="rect">
            <a:avLst/>
          </a:prstGeom>
          <a:noFill/>
          <a:ln w="9525">
            <a:noFill/>
          </a:ln>
        </p:spPr>
        <p:txBody>
          <a:bodyPr wrap="square">
            <a:spAutoFit/>
            <a:scene3d>
              <a:camera prst="orthographicFront"/>
              <a:lightRig rig="threePt" dir="t"/>
            </a:scene3d>
          </a:bodyPr>
          <a:lstStyle/>
          <a:p>
            <a:pPr indent="0"/>
            <a:r>
              <a:rPr lang="en-US" sz="3500" b="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Tác giả đã miêu tả những sự vật nào của rừng?</a:t>
            </a:r>
            <a:endParaRPr lang="en-US" altLang="en-US" sz="3500" b="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grpSp>
        <p:nvGrpSpPr>
          <p:cNvPr id="35" name="Group 34"/>
          <p:cNvGrpSpPr/>
          <p:nvPr/>
        </p:nvGrpSpPr>
        <p:grpSpPr>
          <a:xfrm>
            <a:off x="3180080" y="1323975"/>
            <a:ext cx="3437890" cy="4825365"/>
            <a:chOff x="5008" y="2085"/>
            <a:chExt cx="5414" cy="7599"/>
          </a:xfrm>
        </p:grpSpPr>
        <p:pic>
          <p:nvPicPr>
            <p:cNvPr id="7"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882" y="2085"/>
              <a:ext cx="4540" cy="2968"/>
            </a:xfrm>
            <a:prstGeom prst="rect">
              <a:avLst/>
            </a:prstGeom>
          </p:spPr>
        </p:pic>
        <p:sp>
          <p:nvSpPr>
            <p:cNvPr id="18" name="Text Box 17"/>
            <p:cNvSpPr txBox="1"/>
            <p:nvPr/>
          </p:nvSpPr>
          <p:spPr>
            <a:xfrm>
              <a:off x="6544" y="2785"/>
              <a:ext cx="3215" cy="992"/>
            </a:xfrm>
            <a:prstGeom prst="rect">
              <a:avLst/>
            </a:prstGeom>
            <a:noFill/>
          </p:spPr>
          <p:txBody>
            <a:bodyPr wrap="square" rtlCol="0" anchor="t">
              <a:spAutoFit/>
              <a:scene3d>
                <a:camera prst="orthographicFront"/>
                <a:lightRig rig="threePt" dir="t"/>
              </a:scene3d>
            </a:bodyPr>
            <a:lstStyle/>
            <a:p>
              <a:r>
                <a:rPr lang="vi-VN" altLang="en-GB" sz="350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nắng</a:t>
              </a:r>
              <a:r>
                <a:rPr lang="en-GB" altLang="en-US" sz="350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rừn</a:t>
              </a:r>
              <a:r>
                <a:rPr lang="vi-VN" altLang="en-GB" sz="350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a:t>
              </a:r>
            </a:p>
          </p:txBody>
        </p:sp>
        <p:pic>
          <p:nvPicPr>
            <p:cNvPr id="22"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008" y="5420"/>
              <a:ext cx="3071" cy="4265"/>
            </a:xfrm>
            <a:prstGeom prst="rect">
              <a:avLst/>
            </a:prstGeom>
          </p:spPr>
        </p:pic>
      </p:grpSp>
      <p:grpSp>
        <p:nvGrpSpPr>
          <p:cNvPr id="36" name="Group 35"/>
          <p:cNvGrpSpPr/>
          <p:nvPr/>
        </p:nvGrpSpPr>
        <p:grpSpPr>
          <a:xfrm>
            <a:off x="4805680" y="1388110"/>
            <a:ext cx="3892550" cy="5052060"/>
            <a:chOff x="7168" y="2186"/>
            <a:chExt cx="6130" cy="7956"/>
          </a:xfrm>
        </p:grpSpPr>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002" y="2186"/>
              <a:ext cx="3296" cy="3338"/>
            </a:xfrm>
            <a:prstGeom prst="rect">
              <a:avLst/>
            </a:prstGeom>
          </p:spPr>
        </p:pic>
        <p:sp>
          <p:nvSpPr>
            <p:cNvPr id="20" name="Text Box 19"/>
            <p:cNvSpPr txBox="1"/>
            <p:nvPr/>
          </p:nvSpPr>
          <p:spPr>
            <a:xfrm>
              <a:off x="9898" y="2938"/>
              <a:ext cx="3215" cy="1840"/>
            </a:xfrm>
            <a:prstGeom prst="rect">
              <a:avLst/>
            </a:prstGeom>
            <a:noFill/>
          </p:spPr>
          <p:txBody>
            <a:bodyPr wrap="square" rtlCol="0" anchor="t">
              <a:spAutoFit/>
              <a:scene3d>
                <a:camera prst="orthographicFront"/>
                <a:lightRig rig="threePt" dir="t"/>
              </a:scene3d>
            </a:bodyPr>
            <a:lstStyle/>
            <a:p>
              <a:pPr algn="ctr"/>
              <a:r>
                <a:rPr lang="vi-VN" sz="350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các con thú</a:t>
              </a:r>
            </a:p>
          </p:txBody>
        </p:sp>
        <p:pic>
          <p:nvPicPr>
            <p:cNvPr id="25" name="Picture 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168" y="6450"/>
              <a:ext cx="2972" cy="3692"/>
            </a:xfrm>
            <a:prstGeom prst="rect">
              <a:avLst/>
            </a:prstGeom>
          </p:spPr>
        </p:pic>
      </p:grpSp>
      <p:grpSp>
        <p:nvGrpSpPr>
          <p:cNvPr id="34" name="Group 33"/>
          <p:cNvGrpSpPr/>
          <p:nvPr/>
        </p:nvGrpSpPr>
        <p:grpSpPr>
          <a:xfrm>
            <a:off x="765175" y="1388110"/>
            <a:ext cx="2630170" cy="4645025"/>
            <a:chOff x="1205" y="2186"/>
            <a:chExt cx="4142" cy="7315"/>
          </a:xfrm>
        </p:grpSpPr>
        <p:pic>
          <p:nvPicPr>
            <p:cNvPr id="4"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205" y="2186"/>
              <a:ext cx="4122" cy="3102"/>
            </a:xfrm>
            <a:prstGeom prst="rect">
              <a:avLst/>
            </a:prstGeom>
          </p:spPr>
        </p:pic>
        <p:sp>
          <p:nvSpPr>
            <p:cNvPr id="17" name="Text Box 16"/>
            <p:cNvSpPr txBox="1"/>
            <p:nvPr/>
          </p:nvSpPr>
          <p:spPr>
            <a:xfrm>
              <a:off x="1659" y="3008"/>
              <a:ext cx="3215" cy="992"/>
            </a:xfrm>
            <a:prstGeom prst="rect">
              <a:avLst/>
            </a:prstGeom>
            <a:noFill/>
          </p:spPr>
          <p:txBody>
            <a:bodyPr wrap="square" rtlCol="0" anchor="t">
              <a:spAutoFit/>
              <a:scene3d>
                <a:camera prst="orthographicFront"/>
                <a:lightRig rig="threePt" dir="t"/>
              </a:scene3d>
            </a:bodyPr>
            <a:lstStyle/>
            <a:p>
              <a:r>
                <a:rPr lang="vi-VN" altLang="en-GB" sz="350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cây</a:t>
              </a:r>
              <a:r>
                <a:rPr lang="en-GB" altLang="en-US" sz="350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rừn</a:t>
              </a:r>
              <a:r>
                <a:rPr lang="vi-VN" altLang="en-GB" sz="350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a:t>
              </a:r>
            </a:p>
          </p:txBody>
        </p:sp>
        <p:pic>
          <p:nvPicPr>
            <p:cNvPr id="26" name="Picture 6"/>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3041" y="6091"/>
              <a:ext cx="2306" cy="3411"/>
            </a:xfrm>
            <a:prstGeom prst="rect">
              <a:avLst/>
            </a:prstGeom>
          </p:spPr>
        </p:pic>
      </p:grpSp>
      <p:grpSp>
        <p:nvGrpSpPr>
          <p:cNvPr id="33" name="Group 32"/>
          <p:cNvGrpSpPr/>
          <p:nvPr/>
        </p:nvGrpSpPr>
        <p:grpSpPr>
          <a:xfrm>
            <a:off x="191770" y="3093720"/>
            <a:ext cx="1766570" cy="3592195"/>
            <a:chOff x="302" y="4872"/>
            <a:chExt cx="2782" cy="5657"/>
          </a:xfrm>
        </p:grpSpPr>
        <p:pic>
          <p:nvPicPr>
            <p:cNvPr id="11" name="Picture 11"/>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302" y="4872"/>
              <a:ext cx="2783" cy="3338"/>
            </a:xfrm>
            <a:prstGeom prst="rect">
              <a:avLst/>
            </a:prstGeom>
          </p:spPr>
        </p:pic>
        <p:sp>
          <p:nvSpPr>
            <p:cNvPr id="16" name="Text Box 15"/>
            <p:cNvSpPr txBox="1"/>
            <p:nvPr/>
          </p:nvSpPr>
          <p:spPr>
            <a:xfrm>
              <a:off x="843" y="5621"/>
              <a:ext cx="1702" cy="1840"/>
            </a:xfrm>
            <a:prstGeom prst="rect">
              <a:avLst/>
            </a:prstGeom>
            <a:noFill/>
          </p:spPr>
          <p:txBody>
            <a:bodyPr wrap="square" rtlCol="0" anchor="t">
              <a:spAutoFit/>
              <a:scene3d>
                <a:camera prst="orthographicFront"/>
                <a:lightRig rig="threePt" dir="t"/>
              </a:scene3d>
            </a:bodyPr>
            <a:lstStyle/>
            <a:p>
              <a:r>
                <a:rPr lang="en-GB" altLang="en-US" sz="350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nấm rừn</a:t>
              </a:r>
              <a:r>
                <a:rPr lang="vi-VN" altLang="en-GB" sz="350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a:t>
              </a:r>
            </a:p>
          </p:txBody>
        </p:sp>
        <p:pic>
          <p:nvPicPr>
            <p:cNvPr id="27" name="Picture 7"/>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711" y="7461"/>
              <a:ext cx="1980" cy="3069"/>
            </a:xfrm>
            <a:prstGeom prst="rect">
              <a:avLst/>
            </a:prstGeom>
          </p:spPr>
        </p:pic>
      </p:grpSp>
      <p:grpSp>
        <p:nvGrpSpPr>
          <p:cNvPr id="38" name="Group 37"/>
          <p:cNvGrpSpPr/>
          <p:nvPr/>
        </p:nvGrpSpPr>
        <p:grpSpPr>
          <a:xfrm>
            <a:off x="8580755" y="3669030"/>
            <a:ext cx="3747135" cy="2665095"/>
            <a:chOff x="13298" y="5488"/>
            <a:chExt cx="5901" cy="4197"/>
          </a:xfrm>
        </p:grpSpPr>
        <p:pic>
          <p:nvPicPr>
            <p:cNvPr id="13" name="Picture 12"/>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4617" y="5488"/>
              <a:ext cx="4583" cy="3191"/>
            </a:xfrm>
            <a:prstGeom prst="rect">
              <a:avLst/>
            </a:prstGeom>
          </p:spPr>
        </p:pic>
        <p:sp>
          <p:nvSpPr>
            <p:cNvPr id="21" name="Text Box 20"/>
            <p:cNvSpPr txBox="1"/>
            <p:nvPr/>
          </p:nvSpPr>
          <p:spPr>
            <a:xfrm>
              <a:off x="15301" y="6091"/>
              <a:ext cx="3215" cy="1840"/>
            </a:xfrm>
            <a:prstGeom prst="rect">
              <a:avLst/>
            </a:prstGeom>
            <a:noFill/>
          </p:spPr>
          <p:txBody>
            <a:bodyPr wrap="square" rtlCol="0" anchor="t">
              <a:spAutoFit/>
              <a:scene3d>
                <a:camera prst="orthographicFront"/>
                <a:lightRig rig="threePt" dir="t"/>
              </a:scene3d>
            </a:bodyPr>
            <a:lstStyle/>
            <a:p>
              <a:pPr algn="ctr"/>
              <a:r>
                <a:rPr lang="vi-VN" sz="350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âm thanh</a:t>
              </a:r>
            </a:p>
            <a:p>
              <a:pPr algn="ctr"/>
              <a:r>
                <a:rPr lang="vi-VN" sz="350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của rừng</a:t>
              </a:r>
            </a:p>
          </p:txBody>
        </p:sp>
        <p:pic>
          <p:nvPicPr>
            <p:cNvPr id="31" name="Picture 6"/>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13298" y="7699"/>
              <a:ext cx="2847" cy="1986"/>
            </a:xfrm>
            <a:prstGeom prst="rect">
              <a:avLst/>
            </a:prstGeom>
          </p:spPr>
        </p:pic>
      </p:grpSp>
      <p:grpSp>
        <p:nvGrpSpPr>
          <p:cNvPr id="37" name="Group 36"/>
          <p:cNvGrpSpPr/>
          <p:nvPr/>
        </p:nvGrpSpPr>
        <p:grpSpPr>
          <a:xfrm>
            <a:off x="6818216" y="1323975"/>
            <a:ext cx="4446905" cy="5126990"/>
            <a:chOff x="10396" y="2068"/>
            <a:chExt cx="7003" cy="8074"/>
          </a:xfrm>
        </p:grpSpPr>
        <p:pic>
          <p:nvPicPr>
            <p:cNvPr id="10" name="Picture 10"/>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12875" y="2068"/>
              <a:ext cx="4525" cy="3338"/>
            </a:xfrm>
            <a:prstGeom prst="rect">
              <a:avLst/>
            </a:prstGeom>
          </p:spPr>
        </p:pic>
        <p:sp>
          <p:nvSpPr>
            <p:cNvPr id="19" name="Text Box 18"/>
            <p:cNvSpPr txBox="1"/>
            <p:nvPr/>
          </p:nvSpPr>
          <p:spPr>
            <a:xfrm>
              <a:off x="14001" y="3073"/>
              <a:ext cx="3215" cy="1840"/>
            </a:xfrm>
            <a:prstGeom prst="rect">
              <a:avLst/>
            </a:prstGeom>
            <a:noFill/>
          </p:spPr>
          <p:txBody>
            <a:bodyPr wrap="square" rtlCol="0" anchor="t">
              <a:spAutoFit/>
              <a:scene3d>
                <a:camera prst="orthographicFront"/>
                <a:lightRig rig="threePt" dir="t"/>
              </a:scene3d>
            </a:bodyPr>
            <a:lstStyle/>
            <a:p>
              <a:pPr algn="ctr"/>
              <a:r>
                <a:rPr lang="vi-VN" sz="350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màu sắc</a:t>
              </a:r>
            </a:p>
            <a:p>
              <a:pPr algn="ctr"/>
              <a:r>
                <a:rPr lang="vi-VN" sz="350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của rừng</a:t>
              </a:r>
            </a:p>
          </p:txBody>
        </p:sp>
        <p:pic>
          <p:nvPicPr>
            <p:cNvPr id="32" name="Picture 11"/>
            <p:cNvPicPr>
              <a:picLocks noChangeAspect="1"/>
            </p:cNvPicPr>
            <p:nvPr/>
          </p:nvPicPr>
          <p:blipFill>
            <a:blip r:embed="rId24" cstate="print">
              <a:extLst>
                <a:ext uri="{28A0092B-C50C-407E-A947-70E740481C1C}">
                  <a14:useLocalDpi xmlns:a14="http://schemas.microsoft.com/office/drawing/2010/main" val="0"/>
                </a:ext>
              </a:extLst>
            </a:blip>
            <a:srcRect/>
            <a:stretch>
              <a:fillRect/>
            </a:stretch>
          </p:blipFill>
          <p:spPr>
            <a:xfrm>
              <a:off x="10396" y="6406"/>
              <a:ext cx="3132" cy="3736"/>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859722" y="122555"/>
            <a:ext cx="7094220" cy="1842770"/>
          </a:xfrm>
          <a:prstGeom prst="rect">
            <a:avLst/>
          </a:prstGeom>
        </p:spPr>
      </p:pic>
      <p:sp>
        <p:nvSpPr>
          <p:cNvPr id="104" name="Text Box 103"/>
          <p:cNvSpPr txBox="1"/>
          <p:nvPr/>
        </p:nvSpPr>
        <p:spPr>
          <a:xfrm>
            <a:off x="3743007" y="460057"/>
            <a:ext cx="5080000" cy="1168400"/>
          </a:xfrm>
          <a:prstGeom prst="rect">
            <a:avLst/>
          </a:prstGeom>
          <a:noFill/>
          <a:ln w="9525">
            <a:noFill/>
          </a:ln>
        </p:spPr>
        <p:txBody>
          <a:bodyPr>
            <a:spAutoFit/>
            <a:scene3d>
              <a:camera prst="orthographicFront"/>
              <a:lightRig rig="threePt" dir="t"/>
            </a:scene3d>
          </a:bodyPr>
          <a:lstStyle/>
          <a:p>
            <a:pPr indent="0"/>
            <a:r>
              <a:rPr lang="en-US" sz="3500" b="0"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Những</a:t>
            </a:r>
            <a:r>
              <a:rPr lang="en-US" sz="3500" b="0"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500" b="0"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cây</a:t>
            </a:r>
            <a:r>
              <a:rPr lang="en-US" sz="3500" b="0"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500" b="0"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nấm</a:t>
            </a:r>
            <a:r>
              <a:rPr lang="en-US" sz="3500" b="0"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500" b="0"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rừng</a:t>
            </a:r>
            <a:r>
              <a:rPr lang="en-US" sz="3500" b="0"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500" b="0"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khiến</a:t>
            </a:r>
            <a:r>
              <a:rPr lang="en-US" sz="3500" b="0"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500" b="0"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tác</a:t>
            </a:r>
            <a:r>
              <a:rPr lang="en-US" sz="3500" b="0"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500" b="0"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giả</a:t>
            </a:r>
            <a:r>
              <a:rPr lang="en-US" sz="3500" b="0"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500" b="0"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liên</a:t>
            </a:r>
            <a:r>
              <a:rPr lang="en-US" sz="3500" b="0"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500" b="0"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tưởng</a:t>
            </a:r>
            <a:r>
              <a:rPr lang="en-US" sz="3500" b="0"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500" b="0"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thú</a:t>
            </a:r>
            <a:r>
              <a:rPr lang="en-US" sz="3500" b="0"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500" b="0"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vị</a:t>
            </a:r>
            <a:r>
              <a:rPr lang="en-US" sz="3500" b="0"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500" b="0"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gì</a:t>
            </a:r>
            <a:r>
              <a:rPr lang="en-US" sz="3500" b="0"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endParaRPr lang="en-US" altLang="en-US" sz="3500" b="0"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8" name="TextBox 5"/>
          <p:cNvSpPr txBox="1"/>
          <p:nvPr/>
        </p:nvSpPr>
        <p:spPr>
          <a:xfrm>
            <a:off x="6406832" y="3406775"/>
            <a:ext cx="4515485" cy="1076325"/>
          </a:xfrm>
          <a:prstGeom prst="rect">
            <a:avLst/>
          </a:prstGeom>
          <a:noFill/>
        </p:spPr>
        <p:txBody>
          <a:bodyPr wrap="square" rtlCol="0">
            <a:spAutoFit/>
            <a:scene3d>
              <a:camera prst="orthographicFront"/>
              <a:lightRig rig="threePt" dir="t"/>
            </a:scene3d>
          </a:bodyPr>
          <a:lstStyle/>
          <a:p>
            <a:pPr algn="ctr"/>
            <a:r>
              <a:rPr lang="en-US" sz="3200" b="1" dirty="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Tác giả liên tưởng đây như một thành phố nấm </a:t>
            </a:r>
          </a:p>
        </p:txBody>
      </p:sp>
      <p:pic>
        <p:nvPicPr>
          <p:cNvPr id="1026" name="Picture 2" descr="The Other Magic Mushroom: Why a Canadian Startup Is Suddenly Interested in  the Fungus From Super Mario | Discover Magazine">
            <a:extLst>
              <a:ext uri="{FF2B5EF4-FFF2-40B4-BE49-F238E27FC236}">
                <a16:creationId xmlns:a16="http://schemas.microsoft.com/office/drawing/2014/main" id="{C41F51AD-F8FC-4DDB-9436-B176BFE0C54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5737" y="2428185"/>
            <a:ext cx="5479774" cy="410983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barn(inVertical)">
                                      <p:cBhvr>
                                        <p:cTn id="11"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687955" y="290830"/>
            <a:ext cx="7094220" cy="1842770"/>
          </a:xfrm>
          <a:prstGeom prst="rect">
            <a:avLst/>
          </a:prstGeom>
        </p:spPr>
      </p:pic>
      <p:sp>
        <p:nvSpPr>
          <p:cNvPr id="104" name="Text Box 103"/>
          <p:cNvSpPr txBox="1"/>
          <p:nvPr/>
        </p:nvSpPr>
        <p:spPr>
          <a:xfrm>
            <a:off x="2896870" y="628015"/>
            <a:ext cx="6278880" cy="1168400"/>
          </a:xfrm>
          <a:prstGeom prst="rect">
            <a:avLst/>
          </a:prstGeom>
          <a:noFill/>
          <a:ln w="9525">
            <a:noFill/>
          </a:ln>
        </p:spPr>
        <p:txBody>
          <a:bodyPr wrap="square">
            <a:spAutoFit/>
            <a:scene3d>
              <a:camera prst="orthographicFront"/>
              <a:lightRig rig="threePt" dir="t"/>
            </a:scene3d>
          </a:bodyPr>
          <a:lstStyle/>
          <a:p>
            <a:pPr indent="0" algn="ctr"/>
            <a:r>
              <a:rPr lang="en-US" sz="3500" b="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Nhờ những liên tưởng ấy mà cảnh vật đẹp thêm như thế nào?</a:t>
            </a:r>
          </a:p>
        </p:txBody>
      </p:sp>
      <p:sp>
        <p:nvSpPr>
          <p:cNvPr id="8" name="TextBox 5"/>
          <p:cNvSpPr txBox="1"/>
          <p:nvPr/>
        </p:nvSpPr>
        <p:spPr>
          <a:xfrm>
            <a:off x="6615430" y="2712085"/>
            <a:ext cx="5211445" cy="2061210"/>
          </a:xfrm>
          <a:prstGeom prst="rect">
            <a:avLst/>
          </a:prstGeom>
          <a:noFill/>
        </p:spPr>
        <p:txBody>
          <a:bodyPr wrap="square" rtlCol="0">
            <a:spAutoFit/>
            <a:scene3d>
              <a:camera prst="orthographicFront"/>
              <a:lightRig rig="threePt" dir="t"/>
            </a:scene3d>
          </a:bodyPr>
          <a:lstStyle/>
          <a:p>
            <a:pPr algn="ctr"/>
            <a:r>
              <a:rPr lang="en-US" sz="3200" b="1" dirty="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Những liên tưởng ấy làm cho cảnh vật trong rừng trở lên lãng mạn, thần bí như trong truyện cổ tích</a:t>
            </a:r>
            <a:r>
              <a:rPr lang="vi-VN" altLang="en-US" sz="3200" b="1" dirty="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p:txBody>
      </p:sp>
      <p:pic>
        <p:nvPicPr>
          <p:cNvPr id="2050" name="Picture 2">
            <a:extLst>
              <a:ext uri="{FF2B5EF4-FFF2-40B4-BE49-F238E27FC236}">
                <a16:creationId xmlns:a16="http://schemas.microsoft.com/office/drawing/2014/main" id="{214198BE-9B26-4ED0-83CE-C66BED8C537E}"/>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36551" y="2345031"/>
            <a:ext cx="6278879" cy="349442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2050"/>
                                        </p:tgtEl>
                                        <p:attrNameLst>
                                          <p:attrName>style.visibility</p:attrName>
                                        </p:attrNameLst>
                                      </p:cBhvr>
                                      <p:to>
                                        <p:strVal val="visible"/>
                                      </p:to>
                                    </p:set>
                                    <p:animEffect transition="in" filter="barn(inVertical)">
                                      <p:cBhvr>
                                        <p:cTn id="11"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70355" y="532130"/>
            <a:ext cx="7094220" cy="1842770"/>
          </a:xfrm>
          <a:prstGeom prst="rect">
            <a:avLst/>
          </a:prstGeom>
        </p:spPr>
      </p:pic>
      <p:sp>
        <p:nvSpPr>
          <p:cNvPr id="104" name="Text Box 103"/>
          <p:cNvSpPr txBox="1"/>
          <p:nvPr/>
        </p:nvSpPr>
        <p:spPr>
          <a:xfrm>
            <a:off x="2226945" y="869315"/>
            <a:ext cx="5706745" cy="1168400"/>
          </a:xfrm>
          <a:prstGeom prst="rect">
            <a:avLst/>
          </a:prstGeom>
          <a:noFill/>
          <a:ln w="9525">
            <a:noFill/>
          </a:ln>
        </p:spPr>
        <p:txBody>
          <a:bodyPr wrap="square">
            <a:spAutoFit/>
            <a:scene3d>
              <a:camera prst="orthographicFront"/>
              <a:lightRig rig="threePt" dir="t"/>
            </a:scene3d>
          </a:bodyPr>
          <a:lstStyle/>
          <a:p>
            <a:pPr indent="0" algn="ctr"/>
            <a:r>
              <a:rPr lang="en-US" sz="3500" b="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Những muông thú trong rừng được miêu tả như thế nào?</a:t>
            </a:r>
          </a:p>
        </p:txBody>
      </p:sp>
      <p:sp>
        <p:nvSpPr>
          <p:cNvPr id="8" name="TextBox 5"/>
          <p:cNvSpPr txBox="1"/>
          <p:nvPr/>
        </p:nvSpPr>
        <p:spPr>
          <a:xfrm>
            <a:off x="3306445" y="2710815"/>
            <a:ext cx="7867650" cy="583565"/>
          </a:xfrm>
          <a:prstGeom prst="rect">
            <a:avLst/>
          </a:prstGeom>
          <a:noFill/>
        </p:spPr>
        <p:txBody>
          <a:bodyPr wrap="square" rtlCol="0">
            <a:spAutoFit/>
            <a:scene3d>
              <a:camera prst="orthographicFront"/>
              <a:lightRig rig="threePt" dir="t"/>
            </a:scene3d>
          </a:bodyPr>
          <a:lstStyle/>
          <a:p>
            <a:pPr algn="l"/>
            <a:r>
              <a:rPr sz="3200" b="1" dirty="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Mấy con mang vàng hệt như màu lá khộp…</a:t>
            </a:r>
          </a:p>
        </p:txBody>
      </p:sp>
      <p:sp>
        <p:nvSpPr>
          <p:cNvPr id="4" name="Text Box 3"/>
          <p:cNvSpPr txBox="1"/>
          <p:nvPr/>
        </p:nvSpPr>
        <p:spPr>
          <a:xfrm>
            <a:off x="3306445" y="3654425"/>
            <a:ext cx="8110855" cy="583565"/>
          </a:xfrm>
          <a:prstGeom prst="rect">
            <a:avLst/>
          </a:prstGeom>
          <a:noFill/>
        </p:spPr>
        <p:txBody>
          <a:bodyPr wrap="square" rtlCol="0" anchor="t">
            <a:spAutoFit/>
          </a:bodyPr>
          <a:lstStyle/>
          <a:p>
            <a:pPr algn="l">
              <a:buClrTx/>
              <a:buSzTx/>
              <a:buFontTx/>
            </a:pPr>
            <a:r>
              <a:rPr sz="3200" b="1" dirty="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Những con vượn bạc má ôm con gọn ghẽ... </a:t>
            </a:r>
          </a:p>
        </p:txBody>
      </p:sp>
      <p:sp>
        <p:nvSpPr>
          <p:cNvPr id="5" name="Text Box 4"/>
          <p:cNvSpPr txBox="1"/>
          <p:nvPr/>
        </p:nvSpPr>
        <p:spPr>
          <a:xfrm>
            <a:off x="3306445" y="4598035"/>
            <a:ext cx="8803005" cy="583565"/>
          </a:xfrm>
          <a:prstGeom prst="rect">
            <a:avLst/>
          </a:prstGeom>
          <a:noFill/>
        </p:spPr>
        <p:txBody>
          <a:bodyPr wrap="square" rtlCol="0" anchor="t">
            <a:spAutoFit/>
          </a:bodyPr>
          <a:lstStyle/>
          <a:p>
            <a:pPr algn="l">
              <a:buClrTx/>
              <a:buSzTx/>
              <a:buFontTx/>
            </a:pPr>
            <a:r>
              <a:rPr sz="3200" b="1" dirty="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Những con chồn sóc với chùm lông đuôi to đẹp… </a:t>
            </a:r>
          </a:p>
        </p:txBody>
      </p:sp>
      <p:pic>
        <p:nvPicPr>
          <p:cNvPr id="11" name="Picture 1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197485" y="2548890"/>
            <a:ext cx="3108960" cy="370903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70355" y="532130"/>
            <a:ext cx="7094220" cy="1842770"/>
          </a:xfrm>
          <a:prstGeom prst="rect">
            <a:avLst/>
          </a:prstGeom>
        </p:spPr>
      </p:pic>
      <p:sp>
        <p:nvSpPr>
          <p:cNvPr id="104" name="Text Box 103"/>
          <p:cNvSpPr txBox="1"/>
          <p:nvPr/>
        </p:nvSpPr>
        <p:spPr>
          <a:xfrm>
            <a:off x="2226945" y="869315"/>
            <a:ext cx="5706745" cy="1168400"/>
          </a:xfrm>
          <a:prstGeom prst="rect">
            <a:avLst/>
          </a:prstGeom>
          <a:noFill/>
          <a:ln w="9525">
            <a:noFill/>
          </a:ln>
        </p:spPr>
        <p:txBody>
          <a:bodyPr wrap="square">
            <a:spAutoFit/>
            <a:scene3d>
              <a:camera prst="orthographicFront"/>
              <a:lightRig rig="threePt" dir="t"/>
            </a:scene3d>
          </a:bodyPr>
          <a:lstStyle/>
          <a:p>
            <a:pPr indent="0" algn="ctr"/>
            <a:r>
              <a:rPr lang="en-US" sz="3500" b="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Sự có mặt của chúng mang lại vẻ đẹp gì cho cảnh rừng?</a:t>
            </a:r>
          </a:p>
        </p:txBody>
      </p:sp>
      <p:sp>
        <p:nvSpPr>
          <p:cNvPr id="8" name="TextBox 5"/>
          <p:cNvSpPr txBox="1"/>
          <p:nvPr/>
        </p:nvSpPr>
        <p:spPr>
          <a:xfrm>
            <a:off x="1570355" y="3071495"/>
            <a:ext cx="6629400" cy="1568450"/>
          </a:xfrm>
          <a:prstGeom prst="rect">
            <a:avLst/>
          </a:prstGeom>
          <a:noFill/>
        </p:spPr>
        <p:txBody>
          <a:bodyPr wrap="square" rtlCol="0">
            <a:spAutoFit/>
            <a:scene3d>
              <a:camera prst="orthographicFront"/>
              <a:lightRig rig="threePt" dir="t"/>
            </a:scene3d>
          </a:bodyPr>
          <a:lstStyle/>
          <a:p>
            <a:pPr algn="l"/>
            <a:r>
              <a:rPr sz="3200" b="1" dirty="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Sự xuất hiện thoắt ẩn thoắt hiện của muông thú làm cho cảnh trở lên sống động, đầy những điều bất ngờ kì thú</a:t>
            </a:r>
            <a:r>
              <a:rPr lang="vi-VN" sz="3200" b="1" dirty="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p:txBody>
      </p:sp>
      <p:pic>
        <p:nvPicPr>
          <p:cNvPr id="3"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582535" y="385445"/>
            <a:ext cx="4186555" cy="58140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328545" y="2493962"/>
            <a:ext cx="7534910" cy="2808605"/>
          </a:xfrm>
          <a:prstGeom prst="rect">
            <a:avLst/>
          </a:prstGeom>
        </p:spPr>
      </p:pic>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328545" y="673258"/>
            <a:ext cx="7700645" cy="1449070"/>
          </a:xfrm>
          <a:prstGeom prst="rect">
            <a:avLst/>
          </a:prstGeom>
        </p:spPr>
      </p:pic>
      <p:sp>
        <p:nvSpPr>
          <p:cNvPr id="104" name="Text Box 103"/>
          <p:cNvSpPr txBox="1"/>
          <p:nvPr/>
        </p:nvSpPr>
        <p:spPr>
          <a:xfrm>
            <a:off x="2547621" y="1082833"/>
            <a:ext cx="7037070" cy="629920"/>
          </a:xfrm>
          <a:prstGeom prst="rect">
            <a:avLst/>
          </a:prstGeom>
          <a:noFill/>
          <a:ln w="9525">
            <a:noFill/>
          </a:ln>
        </p:spPr>
        <p:txBody>
          <a:bodyPr wrap="square">
            <a:spAutoFit/>
            <a:scene3d>
              <a:camera prst="orthographicFront"/>
              <a:lightRig rig="threePt" dir="t"/>
            </a:scene3d>
          </a:bodyPr>
          <a:lstStyle/>
          <a:p>
            <a:pPr indent="0" algn="ctr"/>
            <a:r>
              <a:rPr lang="en-US" sz="3500" b="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Vàng rợi là màu vàng như thế nào?</a:t>
            </a:r>
          </a:p>
        </p:txBody>
      </p:sp>
      <p:sp>
        <p:nvSpPr>
          <p:cNvPr id="8" name="TextBox 5"/>
          <p:cNvSpPr txBox="1"/>
          <p:nvPr/>
        </p:nvSpPr>
        <p:spPr>
          <a:xfrm>
            <a:off x="3394075" y="3237230"/>
            <a:ext cx="6301740" cy="1322070"/>
          </a:xfrm>
          <a:prstGeom prst="rect">
            <a:avLst/>
          </a:prstGeom>
          <a:noFill/>
        </p:spPr>
        <p:txBody>
          <a:bodyPr wrap="square" rtlCol="0">
            <a:spAutoFit/>
            <a:scene3d>
              <a:camera prst="orthographicFront"/>
              <a:lightRig rig="threePt" dir="t"/>
            </a:scene3d>
          </a:bodyPr>
          <a:lstStyle/>
          <a:p>
            <a:pPr algn="ctr"/>
            <a:r>
              <a:rPr sz="4000" b="1" dirty="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Là màu vàng ngời sáng, rực rỡ, đều khắp, rất đẹp mắt</a:t>
            </a:r>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70355" y="459740"/>
            <a:ext cx="7094220" cy="1449070"/>
          </a:xfrm>
          <a:prstGeom prst="rect">
            <a:avLst/>
          </a:prstGeom>
        </p:spPr>
      </p:pic>
      <p:sp>
        <p:nvSpPr>
          <p:cNvPr id="104" name="Text Box 103"/>
          <p:cNvSpPr txBox="1"/>
          <p:nvPr/>
        </p:nvSpPr>
        <p:spPr>
          <a:xfrm>
            <a:off x="1789430" y="589280"/>
            <a:ext cx="6250940" cy="1168400"/>
          </a:xfrm>
          <a:prstGeom prst="rect">
            <a:avLst/>
          </a:prstGeom>
          <a:noFill/>
          <a:ln w="9525">
            <a:noFill/>
          </a:ln>
        </p:spPr>
        <p:txBody>
          <a:bodyPr wrap="square">
            <a:spAutoFit/>
            <a:scene3d>
              <a:camera prst="orthographicFront"/>
              <a:lightRig rig="threePt" dir="t"/>
            </a:scene3d>
          </a:bodyPr>
          <a:lstStyle/>
          <a:p>
            <a:pPr indent="0" algn="ctr"/>
            <a:r>
              <a:rPr lang="en-US" sz="3500" b="0"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Vì</a:t>
            </a:r>
            <a:r>
              <a:rPr lang="en-US" sz="3500" b="0"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500" b="0"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sao</a:t>
            </a:r>
            <a:r>
              <a:rPr lang="en-US" sz="3500" b="0"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500" b="0"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rừng</a:t>
            </a:r>
            <a:r>
              <a:rPr lang="en-US" sz="3500" b="0"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500" b="0"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khộp</a:t>
            </a:r>
            <a:r>
              <a:rPr lang="en-US" sz="3500" b="0"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500" b="0"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được</a:t>
            </a:r>
            <a:r>
              <a:rPr lang="en-US" sz="3500" b="0"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500" b="0"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gọi</a:t>
            </a:r>
            <a:r>
              <a:rPr lang="en-US" sz="3500" b="0"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500" b="0"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là</a:t>
            </a:r>
            <a:r>
              <a:rPr lang="en-US" sz="3500" b="0"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500" b="0"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giang</a:t>
            </a:r>
            <a:r>
              <a:rPr lang="en-US" sz="3500" b="0"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500" b="0"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sơn</a:t>
            </a:r>
            <a:r>
              <a:rPr lang="en-US" sz="3500" b="0"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500" b="0"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vàng</a:t>
            </a:r>
            <a:r>
              <a:rPr lang="en-US" sz="3500" b="0"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500" b="0"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rợi</a:t>
            </a:r>
            <a:r>
              <a:rPr lang="en-US" sz="3500" b="0"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p:txBody>
      </p:sp>
      <p:sp>
        <p:nvSpPr>
          <p:cNvPr id="21" name="Oval 20"/>
          <p:cNvSpPr/>
          <p:nvPr/>
        </p:nvSpPr>
        <p:spPr>
          <a:xfrm>
            <a:off x="249555" y="3392170"/>
            <a:ext cx="3810000" cy="3396615"/>
          </a:xfrm>
          <a:prstGeom prst="ellipse">
            <a:avLst/>
          </a:prstGeom>
          <a:blipFill rotWithShape="1">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tLang="en-US"/>
          </a:p>
        </p:txBody>
      </p:sp>
      <p:sp>
        <p:nvSpPr>
          <p:cNvPr id="22" name="Oval 21"/>
          <p:cNvSpPr/>
          <p:nvPr/>
        </p:nvSpPr>
        <p:spPr>
          <a:xfrm>
            <a:off x="4185285" y="3391535"/>
            <a:ext cx="3810000" cy="3396615"/>
          </a:xfrm>
          <a:prstGeom prst="ellipse">
            <a:avLst/>
          </a:prstGeom>
          <a:blipFill rotWithShape="1">
            <a:blip r:embed="rId6"/>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tLang="en-US"/>
          </a:p>
        </p:txBody>
      </p:sp>
      <p:sp>
        <p:nvSpPr>
          <p:cNvPr id="23" name="Oval 22"/>
          <p:cNvSpPr/>
          <p:nvPr/>
        </p:nvSpPr>
        <p:spPr>
          <a:xfrm>
            <a:off x="8183245" y="3392805"/>
            <a:ext cx="3810000" cy="3396615"/>
          </a:xfrm>
          <a:prstGeom prst="ellipse">
            <a:avLst/>
          </a:prstGeom>
          <a:blipFill rotWithShape="1">
            <a:blip r:embed="rId7"/>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tLang="en-US"/>
          </a:p>
        </p:txBody>
      </p:sp>
      <p:sp>
        <p:nvSpPr>
          <p:cNvPr id="24" name="Text Box 23"/>
          <p:cNvSpPr txBox="1"/>
          <p:nvPr/>
        </p:nvSpPr>
        <p:spPr>
          <a:xfrm>
            <a:off x="1163320" y="2002155"/>
            <a:ext cx="9898380" cy="1014730"/>
          </a:xfrm>
          <a:prstGeom prst="rect">
            <a:avLst/>
          </a:prstGeom>
          <a:noFill/>
        </p:spPr>
        <p:txBody>
          <a:bodyPr wrap="square" rtlCol="0" anchor="t">
            <a:spAutoFit/>
          </a:bodyPr>
          <a:lstStyle/>
          <a:p>
            <a:pPr algn="ctr"/>
            <a:r>
              <a:rPr lang="vi-VN" altLang="en-GB" sz="3000" dirty="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a:t>
            </a:r>
            <a:r>
              <a:rPr lang="en-GB" altLang="en-US" sz="3000" dirty="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ó </a:t>
            </a:r>
            <a:r>
              <a:rPr lang="en-GB" altLang="en-US" sz="3000" dirty="0" err="1">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sự</a:t>
            </a:r>
            <a:r>
              <a:rPr lang="en-GB" altLang="en-US" sz="3000" dirty="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altLang="en-US" sz="3000" dirty="0" err="1">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phối</a:t>
            </a:r>
            <a:r>
              <a:rPr lang="en-GB" altLang="en-US" sz="3000" dirty="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altLang="en-US" sz="3000" dirty="0" err="1">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hợp</a:t>
            </a:r>
            <a:r>
              <a:rPr lang="en-GB" altLang="en-US" sz="3000" dirty="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altLang="en-US" sz="3000" dirty="0" err="1">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của</a:t>
            </a:r>
            <a:r>
              <a:rPr lang="en-GB" altLang="en-US" sz="3000" dirty="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altLang="en-US" sz="3000" dirty="0" err="1">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rất</a:t>
            </a:r>
            <a:r>
              <a:rPr lang="en-GB" altLang="en-US" sz="3000" dirty="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altLang="en-US" sz="3000" dirty="0" err="1">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nhiều</a:t>
            </a:r>
            <a:r>
              <a:rPr lang="en-GB" altLang="en-US" sz="3000" dirty="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altLang="en-US" sz="3000" dirty="0" err="1">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sắc</a:t>
            </a:r>
            <a:r>
              <a:rPr lang="en-GB" altLang="en-US" sz="3000" dirty="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altLang="en-US" sz="3000" dirty="0" err="1">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vàng</a:t>
            </a:r>
            <a:r>
              <a:rPr lang="en-GB" altLang="en-US" sz="3000" dirty="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altLang="en-US" sz="3000" dirty="0" err="1">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lá</a:t>
            </a:r>
            <a:r>
              <a:rPr lang="en-GB" altLang="en-US" sz="3000" dirty="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altLang="en-US" sz="3000" dirty="0" err="1">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vàng</a:t>
            </a:r>
            <a:r>
              <a:rPr lang="en-GB" altLang="en-US" sz="3000" dirty="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con mang </a:t>
            </a:r>
            <a:r>
              <a:rPr lang="en-GB" altLang="en-US" sz="3000" dirty="0" err="1">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vàng</a:t>
            </a:r>
            <a:r>
              <a:rPr lang="en-GB" altLang="en-US" sz="3000" dirty="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altLang="en-US" sz="3000" dirty="0" err="1">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ánh</a:t>
            </a:r>
            <a:r>
              <a:rPr lang="en-GB" altLang="en-US" sz="3000" dirty="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altLang="en-US" sz="3000" dirty="0" err="1">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nắng</a:t>
            </a:r>
            <a:r>
              <a:rPr lang="en-GB" altLang="en-US" sz="3000" dirty="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altLang="en-US" sz="3000" dirty="0" err="1">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cũng</a:t>
            </a:r>
            <a:r>
              <a:rPr lang="en-GB" altLang="en-US" sz="3000" dirty="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altLang="en-US" sz="3000" dirty="0" err="1">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rất</a:t>
            </a:r>
            <a:r>
              <a:rPr lang="en-GB" altLang="en-US" sz="3000" dirty="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altLang="en-US" sz="3000" dirty="0" err="1">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vàng</a:t>
            </a:r>
            <a:r>
              <a:rPr lang="en-GB" altLang="en-US" sz="3000" dirty="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altLang="en-US" sz="3000" dirty="0" err="1">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trong</a:t>
            </a:r>
            <a:r>
              <a:rPr lang="en-GB" altLang="en-US" sz="3000" dirty="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altLang="en-US" sz="3000" dirty="0" err="1">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một</a:t>
            </a:r>
            <a:r>
              <a:rPr lang="en-GB" altLang="en-US" sz="3000" dirty="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altLang="en-US" sz="3000" dirty="0" err="1">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không</a:t>
            </a:r>
            <a:r>
              <a:rPr lang="en-GB" altLang="en-US" sz="3000" dirty="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altLang="en-US" sz="3000" dirty="0" err="1">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gian</a:t>
            </a:r>
            <a:r>
              <a:rPr lang="en-GB" altLang="en-US" sz="3000" dirty="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altLang="en-US" sz="3000" dirty="0" err="1">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rộng</a:t>
            </a:r>
            <a:r>
              <a:rPr lang="en-GB" altLang="en-US" sz="3000" dirty="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altLang="en-US" sz="3000" dirty="0" err="1">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lớn</a:t>
            </a:r>
            <a:endParaRPr lang="en-GB" altLang="en-US" sz="3000" dirty="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circle(in)">
                                      <p:cBhvr>
                                        <p:cTn id="12" dur="2000"/>
                                        <p:tgtEl>
                                          <p:spTgt spid="21"/>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circle(in)">
                                      <p:cBhvr>
                                        <p:cTn id="15" dur="2000"/>
                                        <p:tgtEl>
                                          <p:spTgt spid="22"/>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circle(in)">
                                      <p:cBhvr>
                                        <p:cTn id="18"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90189" y="1471636"/>
            <a:ext cx="4960719" cy="5436404"/>
          </a:xfrm>
          <a:prstGeom prst="rect">
            <a:avLst/>
          </a:prstGeom>
        </p:spPr>
      </p:pic>
      <p:sp>
        <p:nvSpPr>
          <p:cNvPr id="6" name="TextBox 3"/>
          <p:cNvSpPr txBox="1"/>
          <p:nvPr/>
        </p:nvSpPr>
        <p:spPr>
          <a:xfrm>
            <a:off x="6601460" y="1845945"/>
            <a:ext cx="4276090" cy="2122805"/>
          </a:xfrm>
          <a:prstGeom prst="rect">
            <a:avLst/>
          </a:prstGeom>
          <a:noFill/>
        </p:spPr>
        <p:txBody>
          <a:bodyPr wrap="square" rtlCol="0">
            <a:spAutoFit/>
            <a:scene3d>
              <a:camera prst="orthographicFront"/>
              <a:lightRig rig="threePt" dir="t"/>
            </a:scene3d>
          </a:bodyPr>
          <a:lstStyle/>
          <a:p>
            <a:pPr algn="ctr"/>
            <a:r>
              <a:rPr lang="en-US" sz="4400"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Hãy nói lên cảm nghĩ của em khi đọc bài văn? </a:t>
            </a:r>
          </a:p>
        </p:txBody>
      </p:sp>
      <p:grpSp>
        <p:nvGrpSpPr>
          <p:cNvPr id="341" name="组合 340"/>
          <p:cNvGrpSpPr/>
          <p:nvPr/>
        </p:nvGrpSpPr>
        <p:grpSpPr>
          <a:xfrm flipH="1">
            <a:off x="5558155" y="1049020"/>
            <a:ext cx="5884545" cy="3768725"/>
            <a:chOff x="3246438" y="1068388"/>
            <a:chExt cx="5711825" cy="4678363"/>
          </a:xfrm>
          <a:solidFill>
            <a:schemeClr val="accent2"/>
          </a:solidFill>
        </p:grpSpPr>
        <p:sp>
          <p:nvSpPr>
            <p:cNvPr id="342" name="Freeform 5"/>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43" name="Freeform 6"/>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44" name="Freeform 7"/>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45" name="Freeform 8"/>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46" name="Freeform 9"/>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47" name="Freeform 10"/>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48" name="Freeform 11"/>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grpSp>
          <p:nvGrpSpPr>
            <p:cNvPr id="349" name="组合 348"/>
            <p:cNvGrpSpPr/>
            <p:nvPr/>
          </p:nvGrpSpPr>
          <p:grpSpPr>
            <a:xfrm>
              <a:off x="3517901" y="1225551"/>
              <a:ext cx="5260975" cy="4090987"/>
              <a:chOff x="3517901" y="1225551"/>
              <a:chExt cx="5260975" cy="4090987"/>
            </a:xfrm>
            <a:grpFill/>
          </p:grpSpPr>
          <p:sp>
            <p:nvSpPr>
              <p:cNvPr id="350" name="Freeform 12"/>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51" name="Freeform 13"/>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52" name="Freeform 14"/>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53" name="Freeform 15"/>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54" name="Freeform 16"/>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55" name="Freeform 17"/>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56" name="Freeform 18"/>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57" name="Freeform 19"/>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58" name="Freeform 20"/>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59" name="Freeform 21"/>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60" name="Freeform 22"/>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61" name="Freeform 23"/>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62" name="Freeform 24"/>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63" name="Freeform 25"/>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64" name="Freeform 26"/>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65" name="Freeform 27"/>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66" name="Freeform 28"/>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67" name="Freeform 29"/>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68" name="Freeform 30"/>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69" name="Freeform 31"/>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70" name="Freeform 32"/>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71" name="Freeform 33"/>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72" name="Freeform 34"/>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73" name="Freeform 35"/>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74" name="Freeform 36"/>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75" name="Freeform 37"/>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76" name="Freeform 38"/>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77" name="Freeform 39"/>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78" name="Freeform 40"/>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79" name="Freeform 41"/>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80" name="Freeform 42"/>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81" name="Freeform 43"/>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82" name="Freeform 44"/>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83" name="Freeform 45"/>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84" name="Freeform 46"/>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85" name="Freeform 47"/>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86" name="Freeform 48"/>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87" name="Freeform 49"/>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88" name="Freeform 50"/>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89" name="Freeform 51"/>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90" name="Freeform 52"/>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91" name="Freeform 53"/>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92" name="Freeform 54"/>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93" name="Freeform 55"/>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94" name="Freeform 56"/>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95" name="Freeform 57"/>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96" name="Freeform 58"/>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97" name="Freeform 59"/>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98" name="Freeform 60"/>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399" name="Freeform 61"/>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400" name="Freeform 62"/>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401" name="Freeform 63"/>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402" name="Freeform 64"/>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403" name="Freeform 65"/>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404" name="Freeform 66"/>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405" name="Freeform 67"/>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406" name="Freeform 68"/>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407" name="Freeform 69"/>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408" name="Freeform 70"/>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409" name="Freeform 71"/>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410" name="Freeform 72"/>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411" name="Freeform 73"/>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412" name="Freeform 74"/>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413" name="Freeform 75"/>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414" name="Freeform 76"/>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415" name="Freeform 77"/>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416" name="Freeform 78"/>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417" name="Freeform 79"/>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418" name="Freeform 80"/>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419" name="Freeform 81"/>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420" name="Freeform 82"/>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421" name="Freeform 83"/>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422" name="Freeform 84"/>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423" name="Freeform 85"/>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424" name="Freeform 86"/>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425" name="Freeform 87"/>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426" name="Freeform 88"/>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427" name="Freeform 89"/>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428" name="Freeform 90"/>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429" name="Freeform 91"/>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sp>
            <p:nvSpPr>
              <p:cNvPr id="430" name="Freeform 92"/>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sz="2400" noProof="1">
                  <a:solidFill>
                    <a:schemeClr val="tx1">
                      <a:lumMod val="65000"/>
                      <a:lumOff val="35000"/>
                    </a:schemeClr>
                  </a:solidFill>
                  <a:latin typeface="方正静蕾简体" panose="02000000000000000000" pitchFamily="2" charset="-122"/>
                  <a:ea typeface="方正静蕾简体" panose="02000000000000000000" pitchFamily="2" charset="-122"/>
                </a:endParaRPr>
              </a:p>
            </p:txBody>
          </p:sp>
        </p:grpSp>
      </p:gr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41"/>
                                        </p:tgtEl>
                                        <p:attrNameLst>
                                          <p:attrName>style.visibility</p:attrName>
                                        </p:attrNameLst>
                                      </p:cBhvr>
                                      <p:to>
                                        <p:strVal val="visible"/>
                                      </p:to>
                                    </p:set>
                                    <p:animEffect transition="in" filter="fade">
                                      <p:cBhvr>
                                        <p:cTn id="11" dur="1000"/>
                                        <p:tgtEl>
                                          <p:spTgt spid="341"/>
                                        </p:tgtEl>
                                      </p:cBhvr>
                                    </p:animEffect>
                                    <p:anim calcmode="lin" valueType="num">
                                      <p:cBhvr>
                                        <p:cTn id="12" dur="1000" fill="hold"/>
                                        <p:tgtEl>
                                          <p:spTgt spid="341"/>
                                        </p:tgtEl>
                                        <p:attrNameLst>
                                          <p:attrName>ppt_x</p:attrName>
                                        </p:attrNameLst>
                                      </p:cBhvr>
                                      <p:tavLst>
                                        <p:tav tm="0">
                                          <p:val>
                                            <p:strVal val="#ppt_x"/>
                                          </p:val>
                                        </p:tav>
                                        <p:tav tm="100000">
                                          <p:val>
                                            <p:strVal val="#ppt_x"/>
                                          </p:val>
                                        </p:tav>
                                      </p:tavLst>
                                    </p:anim>
                                    <p:anim calcmode="lin" valueType="num">
                                      <p:cBhvr>
                                        <p:cTn id="13" dur="1000" fill="hold"/>
                                        <p:tgtEl>
                                          <p:spTgt spid="3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3" descr="C:\Users\Administrator\Downloads\moi_truong_3.jpg"/>
          <p:cNvPicPr>
            <a:picLocks noChangeAspect="1"/>
          </p:cNvPicPr>
          <p:nvPr/>
        </p:nvPicPr>
        <p:blipFill>
          <a:blip r:embed="rId2"/>
          <a:stretch>
            <a:fillRect/>
          </a:stretch>
        </p:blipFill>
        <p:spPr>
          <a:xfrm>
            <a:off x="0" y="2291715"/>
            <a:ext cx="5965190" cy="4566285"/>
          </a:xfrm>
          <a:prstGeom prst="rect">
            <a:avLst/>
          </a:prstGeom>
          <a:noFill/>
          <a:ln w="9525">
            <a:noFill/>
          </a:ln>
        </p:spPr>
      </p:pic>
      <p:pic>
        <p:nvPicPr>
          <p:cNvPr id="26626" name="Picture 2" descr="C:\Users\Administrator\Downloads\comment-survivre-a-un-feu-de-foret.jpg"/>
          <p:cNvPicPr>
            <a:picLocks noChangeAspect="1"/>
          </p:cNvPicPr>
          <p:nvPr/>
        </p:nvPicPr>
        <p:blipFill>
          <a:blip r:embed="rId3"/>
          <a:stretch>
            <a:fillRect/>
          </a:stretch>
        </p:blipFill>
        <p:spPr>
          <a:xfrm>
            <a:off x="6105525" y="2292350"/>
            <a:ext cx="6086475" cy="4565650"/>
          </a:xfrm>
          <a:prstGeom prst="rect">
            <a:avLst/>
          </a:prstGeom>
          <a:noFill/>
          <a:ln w="9525">
            <a:noFill/>
          </a:ln>
        </p:spPr>
      </p:pic>
      <p:sp>
        <p:nvSpPr>
          <p:cNvPr id="104" name="Text Box 103"/>
          <p:cNvSpPr txBox="1"/>
          <p:nvPr/>
        </p:nvSpPr>
        <p:spPr>
          <a:xfrm>
            <a:off x="1781175" y="781685"/>
            <a:ext cx="8648699" cy="769441"/>
          </a:xfrm>
          <a:prstGeom prst="rect">
            <a:avLst/>
          </a:prstGeom>
          <a:noFill/>
          <a:ln w="9525">
            <a:noFill/>
          </a:ln>
        </p:spPr>
        <p:txBody>
          <a:bodyPr wrap="square">
            <a:spAutoFit/>
            <a:scene3d>
              <a:camera prst="orthographicFront"/>
              <a:lightRig rig="threePt" dir="t"/>
            </a:scene3d>
          </a:bodyPr>
          <a:lstStyle/>
          <a:p>
            <a:pPr indent="0" algn="ctr"/>
            <a:r>
              <a:rPr lang="vi-VN" altLang="en-US" sz="4400" b="1" dirty="0">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Quan sát tranh, em có suy nghĩ gì?</a:t>
            </a:r>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238625" y="2678430"/>
            <a:ext cx="7151370" cy="2542540"/>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77875" y="2289175"/>
            <a:ext cx="3118485" cy="2931795"/>
          </a:xfrm>
          <a:prstGeom prst="rect">
            <a:avLst/>
          </a:prstGeom>
        </p:spPr>
      </p:pic>
      <p:sp>
        <p:nvSpPr>
          <p:cNvPr id="100" name="Text Box 99"/>
          <p:cNvSpPr txBox="1"/>
          <p:nvPr/>
        </p:nvSpPr>
        <p:spPr>
          <a:xfrm>
            <a:off x="1956435" y="175260"/>
            <a:ext cx="8249920" cy="2245360"/>
          </a:xfrm>
          <a:prstGeom prst="rect">
            <a:avLst/>
          </a:prstGeom>
          <a:noFill/>
          <a:ln w="9525">
            <a:noFill/>
          </a:ln>
        </p:spPr>
        <p:txBody>
          <a:bodyPr wrap="square">
            <a:spAutoFit/>
          </a:bodyPr>
          <a:lstStyle/>
          <a:p>
            <a:pPr indent="0" algn="ctr"/>
            <a:r>
              <a:rPr lang="en-US" sz="3500" b="0" dirty="0" err="1">
                <a:solidFill>
                  <a:srgbClr val="FF0000"/>
                </a:solidFill>
                <a:latin typeface="Times New Roman" panose="02020603050405020304" pitchFamily="18" charset="0"/>
                <a:cs typeface="Times New Roman" panose="02020603050405020304" pitchFamily="18" charset="0"/>
              </a:rPr>
              <a:t>Những</a:t>
            </a:r>
            <a:r>
              <a:rPr lang="en-US" sz="3500" b="0" dirty="0">
                <a:solidFill>
                  <a:srgbClr val="FF0000"/>
                </a:solidFill>
                <a:latin typeface="Times New Roman" panose="02020603050405020304" pitchFamily="18" charset="0"/>
                <a:cs typeface="Times New Roman" panose="02020603050405020304" pitchFamily="18" charset="0"/>
              </a:rPr>
              <a:t> chi </a:t>
            </a:r>
            <a:r>
              <a:rPr lang="en-US" sz="3500" b="0" dirty="0" err="1">
                <a:solidFill>
                  <a:srgbClr val="FF0000"/>
                </a:solidFill>
                <a:latin typeface="Times New Roman" panose="02020603050405020304" pitchFamily="18" charset="0"/>
                <a:cs typeface="Times New Roman" panose="02020603050405020304" pitchFamily="18" charset="0"/>
              </a:rPr>
              <a:t>tiết</a:t>
            </a:r>
            <a:r>
              <a:rPr lang="en-US" sz="3500" b="0" dirty="0">
                <a:solidFill>
                  <a:srgbClr val="FF0000"/>
                </a:solidFill>
                <a:latin typeface="Times New Roman" panose="02020603050405020304" pitchFamily="18" charset="0"/>
                <a:cs typeface="Times New Roman" panose="02020603050405020304" pitchFamily="18" charset="0"/>
              </a:rPr>
              <a:t> </a:t>
            </a:r>
            <a:r>
              <a:rPr lang="en-US" sz="3500" b="0" dirty="0" err="1">
                <a:solidFill>
                  <a:srgbClr val="FF0000"/>
                </a:solidFill>
                <a:latin typeface="Times New Roman" panose="02020603050405020304" pitchFamily="18" charset="0"/>
                <a:cs typeface="Times New Roman" panose="02020603050405020304" pitchFamily="18" charset="0"/>
              </a:rPr>
              <a:t>nào</a:t>
            </a:r>
            <a:endParaRPr lang="en-US" sz="3500" b="0" dirty="0">
              <a:solidFill>
                <a:srgbClr val="FF0000"/>
              </a:solidFill>
              <a:latin typeface="Times New Roman" panose="02020603050405020304" pitchFamily="18" charset="0"/>
              <a:cs typeface="Times New Roman" panose="02020603050405020304" pitchFamily="18" charset="0"/>
            </a:endParaRPr>
          </a:p>
          <a:p>
            <a:pPr indent="0" algn="ctr"/>
            <a:r>
              <a:rPr lang="en-US" sz="3500" b="0" dirty="0" err="1">
                <a:solidFill>
                  <a:srgbClr val="FF0000"/>
                </a:solidFill>
                <a:latin typeface="Times New Roman" panose="02020603050405020304" pitchFamily="18" charset="0"/>
                <a:cs typeface="Times New Roman" panose="02020603050405020304" pitchFamily="18" charset="0"/>
              </a:rPr>
              <a:t>trong</a:t>
            </a:r>
            <a:r>
              <a:rPr lang="en-US" sz="3500" b="0" dirty="0">
                <a:solidFill>
                  <a:srgbClr val="FF0000"/>
                </a:solidFill>
                <a:latin typeface="Times New Roman" panose="02020603050405020304" pitchFamily="18" charset="0"/>
                <a:cs typeface="Times New Roman" panose="02020603050405020304" pitchFamily="18" charset="0"/>
              </a:rPr>
              <a:t> </a:t>
            </a:r>
            <a:r>
              <a:rPr lang="en-US" sz="3500" b="0" dirty="0" err="1">
                <a:solidFill>
                  <a:srgbClr val="FF0000"/>
                </a:solidFill>
                <a:latin typeface="Times New Roman" panose="02020603050405020304" pitchFamily="18" charset="0"/>
                <a:cs typeface="Times New Roman" panose="02020603050405020304" pitchFamily="18" charset="0"/>
              </a:rPr>
              <a:t>bài</a:t>
            </a:r>
            <a:r>
              <a:rPr lang="en-US" sz="3500" b="0" dirty="0">
                <a:solidFill>
                  <a:srgbClr val="FF0000"/>
                </a:solidFill>
                <a:latin typeface="Times New Roman" panose="02020603050405020304" pitchFamily="18" charset="0"/>
                <a:cs typeface="Times New Roman" panose="02020603050405020304" pitchFamily="18" charset="0"/>
              </a:rPr>
              <a:t> </a:t>
            </a:r>
            <a:r>
              <a:rPr lang="en-US" sz="3500" b="0" dirty="0" err="1">
                <a:solidFill>
                  <a:srgbClr val="FF0000"/>
                </a:solidFill>
                <a:latin typeface="Times New Roman" panose="02020603050405020304" pitchFamily="18" charset="0"/>
                <a:cs typeface="Times New Roman" panose="02020603050405020304" pitchFamily="18" charset="0"/>
              </a:rPr>
              <a:t>thơ</a:t>
            </a:r>
            <a:r>
              <a:rPr lang="en-US" sz="3500" b="0" dirty="0">
                <a:solidFill>
                  <a:srgbClr val="FF0000"/>
                </a:solidFill>
                <a:latin typeface="Times New Roman" panose="02020603050405020304" pitchFamily="18" charset="0"/>
                <a:cs typeface="Times New Roman" panose="02020603050405020304" pitchFamily="18" charset="0"/>
              </a:rPr>
              <a:t> </a:t>
            </a:r>
            <a:r>
              <a:rPr lang="en-US" sz="3500" b="0" dirty="0" err="1">
                <a:solidFill>
                  <a:srgbClr val="FF0000"/>
                </a:solidFill>
                <a:latin typeface="Times New Roman" panose="02020603050405020304" pitchFamily="18" charset="0"/>
                <a:cs typeface="Times New Roman" panose="02020603050405020304" pitchFamily="18" charset="0"/>
              </a:rPr>
              <a:t>Tiếng</a:t>
            </a:r>
            <a:r>
              <a:rPr lang="en-US" sz="3500" b="0" dirty="0">
                <a:solidFill>
                  <a:srgbClr val="FF0000"/>
                </a:solidFill>
                <a:latin typeface="Times New Roman" panose="02020603050405020304" pitchFamily="18" charset="0"/>
                <a:cs typeface="Times New Roman" panose="02020603050405020304" pitchFamily="18" charset="0"/>
              </a:rPr>
              <a:t> </a:t>
            </a:r>
            <a:r>
              <a:rPr lang="en-US" sz="3500" b="0" dirty="0" err="1">
                <a:solidFill>
                  <a:srgbClr val="FF0000"/>
                </a:solidFill>
                <a:latin typeface="Times New Roman" panose="02020603050405020304" pitchFamily="18" charset="0"/>
                <a:cs typeface="Times New Roman" panose="02020603050405020304" pitchFamily="18" charset="0"/>
              </a:rPr>
              <a:t>đàn</a:t>
            </a:r>
            <a:r>
              <a:rPr lang="en-US" sz="3500" b="0" dirty="0">
                <a:solidFill>
                  <a:srgbClr val="FF0000"/>
                </a:solidFill>
                <a:latin typeface="Times New Roman" panose="02020603050405020304" pitchFamily="18" charset="0"/>
                <a:cs typeface="Times New Roman" panose="02020603050405020304" pitchFamily="18" charset="0"/>
              </a:rPr>
              <a:t> Ba- la- </a:t>
            </a:r>
            <a:r>
              <a:rPr lang="en-US" sz="3500" b="0" dirty="0" err="1">
                <a:solidFill>
                  <a:srgbClr val="FF0000"/>
                </a:solidFill>
                <a:latin typeface="Times New Roman" panose="02020603050405020304" pitchFamily="18" charset="0"/>
                <a:cs typeface="Times New Roman" panose="02020603050405020304" pitchFamily="18" charset="0"/>
              </a:rPr>
              <a:t>lai</a:t>
            </a:r>
            <a:r>
              <a:rPr lang="en-US" sz="3500" b="0" dirty="0">
                <a:solidFill>
                  <a:srgbClr val="FF0000"/>
                </a:solidFill>
                <a:latin typeface="Times New Roman" panose="02020603050405020304" pitchFamily="18" charset="0"/>
                <a:cs typeface="Times New Roman" panose="02020603050405020304" pitchFamily="18" charset="0"/>
              </a:rPr>
              <a:t>- ca </a:t>
            </a:r>
            <a:r>
              <a:rPr lang="en-US" sz="3500" b="0" dirty="0" err="1">
                <a:solidFill>
                  <a:srgbClr val="FF0000"/>
                </a:solidFill>
                <a:latin typeface="Times New Roman" panose="02020603050405020304" pitchFamily="18" charset="0"/>
                <a:cs typeface="Times New Roman" panose="02020603050405020304" pitchFamily="18" charset="0"/>
              </a:rPr>
              <a:t>trên</a:t>
            </a:r>
            <a:r>
              <a:rPr lang="en-US" sz="3500" b="0" dirty="0">
                <a:solidFill>
                  <a:srgbClr val="FF0000"/>
                </a:solidFill>
                <a:latin typeface="Times New Roman" panose="02020603050405020304" pitchFamily="18" charset="0"/>
                <a:cs typeface="Times New Roman" panose="02020603050405020304" pitchFamily="18" charset="0"/>
              </a:rPr>
              <a:t> </a:t>
            </a:r>
            <a:r>
              <a:rPr lang="en-US" sz="3500" b="0" dirty="0" err="1">
                <a:solidFill>
                  <a:srgbClr val="FF0000"/>
                </a:solidFill>
                <a:latin typeface="Times New Roman" panose="02020603050405020304" pitchFamily="18" charset="0"/>
                <a:cs typeface="Times New Roman" panose="02020603050405020304" pitchFamily="18" charset="0"/>
              </a:rPr>
              <a:t>sông</a:t>
            </a:r>
            <a:r>
              <a:rPr lang="en-US" sz="3500" b="0" dirty="0">
                <a:solidFill>
                  <a:srgbClr val="FF0000"/>
                </a:solidFill>
                <a:latin typeface="Times New Roman" panose="02020603050405020304" pitchFamily="18" charset="0"/>
                <a:cs typeface="Times New Roman" panose="02020603050405020304" pitchFamily="18" charset="0"/>
              </a:rPr>
              <a:t> </a:t>
            </a:r>
            <a:r>
              <a:rPr lang="en-US" sz="3500" b="0" dirty="0" err="1">
                <a:solidFill>
                  <a:srgbClr val="FF0000"/>
                </a:solidFill>
                <a:latin typeface="Times New Roman" panose="02020603050405020304" pitchFamily="18" charset="0"/>
                <a:cs typeface="Times New Roman" panose="02020603050405020304" pitchFamily="18" charset="0"/>
              </a:rPr>
              <a:t>Đà</a:t>
            </a:r>
            <a:r>
              <a:rPr lang="en-US" sz="3500" b="0" dirty="0">
                <a:solidFill>
                  <a:srgbClr val="FF0000"/>
                </a:solidFill>
                <a:latin typeface="Times New Roman" panose="02020603050405020304" pitchFamily="18" charset="0"/>
                <a:cs typeface="Times New Roman" panose="02020603050405020304" pitchFamily="18" charset="0"/>
              </a:rPr>
              <a:t> </a:t>
            </a:r>
            <a:r>
              <a:rPr lang="en-US" sz="3500" b="0" dirty="0" err="1">
                <a:solidFill>
                  <a:srgbClr val="FF0000"/>
                </a:solidFill>
                <a:latin typeface="Times New Roman" panose="02020603050405020304" pitchFamily="18" charset="0"/>
                <a:cs typeface="Times New Roman" panose="02020603050405020304" pitchFamily="18" charset="0"/>
              </a:rPr>
              <a:t>cho</a:t>
            </a:r>
            <a:r>
              <a:rPr lang="en-US" sz="3500" b="0" dirty="0">
                <a:solidFill>
                  <a:srgbClr val="FF0000"/>
                </a:solidFill>
                <a:latin typeface="Times New Roman" panose="02020603050405020304" pitchFamily="18" charset="0"/>
                <a:cs typeface="Times New Roman" panose="02020603050405020304" pitchFamily="18" charset="0"/>
              </a:rPr>
              <a:t> </a:t>
            </a:r>
            <a:r>
              <a:rPr lang="en-US" sz="3500" b="0" dirty="0" err="1">
                <a:solidFill>
                  <a:srgbClr val="FF0000"/>
                </a:solidFill>
                <a:latin typeface="Times New Roman" panose="02020603050405020304" pitchFamily="18" charset="0"/>
                <a:cs typeface="Times New Roman" panose="02020603050405020304" pitchFamily="18" charset="0"/>
              </a:rPr>
              <a:t>thấy</a:t>
            </a:r>
            <a:r>
              <a:rPr lang="en-US" sz="3500" b="0" dirty="0">
                <a:solidFill>
                  <a:srgbClr val="FF0000"/>
                </a:solidFill>
                <a:latin typeface="Times New Roman" panose="02020603050405020304" pitchFamily="18" charset="0"/>
                <a:cs typeface="Times New Roman" panose="02020603050405020304" pitchFamily="18" charset="0"/>
              </a:rPr>
              <a:t> </a:t>
            </a:r>
            <a:r>
              <a:rPr lang="en-US" sz="3500" b="0" dirty="0" err="1">
                <a:solidFill>
                  <a:srgbClr val="FF0000"/>
                </a:solidFill>
                <a:latin typeface="Times New Roman" panose="02020603050405020304" pitchFamily="18" charset="0"/>
                <a:cs typeface="Times New Roman" panose="02020603050405020304" pitchFamily="18" charset="0"/>
              </a:rPr>
              <a:t>cảnh</a:t>
            </a:r>
            <a:r>
              <a:rPr lang="en-US" sz="3500" b="0" dirty="0">
                <a:solidFill>
                  <a:srgbClr val="FF0000"/>
                </a:solidFill>
                <a:latin typeface="Times New Roman" panose="02020603050405020304" pitchFamily="18" charset="0"/>
                <a:cs typeface="Times New Roman" panose="02020603050405020304" pitchFamily="18" charset="0"/>
              </a:rPr>
              <a:t> </a:t>
            </a:r>
            <a:r>
              <a:rPr lang="en-US" sz="3500" b="0" dirty="0" err="1">
                <a:solidFill>
                  <a:srgbClr val="FF0000"/>
                </a:solidFill>
                <a:latin typeface="Times New Roman" panose="02020603050405020304" pitchFamily="18" charset="0"/>
                <a:cs typeface="Times New Roman" panose="02020603050405020304" pitchFamily="18" charset="0"/>
              </a:rPr>
              <a:t>trên</a:t>
            </a:r>
            <a:r>
              <a:rPr lang="en-US" sz="3500" b="0" dirty="0">
                <a:solidFill>
                  <a:srgbClr val="FF0000"/>
                </a:solidFill>
                <a:latin typeface="Times New Roman" panose="02020603050405020304" pitchFamily="18" charset="0"/>
                <a:cs typeface="Times New Roman" panose="02020603050405020304" pitchFamily="18" charset="0"/>
              </a:rPr>
              <a:t> </a:t>
            </a:r>
            <a:r>
              <a:rPr lang="en-US" sz="3500" b="0" dirty="0" err="1">
                <a:solidFill>
                  <a:srgbClr val="FF0000"/>
                </a:solidFill>
                <a:latin typeface="Times New Roman" panose="02020603050405020304" pitchFamily="18" charset="0"/>
                <a:cs typeface="Times New Roman" panose="02020603050405020304" pitchFamily="18" charset="0"/>
              </a:rPr>
              <a:t>công</a:t>
            </a:r>
            <a:r>
              <a:rPr lang="en-US" sz="3500" b="0" dirty="0">
                <a:solidFill>
                  <a:srgbClr val="FF0000"/>
                </a:solidFill>
                <a:latin typeface="Times New Roman" panose="02020603050405020304" pitchFamily="18" charset="0"/>
                <a:cs typeface="Times New Roman" panose="02020603050405020304" pitchFamily="18" charset="0"/>
              </a:rPr>
              <a:t> </a:t>
            </a:r>
            <a:r>
              <a:rPr lang="en-US" sz="3500" b="0" dirty="0" err="1">
                <a:solidFill>
                  <a:srgbClr val="FF0000"/>
                </a:solidFill>
                <a:latin typeface="Times New Roman" panose="02020603050405020304" pitchFamily="18" charset="0"/>
                <a:cs typeface="Times New Roman" panose="02020603050405020304" pitchFamily="18" charset="0"/>
              </a:rPr>
              <a:t>trường</a:t>
            </a:r>
            <a:r>
              <a:rPr lang="en-US" sz="3500" b="0" dirty="0">
                <a:solidFill>
                  <a:srgbClr val="FF0000"/>
                </a:solidFill>
                <a:latin typeface="Times New Roman" panose="02020603050405020304" pitchFamily="18" charset="0"/>
                <a:cs typeface="Times New Roman" panose="02020603050405020304" pitchFamily="18" charset="0"/>
              </a:rPr>
              <a:t> </a:t>
            </a:r>
            <a:r>
              <a:rPr lang="en-US" sz="3500" b="0" dirty="0" err="1">
                <a:solidFill>
                  <a:srgbClr val="FF0000"/>
                </a:solidFill>
                <a:latin typeface="Times New Roman" panose="02020603050405020304" pitchFamily="18" charset="0"/>
                <a:cs typeface="Times New Roman" panose="02020603050405020304" pitchFamily="18" charset="0"/>
              </a:rPr>
              <a:t>vừa</a:t>
            </a:r>
            <a:r>
              <a:rPr lang="en-US" sz="3500" b="0" dirty="0">
                <a:solidFill>
                  <a:srgbClr val="FF0000"/>
                </a:solidFill>
                <a:latin typeface="Times New Roman" panose="02020603050405020304" pitchFamily="18" charset="0"/>
                <a:cs typeface="Times New Roman" panose="02020603050405020304" pitchFamily="18" charset="0"/>
              </a:rPr>
              <a:t> </a:t>
            </a:r>
            <a:r>
              <a:rPr lang="en-US" sz="3500" b="0" dirty="0" err="1">
                <a:solidFill>
                  <a:srgbClr val="FF0000"/>
                </a:solidFill>
                <a:latin typeface="Times New Roman" panose="02020603050405020304" pitchFamily="18" charset="0"/>
                <a:cs typeface="Times New Roman" panose="02020603050405020304" pitchFamily="18" charset="0"/>
              </a:rPr>
              <a:t>tĩnh</a:t>
            </a:r>
            <a:r>
              <a:rPr lang="en-US" sz="3500" b="0" dirty="0">
                <a:solidFill>
                  <a:srgbClr val="FF0000"/>
                </a:solidFill>
                <a:latin typeface="Times New Roman" panose="02020603050405020304" pitchFamily="18" charset="0"/>
                <a:cs typeface="Times New Roman" panose="02020603050405020304" pitchFamily="18" charset="0"/>
              </a:rPr>
              <a:t> </a:t>
            </a:r>
            <a:r>
              <a:rPr lang="en-US" sz="3500" b="0" dirty="0" err="1">
                <a:solidFill>
                  <a:srgbClr val="FF0000"/>
                </a:solidFill>
                <a:latin typeface="Times New Roman" panose="02020603050405020304" pitchFamily="18" charset="0"/>
                <a:cs typeface="Times New Roman" panose="02020603050405020304" pitchFamily="18" charset="0"/>
              </a:rPr>
              <a:t>mịch</a:t>
            </a:r>
            <a:r>
              <a:rPr lang="en-US" sz="3500" b="0" dirty="0">
                <a:solidFill>
                  <a:srgbClr val="FF0000"/>
                </a:solidFill>
                <a:latin typeface="Times New Roman" panose="02020603050405020304" pitchFamily="18" charset="0"/>
                <a:cs typeface="Times New Roman" panose="02020603050405020304" pitchFamily="18" charset="0"/>
              </a:rPr>
              <a:t> </a:t>
            </a:r>
            <a:r>
              <a:rPr lang="en-US" sz="3500" b="0" dirty="0" err="1">
                <a:solidFill>
                  <a:srgbClr val="FF0000"/>
                </a:solidFill>
                <a:latin typeface="Times New Roman" panose="02020603050405020304" pitchFamily="18" charset="0"/>
                <a:cs typeface="Times New Roman" panose="02020603050405020304" pitchFamily="18" charset="0"/>
              </a:rPr>
              <a:t>vừa</a:t>
            </a:r>
            <a:r>
              <a:rPr lang="en-US" sz="3500" b="0" dirty="0">
                <a:solidFill>
                  <a:srgbClr val="FF0000"/>
                </a:solidFill>
                <a:latin typeface="Times New Roman" panose="02020603050405020304" pitchFamily="18" charset="0"/>
                <a:cs typeface="Times New Roman" panose="02020603050405020304" pitchFamily="18" charset="0"/>
              </a:rPr>
              <a:t> </a:t>
            </a:r>
            <a:r>
              <a:rPr lang="en-US" sz="3500" b="0" dirty="0" err="1">
                <a:solidFill>
                  <a:srgbClr val="FF0000"/>
                </a:solidFill>
                <a:latin typeface="Times New Roman" panose="02020603050405020304" pitchFamily="18" charset="0"/>
                <a:cs typeface="Times New Roman" panose="02020603050405020304" pitchFamily="18" charset="0"/>
              </a:rPr>
              <a:t>sinh</a:t>
            </a:r>
            <a:r>
              <a:rPr lang="en-US" sz="3500" b="0" dirty="0">
                <a:solidFill>
                  <a:srgbClr val="FF0000"/>
                </a:solidFill>
                <a:latin typeface="Times New Roman" panose="02020603050405020304" pitchFamily="18" charset="0"/>
                <a:cs typeface="Times New Roman" panose="02020603050405020304" pitchFamily="18" charset="0"/>
              </a:rPr>
              <a:t> </a:t>
            </a:r>
            <a:r>
              <a:rPr lang="en-US" sz="3500" b="0" dirty="0" err="1">
                <a:solidFill>
                  <a:srgbClr val="FF0000"/>
                </a:solidFill>
                <a:latin typeface="Times New Roman" panose="02020603050405020304" pitchFamily="18" charset="0"/>
                <a:cs typeface="Times New Roman" panose="02020603050405020304" pitchFamily="18" charset="0"/>
              </a:rPr>
              <a:t>động</a:t>
            </a:r>
            <a:r>
              <a:rPr lang="en-US" sz="3500" b="0" dirty="0">
                <a:solidFill>
                  <a:srgbClr val="FF0000"/>
                </a:solidFill>
                <a:latin typeface="Times New Roman" panose="02020603050405020304" pitchFamily="18" charset="0"/>
                <a:cs typeface="Times New Roman" panose="02020603050405020304" pitchFamily="18" charset="0"/>
              </a:rPr>
              <a:t>?</a:t>
            </a:r>
            <a:endParaRPr lang="en-US" altLang="en-US" sz="3500" b="0" dirty="0">
              <a:solidFill>
                <a:srgbClr val="FF0000"/>
              </a:solidFill>
              <a:latin typeface="Times New Roman" panose="02020603050405020304" pitchFamily="18" charset="0"/>
              <a:cs typeface="Times New Roman" panose="02020603050405020304" pitchFamily="18" charset="0"/>
            </a:endParaRPr>
          </a:p>
        </p:txBody>
      </p:sp>
      <p:sp>
        <p:nvSpPr>
          <p:cNvPr id="8" name="Text Box 7"/>
          <p:cNvSpPr txBox="1"/>
          <p:nvPr/>
        </p:nvSpPr>
        <p:spPr>
          <a:xfrm>
            <a:off x="5569585" y="3165475"/>
            <a:ext cx="5179695" cy="1568450"/>
          </a:xfrm>
          <a:prstGeom prst="rect">
            <a:avLst/>
          </a:prstGeom>
          <a:noFill/>
        </p:spPr>
        <p:txBody>
          <a:bodyPr wrap="square" rtlCol="0" anchor="t">
            <a:spAutoFit/>
            <a:scene3d>
              <a:camera prst="orthographicFront"/>
              <a:lightRig rig="threePt" dir="t"/>
            </a:scene3d>
          </a:bodyPr>
          <a:lstStyle/>
          <a:p>
            <a:r>
              <a:rPr lang="en-GB" altLang="en-US" sz="3200"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Công</a:t>
            </a:r>
            <a:r>
              <a:rPr lang="en-GB" altLang="en-US" sz="3200"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altLang="en-US" sz="3200"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trường</a:t>
            </a:r>
            <a:r>
              <a:rPr lang="en-GB" altLang="en-US" sz="3200"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say </a:t>
            </a:r>
            <a:r>
              <a:rPr lang="en-GB" altLang="en-US" sz="3200"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ngủ</a:t>
            </a:r>
            <a:r>
              <a:rPr lang="en-GB" altLang="en-US" sz="3200"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altLang="en-US" sz="3200"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tháp</a:t>
            </a:r>
            <a:r>
              <a:rPr lang="en-GB" altLang="en-US" sz="3200"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altLang="en-US" sz="3200"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khoan</a:t>
            </a:r>
            <a:r>
              <a:rPr lang="en-GB" altLang="en-US" sz="3200"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altLang="en-US" sz="3200"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ngẫm</a:t>
            </a:r>
            <a:r>
              <a:rPr lang="en-GB" altLang="en-US" sz="3200"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altLang="en-US" sz="3200"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nghĩ</a:t>
            </a:r>
            <a:r>
              <a:rPr lang="en-GB" altLang="en-US" sz="3200"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altLang="en-US" sz="3200"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xe</a:t>
            </a:r>
            <a:r>
              <a:rPr lang="en-GB" altLang="en-US" sz="3200"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altLang="en-US" sz="3200"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ủi</a:t>
            </a:r>
            <a:r>
              <a:rPr lang="en-GB" altLang="en-US" sz="3200"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altLang="en-US" sz="3200"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xe</a:t>
            </a:r>
            <a:r>
              <a:rPr lang="en-GB" altLang="en-US" sz="3200"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ben </a:t>
            </a:r>
            <a:r>
              <a:rPr lang="en-GB" altLang="en-US" sz="3200"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sóng</a:t>
            </a:r>
            <a:r>
              <a:rPr lang="en-GB" altLang="en-US" sz="3200"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altLang="en-US" sz="3200"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vai</a:t>
            </a:r>
            <a:r>
              <a:rPr lang="en-GB" altLang="en-US" sz="3200"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altLang="en-US" sz="3200"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nhau</a:t>
            </a:r>
            <a:r>
              <a:rPr lang="en-GB" altLang="en-US" sz="3200"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altLang="en-US" sz="3200"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nằm</a:t>
            </a:r>
            <a:r>
              <a:rPr lang="en-GB" altLang="en-US" sz="3200"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altLang="en-US" sz="3200"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nghỉ</a:t>
            </a:r>
            <a:r>
              <a:rPr lang="vi-VN" altLang="en-GB" sz="3200"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p:txBody>
      </p:sp>
      <p:sp>
        <p:nvSpPr>
          <p:cNvPr id="10" name="Action Button: Back or Previous 9">
            <a:hlinkClick r:id="rId6" action="ppaction://hlinksldjump"/>
          </p:cNvPr>
          <p:cNvSpPr/>
          <p:nvPr/>
        </p:nvSpPr>
        <p:spPr>
          <a:xfrm>
            <a:off x="10738485" y="5324475"/>
            <a:ext cx="652145" cy="394335"/>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tLang="en-US"/>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130550" y="0"/>
            <a:ext cx="5626735" cy="1836420"/>
          </a:xfrm>
          <a:prstGeom prst="rect">
            <a:avLst/>
          </a:prstGeom>
        </p:spPr>
      </p:pic>
      <p:sp>
        <p:nvSpPr>
          <p:cNvPr id="32769" name="Rectangle 1"/>
          <p:cNvSpPr>
            <a:spLocks noChangeArrowheads="1"/>
          </p:cNvSpPr>
          <p:nvPr/>
        </p:nvSpPr>
        <p:spPr bwMode="auto">
          <a:xfrm>
            <a:off x="1835785" y="2552065"/>
            <a:ext cx="8216900" cy="1753235"/>
          </a:xfrm>
          <a:prstGeom prst="rect">
            <a:avLst/>
          </a:prstGeom>
          <a:noFill/>
          <a:ln w="9525">
            <a:noFill/>
            <a:miter lim="800000"/>
          </a:ln>
          <a:effectLst/>
        </p:spPr>
        <p:txBody>
          <a:bodyPr vert="horz" wrap="square" lIns="91440" tIns="45720" rIns="91440" bIns="45720" numCol="1" anchor="ctr" anchorCtr="0" compatLnSpc="1">
            <a:spAutoFit/>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sz="3600" b="1" u="none" strike="noStrike" cap="none" normalizeH="0" dirty="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3600" b="1" u="none" strike="noStrike" cap="none" normalizeH="0" baseline="0" dirty="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Cảm nhận được vẻ đẹp của rừng, thấy được tình cảm yêu mến, ngưỡng mộ của tác giả đối với vẻ đẹp của rừng. </a:t>
            </a:r>
          </a:p>
        </p:txBody>
      </p:sp>
      <p:pic>
        <p:nvPicPr>
          <p:cNvPr id="7" name="Picture 6"/>
          <p:cNvPicPr>
            <a:picLocks noChangeAspect="1"/>
          </p:cNvPicPr>
          <p:nvPr/>
        </p:nvPicPr>
        <p:blipFill>
          <a:blip r:embed="rId4"/>
          <a:stretch>
            <a:fillRect/>
          </a:stretch>
        </p:blipFill>
        <p:spPr>
          <a:xfrm>
            <a:off x="4519930" y="200025"/>
            <a:ext cx="3152775" cy="1400175"/>
          </a:xfrm>
          <a:prstGeom prst="rect">
            <a:avLst/>
          </a:prstGeom>
        </p:spPr>
      </p:pic>
      <p:sp>
        <p:nvSpPr>
          <p:cNvPr id="112" name="Freeform 16"/>
          <p:cNvSpPr/>
          <p:nvPr/>
        </p:nvSpPr>
        <p:spPr bwMode="auto">
          <a:xfrm>
            <a:off x="1133475" y="2071370"/>
            <a:ext cx="9620885" cy="2715895"/>
          </a:xfrm>
          <a:custGeom>
            <a:avLst/>
            <a:gdLst/>
            <a:ahLst/>
            <a:cxnLst>
              <a:cxn ang="0">
                <a:pos x="408" y="5"/>
              </a:cxn>
              <a:cxn ang="0">
                <a:pos x="408" y="0"/>
              </a:cxn>
              <a:cxn ang="0">
                <a:pos x="407" y="5"/>
              </a:cxn>
              <a:cxn ang="0">
                <a:pos x="357" y="4"/>
              </a:cxn>
              <a:cxn ang="0">
                <a:pos x="210" y="12"/>
              </a:cxn>
              <a:cxn ang="0">
                <a:pos x="159" y="15"/>
              </a:cxn>
              <a:cxn ang="0">
                <a:pos x="107" y="19"/>
              </a:cxn>
              <a:cxn ang="0">
                <a:pos x="57" y="25"/>
              </a:cxn>
              <a:cxn ang="0">
                <a:pos x="22" y="30"/>
              </a:cxn>
              <a:cxn ang="0">
                <a:pos x="0" y="27"/>
              </a:cxn>
              <a:cxn ang="0">
                <a:pos x="6" y="31"/>
              </a:cxn>
              <a:cxn ang="0">
                <a:pos x="15" y="33"/>
              </a:cxn>
              <a:cxn ang="0">
                <a:pos x="39" y="30"/>
              </a:cxn>
              <a:cxn ang="0">
                <a:pos x="90" y="25"/>
              </a:cxn>
              <a:cxn ang="0">
                <a:pos x="129" y="20"/>
              </a:cxn>
              <a:cxn ang="0">
                <a:pos x="170" y="20"/>
              </a:cxn>
              <a:cxn ang="0">
                <a:pos x="250" y="14"/>
              </a:cxn>
              <a:cxn ang="0">
                <a:pos x="381" y="9"/>
              </a:cxn>
              <a:cxn ang="0">
                <a:pos x="406" y="41"/>
              </a:cxn>
              <a:cxn ang="0">
                <a:pos x="407" y="103"/>
              </a:cxn>
              <a:cxn ang="0">
                <a:pos x="406" y="175"/>
              </a:cxn>
              <a:cxn ang="0">
                <a:pos x="361" y="176"/>
              </a:cxn>
              <a:cxn ang="0">
                <a:pos x="316" y="181"/>
              </a:cxn>
              <a:cxn ang="0">
                <a:pos x="233" y="183"/>
              </a:cxn>
              <a:cxn ang="0">
                <a:pos x="180" y="181"/>
              </a:cxn>
              <a:cxn ang="0">
                <a:pos x="103" y="186"/>
              </a:cxn>
              <a:cxn ang="0">
                <a:pos x="42" y="186"/>
              </a:cxn>
              <a:cxn ang="0">
                <a:pos x="15" y="186"/>
              </a:cxn>
              <a:cxn ang="0">
                <a:pos x="15" y="177"/>
              </a:cxn>
              <a:cxn ang="0">
                <a:pos x="13" y="150"/>
              </a:cxn>
              <a:cxn ang="0">
                <a:pos x="12" y="62"/>
              </a:cxn>
              <a:cxn ang="0">
                <a:pos x="12" y="40"/>
              </a:cxn>
              <a:cxn ang="0">
                <a:pos x="8" y="33"/>
              </a:cxn>
              <a:cxn ang="0">
                <a:pos x="8" y="44"/>
              </a:cxn>
              <a:cxn ang="0">
                <a:pos x="8" y="74"/>
              </a:cxn>
              <a:cxn ang="0">
                <a:pos x="8" y="150"/>
              </a:cxn>
              <a:cxn ang="0">
                <a:pos x="11" y="187"/>
              </a:cxn>
              <a:cxn ang="0">
                <a:pos x="2" y="190"/>
              </a:cxn>
              <a:cxn ang="0">
                <a:pos x="11" y="188"/>
              </a:cxn>
              <a:cxn ang="0">
                <a:pos x="11" y="190"/>
              </a:cxn>
              <a:cxn ang="0">
                <a:pos x="13" y="188"/>
              </a:cxn>
              <a:cxn ang="0">
                <a:pos x="56" y="190"/>
              </a:cxn>
              <a:cxn ang="0">
                <a:pos x="106" y="188"/>
              </a:cxn>
              <a:cxn ang="0">
                <a:pos x="187" y="187"/>
              </a:cxn>
              <a:cxn ang="0">
                <a:pos x="238" y="188"/>
              </a:cxn>
              <a:cxn ang="0">
                <a:pos x="313" y="186"/>
              </a:cxn>
              <a:cxn ang="0">
                <a:pos x="363" y="181"/>
              </a:cxn>
              <a:cxn ang="0">
                <a:pos x="406" y="180"/>
              </a:cxn>
              <a:cxn ang="0">
                <a:pos x="406" y="192"/>
              </a:cxn>
              <a:cxn ang="0">
                <a:pos x="408" y="190"/>
              </a:cxn>
              <a:cxn ang="0">
                <a:pos x="408" y="180"/>
              </a:cxn>
              <a:cxn ang="0">
                <a:pos x="412" y="179"/>
              </a:cxn>
              <a:cxn ang="0">
                <a:pos x="414" y="175"/>
              </a:cxn>
              <a:cxn ang="0">
                <a:pos x="412" y="173"/>
              </a:cxn>
              <a:cxn ang="0">
                <a:pos x="408" y="175"/>
              </a:cxn>
              <a:cxn ang="0">
                <a:pos x="408" y="75"/>
              </a:cxn>
              <a:cxn ang="0">
                <a:pos x="408" y="11"/>
              </a:cxn>
              <a:cxn ang="0">
                <a:pos x="417" y="11"/>
              </a:cxn>
              <a:cxn ang="0">
                <a:pos x="421" y="7"/>
              </a:cxn>
            </a:cxnLst>
            <a:rect l="0" t="0" r="r" b="b"/>
            <a:pathLst>
              <a:path w="421" h="192">
                <a:moveTo>
                  <a:pt x="419" y="7"/>
                </a:moveTo>
                <a:lnTo>
                  <a:pt x="419" y="7"/>
                </a:lnTo>
                <a:lnTo>
                  <a:pt x="408" y="5"/>
                </a:lnTo>
                <a:lnTo>
                  <a:pt x="408" y="5"/>
                </a:lnTo>
                <a:lnTo>
                  <a:pt x="408" y="0"/>
                </a:lnTo>
                <a:lnTo>
                  <a:pt x="408" y="0"/>
                </a:lnTo>
                <a:lnTo>
                  <a:pt x="407" y="1"/>
                </a:lnTo>
                <a:lnTo>
                  <a:pt x="407" y="1"/>
                </a:lnTo>
                <a:lnTo>
                  <a:pt x="407" y="5"/>
                </a:lnTo>
                <a:lnTo>
                  <a:pt x="407" y="5"/>
                </a:lnTo>
                <a:lnTo>
                  <a:pt x="382" y="4"/>
                </a:lnTo>
                <a:lnTo>
                  <a:pt x="357" y="4"/>
                </a:lnTo>
                <a:lnTo>
                  <a:pt x="309" y="5"/>
                </a:lnTo>
                <a:lnTo>
                  <a:pt x="260" y="8"/>
                </a:lnTo>
                <a:lnTo>
                  <a:pt x="210" y="12"/>
                </a:lnTo>
                <a:lnTo>
                  <a:pt x="210" y="12"/>
                </a:lnTo>
                <a:lnTo>
                  <a:pt x="185" y="15"/>
                </a:lnTo>
                <a:lnTo>
                  <a:pt x="159" y="15"/>
                </a:lnTo>
                <a:lnTo>
                  <a:pt x="133" y="16"/>
                </a:lnTo>
                <a:lnTo>
                  <a:pt x="107" y="19"/>
                </a:lnTo>
                <a:lnTo>
                  <a:pt x="107" y="19"/>
                </a:lnTo>
                <a:lnTo>
                  <a:pt x="82" y="22"/>
                </a:lnTo>
                <a:lnTo>
                  <a:pt x="57" y="25"/>
                </a:lnTo>
                <a:lnTo>
                  <a:pt x="57" y="25"/>
                </a:lnTo>
                <a:lnTo>
                  <a:pt x="30" y="29"/>
                </a:lnTo>
                <a:lnTo>
                  <a:pt x="30" y="29"/>
                </a:lnTo>
                <a:lnTo>
                  <a:pt x="22" y="30"/>
                </a:lnTo>
                <a:lnTo>
                  <a:pt x="15" y="30"/>
                </a:lnTo>
                <a:lnTo>
                  <a:pt x="0" y="27"/>
                </a:lnTo>
                <a:lnTo>
                  <a:pt x="0" y="27"/>
                </a:lnTo>
                <a:lnTo>
                  <a:pt x="0" y="27"/>
                </a:lnTo>
                <a:lnTo>
                  <a:pt x="0" y="27"/>
                </a:lnTo>
                <a:lnTo>
                  <a:pt x="6" y="31"/>
                </a:lnTo>
                <a:lnTo>
                  <a:pt x="11" y="33"/>
                </a:lnTo>
                <a:lnTo>
                  <a:pt x="15" y="33"/>
                </a:lnTo>
                <a:lnTo>
                  <a:pt x="15" y="33"/>
                </a:lnTo>
                <a:lnTo>
                  <a:pt x="27" y="31"/>
                </a:lnTo>
                <a:lnTo>
                  <a:pt x="39" y="30"/>
                </a:lnTo>
                <a:lnTo>
                  <a:pt x="39" y="30"/>
                </a:lnTo>
                <a:lnTo>
                  <a:pt x="66" y="26"/>
                </a:lnTo>
                <a:lnTo>
                  <a:pt x="90" y="25"/>
                </a:lnTo>
                <a:lnTo>
                  <a:pt x="90" y="25"/>
                </a:lnTo>
                <a:lnTo>
                  <a:pt x="104" y="23"/>
                </a:lnTo>
                <a:lnTo>
                  <a:pt x="117" y="22"/>
                </a:lnTo>
                <a:lnTo>
                  <a:pt x="129" y="20"/>
                </a:lnTo>
                <a:lnTo>
                  <a:pt x="143" y="19"/>
                </a:lnTo>
                <a:lnTo>
                  <a:pt x="143" y="19"/>
                </a:lnTo>
                <a:lnTo>
                  <a:pt x="170" y="20"/>
                </a:lnTo>
                <a:lnTo>
                  <a:pt x="198" y="19"/>
                </a:lnTo>
                <a:lnTo>
                  <a:pt x="198" y="19"/>
                </a:lnTo>
                <a:lnTo>
                  <a:pt x="250" y="14"/>
                </a:lnTo>
                <a:lnTo>
                  <a:pt x="302" y="9"/>
                </a:lnTo>
                <a:lnTo>
                  <a:pt x="355" y="8"/>
                </a:lnTo>
                <a:lnTo>
                  <a:pt x="381" y="9"/>
                </a:lnTo>
                <a:lnTo>
                  <a:pt x="407" y="11"/>
                </a:lnTo>
                <a:lnTo>
                  <a:pt x="407" y="11"/>
                </a:lnTo>
                <a:lnTo>
                  <a:pt x="406" y="41"/>
                </a:lnTo>
                <a:lnTo>
                  <a:pt x="406" y="73"/>
                </a:lnTo>
                <a:lnTo>
                  <a:pt x="406" y="73"/>
                </a:lnTo>
                <a:lnTo>
                  <a:pt x="407" y="103"/>
                </a:lnTo>
                <a:lnTo>
                  <a:pt x="407" y="133"/>
                </a:lnTo>
                <a:lnTo>
                  <a:pt x="407" y="133"/>
                </a:lnTo>
                <a:lnTo>
                  <a:pt x="406" y="175"/>
                </a:lnTo>
                <a:lnTo>
                  <a:pt x="406" y="175"/>
                </a:lnTo>
                <a:lnTo>
                  <a:pt x="361" y="176"/>
                </a:lnTo>
                <a:lnTo>
                  <a:pt x="361" y="176"/>
                </a:lnTo>
                <a:lnTo>
                  <a:pt x="338" y="179"/>
                </a:lnTo>
                <a:lnTo>
                  <a:pt x="316" y="181"/>
                </a:lnTo>
                <a:lnTo>
                  <a:pt x="316" y="181"/>
                </a:lnTo>
                <a:lnTo>
                  <a:pt x="289" y="183"/>
                </a:lnTo>
                <a:lnTo>
                  <a:pt x="261" y="183"/>
                </a:lnTo>
                <a:lnTo>
                  <a:pt x="233" y="183"/>
                </a:lnTo>
                <a:lnTo>
                  <a:pt x="206" y="181"/>
                </a:lnTo>
                <a:lnTo>
                  <a:pt x="206" y="181"/>
                </a:lnTo>
                <a:lnTo>
                  <a:pt x="180" y="181"/>
                </a:lnTo>
                <a:lnTo>
                  <a:pt x="155" y="181"/>
                </a:lnTo>
                <a:lnTo>
                  <a:pt x="103" y="186"/>
                </a:lnTo>
                <a:lnTo>
                  <a:pt x="103" y="186"/>
                </a:lnTo>
                <a:lnTo>
                  <a:pt x="72" y="186"/>
                </a:lnTo>
                <a:lnTo>
                  <a:pt x="42" y="186"/>
                </a:lnTo>
                <a:lnTo>
                  <a:pt x="42" y="186"/>
                </a:lnTo>
                <a:lnTo>
                  <a:pt x="28" y="186"/>
                </a:lnTo>
                <a:lnTo>
                  <a:pt x="15" y="186"/>
                </a:lnTo>
                <a:lnTo>
                  <a:pt x="15" y="186"/>
                </a:lnTo>
                <a:lnTo>
                  <a:pt x="15" y="186"/>
                </a:lnTo>
                <a:lnTo>
                  <a:pt x="15" y="186"/>
                </a:lnTo>
                <a:lnTo>
                  <a:pt x="15" y="177"/>
                </a:lnTo>
                <a:lnTo>
                  <a:pt x="15" y="168"/>
                </a:lnTo>
                <a:lnTo>
                  <a:pt x="13" y="150"/>
                </a:lnTo>
                <a:lnTo>
                  <a:pt x="13" y="150"/>
                </a:lnTo>
                <a:lnTo>
                  <a:pt x="13" y="103"/>
                </a:lnTo>
                <a:lnTo>
                  <a:pt x="13" y="103"/>
                </a:lnTo>
                <a:lnTo>
                  <a:pt x="12" y="62"/>
                </a:lnTo>
                <a:lnTo>
                  <a:pt x="12" y="62"/>
                </a:lnTo>
                <a:lnTo>
                  <a:pt x="12" y="47"/>
                </a:lnTo>
                <a:lnTo>
                  <a:pt x="12" y="40"/>
                </a:lnTo>
                <a:lnTo>
                  <a:pt x="9" y="33"/>
                </a:lnTo>
                <a:lnTo>
                  <a:pt x="9" y="33"/>
                </a:lnTo>
                <a:lnTo>
                  <a:pt x="8" y="33"/>
                </a:lnTo>
                <a:lnTo>
                  <a:pt x="8" y="34"/>
                </a:lnTo>
                <a:lnTo>
                  <a:pt x="8" y="34"/>
                </a:lnTo>
                <a:lnTo>
                  <a:pt x="8" y="44"/>
                </a:lnTo>
                <a:lnTo>
                  <a:pt x="8" y="53"/>
                </a:lnTo>
                <a:lnTo>
                  <a:pt x="8" y="74"/>
                </a:lnTo>
                <a:lnTo>
                  <a:pt x="8" y="74"/>
                </a:lnTo>
                <a:lnTo>
                  <a:pt x="8" y="113"/>
                </a:lnTo>
                <a:lnTo>
                  <a:pt x="8" y="113"/>
                </a:lnTo>
                <a:lnTo>
                  <a:pt x="8" y="150"/>
                </a:lnTo>
                <a:lnTo>
                  <a:pt x="8" y="169"/>
                </a:lnTo>
                <a:lnTo>
                  <a:pt x="11" y="187"/>
                </a:lnTo>
                <a:lnTo>
                  <a:pt x="11" y="187"/>
                </a:lnTo>
                <a:lnTo>
                  <a:pt x="2" y="190"/>
                </a:lnTo>
                <a:lnTo>
                  <a:pt x="2" y="190"/>
                </a:lnTo>
                <a:lnTo>
                  <a:pt x="2" y="190"/>
                </a:lnTo>
                <a:lnTo>
                  <a:pt x="2" y="190"/>
                </a:lnTo>
                <a:lnTo>
                  <a:pt x="11" y="188"/>
                </a:lnTo>
                <a:lnTo>
                  <a:pt x="11" y="188"/>
                </a:lnTo>
                <a:lnTo>
                  <a:pt x="11" y="190"/>
                </a:lnTo>
                <a:lnTo>
                  <a:pt x="11" y="190"/>
                </a:lnTo>
                <a:lnTo>
                  <a:pt x="11" y="190"/>
                </a:lnTo>
                <a:lnTo>
                  <a:pt x="12" y="190"/>
                </a:lnTo>
                <a:lnTo>
                  <a:pt x="13" y="188"/>
                </a:lnTo>
                <a:lnTo>
                  <a:pt x="13" y="188"/>
                </a:lnTo>
                <a:lnTo>
                  <a:pt x="30" y="190"/>
                </a:lnTo>
                <a:lnTo>
                  <a:pt x="30" y="190"/>
                </a:lnTo>
                <a:lnTo>
                  <a:pt x="56" y="190"/>
                </a:lnTo>
                <a:lnTo>
                  <a:pt x="56" y="190"/>
                </a:lnTo>
                <a:lnTo>
                  <a:pt x="81" y="190"/>
                </a:lnTo>
                <a:lnTo>
                  <a:pt x="106" y="188"/>
                </a:lnTo>
                <a:lnTo>
                  <a:pt x="106" y="188"/>
                </a:lnTo>
                <a:lnTo>
                  <a:pt x="159" y="187"/>
                </a:lnTo>
                <a:lnTo>
                  <a:pt x="187" y="187"/>
                </a:lnTo>
                <a:lnTo>
                  <a:pt x="213" y="187"/>
                </a:lnTo>
                <a:lnTo>
                  <a:pt x="213" y="187"/>
                </a:lnTo>
                <a:lnTo>
                  <a:pt x="238" y="188"/>
                </a:lnTo>
                <a:lnTo>
                  <a:pt x="264" y="188"/>
                </a:lnTo>
                <a:lnTo>
                  <a:pt x="313" y="186"/>
                </a:lnTo>
                <a:lnTo>
                  <a:pt x="313" y="186"/>
                </a:lnTo>
                <a:lnTo>
                  <a:pt x="338" y="184"/>
                </a:lnTo>
                <a:lnTo>
                  <a:pt x="363" y="181"/>
                </a:lnTo>
                <a:lnTo>
                  <a:pt x="363" y="181"/>
                </a:lnTo>
                <a:lnTo>
                  <a:pt x="374" y="180"/>
                </a:lnTo>
                <a:lnTo>
                  <a:pt x="383" y="180"/>
                </a:lnTo>
                <a:lnTo>
                  <a:pt x="406" y="180"/>
                </a:lnTo>
                <a:lnTo>
                  <a:pt x="406" y="180"/>
                </a:lnTo>
                <a:lnTo>
                  <a:pt x="406" y="192"/>
                </a:lnTo>
                <a:lnTo>
                  <a:pt x="406" y="192"/>
                </a:lnTo>
                <a:lnTo>
                  <a:pt x="406" y="192"/>
                </a:lnTo>
                <a:lnTo>
                  <a:pt x="407" y="192"/>
                </a:lnTo>
                <a:lnTo>
                  <a:pt x="408" y="190"/>
                </a:lnTo>
                <a:lnTo>
                  <a:pt x="408" y="190"/>
                </a:lnTo>
                <a:lnTo>
                  <a:pt x="408" y="180"/>
                </a:lnTo>
                <a:lnTo>
                  <a:pt x="408" y="180"/>
                </a:lnTo>
                <a:lnTo>
                  <a:pt x="410" y="180"/>
                </a:lnTo>
                <a:lnTo>
                  <a:pt x="410" y="180"/>
                </a:lnTo>
                <a:lnTo>
                  <a:pt x="412" y="179"/>
                </a:lnTo>
                <a:lnTo>
                  <a:pt x="414" y="176"/>
                </a:lnTo>
                <a:lnTo>
                  <a:pt x="414" y="176"/>
                </a:lnTo>
                <a:lnTo>
                  <a:pt x="414" y="175"/>
                </a:lnTo>
                <a:lnTo>
                  <a:pt x="414" y="175"/>
                </a:lnTo>
                <a:lnTo>
                  <a:pt x="412" y="173"/>
                </a:lnTo>
                <a:lnTo>
                  <a:pt x="412" y="173"/>
                </a:lnTo>
                <a:lnTo>
                  <a:pt x="410" y="175"/>
                </a:lnTo>
                <a:lnTo>
                  <a:pt x="410" y="175"/>
                </a:lnTo>
                <a:lnTo>
                  <a:pt x="408" y="175"/>
                </a:lnTo>
                <a:lnTo>
                  <a:pt x="408" y="175"/>
                </a:lnTo>
                <a:lnTo>
                  <a:pt x="410" y="125"/>
                </a:lnTo>
                <a:lnTo>
                  <a:pt x="408" y="75"/>
                </a:lnTo>
                <a:lnTo>
                  <a:pt x="408" y="75"/>
                </a:lnTo>
                <a:lnTo>
                  <a:pt x="408" y="42"/>
                </a:lnTo>
                <a:lnTo>
                  <a:pt x="408" y="11"/>
                </a:lnTo>
                <a:lnTo>
                  <a:pt x="408" y="11"/>
                </a:lnTo>
                <a:lnTo>
                  <a:pt x="417" y="11"/>
                </a:lnTo>
                <a:lnTo>
                  <a:pt x="417" y="11"/>
                </a:lnTo>
                <a:lnTo>
                  <a:pt x="418" y="11"/>
                </a:lnTo>
                <a:lnTo>
                  <a:pt x="419" y="9"/>
                </a:lnTo>
                <a:lnTo>
                  <a:pt x="421" y="7"/>
                </a:lnTo>
                <a:lnTo>
                  <a:pt x="419" y="7"/>
                </a:lnTo>
                <a:lnTo>
                  <a:pt x="419" y="7"/>
                </a:lnTo>
                <a:close/>
              </a:path>
            </a:pathLst>
          </a:custGeom>
          <a:solidFill>
            <a:schemeClr val="accent2"/>
          </a:solidFill>
          <a:ln w="9525">
            <a:solidFill>
              <a:schemeClr val="accent2"/>
            </a:solidFill>
            <a:round/>
          </a:ln>
        </p:spPr>
        <p:txBody>
          <a:bodyPr vert="horz" wrap="square" lIns="68568" tIns="34285" rIns="68568" bIns="34285" numCol="1" anchor="t" anchorCtr="0" compatLnSpc="1"/>
          <a:lstStyle/>
          <a:p>
            <a:endParaRPr lang="zh-CN" altLang="en-US">
              <a:solidFill>
                <a:schemeClr val="bg1"/>
              </a:solidFill>
              <a:cs typeface="+mn-ea"/>
              <a:sym typeface="+mn-lt"/>
            </a:endParaRPr>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12"/>
                                        </p:tgtEl>
                                        <p:attrNameLst>
                                          <p:attrName>style.visibility</p:attrName>
                                        </p:attrNameLst>
                                      </p:cBhvr>
                                      <p:to>
                                        <p:strVal val="visible"/>
                                      </p:to>
                                    </p:set>
                                    <p:animEffect transition="in" filter="wipe(down)">
                                      <p:cBhvr>
                                        <p:cTn id="7" dur="500"/>
                                        <p:tgtEl>
                                          <p:spTgt spid="112"/>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500" fill="hold">
                                          <p:stCondLst>
                                            <p:cond delay="0"/>
                                          </p:stCondLst>
                                        </p:cTn>
                                        <p:tgtEl>
                                          <p:spTgt spid="32769"/>
                                        </p:tgtEl>
                                        <p:attrNameLst>
                                          <p:attrName>style.visibility</p:attrName>
                                        </p:attrNameLst>
                                      </p:cBhvr>
                                      <p:to>
                                        <p:strVal val="visible"/>
                                      </p:to>
                                    </p:set>
                                    <p:animEffect transition="in" filter="wedge">
                                      <p:cBhvr>
                                        <p:cTn id="12" dur="500"/>
                                        <p:tgtEl>
                                          <p:spTgt spid="327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69" grpId="0" bldLvl="0" animBg="1"/>
      <p:bldP spid="112" grpId="0" bldLvl="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0" y="3812345"/>
            <a:ext cx="12192000" cy="3045655"/>
            <a:chOff x="0" y="3812345"/>
            <a:chExt cx="12192000" cy="3045655"/>
          </a:xfrm>
        </p:grpSpPr>
        <p:pic>
          <p:nvPicPr>
            <p:cNvPr id="3" name="图片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201" name="图片 20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
        <p:nvSpPr>
          <p:cNvPr id="190" name="îṩ1iďê"/>
          <p:cNvSpPr/>
          <p:nvPr/>
        </p:nvSpPr>
        <p:spPr bwMode="auto">
          <a:xfrm>
            <a:off x="9204826" y="2942563"/>
            <a:ext cx="2052638" cy="787400"/>
          </a:xfrm>
          <a:custGeom>
            <a:avLst/>
            <a:gdLst>
              <a:gd name="T0" fmla="*/ 36 w 622"/>
              <a:gd name="T1" fmla="*/ 187 h 239"/>
              <a:gd name="T2" fmla="*/ 40 w 622"/>
              <a:gd name="T3" fmla="*/ 187 h 239"/>
              <a:gd name="T4" fmla="*/ 40 w 622"/>
              <a:gd name="T5" fmla="*/ 182 h 239"/>
              <a:gd name="T6" fmla="*/ 71 w 622"/>
              <a:gd name="T7" fmla="*/ 150 h 239"/>
              <a:gd name="T8" fmla="*/ 94 w 622"/>
              <a:gd name="T9" fmla="*/ 159 h 239"/>
              <a:gd name="T10" fmla="*/ 121 w 622"/>
              <a:gd name="T11" fmla="*/ 145 h 239"/>
              <a:gd name="T12" fmla="*/ 148 w 622"/>
              <a:gd name="T13" fmla="*/ 158 h 239"/>
              <a:gd name="T14" fmla="*/ 163 w 622"/>
              <a:gd name="T15" fmla="*/ 152 h 239"/>
              <a:gd name="T16" fmla="*/ 164 w 622"/>
              <a:gd name="T17" fmla="*/ 152 h 239"/>
              <a:gd name="T18" fmla="*/ 163 w 622"/>
              <a:gd name="T19" fmla="*/ 149 h 239"/>
              <a:gd name="T20" fmla="*/ 196 w 622"/>
              <a:gd name="T21" fmla="*/ 116 h 239"/>
              <a:gd name="T22" fmla="*/ 216 w 622"/>
              <a:gd name="T23" fmla="*/ 123 h 239"/>
              <a:gd name="T24" fmla="*/ 242 w 622"/>
              <a:gd name="T25" fmla="*/ 102 h 239"/>
              <a:gd name="T26" fmla="*/ 255 w 622"/>
              <a:gd name="T27" fmla="*/ 105 h 239"/>
              <a:gd name="T28" fmla="*/ 255 w 622"/>
              <a:gd name="T29" fmla="*/ 100 h 239"/>
              <a:gd name="T30" fmla="*/ 306 w 622"/>
              <a:gd name="T31" fmla="*/ 49 h 239"/>
              <a:gd name="T32" fmla="*/ 328 w 622"/>
              <a:gd name="T33" fmla="*/ 54 h 239"/>
              <a:gd name="T34" fmla="*/ 388 w 622"/>
              <a:gd name="T35" fmla="*/ 0 h 239"/>
              <a:gd name="T36" fmla="*/ 448 w 622"/>
              <a:gd name="T37" fmla="*/ 59 h 239"/>
              <a:gd name="T38" fmla="*/ 452 w 622"/>
              <a:gd name="T39" fmla="*/ 59 h 239"/>
              <a:gd name="T40" fmla="*/ 498 w 622"/>
              <a:gd name="T41" fmla="*/ 91 h 239"/>
              <a:gd name="T42" fmla="*/ 531 w 622"/>
              <a:gd name="T43" fmla="*/ 126 h 239"/>
              <a:gd name="T44" fmla="*/ 530 w 622"/>
              <a:gd name="T45" fmla="*/ 136 h 239"/>
              <a:gd name="T46" fmla="*/ 542 w 622"/>
              <a:gd name="T47" fmla="*/ 134 h 239"/>
              <a:gd name="T48" fmla="*/ 582 w 622"/>
              <a:gd name="T49" fmla="*/ 174 h 239"/>
              <a:gd name="T50" fmla="*/ 579 w 622"/>
              <a:gd name="T51" fmla="*/ 188 h 239"/>
              <a:gd name="T52" fmla="*/ 586 w 622"/>
              <a:gd name="T53" fmla="*/ 187 h 239"/>
              <a:gd name="T54" fmla="*/ 622 w 622"/>
              <a:gd name="T55" fmla="*/ 213 h 239"/>
              <a:gd name="T56" fmla="*/ 592 w 622"/>
              <a:gd name="T57" fmla="*/ 239 h 239"/>
              <a:gd name="T58" fmla="*/ 592 w 622"/>
              <a:gd name="T59" fmla="*/ 239 h 239"/>
              <a:gd name="T60" fmla="*/ 36 w 622"/>
              <a:gd name="T61" fmla="*/ 239 h 239"/>
              <a:gd name="T62" fmla="*/ 0 w 622"/>
              <a:gd name="T63" fmla="*/ 213 h 239"/>
              <a:gd name="T64" fmla="*/ 36 w 622"/>
              <a:gd name="T65" fmla="*/ 187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22" h="239">
                <a:moveTo>
                  <a:pt x="36" y="187"/>
                </a:moveTo>
                <a:cubicBezTo>
                  <a:pt x="38" y="187"/>
                  <a:pt x="39" y="187"/>
                  <a:pt x="40" y="187"/>
                </a:cubicBezTo>
                <a:cubicBezTo>
                  <a:pt x="40" y="186"/>
                  <a:pt x="40" y="184"/>
                  <a:pt x="40" y="182"/>
                </a:cubicBezTo>
                <a:cubicBezTo>
                  <a:pt x="40" y="164"/>
                  <a:pt x="54" y="150"/>
                  <a:pt x="71" y="150"/>
                </a:cubicBezTo>
                <a:cubicBezTo>
                  <a:pt x="80" y="150"/>
                  <a:pt x="88" y="154"/>
                  <a:pt x="94" y="159"/>
                </a:cubicBezTo>
                <a:cubicBezTo>
                  <a:pt x="100" y="151"/>
                  <a:pt x="110" y="145"/>
                  <a:pt x="121" y="145"/>
                </a:cubicBezTo>
                <a:cubicBezTo>
                  <a:pt x="132" y="145"/>
                  <a:pt x="142" y="150"/>
                  <a:pt x="148" y="158"/>
                </a:cubicBezTo>
                <a:cubicBezTo>
                  <a:pt x="152" y="155"/>
                  <a:pt x="157" y="152"/>
                  <a:pt x="163" y="152"/>
                </a:cubicBezTo>
                <a:cubicBezTo>
                  <a:pt x="163" y="152"/>
                  <a:pt x="163" y="152"/>
                  <a:pt x="164" y="152"/>
                </a:cubicBezTo>
                <a:cubicBezTo>
                  <a:pt x="164" y="151"/>
                  <a:pt x="163" y="150"/>
                  <a:pt x="163" y="149"/>
                </a:cubicBezTo>
                <a:cubicBezTo>
                  <a:pt x="163" y="131"/>
                  <a:pt x="178" y="116"/>
                  <a:pt x="196" y="116"/>
                </a:cubicBezTo>
                <a:cubicBezTo>
                  <a:pt x="203" y="116"/>
                  <a:pt x="210" y="119"/>
                  <a:pt x="216" y="123"/>
                </a:cubicBezTo>
                <a:cubicBezTo>
                  <a:pt x="219" y="111"/>
                  <a:pt x="229" y="102"/>
                  <a:pt x="242" y="102"/>
                </a:cubicBezTo>
                <a:cubicBezTo>
                  <a:pt x="247" y="102"/>
                  <a:pt x="251" y="103"/>
                  <a:pt x="255" y="105"/>
                </a:cubicBezTo>
                <a:cubicBezTo>
                  <a:pt x="255" y="103"/>
                  <a:pt x="255" y="101"/>
                  <a:pt x="255" y="100"/>
                </a:cubicBezTo>
                <a:cubicBezTo>
                  <a:pt x="255" y="71"/>
                  <a:pt x="277" y="49"/>
                  <a:pt x="306" y="49"/>
                </a:cubicBezTo>
                <a:cubicBezTo>
                  <a:pt x="314" y="49"/>
                  <a:pt x="321" y="51"/>
                  <a:pt x="328" y="54"/>
                </a:cubicBezTo>
                <a:cubicBezTo>
                  <a:pt x="331" y="24"/>
                  <a:pt x="357" y="0"/>
                  <a:pt x="388" y="0"/>
                </a:cubicBezTo>
                <a:cubicBezTo>
                  <a:pt x="421" y="0"/>
                  <a:pt x="448" y="27"/>
                  <a:pt x="448" y="59"/>
                </a:cubicBezTo>
                <a:cubicBezTo>
                  <a:pt x="450" y="59"/>
                  <a:pt x="451" y="59"/>
                  <a:pt x="452" y="59"/>
                </a:cubicBezTo>
                <a:cubicBezTo>
                  <a:pt x="473" y="59"/>
                  <a:pt x="491" y="72"/>
                  <a:pt x="498" y="91"/>
                </a:cubicBezTo>
                <a:cubicBezTo>
                  <a:pt x="516" y="92"/>
                  <a:pt x="531" y="107"/>
                  <a:pt x="531" y="126"/>
                </a:cubicBezTo>
                <a:cubicBezTo>
                  <a:pt x="531" y="129"/>
                  <a:pt x="530" y="133"/>
                  <a:pt x="530" y="136"/>
                </a:cubicBezTo>
                <a:cubicBezTo>
                  <a:pt x="534" y="135"/>
                  <a:pt x="538" y="134"/>
                  <a:pt x="542" y="134"/>
                </a:cubicBezTo>
                <a:cubicBezTo>
                  <a:pt x="564" y="134"/>
                  <a:pt x="582" y="152"/>
                  <a:pt x="582" y="174"/>
                </a:cubicBezTo>
                <a:cubicBezTo>
                  <a:pt x="582" y="179"/>
                  <a:pt x="581" y="183"/>
                  <a:pt x="579" y="188"/>
                </a:cubicBezTo>
                <a:cubicBezTo>
                  <a:pt x="581" y="187"/>
                  <a:pt x="584" y="187"/>
                  <a:pt x="586" y="187"/>
                </a:cubicBezTo>
                <a:cubicBezTo>
                  <a:pt x="606" y="187"/>
                  <a:pt x="622" y="199"/>
                  <a:pt x="622" y="213"/>
                </a:cubicBezTo>
                <a:cubicBezTo>
                  <a:pt x="622" y="226"/>
                  <a:pt x="609" y="237"/>
                  <a:pt x="592" y="239"/>
                </a:cubicBezTo>
                <a:cubicBezTo>
                  <a:pt x="592" y="239"/>
                  <a:pt x="592" y="239"/>
                  <a:pt x="592" y="239"/>
                </a:cubicBezTo>
                <a:cubicBezTo>
                  <a:pt x="36" y="239"/>
                  <a:pt x="36" y="239"/>
                  <a:pt x="36" y="239"/>
                </a:cubicBezTo>
                <a:cubicBezTo>
                  <a:pt x="16" y="239"/>
                  <a:pt x="0" y="228"/>
                  <a:pt x="0" y="213"/>
                </a:cubicBezTo>
                <a:cubicBezTo>
                  <a:pt x="0" y="199"/>
                  <a:pt x="16" y="187"/>
                  <a:pt x="36" y="187"/>
                </a:cubicBezTo>
                <a:close/>
              </a:path>
            </a:pathLst>
          </a:custGeom>
          <a:solidFill>
            <a:schemeClr val="bg1"/>
          </a:solidFill>
          <a:ln>
            <a:noFill/>
          </a:ln>
        </p:spPr>
        <p:txBody>
          <a:bodyPr anchor="ctr"/>
          <a:lstStyle/>
          <a:p>
            <a:pPr algn="ctr"/>
            <a:endParaRPr/>
          </a:p>
        </p:txBody>
      </p:sp>
      <p:sp>
        <p:nvSpPr>
          <p:cNvPr id="191" name="íşļîďe"/>
          <p:cNvSpPr/>
          <p:nvPr/>
        </p:nvSpPr>
        <p:spPr bwMode="auto">
          <a:xfrm>
            <a:off x="7967662" y="1475578"/>
            <a:ext cx="1139762" cy="436851"/>
          </a:xfrm>
          <a:custGeom>
            <a:avLst/>
            <a:gdLst>
              <a:gd name="T0" fmla="*/ 445 w 472"/>
              <a:gd name="T1" fmla="*/ 142 h 181"/>
              <a:gd name="T2" fmla="*/ 442 w 472"/>
              <a:gd name="T3" fmla="*/ 142 h 181"/>
              <a:gd name="T4" fmla="*/ 442 w 472"/>
              <a:gd name="T5" fmla="*/ 138 h 181"/>
              <a:gd name="T6" fmla="*/ 418 w 472"/>
              <a:gd name="T7" fmla="*/ 114 h 181"/>
              <a:gd name="T8" fmla="*/ 401 w 472"/>
              <a:gd name="T9" fmla="*/ 120 h 181"/>
              <a:gd name="T10" fmla="*/ 380 w 472"/>
              <a:gd name="T11" fmla="*/ 110 h 181"/>
              <a:gd name="T12" fmla="*/ 360 w 472"/>
              <a:gd name="T13" fmla="*/ 120 h 181"/>
              <a:gd name="T14" fmla="*/ 349 w 472"/>
              <a:gd name="T15" fmla="*/ 115 h 181"/>
              <a:gd name="T16" fmla="*/ 348 w 472"/>
              <a:gd name="T17" fmla="*/ 115 h 181"/>
              <a:gd name="T18" fmla="*/ 348 w 472"/>
              <a:gd name="T19" fmla="*/ 112 h 181"/>
              <a:gd name="T20" fmla="*/ 324 w 472"/>
              <a:gd name="T21" fmla="*/ 88 h 181"/>
              <a:gd name="T22" fmla="*/ 308 w 472"/>
              <a:gd name="T23" fmla="*/ 93 h 181"/>
              <a:gd name="T24" fmla="*/ 288 w 472"/>
              <a:gd name="T25" fmla="*/ 77 h 181"/>
              <a:gd name="T26" fmla="*/ 279 w 472"/>
              <a:gd name="T27" fmla="*/ 79 h 181"/>
              <a:gd name="T28" fmla="*/ 279 w 472"/>
              <a:gd name="T29" fmla="*/ 75 h 181"/>
              <a:gd name="T30" fmla="*/ 240 w 472"/>
              <a:gd name="T31" fmla="*/ 36 h 181"/>
              <a:gd name="T32" fmla="*/ 223 w 472"/>
              <a:gd name="T33" fmla="*/ 40 h 181"/>
              <a:gd name="T34" fmla="*/ 178 w 472"/>
              <a:gd name="T35" fmla="*/ 0 h 181"/>
              <a:gd name="T36" fmla="*/ 132 w 472"/>
              <a:gd name="T37" fmla="*/ 45 h 181"/>
              <a:gd name="T38" fmla="*/ 129 w 472"/>
              <a:gd name="T39" fmla="*/ 44 h 181"/>
              <a:gd name="T40" fmla="*/ 94 w 472"/>
              <a:gd name="T41" fmla="*/ 69 h 181"/>
              <a:gd name="T42" fmla="*/ 69 w 472"/>
              <a:gd name="T43" fmla="*/ 95 h 181"/>
              <a:gd name="T44" fmla="*/ 70 w 472"/>
              <a:gd name="T45" fmla="*/ 103 h 181"/>
              <a:gd name="T46" fmla="*/ 61 w 472"/>
              <a:gd name="T47" fmla="*/ 101 h 181"/>
              <a:gd name="T48" fmla="*/ 30 w 472"/>
              <a:gd name="T49" fmla="*/ 131 h 181"/>
              <a:gd name="T50" fmla="*/ 32 w 472"/>
              <a:gd name="T51" fmla="*/ 142 h 181"/>
              <a:gd name="T52" fmla="*/ 27 w 472"/>
              <a:gd name="T53" fmla="*/ 142 h 181"/>
              <a:gd name="T54" fmla="*/ 0 w 472"/>
              <a:gd name="T55" fmla="*/ 162 h 181"/>
              <a:gd name="T56" fmla="*/ 22 w 472"/>
              <a:gd name="T57" fmla="*/ 181 h 181"/>
              <a:gd name="T58" fmla="*/ 22 w 472"/>
              <a:gd name="T59" fmla="*/ 181 h 181"/>
              <a:gd name="T60" fmla="*/ 445 w 472"/>
              <a:gd name="T61" fmla="*/ 181 h 181"/>
              <a:gd name="T62" fmla="*/ 472 w 472"/>
              <a:gd name="T63" fmla="*/ 162 h 181"/>
              <a:gd name="T64" fmla="*/ 445 w 472"/>
              <a:gd name="T65" fmla="*/ 14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2" h="181">
                <a:moveTo>
                  <a:pt x="445" y="142"/>
                </a:moveTo>
                <a:cubicBezTo>
                  <a:pt x="444" y="142"/>
                  <a:pt x="443" y="142"/>
                  <a:pt x="442" y="142"/>
                </a:cubicBezTo>
                <a:cubicBezTo>
                  <a:pt x="442" y="140"/>
                  <a:pt x="442" y="139"/>
                  <a:pt x="442" y="138"/>
                </a:cubicBezTo>
                <a:cubicBezTo>
                  <a:pt x="442" y="124"/>
                  <a:pt x="432" y="114"/>
                  <a:pt x="418" y="114"/>
                </a:cubicBezTo>
                <a:cubicBezTo>
                  <a:pt x="412" y="114"/>
                  <a:pt x="406" y="116"/>
                  <a:pt x="401" y="120"/>
                </a:cubicBezTo>
                <a:cubicBezTo>
                  <a:pt x="397" y="114"/>
                  <a:pt x="389" y="110"/>
                  <a:pt x="380" y="110"/>
                </a:cubicBezTo>
                <a:cubicBezTo>
                  <a:pt x="372" y="110"/>
                  <a:pt x="364" y="114"/>
                  <a:pt x="360" y="120"/>
                </a:cubicBezTo>
                <a:cubicBezTo>
                  <a:pt x="357" y="117"/>
                  <a:pt x="353" y="115"/>
                  <a:pt x="349" y="115"/>
                </a:cubicBezTo>
                <a:cubicBezTo>
                  <a:pt x="348" y="115"/>
                  <a:pt x="348" y="115"/>
                  <a:pt x="348" y="115"/>
                </a:cubicBezTo>
                <a:cubicBezTo>
                  <a:pt x="348" y="114"/>
                  <a:pt x="348" y="113"/>
                  <a:pt x="348" y="112"/>
                </a:cubicBezTo>
                <a:cubicBezTo>
                  <a:pt x="348" y="99"/>
                  <a:pt x="337" y="88"/>
                  <a:pt x="324" y="88"/>
                </a:cubicBezTo>
                <a:cubicBezTo>
                  <a:pt x="318" y="88"/>
                  <a:pt x="313" y="90"/>
                  <a:pt x="308" y="93"/>
                </a:cubicBezTo>
                <a:cubicBezTo>
                  <a:pt x="306" y="84"/>
                  <a:pt x="298" y="77"/>
                  <a:pt x="288" y="77"/>
                </a:cubicBezTo>
                <a:cubicBezTo>
                  <a:pt x="285" y="77"/>
                  <a:pt x="282" y="78"/>
                  <a:pt x="279" y="79"/>
                </a:cubicBezTo>
                <a:cubicBezTo>
                  <a:pt x="279" y="78"/>
                  <a:pt x="279" y="77"/>
                  <a:pt x="279" y="75"/>
                </a:cubicBezTo>
                <a:cubicBezTo>
                  <a:pt x="279" y="54"/>
                  <a:pt x="262" y="36"/>
                  <a:pt x="240" y="36"/>
                </a:cubicBezTo>
                <a:cubicBezTo>
                  <a:pt x="234" y="36"/>
                  <a:pt x="228" y="38"/>
                  <a:pt x="223" y="40"/>
                </a:cubicBezTo>
                <a:cubicBezTo>
                  <a:pt x="221" y="18"/>
                  <a:pt x="201" y="0"/>
                  <a:pt x="178" y="0"/>
                </a:cubicBezTo>
                <a:cubicBezTo>
                  <a:pt x="153" y="0"/>
                  <a:pt x="132" y="20"/>
                  <a:pt x="132" y="45"/>
                </a:cubicBezTo>
                <a:cubicBezTo>
                  <a:pt x="131" y="45"/>
                  <a:pt x="130" y="44"/>
                  <a:pt x="129" y="44"/>
                </a:cubicBezTo>
                <a:cubicBezTo>
                  <a:pt x="113" y="44"/>
                  <a:pt x="99" y="54"/>
                  <a:pt x="94" y="69"/>
                </a:cubicBezTo>
                <a:cubicBezTo>
                  <a:pt x="80" y="69"/>
                  <a:pt x="69" y="81"/>
                  <a:pt x="69" y="95"/>
                </a:cubicBezTo>
                <a:cubicBezTo>
                  <a:pt x="69" y="98"/>
                  <a:pt x="69" y="100"/>
                  <a:pt x="70" y="103"/>
                </a:cubicBezTo>
                <a:cubicBezTo>
                  <a:pt x="67" y="102"/>
                  <a:pt x="64" y="101"/>
                  <a:pt x="61" y="101"/>
                </a:cubicBezTo>
                <a:cubicBezTo>
                  <a:pt x="44" y="101"/>
                  <a:pt x="30" y="115"/>
                  <a:pt x="30" y="131"/>
                </a:cubicBezTo>
                <a:cubicBezTo>
                  <a:pt x="30" y="135"/>
                  <a:pt x="31" y="139"/>
                  <a:pt x="32" y="142"/>
                </a:cubicBezTo>
                <a:cubicBezTo>
                  <a:pt x="31" y="142"/>
                  <a:pt x="29" y="142"/>
                  <a:pt x="27" y="142"/>
                </a:cubicBezTo>
                <a:cubicBezTo>
                  <a:pt x="12" y="142"/>
                  <a:pt x="0" y="151"/>
                  <a:pt x="0" y="162"/>
                </a:cubicBezTo>
                <a:cubicBezTo>
                  <a:pt x="0" y="171"/>
                  <a:pt x="10" y="179"/>
                  <a:pt x="22" y="181"/>
                </a:cubicBezTo>
                <a:cubicBezTo>
                  <a:pt x="22" y="181"/>
                  <a:pt x="22" y="181"/>
                  <a:pt x="22" y="181"/>
                </a:cubicBezTo>
                <a:cubicBezTo>
                  <a:pt x="445" y="181"/>
                  <a:pt x="445" y="181"/>
                  <a:pt x="445" y="181"/>
                </a:cubicBezTo>
                <a:cubicBezTo>
                  <a:pt x="460" y="181"/>
                  <a:pt x="472" y="172"/>
                  <a:pt x="472" y="162"/>
                </a:cubicBezTo>
                <a:cubicBezTo>
                  <a:pt x="472" y="151"/>
                  <a:pt x="460" y="142"/>
                  <a:pt x="445" y="142"/>
                </a:cubicBezTo>
                <a:close/>
              </a:path>
            </a:pathLst>
          </a:custGeom>
          <a:solidFill>
            <a:schemeClr val="bg1"/>
          </a:solidFill>
          <a:ln>
            <a:noFill/>
          </a:ln>
        </p:spPr>
        <p:txBody>
          <a:bodyPr anchor="ctr"/>
          <a:lstStyle/>
          <a:p>
            <a:pPr algn="ctr"/>
            <a:endParaRPr/>
          </a:p>
        </p:txBody>
      </p:sp>
      <p:sp>
        <p:nvSpPr>
          <p:cNvPr id="194" name="îSḷide"/>
          <p:cNvSpPr/>
          <p:nvPr/>
        </p:nvSpPr>
        <p:spPr bwMode="auto">
          <a:xfrm>
            <a:off x="3448050" y="905669"/>
            <a:ext cx="492125" cy="379413"/>
          </a:xfrm>
          <a:custGeom>
            <a:avLst/>
            <a:gdLst>
              <a:gd name="T0" fmla="*/ 142 w 149"/>
              <a:gd name="T1" fmla="*/ 113 h 115"/>
              <a:gd name="T2" fmla="*/ 53 w 149"/>
              <a:gd name="T3" fmla="*/ 77 h 115"/>
              <a:gd name="T4" fmla="*/ 35 w 149"/>
              <a:gd name="T5" fmla="*/ 12 h 115"/>
              <a:gd name="T6" fmla="*/ 148 w 149"/>
              <a:gd name="T7" fmla="*/ 108 h 115"/>
              <a:gd name="T8" fmla="*/ 142 w 149"/>
              <a:gd name="T9" fmla="*/ 113 h 115"/>
            </a:gdLst>
            <a:ahLst/>
            <a:cxnLst>
              <a:cxn ang="0">
                <a:pos x="T0" y="T1"/>
              </a:cxn>
              <a:cxn ang="0">
                <a:pos x="T2" y="T3"/>
              </a:cxn>
              <a:cxn ang="0">
                <a:pos x="T4" y="T5"/>
              </a:cxn>
              <a:cxn ang="0">
                <a:pos x="T6" y="T7"/>
              </a:cxn>
              <a:cxn ang="0">
                <a:pos x="T8" y="T9"/>
              </a:cxn>
            </a:cxnLst>
            <a:rect l="0" t="0" r="r" b="b"/>
            <a:pathLst>
              <a:path w="149" h="115">
                <a:moveTo>
                  <a:pt x="142" y="113"/>
                </a:moveTo>
                <a:cubicBezTo>
                  <a:pt x="128" y="104"/>
                  <a:pt x="101" y="89"/>
                  <a:pt x="53" y="77"/>
                </a:cubicBezTo>
                <a:cubicBezTo>
                  <a:pt x="0" y="60"/>
                  <a:pt x="14" y="21"/>
                  <a:pt x="35" y="12"/>
                </a:cubicBezTo>
                <a:cubicBezTo>
                  <a:pt x="62" y="0"/>
                  <a:pt x="127" y="33"/>
                  <a:pt x="148" y="108"/>
                </a:cubicBezTo>
                <a:cubicBezTo>
                  <a:pt x="149" y="112"/>
                  <a:pt x="145" y="115"/>
                  <a:pt x="142" y="113"/>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5" name="íśḻîḋe"/>
          <p:cNvSpPr/>
          <p:nvPr/>
        </p:nvSpPr>
        <p:spPr bwMode="auto">
          <a:xfrm>
            <a:off x="3429000" y="1254919"/>
            <a:ext cx="342900" cy="207963"/>
          </a:xfrm>
          <a:custGeom>
            <a:avLst/>
            <a:gdLst>
              <a:gd name="T0" fmla="*/ 101 w 104"/>
              <a:gd name="T1" fmla="*/ 34 h 63"/>
              <a:gd name="T2" fmla="*/ 42 w 104"/>
              <a:gd name="T3" fmla="*/ 51 h 63"/>
              <a:gd name="T4" fmla="*/ 7 w 104"/>
              <a:gd name="T5" fmla="*/ 25 h 63"/>
              <a:gd name="T6" fmla="*/ 102 w 104"/>
              <a:gd name="T7" fmla="*/ 29 h 63"/>
              <a:gd name="T8" fmla="*/ 101 w 104"/>
              <a:gd name="T9" fmla="*/ 34 h 63"/>
            </a:gdLst>
            <a:ahLst/>
            <a:cxnLst>
              <a:cxn ang="0">
                <a:pos x="T0" y="T1"/>
              </a:cxn>
              <a:cxn ang="0">
                <a:pos x="T2" y="T3"/>
              </a:cxn>
              <a:cxn ang="0">
                <a:pos x="T4" y="T5"/>
              </a:cxn>
              <a:cxn ang="0">
                <a:pos x="T6" y="T7"/>
              </a:cxn>
              <a:cxn ang="0">
                <a:pos x="T8" y="T9"/>
              </a:cxn>
            </a:cxnLst>
            <a:rect l="0" t="0" r="r" b="b"/>
            <a:pathLst>
              <a:path w="104" h="63">
                <a:moveTo>
                  <a:pt x="101" y="34"/>
                </a:moveTo>
                <a:cubicBezTo>
                  <a:pt x="91" y="35"/>
                  <a:pt x="71" y="38"/>
                  <a:pt x="42" y="51"/>
                </a:cubicBezTo>
                <a:cubicBezTo>
                  <a:pt x="9" y="63"/>
                  <a:pt x="0" y="38"/>
                  <a:pt x="7" y="25"/>
                </a:cubicBezTo>
                <a:cubicBezTo>
                  <a:pt x="16" y="8"/>
                  <a:pt x="62" y="0"/>
                  <a:pt x="102" y="29"/>
                </a:cubicBezTo>
                <a:cubicBezTo>
                  <a:pt x="104" y="31"/>
                  <a:pt x="103" y="34"/>
                  <a:pt x="101" y="34"/>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6" name="is1ïḑe"/>
          <p:cNvSpPr/>
          <p:nvPr/>
        </p:nvSpPr>
        <p:spPr bwMode="auto">
          <a:xfrm>
            <a:off x="7500938" y="3829844"/>
            <a:ext cx="465138" cy="415925"/>
          </a:xfrm>
          <a:custGeom>
            <a:avLst/>
            <a:gdLst>
              <a:gd name="T0" fmla="*/ 8 w 141"/>
              <a:gd name="T1" fmla="*/ 3 h 126"/>
              <a:gd name="T2" fmla="*/ 91 w 141"/>
              <a:gd name="T3" fmla="*/ 51 h 126"/>
              <a:gd name="T4" fmla="*/ 98 w 141"/>
              <a:gd name="T5" fmla="*/ 118 h 126"/>
              <a:gd name="T6" fmla="*/ 1 w 141"/>
              <a:gd name="T7" fmla="*/ 7 h 126"/>
              <a:gd name="T8" fmla="*/ 8 w 141"/>
              <a:gd name="T9" fmla="*/ 3 h 126"/>
            </a:gdLst>
            <a:ahLst/>
            <a:cxnLst>
              <a:cxn ang="0">
                <a:pos x="T0" y="T1"/>
              </a:cxn>
              <a:cxn ang="0">
                <a:pos x="T2" y="T3"/>
              </a:cxn>
              <a:cxn ang="0">
                <a:pos x="T4" y="T5"/>
              </a:cxn>
              <a:cxn ang="0">
                <a:pos x="T6" y="T7"/>
              </a:cxn>
              <a:cxn ang="0">
                <a:pos x="T8" y="T9"/>
              </a:cxn>
            </a:cxnLst>
            <a:rect l="0" t="0" r="r" b="b"/>
            <a:pathLst>
              <a:path w="141" h="126">
                <a:moveTo>
                  <a:pt x="8" y="3"/>
                </a:moveTo>
                <a:cubicBezTo>
                  <a:pt x="20" y="13"/>
                  <a:pt x="45" y="33"/>
                  <a:pt x="91" y="51"/>
                </a:cubicBezTo>
                <a:cubicBezTo>
                  <a:pt x="141" y="75"/>
                  <a:pt x="121" y="112"/>
                  <a:pt x="98" y="118"/>
                </a:cubicBezTo>
                <a:cubicBezTo>
                  <a:pt x="70" y="126"/>
                  <a:pt x="11" y="83"/>
                  <a:pt x="1" y="7"/>
                </a:cubicBezTo>
                <a:cubicBezTo>
                  <a:pt x="0" y="2"/>
                  <a:pt x="5" y="0"/>
                  <a:pt x="8" y="3"/>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7" name="îSḷîḑe"/>
          <p:cNvSpPr/>
          <p:nvPr/>
        </p:nvSpPr>
        <p:spPr bwMode="auto">
          <a:xfrm>
            <a:off x="7678738" y="3720306"/>
            <a:ext cx="342900" cy="182563"/>
          </a:xfrm>
          <a:custGeom>
            <a:avLst/>
            <a:gdLst>
              <a:gd name="T0" fmla="*/ 4 w 104"/>
              <a:gd name="T1" fmla="*/ 15 h 55"/>
              <a:gd name="T2" fmla="*/ 65 w 104"/>
              <a:gd name="T3" fmla="*/ 7 h 55"/>
              <a:gd name="T4" fmla="*/ 95 w 104"/>
              <a:gd name="T5" fmla="*/ 38 h 55"/>
              <a:gd name="T6" fmla="*/ 2 w 104"/>
              <a:gd name="T7" fmla="*/ 20 h 55"/>
              <a:gd name="T8" fmla="*/ 4 w 104"/>
              <a:gd name="T9" fmla="*/ 15 h 55"/>
            </a:gdLst>
            <a:ahLst/>
            <a:cxnLst>
              <a:cxn ang="0">
                <a:pos x="T0" y="T1"/>
              </a:cxn>
              <a:cxn ang="0">
                <a:pos x="T2" y="T3"/>
              </a:cxn>
              <a:cxn ang="0">
                <a:pos x="T4" y="T5"/>
              </a:cxn>
              <a:cxn ang="0">
                <a:pos x="T6" y="T7"/>
              </a:cxn>
              <a:cxn ang="0">
                <a:pos x="T8" y="T9"/>
              </a:cxn>
            </a:cxnLst>
            <a:rect l="0" t="0" r="r" b="b"/>
            <a:pathLst>
              <a:path w="104" h="55">
                <a:moveTo>
                  <a:pt x="4" y="15"/>
                </a:moveTo>
                <a:cubicBezTo>
                  <a:pt x="15" y="16"/>
                  <a:pt x="35" y="16"/>
                  <a:pt x="65" y="7"/>
                </a:cubicBezTo>
                <a:cubicBezTo>
                  <a:pt x="100" y="0"/>
                  <a:pt x="104" y="26"/>
                  <a:pt x="95" y="38"/>
                </a:cubicBezTo>
                <a:cubicBezTo>
                  <a:pt x="84" y="54"/>
                  <a:pt x="37" y="55"/>
                  <a:pt x="2" y="20"/>
                </a:cubicBezTo>
                <a:cubicBezTo>
                  <a:pt x="0" y="18"/>
                  <a:pt x="2" y="15"/>
                  <a:pt x="4" y="15"/>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grpSp>
        <p:nvGrpSpPr>
          <p:cNvPr id="5" name="组合 4"/>
          <p:cNvGrpSpPr/>
          <p:nvPr/>
        </p:nvGrpSpPr>
        <p:grpSpPr>
          <a:xfrm>
            <a:off x="3448050" y="1739265"/>
            <a:ext cx="6196330" cy="3194050"/>
            <a:chOff x="3860800" y="935831"/>
            <a:chExt cx="4537075" cy="3194050"/>
          </a:xfrm>
          <a:solidFill>
            <a:srgbClr val="FFC000"/>
          </a:solidFill>
        </p:grpSpPr>
        <p:sp>
          <p:nvSpPr>
            <p:cNvPr id="193" name="íslîḋê"/>
            <p:cNvSpPr/>
            <p:nvPr/>
          </p:nvSpPr>
          <p:spPr bwMode="auto">
            <a:xfrm>
              <a:off x="3860800" y="935831"/>
              <a:ext cx="4537075" cy="3194050"/>
            </a:xfrm>
            <a:custGeom>
              <a:avLst/>
              <a:gdLst>
                <a:gd name="T0" fmla="*/ 1292 w 1375"/>
                <a:gd name="T1" fmla="*/ 63 h 969"/>
                <a:gd name="T2" fmla="*/ 75 w 1375"/>
                <a:gd name="T3" fmla="*/ 106 h 969"/>
                <a:gd name="T4" fmla="*/ 17 w 1375"/>
                <a:gd name="T5" fmla="*/ 212 h 969"/>
                <a:gd name="T6" fmla="*/ 238 w 1375"/>
                <a:gd name="T7" fmla="*/ 803 h 969"/>
                <a:gd name="T8" fmla="*/ 313 w 1375"/>
                <a:gd name="T9" fmla="*/ 855 h 969"/>
                <a:gd name="T10" fmla="*/ 600 w 1375"/>
                <a:gd name="T11" fmla="*/ 855 h 969"/>
                <a:gd name="T12" fmla="*/ 582 w 1375"/>
                <a:gd name="T13" fmla="*/ 945 h 969"/>
                <a:gd name="T14" fmla="*/ 594 w 1375"/>
                <a:gd name="T15" fmla="*/ 968 h 969"/>
                <a:gd name="T16" fmla="*/ 780 w 1375"/>
                <a:gd name="T17" fmla="*/ 855 h 969"/>
                <a:gd name="T18" fmla="*/ 1076 w 1375"/>
                <a:gd name="T19" fmla="*/ 855 h 969"/>
                <a:gd name="T20" fmla="*/ 1152 w 1375"/>
                <a:gd name="T21" fmla="*/ 800 h 969"/>
                <a:gd name="T22" fmla="*/ 1359 w 1375"/>
                <a:gd name="T23" fmla="*/ 167 h 969"/>
                <a:gd name="T24" fmla="*/ 1292 w 1375"/>
                <a:gd name="T25" fmla="*/ 63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969">
                  <a:moveTo>
                    <a:pt x="1292" y="63"/>
                  </a:moveTo>
                  <a:cubicBezTo>
                    <a:pt x="1079" y="40"/>
                    <a:pt x="554" y="0"/>
                    <a:pt x="75" y="106"/>
                  </a:cubicBezTo>
                  <a:cubicBezTo>
                    <a:pt x="27" y="116"/>
                    <a:pt x="0" y="166"/>
                    <a:pt x="17" y="212"/>
                  </a:cubicBezTo>
                  <a:cubicBezTo>
                    <a:pt x="238" y="803"/>
                    <a:pt x="238" y="803"/>
                    <a:pt x="238" y="803"/>
                  </a:cubicBezTo>
                  <a:cubicBezTo>
                    <a:pt x="250" y="835"/>
                    <a:pt x="280" y="855"/>
                    <a:pt x="313" y="855"/>
                  </a:cubicBezTo>
                  <a:cubicBezTo>
                    <a:pt x="600" y="855"/>
                    <a:pt x="600" y="855"/>
                    <a:pt x="600" y="855"/>
                  </a:cubicBezTo>
                  <a:cubicBezTo>
                    <a:pt x="600" y="855"/>
                    <a:pt x="628" y="892"/>
                    <a:pt x="582" y="945"/>
                  </a:cubicBezTo>
                  <a:cubicBezTo>
                    <a:pt x="574" y="955"/>
                    <a:pt x="582" y="969"/>
                    <a:pt x="594" y="968"/>
                  </a:cubicBezTo>
                  <a:cubicBezTo>
                    <a:pt x="636" y="965"/>
                    <a:pt x="713" y="946"/>
                    <a:pt x="780" y="855"/>
                  </a:cubicBezTo>
                  <a:cubicBezTo>
                    <a:pt x="1076" y="855"/>
                    <a:pt x="1076" y="855"/>
                    <a:pt x="1076" y="855"/>
                  </a:cubicBezTo>
                  <a:cubicBezTo>
                    <a:pt x="1110" y="855"/>
                    <a:pt x="1141" y="833"/>
                    <a:pt x="1152" y="800"/>
                  </a:cubicBezTo>
                  <a:cubicBezTo>
                    <a:pt x="1359" y="167"/>
                    <a:pt x="1359" y="167"/>
                    <a:pt x="1359" y="167"/>
                  </a:cubicBezTo>
                  <a:cubicBezTo>
                    <a:pt x="1375" y="119"/>
                    <a:pt x="1343" y="69"/>
                    <a:pt x="1292" y="63"/>
                  </a:cubicBezTo>
                  <a:close/>
                </a:path>
              </a:pathLst>
            </a:custGeom>
            <a:grpFill/>
            <a:ln>
              <a:noFill/>
            </a:ln>
          </p:spPr>
          <p:txBody>
            <a:bodyPr anchor="ctr"/>
            <a:lstStyle/>
            <a:p>
              <a:pPr algn="ctr"/>
              <a:endParaRPr/>
            </a:p>
          </p:txBody>
        </p:sp>
        <p:sp>
          <p:nvSpPr>
            <p:cNvPr id="198" name="íslîḋê"/>
            <p:cNvSpPr/>
            <p:nvPr/>
          </p:nvSpPr>
          <p:spPr bwMode="auto">
            <a:xfrm>
              <a:off x="4069047" y="1027842"/>
              <a:ext cx="4120580" cy="2975643"/>
            </a:xfrm>
            <a:custGeom>
              <a:avLst/>
              <a:gdLst>
                <a:gd name="T0" fmla="*/ 1292 w 1375"/>
                <a:gd name="T1" fmla="*/ 63 h 969"/>
                <a:gd name="T2" fmla="*/ 75 w 1375"/>
                <a:gd name="T3" fmla="*/ 106 h 969"/>
                <a:gd name="T4" fmla="*/ 17 w 1375"/>
                <a:gd name="T5" fmla="*/ 212 h 969"/>
                <a:gd name="T6" fmla="*/ 238 w 1375"/>
                <a:gd name="T7" fmla="*/ 803 h 969"/>
                <a:gd name="T8" fmla="*/ 313 w 1375"/>
                <a:gd name="T9" fmla="*/ 855 h 969"/>
                <a:gd name="T10" fmla="*/ 600 w 1375"/>
                <a:gd name="T11" fmla="*/ 855 h 969"/>
                <a:gd name="T12" fmla="*/ 582 w 1375"/>
                <a:gd name="T13" fmla="*/ 945 h 969"/>
                <a:gd name="T14" fmla="*/ 594 w 1375"/>
                <a:gd name="T15" fmla="*/ 968 h 969"/>
                <a:gd name="T16" fmla="*/ 780 w 1375"/>
                <a:gd name="T17" fmla="*/ 855 h 969"/>
                <a:gd name="T18" fmla="*/ 1076 w 1375"/>
                <a:gd name="T19" fmla="*/ 855 h 969"/>
                <a:gd name="T20" fmla="*/ 1152 w 1375"/>
                <a:gd name="T21" fmla="*/ 800 h 969"/>
                <a:gd name="T22" fmla="*/ 1359 w 1375"/>
                <a:gd name="T23" fmla="*/ 167 h 969"/>
                <a:gd name="T24" fmla="*/ 1292 w 1375"/>
                <a:gd name="T25" fmla="*/ 63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969">
                  <a:moveTo>
                    <a:pt x="1292" y="63"/>
                  </a:moveTo>
                  <a:cubicBezTo>
                    <a:pt x="1079" y="40"/>
                    <a:pt x="554" y="0"/>
                    <a:pt x="75" y="106"/>
                  </a:cubicBezTo>
                  <a:cubicBezTo>
                    <a:pt x="27" y="116"/>
                    <a:pt x="0" y="166"/>
                    <a:pt x="17" y="212"/>
                  </a:cubicBezTo>
                  <a:cubicBezTo>
                    <a:pt x="238" y="803"/>
                    <a:pt x="238" y="803"/>
                    <a:pt x="238" y="803"/>
                  </a:cubicBezTo>
                  <a:cubicBezTo>
                    <a:pt x="250" y="835"/>
                    <a:pt x="280" y="855"/>
                    <a:pt x="313" y="855"/>
                  </a:cubicBezTo>
                  <a:cubicBezTo>
                    <a:pt x="600" y="855"/>
                    <a:pt x="600" y="855"/>
                    <a:pt x="600" y="855"/>
                  </a:cubicBezTo>
                  <a:cubicBezTo>
                    <a:pt x="600" y="855"/>
                    <a:pt x="628" y="892"/>
                    <a:pt x="582" y="945"/>
                  </a:cubicBezTo>
                  <a:cubicBezTo>
                    <a:pt x="574" y="955"/>
                    <a:pt x="582" y="969"/>
                    <a:pt x="594" y="968"/>
                  </a:cubicBezTo>
                  <a:cubicBezTo>
                    <a:pt x="636" y="965"/>
                    <a:pt x="713" y="946"/>
                    <a:pt x="780" y="855"/>
                  </a:cubicBezTo>
                  <a:cubicBezTo>
                    <a:pt x="1076" y="855"/>
                    <a:pt x="1076" y="855"/>
                    <a:pt x="1076" y="855"/>
                  </a:cubicBezTo>
                  <a:cubicBezTo>
                    <a:pt x="1110" y="855"/>
                    <a:pt x="1141" y="833"/>
                    <a:pt x="1152" y="800"/>
                  </a:cubicBezTo>
                  <a:cubicBezTo>
                    <a:pt x="1359" y="167"/>
                    <a:pt x="1359" y="167"/>
                    <a:pt x="1359" y="167"/>
                  </a:cubicBezTo>
                  <a:cubicBezTo>
                    <a:pt x="1375" y="119"/>
                    <a:pt x="1343" y="69"/>
                    <a:pt x="1292" y="63"/>
                  </a:cubicBezTo>
                  <a:close/>
                </a:path>
              </a:pathLst>
            </a:custGeom>
            <a:grpFill/>
            <a:ln>
              <a:solidFill>
                <a:schemeClr val="bg2">
                  <a:lumMod val="50000"/>
                </a:schemeClr>
              </a:solidFill>
              <a:prstDash val="lgDash"/>
            </a:ln>
          </p:spPr>
          <p:txBody>
            <a:bodyPr anchor="ctr"/>
            <a:lstStyle/>
            <a:p>
              <a:pPr algn="ctr"/>
              <a:endParaRPr/>
            </a:p>
          </p:txBody>
        </p:sp>
      </p:grpSp>
      <p:sp>
        <p:nvSpPr>
          <p:cNvPr id="192" name="íṩlïḑê"/>
          <p:cNvSpPr/>
          <p:nvPr/>
        </p:nvSpPr>
        <p:spPr bwMode="auto">
          <a:xfrm>
            <a:off x="3188335" y="3829685"/>
            <a:ext cx="1867535" cy="838200"/>
          </a:xfrm>
          <a:custGeom>
            <a:avLst/>
            <a:gdLst>
              <a:gd name="T0" fmla="*/ 249 w 264"/>
              <a:gd name="T1" fmla="*/ 79 h 101"/>
              <a:gd name="T2" fmla="*/ 247 w 264"/>
              <a:gd name="T3" fmla="*/ 79 h 101"/>
              <a:gd name="T4" fmla="*/ 248 w 264"/>
              <a:gd name="T5" fmla="*/ 77 h 101"/>
              <a:gd name="T6" fmla="*/ 234 w 264"/>
              <a:gd name="T7" fmla="*/ 63 h 101"/>
              <a:gd name="T8" fmla="*/ 225 w 264"/>
              <a:gd name="T9" fmla="*/ 67 h 101"/>
              <a:gd name="T10" fmla="*/ 213 w 264"/>
              <a:gd name="T11" fmla="*/ 61 h 101"/>
              <a:gd name="T12" fmla="*/ 202 w 264"/>
              <a:gd name="T13" fmla="*/ 67 h 101"/>
              <a:gd name="T14" fmla="*/ 195 w 264"/>
              <a:gd name="T15" fmla="*/ 64 h 101"/>
              <a:gd name="T16" fmla="*/ 195 w 264"/>
              <a:gd name="T17" fmla="*/ 64 h 101"/>
              <a:gd name="T18" fmla="*/ 195 w 264"/>
              <a:gd name="T19" fmla="*/ 63 h 101"/>
              <a:gd name="T20" fmla="*/ 181 w 264"/>
              <a:gd name="T21" fmla="*/ 49 h 101"/>
              <a:gd name="T22" fmla="*/ 173 w 264"/>
              <a:gd name="T23" fmla="*/ 52 h 101"/>
              <a:gd name="T24" fmla="*/ 162 w 264"/>
              <a:gd name="T25" fmla="*/ 43 h 101"/>
              <a:gd name="T26" fmla="*/ 156 w 264"/>
              <a:gd name="T27" fmla="*/ 44 h 101"/>
              <a:gd name="T28" fmla="*/ 156 w 264"/>
              <a:gd name="T29" fmla="*/ 42 h 101"/>
              <a:gd name="T30" fmla="*/ 135 w 264"/>
              <a:gd name="T31" fmla="*/ 20 h 101"/>
              <a:gd name="T32" fmla="*/ 125 w 264"/>
              <a:gd name="T33" fmla="*/ 23 h 101"/>
              <a:gd name="T34" fmla="*/ 100 w 264"/>
              <a:gd name="T35" fmla="*/ 0 h 101"/>
              <a:gd name="T36" fmla="*/ 74 w 264"/>
              <a:gd name="T37" fmla="*/ 25 h 101"/>
              <a:gd name="T38" fmla="*/ 72 w 264"/>
              <a:gd name="T39" fmla="*/ 25 h 101"/>
              <a:gd name="T40" fmla="*/ 53 w 264"/>
              <a:gd name="T41" fmla="*/ 38 h 101"/>
              <a:gd name="T42" fmla="*/ 39 w 264"/>
              <a:gd name="T43" fmla="*/ 53 h 101"/>
              <a:gd name="T44" fmla="*/ 40 w 264"/>
              <a:gd name="T45" fmla="*/ 57 h 101"/>
              <a:gd name="T46" fmla="*/ 34 w 264"/>
              <a:gd name="T47" fmla="*/ 56 h 101"/>
              <a:gd name="T48" fmla="*/ 17 w 264"/>
              <a:gd name="T49" fmla="*/ 73 h 101"/>
              <a:gd name="T50" fmla="*/ 18 w 264"/>
              <a:gd name="T51" fmla="*/ 79 h 101"/>
              <a:gd name="T52" fmla="*/ 16 w 264"/>
              <a:gd name="T53" fmla="*/ 79 h 101"/>
              <a:gd name="T54" fmla="*/ 0 w 264"/>
              <a:gd name="T55" fmla="*/ 90 h 101"/>
              <a:gd name="T56" fmla="*/ 13 w 264"/>
              <a:gd name="T57" fmla="*/ 101 h 101"/>
              <a:gd name="T58" fmla="*/ 13 w 264"/>
              <a:gd name="T59" fmla="*/ 101 h 101"/>
              <a:gd name="T60" fmla="*/ 249 w 264"/>
              <a:gd name="T61" fmla="*/ 101 h 101"/>
              <a:gd name="T62" fmla="*/ 264 w 264"/>
              <a:gd name="T63" fmla="*/ 90 h 101"/>
              <a:gd name="T64" fmla="*/ 249 w 264"/>
              <a:gd name="T65" fmla="*/ 7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4" h="101">
                <a:moveTo>
                  <a:pt x="249" y="79"/>
                </a:moveTo>
                <a:cubicBezTo>
                  <a:pt x="249" y="79"/>
                  <a:pt x="248" y="79"/>
                  <a:pt x="247" y="79"/>
                </a:cubicBezTo>
                <a:cubicBezTo>
                  <a:pt x="248" y="78"/>
                  <a:pt x="248" y="78"/>
                  <a:pt x="248" y="77"/>
                </a:cubicBezTo>
                <a:cubicBezTo>
                  <a:pt x="248" y="69"/>
                  <a:pt x="242" y="63"/>
                  <a:pt x="234" y="63"/>
                </a:cubicBezTo>
                <a:cubicBezTo>
                  <a:pt x="231" y="63"/>
                  <a:pt x="227" y="65"/>
                  <a:pt x="225" y="67"/>
                </a:cubicBezTo>
                <a:cubicBezTo>
                  <a:pt x="222" y="64"/>
                  <a:pt x="218" y="61"/>
                  <a:pt x="213" y="61"/>
                </a:cubicBezTo>
                <a:cubicBezTo>
                  <a:pt x="208" y="61"/>
                  <a:pt x="204" y="63"/>
                  <a:pt x="202" y="67"/>
                </a:cubicBezTo>
                <a:cubicBezTo>
                  <a:pt x="200" y="65"/>
                  <a:pt x="198" y="64"/>
                  <a:pt x="195" y="64"/>
                </a:cubicBezTo>
                <a:cubicBezTo>
                  <a:pt x="195" y="64"/>
                  <a:pt x="195" y="64"/>
                  <a:pt x="195" y="64"/>
                </a:cubicBezTo>
                <a:cubicBezTo>
                  <a:pt x="195" y="64"/>
                  <a:pt x="195" y="63"/>
                  <a:pt x="195" y="63"/>
                </a:cubicBezTo>
                <a:cubicBezTo>
                  <a:pt x="195" y="55"/>
                  <a:pt x="189" y="49"/>
                  <a:pt x="181" y="49"/>
                </a:cubicBezTo>
                <a:cubicBezTo>
                  <a:pt x="178" y="49"/>
                  <a:pt x="175" y="50"/>
                  <a:pt x="173" y="52"/>
                </a:cubicBezTo>
                <a:cubicBezTo>
                  <a:pt x="172" y="47"/>
                  <a:pt x="167" y="43"/>
                  <a:pt x="162" y="43"/>
                </a:cubicBezTo>
                <a:cubicBezTo>
                  <a:pt x="160" y="43"/>
                  <a:pt x="158" y="43"/>
                  <a:pt x="156" y="44"/>
                </a:cubicBezTo>
                <a:cubicBezTo>
                  <a:pt x="156" y="43"/>
                  <a:pt x="156" y="43"/>
                  <a:pt x="156" y="42"/>
                </a:cubicBezTo>
                <a:cubicBezTo>
                  <a:pt x="156" y="30"/>
                  <a:pt x="147" y="20"/>
                  <a:pt x="135" y="20"/>
                </a:cubicBezTo>
                <a:cubicBezTo>
                  <a:pt x="131" y="20"/>
                  <a:pt x="128" y="21"/>
                  <a:pt x="125" y="23"/>
                </a:cubicBezTo>
                <a:cubicBezTo>
                  <a:pt x="124" y="10"/>
                  <a:pt x="113" y="0"/>
                  <a:pt x="100" y="0"/>
                </a:cubicBezTo>
                <a:cubicBezTo>
                  <a:pt x="86" y="0"/>
                  <a:pt x="74" y="11"/>
                  <a:pt x="74" y="25"/>
                </a:cubicBezTo>
                <a:cubicBezTo>
                  <a:pt x="73" y="25"/>
                  <a:pt x="73" y="25"/>
                  <a:pt x="72" y="25"/>
                </a:cubicBezTo>
                <a:cubicBezTo>
                  <a:pt x="63" y="25"/>
                  <a:pt x="56" y="30"/>
                  <a:pt x="53" y="38"/>
                </a:cubicBezTo>
                <a:cubicBezTo>
                  <a:pt x="45" y="39"/>
                  <a:pt x="39" y="45"/>
                  <a:pt x="39" y="53"/>
                </a:cubicBezTo>
                <a:cubicBezTo>
                  <a:pt x="39" y="55"/>
                  <a:pt x="39" y="56"/>
                  <a:pt x="40" y="57"/>
                </a:cubicBezTo>
                <a:cubicBezTo>
                  <a:pt x="38" y="57"/>
                  <a:pt x="36" y="56"/>
                  <a:pt x="34" y="56"/>
                </a:cubicBezTo>
                <a:cubicBezTo>
                  <a:pt x="25" y="56"/>
                  <a:pt x="17" y="64"/>
                  <a:pt x="17" y="73"/>
                </a:cubicBezTo>
                <a:cubicBezTo>
                  <a:pt x="17" y="75"/>
                  <a:pt x="18" y="78"/>
                  <a:pt x="18" y="79"/>
                </a:cubicBezTo>
                <a:cubicBezTo>
                  <a:pt x="18" y="79"/>
                  <a:pt x="17" y="79"/>
                  <a:pt x="16" y="79"/>
                </a:cubicBezTo>
                <a:cubicBezTo>
                  <a:pt x="7" y="79"/>
                  <a:pt x="0" y="84"/>
                  <a:pt x="0" y="90"/>
                </a:cubicBezTo>
                <a:cubicBezTo>
                  <a:pt x="0" y="96"/>
                  <a:pt x="6" y="100"/>
                  <a:pt x="13" y="101"/>
                </a:cubicBezTo>
                <a:cubicBezTo>
                  <a:pt x="13" y="101"/>
                  <a:pt x="13" y="101"/>
                  <a:pt x="13" y="101"/>
                </a:cubicBezTo>
                <a:cubicBezTo>
                  <a:pt x="249" y="101"/>
                  <a:pt x="249" y="101"/>
                  <a:pt x="249" y="101"/>
                </a:cubicBezTo>
                <a:cubicBezTo>
                  <a:pt x="258" y="101"/>
                  <a:pt x="264" y="96"/>
                  <a:pt x="264" y="90"/>
                </a:cubicBezTo>
                <a:cubicBezTo>
                  <a:pt x="264" y="84"/>
                  <a:pt x="258" y="79"/>
                  <a:pt x="249" y="79"/>
                </a:cubicBezTo>
                <a:close/>
              </a:path>
            </a:pathLst>
          </a:custGeom>
          <a:solidFill>
            <a:schemeClr val="bg1"/>
          </a:solidFill>
          <a:ln>
            <a:noFill/>
          </a:ln>
        </p:spPr>
        <p:txBody>
          <a:bodyPr anchor="ctr"/>
          <a:lstStyle/>
          <a:p>
            <a:pPr algn="ctr"/>
            <a:endParaRPr/>
          </a:p>
        </p:txBody>
      </p:sp>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4025" y="953135"/>
            <a:ext cx="5393690" cy="5393690"/>
          </a:xfrm>
          <a:prstGeom prst="rect">
            <a:avLst/>
          </a:prstGeom>
        </p:spPr>
      </p:pic>
      <p:grpSp>
        <p:nvGrpSpPr>
          <p:cNvPr id="202" name="组合 201"/>
          <p:cNvGrpSpPr/>
          <p:nvPr/>
        </p:nvGrpSpPr>
        <p:grpSpPr>
          <a:xfrm rot="655449" flipH="1">
            <a:off x="8272657" y="453052"/>
            <a:ext cx="2794195" cy="1198492"/>
            <a:chOff x="8481675" y="312568"/>
            <a:chExt cx="2794195" cy="1198492"/>
          </a:xfrm>
        </p:grpSpPr>
        <p:grpSp>
          <p:nvGrpSpPr>
            <p:cNvPr id="203" name="组合 202"/>
            <p:cNvGrpSpPr/>
            <p:nvPr/>
          </p:nvGrpSpPr>
          <p:grpSpPr>
            <a:xfrm rot="20429265">
              <a:off x="10270612" y="312568"/>
              <a:ext cx="1005258" cy="785019"/>
              <a:chOff x="14839168" y="-2852977"/>
              <a:chExt cx="1912938" cy="1493838"/>
            </a:xfrm>
          </p:grpSpPr>
          <p:sp>
            <p:nvSpPr>
              <p:cNvPr id="210" name="iṧ1íďe"/>
              <p:cNvSpPr/>
              <p:nvPr/>
            </p:nvSpPr>
            <p:spPr bwMode="auto">
              <a:xfrm>
                <a:off x="14997918" y="-2294177"/>
                <a:ext cx="257175" cy="96838"/>
              </a:xfrm>
              <a:custGeom>
                <a:avLst/>
                <a:gdLst>
                  <a:gd name="T0" fmla="*/ 73 w 74"/>
                  <a:gd name="T1" fmla="*/ 21 h 28"/>
                  <a:gd name="T2" fmla="*/ 70 w 74"/>
                  <a:gd name="T3" fmla="*/ 23 h 28"/>
                  <a:gd name="T4" fmla="*/ 61 w 74"/>
                  <a:gd name="T5" fmla="*/ 26 h 28"/>
                  <a:gd name="T6" fmla="*/ 48 w 74"/>
                  <a:gd name="T7" fmla="*/ 28 h 28"/>
                  <a:gd name="T8" fmla="*/ 33 w 74"/>
                  <a:gd name="T9" fmla="*/ 26 h 28"/>
                  <a:gd name="T10" fmla="*/ 26 w 74"/>
                  <a:gd name="T11" fmla="*/ 24 h 28"/>
                  <a:gd name="T12" fmla="*/ 19 w 74"/>
                  <a:gd name="T13" fmla="*/ 21 h 28"/>
                  <a:gd name="T14" fmla="*/ 9 w 74"/>
                  <a:gd name="T15" fmla="*/ 13 h 28"/>
                  <a:gd name="T16" fmla="*/ 3 w 74"/>
                  <a:gd name="T17" fmla="*/ 6 h 28"/>
                  <a:gd name="T18" fmla="*/ 1 w 74"/>
                  <a:gd name="T19" fmla="*/ 3 h 28"/>
                  <a:gd name="T20" fmla="*/ 1 w 74"/>
                  <a:gd name="T21" fmla="*/ 3 h 28"/>
                  <a:gd name="T22" fmla="*/ 1 w 74"/>
                  <a:gd name="T23" fmla="*/ 1 h 28"/>
                  <a:gd name="T24" fmla="*/ 3 w 74"/>
                  <a:gd name="T25" fmla="*/ 1 h 28"/>
                  <a:gd name="T26" fmla="*/ 5 w 74"/>
                  <a:gd name="T27" fmla="*/ 4 h 28"/>
                  <a:gd name="T28" fmla="*/ 11 w 74"/>
                  <a:gd name="T29" fmla="*/ 10 h 28"/>
                  <a:gd name="T30" fmla="*/ 21 w 74"/>
                  <a:gd name="T31" fmla="*/ 17 h 28"/>
                  <a:gd name="T32" fmla="*/ 27 w 74"/>
                  <a:gd name="T33" fmla="*/ 20 h 28"/>
                  <a:gd name="T34" fmla="*/ 34 w 74"/>
                  <a:gd name="T35" fmla="*/ 22 h 28"/>
                  <a:gd name="T36" fmla="*/ 41 w 74"/>
                  <a:gd name="T37" fmla="*/ 24 h 28"/>
                  <a:gd name="T38" fmla="*/ 48 w 74"/>
                  <a:gd name="T39" fmla="*/ 24 h 28"/>
                  <a:gd name="T40" fmla="*/ 60 w 74"/>
                  <a:gd name="T41" fmla="*/ 23 h 28"/>
                  <a:gd name="T42" fmla="*/ 69 w 74"/>
                  <a:gd name="T43" fmla="*/ 21 h 28"/>
                  <a:gd name="T44" fmla="*/ 72 w 74"/>
                  <a:gd name="T45" fmla="*/ 19 h 28"/>
                  <a:gd name="T46" fmla="*/ 74 w 74"/>
                  <a:gd name="T47" fmla="*/ 20 h 28"/>
                  <a:gd name="T48" fmla="*/ 73 w 74"/>
                  <a:gd name="T49" fmla="*/ 2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4" h="28">
                    <a:moveTo>
                      <a:pt x="73" y="21"/>
                    </a:moveTo>
                    <a:cubicBezTo>
                      <a:pt x="73" y="21"/>
                      <a:pt x="72" y="22"/>
                      <a:pt x="70" y="23"/>
                    </a:cubicBezTo>
                    <a:cubicBezTo>
                      <a:pt x="68" y="24"/>
                      <a:pt x="65" y="25"/>
                      <a:pt x="61" y="26"/>
                    </a:cubicBezTo>
                    <a:cubicBezTo>
                      <a:pt x="57" y="27"/>
                      <a:pt x="53" y="28"/>
                      <a:pt x="48" y="28"/>
                    </a:cubicBezTo>
                    <a:cubicBezTo>
                      <a:pt x="43" y="28"/>
                      <a:pt x="38" y="28"/>
                      <a:pt x="33" y="26"/>
                    </a:cubicBezTo>
                    <a:cubicBezTo>
                      <a:pt x="31" y="26"/>
                      <a:pt x="28" y="25"/>
                      <a:pt x="26" y="24"/>
                    </a:cubicBezTo>
                    <a:cubicBezTo>
                      <a:pt x="24" y="23"/>
                      <a:pt x="21" y="22"/>
                      <a:pt x="19" y="21"/>
                    </a:cubicBezTo>
                    <a:cubicBezTo>
                      <a:pt x="15" y="18"/>
                      <a:pt x="12" y="15"/>
                      <a:pt x="9" y="13"/>
                    </a:cubicBezTo>
                    <a:cubicBezTo>
                      <a:pt x="6" y="10"/>
                      <a:pt x="4" y="7"/>
                      <a:pt x="3" y="6"/>
                    </a:cubicBezTo>
                    <a:cubicBezTo>
                      <a:pt x="2" y="4"/>
                      <a:pt x="1" y="3"/>
                      <a:pt x="1" y="3"/>
                    </a:cubicBezTo>
                    <a:cubicBezTo>
                      <a:pt x="1" y="3"/>
                      <a:pt x="1" y="3"/>
                      <a:pt x="1" y="3"/>
                    </a:cubicBezTo>
                    <a:cubicBezTo>
                      <a:pt x="0" y="2"/>
                      <a:pt x="1" y="1"/>
                      <a:pt x="1" y="1"/>
                    </a:cubicBezTo>
                    <a:cubicBezTo>
                      <a:pt x="2" y="0"/>
                      <a:pt x="3" y="1"/>
                      <a:pt x="3" y="1"/>
                    </a:cubicBezTo>
                    <a:cubicBezTo>
                      <a:pt x="3" y="1"/>
                      <a:pt x="4" y="2"/>
                      <a:pt x="5" y="4"/>
                    </a:cubicBezTo>
                    <a:cubicBezTo>
                      <a:pt x="6" y="5"/>
                      <a:pt x="9" y="8"/>
                      <a:pt x="11" y="10"/>
                    </a:cubicBezTo>
                    <a:cubicBezTo>
                      <a:pt x="14" y="12"/>
                      <a:pt x="17" y="15"/>
                      <a:pt x="21" y="17"/>
                    </a:cubicBezTo>
                    <a:cubicBezTo>
                      <a:pt x="23" y="18"/>
                      <a:pt x="25" y="19"/>
                      <a:pt x="27" y="20"/>
                    </a:cubicBezTo>
                    <a:cubicBezTo>
                      <a:pt x="30" y="21"/>
                      <a:pt x="32" y="22"/>
                      <a:pt x="34" y="22"/>
                    </a:cubicBezTo>
                    <a:cubicBezTo>
                      <a:pt x="37" y="23"/>
                      <a:pt x="39" y="23"/>
                      <a:pt x="41" y="24"/>
                    </a:cubicBezTo>
                    <a:cubicBezTo>
                      <a:pt x="44" y="24"/>
                      <a:pt x="46" y="24"/>
                      <a:pt x="48" y="24"/>
                    </a:cubicBezTo>
                    <a:cubicBezTo>
                      <a:pt x="53" y="24"/>
                      <a:pt x="57" y="24"/>
                      <a:pt x="60" y="23"/>
                    </a:cubicBezTo>
                    <a:cubicBezTo>
                      <a:pt x="64" y="22"/>
                      <a:pt x="67" y="21"/>
                      <a:pt x="69" y="21"/>
                    </a:cubicBezTo>
                    <a:cubicBezTo>
                      <a:pt x="71" y="20"/>
                      <a:pt x="72" y="19"/>
                      <a:pt x="72" y="19"/>
                    </a:cubicBezTo>
                    <a:cubicBezTo>
                      <a:pt x="73" y="19"/>
                      <a:pt x="73" y="19"/>
                      <a:pt x="74" y="20"/>
                    </a:cubicBezTo>
                    <a:cubicBezTo>
                      <a:pt x="74" y="20"/>
                      <a:pt x="74" y="21"/>
                      <a:pt x="73" y="21"/>
                    </a:cubicBezTo>
                    <a:close/>
                  </a:path>
                </a:pathLst>
              </a:custGeom>
              <a:solidFill>
                <a:srgbClr val="EAEAE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1" name="íš1íďè"/>
              <p:cNvSpPr/>
              <p:nvPr/>
            </p:nvSpPr>
            <p:spPr bwMode="auto">
              <a:xfrm>
                <a:off x="14977280" y="-2308464"/>
                <a:ext cx="20638" cy="17463"/>
              </a:xfrm>
              <a:custGeom>
                <a:avLst/>
                <a:gdLst>
                  <a:gd name="T0" fmla="*/ 6 w 6"/>
                  <a:gd name="T1" fmla="*/ 2 h 5"/>
                  <a:gd name="T2" fmla="*/ 5 w 6"/>
                  <a:gd name="T3" fmla="*/ 3 h 5"/>
                  <a:gd name="T4" fmla="*/ 4 w 6"/>
                  <a:gd name="T5" fmla="*/ 4 h 5"/>
                  <a:gd name="T6" fmla="*/ 1 w 6"/>
                  <a:gd name="T7" fmla="*/ 4 h 5"/>
                  <a:gd name="T8" fmla="*/ 1 w 6"/>
                  <a:gd name="T9" fmla="*/ 1 h 5"/>
                  <a:gd name="T10" fmla="*/ 1 w 6"/>
                  <a:gd name="T11" fmla="*/ 1 h 5"/>
                  <a:gd name="T12" fmla="*/ 1 w 6"/>
                  <a:gd name="T13" fmla="*/ 1 h 5"/>
                  <a:gd name="T14" fmla="*/ 4 w 6"/>
                  <a:gd name="T15" fmla="*/ 0 h 5"/>
                  <a:gd name="T16" fmla="*/ 6 w 6"/>
                  <a:gd name="T17" fmla="*/ 1 h 5"/>
                  <a:gd name="T18" fmla="*/ 6 w 6"/>
                  <a:gd name="T19" fmla="*/ 2 h 5"/>
                  <a:gd name="T20" fmla="*/ 4 w 6"/>
                  <a:gd name="T21" fmla="*/ 4 h 5"/>
                  <a:gd name="T22" fmla="*/ 1 w 6"/>
                  <a:gd name="T23" fmla="*/ 1 h 5"/>
                  <a:gd name="T24" fmla="*/ 3 w 6"/>
                  <a:gd name="T25" fmla="*/ 0 h 5"/>
                  <a:gd name="T26" fmla="*/ 4 w 6"/>
                  <a:gd name="T27" fmla="*/ 0 h 5"/>
                  <a:gd name="T28" fmla="*/ 6 w 6"/>
                  <a:gd name="T29" fmla="*/ 1 h 5"/>
                  <a:gd name="T30" fmla="*/ 6 w 6"/>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 h="5">
                    <a:moveTo>
                      <a:pt x="6" y="2"/>
                    </a:moveTo>
                    <a:cubicBezTo>
                      <a:pt x="5" y="2"/>
                      <a:pt x="5" y="3"/>
                      <a:pt x="5" y="3"/>
                    </a:cubicBezTo>
                    <a:cubicBezTo>
                      <a:pt x="5" y="4"/>
                      <a:pt x="4" y="4"/>
                      <a:pt x="4" y="4"/>
                    </a:cubicBezTo>
                    <a:cubicBezTo>
                      <a:pt x="3" y="5"/>
                      <a:pt x="2" y="5"/>
                      <a:pt x="1" y="4"/>
                    </a:cubicBezTo>
                    <a:cubicBezTo>
                      <a:pt x="0" y="4"/>
                      <a:pt x="0" y="2"/>
                      <a:pt x="1" y="1"/>
                    </a:cubicBezTo>
                    <a:cubicBezTo>
                      <a:pt x="1" y="1"/>
                      <a:pt x="1" y="1"/>
                      <a:pt x="1" y="1"/>
                    </a:cubicBezTo>
                    <a:cubicBezTo>
                      <a:pt x="1" y="1"/>
                      <a:pt x="1" y="1"/>
                      <a:pt x="1" y="1"/>
                    </a:cubicBezTo>
                    <a:cubicBezTo>
                      <a:pt x="2" y="0"/>
                      <a:pt x="3" y="0"/>
                      <a:pt x="4" y="0"/>
                    </a:cubicBezTo>
                    <a:cubicBezTo>
                      <a:pt x="5" y="0"/>
                      <a:pt x="6" y="0"/>
                      <a:pt x="6" y="1"/>
                    </a:cubicBezTo>
                    <a:cubicBezTo>
                      <a:pt x="6" y="2"/>
                      <a:pt x="6" y="2"/>
                      <a:pt x="6" y="2"/>
                    </a:cubicBezTo>
                    <a:cubicBezTo>
                      <a:pt x="5" y="3"/>
                      <a:pt x="5" y="3"/>
                      <a:pt x="4" y="4"/>
                    </a:cubicBezTo>
                    <a:cubicBezTo>
                      <a:pt x="1" y="1"/>
                      <a:pt x="1" y="1"/>
                      <a:pt x="1" y="1"/>
                    </a:cubicBezTo>
                    <a:cubicBezTo>
                      <a:pt x="2" y="1"/>
                      <a:pt x="2" y="0"/>
                      <a:pt x="3" y="0"/>
                    </a:cubicBezTo>
                    <a:cubicBezTo>
                      <a:pt x="3" y="0"/>
                      <a:pt x="4" y="0"/>
                      <a:pt x="4" y="0"/>
                    </a:cubicBezTo>
                    <a:cubicBezTo>
                      <a:pt x="5" y="0"/>
                      <a:pt x="6" y="0"/>
                      <a:pt x="6" y="1"/>
                    </a:cubicBezTo>
                    <a:lnTo>
                      <a:pt x="6" y="2"/>
                    </a:lnTo>
                    <a:close/>
                  </a:path>
                </a:pathLst>
              </a:custGeom>
              <a:solidFill>
                <a:srgbClr val="EAEAE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2" name="ïṣḻîdê"/>
              <p:cNvSpPr/>
              <p:nvPr/>
            </p:nvSpPr>
            <p:spPr bwMode="auto">
              <a:xfrm>
                <a:off x="15601168" y="-2852977"/>
                <a:ext cx="496888" cy="558800"/>
              </a:xfrm>
              <a:custGeom>
                <a:avLst/>
                <a:gdLst>
                  <a:gd name="T0" fmla="*/ 143 w 143"/>
                  <a:gd name="T1" fmla="*/ 140 h 161"/>
                  <a:gd name="T2" fmla="*/ 20 w 143"/>
                  <a:gd name="T3" fmla="*/ 9 h 161"/>
                  <a:gd name="T4" fmla="*/ 29 w 143"/>
                  <a:gd name="T5" fmla="*/ 79 h 161"/>
                  <a:gd name="T6" fmla="*/ 61 w 143"/>
                  <a:gd name="T7" fmla="*/ 161 h 161"/>
                  <a:gd name="T8" fmla="*/ 143 w 143"/>
                  <a:gd name="T9" fmla="*/ 140 h 161"/>
                </a:gdLst>
                <a:ahLst/>
                <a:cxnLst>
                  <a:cxn ang="0">
                    <a:pos x="T0" y="T1"/>
                  </a:cxn>
                  <a:cxn ang="0">
                    <a:pos x="T2" y="T3"/>
                  </a:cxn>
                  <a:cxn ang="0">
                    <a:pos x="T4" y="T5"/>
                  </a:cxn>
                  <a:cxn ang="0">
                    <a:pos x="T6" y="T7"/>
                  </a:cxn>
                  <a:cxn ang="0">
                    <a:pos x="T8" y="T9"/>
                  </a:cxn>
                </a:cxnLst>
                <a:rect l="0" t="0" r="r" b="b"/>
                <a:pathLst>
                  <a:path w="143" h="161">
                    <a:moveTo>
                      <a:pt x="143" y="140"/>
                    </a:moveTo>
                    <a:cubicBezTo>
                      <a:pt x="143" y="140"/>
                      <a:pt x="46" y="0"/>
                      <a:pt x="20" y="9"/>
                    </a:cubicBezTo>
                    <a:cubicBezTo>
                      <a:pt x="20" y="9"/>
                      <a:pt x="0" y="16"/>
                      <a:pt x="29" y="79"/>
                    </a:cubicBezTo>
                    <a:cubicBezTo>
                      <a:pt x="61" y="161"/>
                      <a:pt x="61" y="161"/>
                      <a:pt x="61" y="161"/>
                    </a:cubicBezTo>
                    <a:lnTo>
                      <a:pt x="143" y="14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3" name="iṡliḑê"/>
              <p:cNvSpPr/>
              <p:nvPr/>
            </p:nvSpPr>
            <p:spPr bwMode="auto">
              <a:xfrm>
                <a:off x="14839168" y="-2437052"/>
                <a:ext cx="1912938" cy="612775"/>
              </a:xfrm>
              <a:custGeom>
                <a:avLst/>
                <a:gdLst>
                  <a:gd name="T0" fmla="*/ 13 w 552"/>
                  <a:gd name="T1" fmla="*/ 148 h 177"/>
                  <a:gd name="T2" fmla="*/ 338 w 552"/>
                  <a:gd name="T3" fmla="*/ 19 h 177"/>
                  <a:gd name="T4" fmla="*/ 461 w 552"/>
                  <a:gd name="T5" fmla="*/ 18 h 177"/>
                  <a:gd name="T6" fmla="*/ 521 w 552"/>
                  <a:gd name="T7" fmla="*/ 42 h 177"/>
                  <a:gd name="T8" fmla="*/ 509 w 552"/>
                  <a:gd name="T9" fmla="*/ 98 h 177"/>
                  <a:gd name="T10" fmla="*/ 28 w 552"/>
                  <a:gd name="T11" fmla="*/ 164 h 177"/>
                  <a:gd name="T12" fmla="*/ 13 w 552"/>
                  <a:gd name="T13" fmla="*/ 148 h 177"/>
                </a:gdLst>
                <a:ahLst/>
                <a:cxnLst>
                  <a:cxn ang="0">
                    <a:pos x="T0" y="T1"/>
                  </a:cxn>
                  <a:cxn ang="0">
                    <a:pos x="T2" y="T3"/>
                  </a:cxn>
                  <a:cxn ang="0">
                    <a:pos x="T4" y="T5"/>
                  </a:cxn>
                  <a:cxn ang="0">
                    <a:pos x="T6" y="T7"/>
                  </a:cxn>
                  <a:cxn ang="0">
                    <a:pos x="T8" y="T9"/>
                  </a:cxn>
                  <a:cxn ang="0">
                    <a:pos x="T10" y="T11"/>
                  </a:cxn>
                  <a:cxn ang="0">
                    <a:pos x="T12" y="T13"/>
                  </a:cxn>
                </a:cxnLst>
                <a:rect l="0" t="0" r="r" b="b"/>
                <a:pathLst>
                  <a:path w="552" h="177">
                    <a:moveTo>
                      <a:pt x="13" y="148"/>
                    </a:moveTo>
                    <a:cubicBezTo>
                      <a:pt x="13" y="148"/>
                      <a:pt x="235" y="43"/>
                      <a:pt x="338" y="19"/>
                    </a:cubicBezTo>
                    <a:cubicBezTo>
                      <a:pt x="338" y="19"/>
                      <a:pt x="421" y="0"/>
                      <a:pt x="461" y="18"/>
                    </a:cubicBezTo>
                    <a:cubicBezTo>
                      <a:pt x="461" y="18"/>
                      <a:pt x="503" y="35"/>
                      <a:pt x="521" y="42"/>
                    </a:cubicBezTo>
                    <a:cubicBezTo>
                      <a:pt x="539" y="49"/>
                      <a:pt x="552" y="78"/>
                      <a:pt x="509" y="98"/>
                    </a:cubicBezTo>
                    <a:cubicBezTo>
                      <a:pt x="465" y="117"/>
                      <a:pt x="299" y="177"/>
                      <a:pt x="28" y="164"/>
                    </a:cubicBezTo>
                    <a:cubicBezTo>
                      <a:pt x="28" y="164"/>
                      <a:pt x="0" y="165"/>
                      <a:pt x="13" y="148"/>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4" name="ïṧļïde"/>
              <p:cNvSpPr/>
              <p:nvPr/>
            </p:nvSpPr>
            <p:spPr bwMode="auto">
              <a:xfrm>
                <a:off x="15542430" y="-1959214"/>
                <a:ext cx="603250" cy="600075"/>
              </a:xfrm>
              <a:custGeom>
                <a:avLst/>
                <a:gdLst>
                  <a:gd name="T0" fmla="*/ 174 w 174"/>
                  <a:gd name="T1" fmla="*/ 0 h 173"/>
                  <a:gd name="T2" fmla="*/ 34 w 174"/>
                  <a:gd name="T3" fmla="*/ 156 h 173"/>
                  <a:gd name="T4" fmla="*/ 0 w 174"/>
                  <a:gd name="T5" fmla="*/ 155 h 173"/>
                  <a:gd name="T6" fmla="*/ 42 w 174"/>
                  <a:gd name="T7" fmla="*/ 21 h 173"/>
                  <a:gd name="T8" fmla="*/ 174 w 174"/>
                  <a:gd name="T9" fmla="*/ 0 h 173"/>
                </a:gdLst>
                <a:ahLst/>
                <a:cxnLst>
                  <a:cxn ang="0">
                    <a:pos x="T0" y="T1"/>
                  </a:cxn>
                  <a:cxn ang="0">
                    <a:pos x="T2" y="T3"/>
                  </a:cxn>
                  <a:cxn ang="0">
                    <a:pos x="T4" y="T5"/>
                  </a:cxn>
                  <a:cxn ang="0">
                    <a:pos x="T6" y="T7"/>
                  </a:cxn>
                  <a:cxn ang="0">
                    <a:pos x="T8" y="T9"/>
                  </a:cxn>
                </a:cxnLst>
                <a:rect l="0" t="0" r="r" b="b"/>
                <a:pathLst>
                  <a:path w="174" h="173">
                    <a:moveTo>
                      <a:pt x="174" y="0"/>
                    </a:moveTo>
                    <a:cubicBezTo>
                      <a:pt x="174" y="0"/>
                      <a:pt x="61" y="144"/>
                      <a:pt x="34" y="156"/>
                    </a:cubicBezTo>
                    <a:cubicBezTo>
                      <a:pt x="34" y="156"/>
                      <a:pt x="11" y="173"/>
                      <a:pt x="0" y="155"/>
                    </a:cubicBezTo>
                    <a:cubicBezTo>
                      <a:pt x="42" y="21"/>
                      <a:pt x="42" y="21"/>
                      <a:pt x="42" y="21"/>
                    </a:cubicBezTo>
                    <a:lnTo>
                      <a:pt x="174" y="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5" name="iṥḻîḋê"/>
              <p:cNvSpPr/>
              <p:nvPr/>
            </p:nvSpPr>
            <p:spPr bwMode="auto">
              <a:xfrm>
                <a:off x="14856630" y="-2343389"/>
                <a:ext cx="304800" cy="404813"/>
              </a:xfrm>
              <a:custGeom>
                <a:avLst/>
                <a:gdLst>
                  <a:gd name="T0" fmla="*/ 192 w 192"/>
                  <a:gd name="T1" fmla="*/ 190 h 255"/>
                  <a:gd name="T2" fmla="*/ 45 w 192"/>
                  <a:gd name="T3" fmla="*/ 0 h 255"/>
                  <a:gd name="T4" fmla="*/ 0 w 192"/>
                  <a:gd name="T5" fmla="*/ 9 h 255"/>
                  <a:gd name="T6" fmla="*/ 43 w 192"/>
                  <a:gd name="T7" fmla="*/ 255 h 255"/>
                  <a:gd name="T8" fmla="*/ 192 w 192"/>
                  <a:gd name="T9" fmla="*/ 190 h 255"/>
                </a:gdLst>
                <a:ahLst/>
                <a:cxnLst>
                  <a:cxn ang="0">
                    <a:pos x="T0" y="T1"/>
                  </a:cxn>
                  <a:cxn ang="0">
                    <a:pos x="T2" y="T3"/>
                  </a:cxn>
                  <a:cxn ang="0">
                    <a:pos x="T4" y="T5"/>
                  </a:cxn>
                  <a:cxn ang="0">
                    <a:pos x="T6" y="T7"/>
                  </a:cxn>
                  <a:cxn ang="0">
                    <a:pos x="T8" y="T9"/>
                  </a:cxn>
                </a:cxnLst>
                <a:rect l="0" t="0" r="r" b="b"/>
                <a:pathLst>
                  <a:path w="192" h="255">
                    <a:moveTo>
                      <a:pt x="192" y="190"/>
                    </a:moveTo>
                    <a:lnTo>
                      <a:pt x="45" y="0"/>
                    </a:lnTo>
                    <a:lnTo>
                      <a:pt x="0" y="9"/>
                    </a:lnTo>
                    <a:lnTo>
                      <a:pt x="43" y="255"/>
                    </a:lnTo>
                    <a:lnTo>
                      <a:pt x="192" y="19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6" name="íşlîdè"/>
              <p:cNvSpPr/>
              <p:nvPr/>
            </p:nvSpPr>
            <p:spPr bwMode="auto">
              <a:xfrm>
                <a:off x="14959818" y="-1927464"/>
                <a:ext cx="207963" cy="419100"/>
              </a:xfrm>
              <a:custGeom>
                <a:avLst/>
                <a:gdLst>
                  <a:gd name="T0" fmla="*/ 60 w 60"/>
                  <a:gd name="T1" fmla="*/ 0 h 121"/>
                  <a:gd name="T2" fmla="*/ 30 w 60"/>
                  <a:gd name="T3" fmla="*/ 109 h 121"/>
                  <a:gd name="T4" fmla="*/ 7 w 60"/>
                  <a:gd name="T5" fmla="*/ 96 h 121"/>
                  <a:gd name="T6" fmla="*/ 0 w 60"/>
                  <a:gd name="T7" fmla="*/ 11 h 121"/>
                  <a:gd name="T8" fmla="*/ 60 w 60"/>
                  <a:gd name="T9" fmla="*/ 0 h 121"/>
                </a:gdLst>
                <a:ahLst/>
                <a:cxnLst>
                  <a:cxn ang="0">
                    <a:pos x="T0" y="T1"/>
                  </a:cxn>
                  <a:cxn ang="0">
                    <a:pos x="T2" y="T3"/>
                  </a:cxn>
                  <a:cxn ang="0">
                    <a:pos x="T4" y="T5"/>
                  </a:cxn>
                  <a:cxn ang="0">
                    <a:pos x="T6" y="T7"/>
                  </a:cxn>
                  <a:cxn ang="0">
                    <a:pos x="T8" y="T9"/>
                  </a:cxn>
                </a:cxnLst>
                <a:rect l="0" t="0" r="r" b="b"/>
                <a:pathLst>
                  <a:path w="60" h="121">
                    <a:moveTo>
                      <a:pt x="60" y="0"/>
                    </a:moveTo>
                    <a:cubicBezTo>
                      <a:pt x="30" y="109"/>
                      <a:pt x="30" y="109"/>
                      <a:pt x="30" y="109"/>
                    </a:cubicBezTo>
                    <a:cubicBezTo>
                      <a:pt x="30" y="109"/>
                      <a:pt x="13" y="121"/>
                      <a:pt x="7" y="96"/>
                    </a:cubicBezTo>
                    <a:cubicBezTo>
                      <a:pt x="0" y="11"/>
                      <a:pt x="0" y="11"/>
                      <a:pt x="0" y="11"/>
                    </a:cubicBezTo>
                    <a:lnTo>
                      <a:pt x="60" y="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7" name="îṣļîḑé"/>
              <p:cNvSpPr/>
              <p:nvPr/>
            </p:nvSpPr>
            <p:spPr bwMode="auto">
              <a:xfrm>
                <a:off x="16288555" y="-2378314"/>
                <a:ext cx="231775" cy="152400"/>
              </a:xfrm>
              <a:custGeom>
                <a:avLst/>
                <a:gdLst>
                  <a:gd name="T0" fmla="*/ 67 w 67"/>
                  <a:gd name="T1" fmla="*/ 11 h 44"/>
                  <a:gd name="T2" fmla="*/ 7 w 67"/>
                  <a:gd name="T3" fmla="*/ 44 h 44"/>
                  <a:gd name="T4" fmla="*/ 0 w 67"/>
                  <a:gd name="T5" fmla="*/ 22 h 44"/>
                  <a:gd name="T6" fmla="*/ 38 w 67"/>
                  <a:gd name="T7" fmla="*/ 0 h 44"/>
                  <a:gd name="T8" fmla="*/ 67 w 67"/>
                  <a:gd name="T9" fmla="*/ 11 h 44"/>
                </a:gdLst>
                <a:ahLst/>
                <a:cxnLst>
                  <a:cxn ang="0">
                    <a:pos x="T0" y="T1"/>
                  </a:cxn>
                  <a:cxn ang="0">
                    <a:pos x="T2" y="T3"/>
                  </a:cxn>
                  <a:cxn ang="0">
                    <a:pos x="T4" y="T5"/>
                  </a:cxn>
                  <a:cxn ang="0">
                    <a:pos x="T6" y="T7"/>
                  </a:cxn>
                  <a:cxn ang="0">
                    <a:pos x="T8" y="T9"/>
                  </a:cxn>
                </a:cxnLst>
                <a:rect l="0" t="0" r="r" b="b"/>
                <a:pathLst>
                  <a:path w="67" h="44">
                    <a:moveTo>
                      <a:pt x="67" y="11"/>
                    </a:moveTo>
                    <a:cubicBezTo>
                      <a:pt x="67" y="11"/>
                      <a:pt x="41" y="35"/>
                      <a:pt x="7" y="44"/>
                    </a:cubicBezTo>
                    <a:cubicBezTo>
                      <a:pt x="0" y="22"/>
                      <a:pt x="0" y="22"/>
                      <a:pt x="0" y="22"/>
                    </a:cubicBezTo>
                    <a:cubicBezTo>
                      <a:pt x="0" y="22"/>
                      <a:pt x="22" y="15"/>
                      <a:pt x="38" y="0"/>
                    </a:cubicBezTo>
                    <a:lnTo>
                      <a:pt x="67" y="11"/>
                    </a:ln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8" name="is1idè"/>
              <p:cNvSpPr/>
              <p:nvPr/>
            </p:nvSpPr>
            <p:spPr bwMode="auto">
              <a:xfrm>
                <a:off x="15969468" y="-2205277"/>
                <a:ext cx="117475" cy="122238"/>
              </a:xfrm>
              <a:custGeom>
                <a:avLst/>
                <a:gdLst>
                  <a:gd name="T0" fmla="*/ 33 w 34"/>
                  <a:gd name="T1" fmla="*/ 15 h 35"/>
                  <a:gd name="T2" fmla="*/ 20 w 34"/>
                  <a:gd name="T3" fmla="*/ 33 h 35"/>
                  <a:gd name="T4" fmla="*/ 1 w 34"/>
                  <a:gd name="T5" fmla="*/ 20 h 35"/>
                  <a:gd name="T6" fmla="*/ 14 w 34"/>
                  <a:gd name="T7" fmla="*/ 2 h 35"/>
                  <a:gd name="T8" fmla="*/ 33 w 34"/>
                  <a:gd name="T9" fmla="*/ 15 h 35"/>
                </a:gdLst>
                <a:ahLst/>
                <a:cxnLst>
                  <a:cxn ang="0">
                    <a:pos x="T0" y="T1"/>
                  </a:cxn>
                  <a:cxn ang="0">
                    <a:pos x="T2" y="T3"/>
                  </a:cxn>
                  <a:cxn ang="0">
                    <a:pos x="T4" y="T5"/>
                  </a:cxn>
                  <a:cxn ang="0">
                    <a:pos x="T6" y="T7"/>
                  </a:cxn>
                  <a:cxn ang="0">
                    <a:pos x="T8" y="T9"/>
                  </a:cxn>
                </a:cxnLst>
                <a:rect l="0" t="0" r="r" b="b"/>
                <a:pathLst>
                  <a:path w="34" h="35">
                    <a:moveTo>
                      <a:pt x="33" y="15"/>
                    </a:moveTo>
                    <a:cubicBezTo>
                      <a:pt x="34" y="23"/>
                      <a:pt x="28" y="32"/>
                      <a:pt x="20" y="33"/>
                    </a:cubicBezTo>
                    <a:cubicBezTo>
                      <a:pt x="11" y="35"/>
                      <a:pt x="3" y="29"/>
                      <a:pt x="1" y="20"/>
                    </a:cubicBezTo>
                    <a:cubicBezTo>
                      <a:pt x="0" y="12"/>
                      <a:pt x="5" y="3"/>
                      <a:pt x="14" y="2"/>
                    </a:cubicBezTo>
                    <a:cubicBezTo>
                      <a:pt x="23" y="0"/>
                      <a:pt x="31" y="6"/>
                      <a:pt x="33" y="15"/>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9" name="íṧlïde"/>
              <p:cNvSpPr/>
              <p:nvPr/>
            </p:nvSpPr>
            <p:spPr bwMode="auto">
              <a:xfrm>
                <a:off x="15715468" y="-2146539"/>
                <a:ext cx="122238" cy="122238"/>
              </a:xfrm>
              <a:custGeom>
                <a:avLst/>
                <a:gdLst>
                  <a:gd name="T0" fmla="*/ 33 w 35"/>
                  <a:gd name="T1" fmla="*/ 14 h 35"/>
                  <a:gd name="T2" fmla="*/ 20 w 35"/>
                  <a:gd name="T3" fmla="*/ 33 h 35"/>
                  <a:gd name="T4" fmla="*/ 1 w 35"/>
                  <a:gd name="T5" fmla="*/ 20 h 35"/>
                  <a:gd name="T6" fmla="*/ 15 w 35"/>
                  <a:gd name="T7" fmla="*/ 1 h 35"/>
                  <a:gd name="T8" fmla="*/ 33 w 35"/>
                  <a:gd name="T9" fmla="*/ 14 h 35"/>
                </a:gdLst>
                <a:ahLst/>
                <a:cxnLst>
                  <a:cxn ang="0">
                    <a:pos x="T0" y="T1"/>
                  </a:cxn>
                  <a:cxn ang="0">
                    <a:pos x="T2" y="T3"/>
                  </a:cxn>
                  <a:cxn ang="0">
                    <a:pos x="T4" y="T5"/>
                  </a:cxn>
                  <a:cxn ang="0">
                    <a:pos x="T6" y="T7"/>
                  </a:cxn>
                  <a:cxn ang="0">
                    <a:pos x="T8" y="T9"/>
                  </a:cxn>
                </a:cxnLst>
                <a:rect l="0" t="0" r="r" b="b"/>
                <a:pathLst>
                  <a:path w="35" h="35">
                    <a:moveTo>
                      <a:pt x="33" y="14"/>
                    </a:moveTo>
                    <a:cubicBezTo>
                      <a:pt x="35" y="23"/>
                      <a:pt x="29" y="32"/>
                      <a:pt x="20" y="33"/>
                    </a:cubicBezTo>
                    <a:cubicBezTo>
                      <a:pt x="11" y="35"/>
                      <a:pt x="3" y="29"/>
                      <a:pt x="1" y="20"/>
                    </a:cubicBezTo>
                    <a:cubicBezTo>
                      <a:pt x="0" y="11"/>
                      <a:pt x="6" y="3"/>
                      <a:pt x="15" y="1"/>
                    </a:cubicBezTo>
                    <a:cubicBezTo>
                      <a:pt x="23" y="0"/>
                      <a:pt x="32"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0" name="îṧlîḋe"/>
              <p:cNvSpPr/>
              <p:nvPr/>
            </p:nvSpPr>
            <p:spPr bwMode="auto">
              <a:xfrm>
                <a:off x="15459880" y="-2090977"/>
                <a:ext cx="117475" cy="117475"/>
              </a:xfrm>
              <a:custGeom>
                <a:avLst/>
                <a:gdLst>
                  <a:gd name="T0" fmla="*/ 33 w 34"/>
                  <a:gd name="T1" fmla="*/ 14 h 34"/>
                  <a:gd name="T2" fmla="*/ 20 w 34"/>
                  <a:gd name="T3" fmla="*/ 33 h 34"/>
                  <a:gd name="T4" fmla="*/ 1 w 34"/>
                  <a:gd name="T5" fmla="*/ 20 h 34"/>
                  <a:gd name="T6" fmla="*/ 14 w 34"/>
                  <a:gd name="T7" fmla="*/ 1 h 34"/>
                  <a:gd name="T8" fmla="*/ 33 w 34"/>
                  <a:gd name="T9" fmla="*/ 14 h 34"/>
                </a:gdLst>
                <a:ahLst/>
                <a:cxnLst>
                  <a:cxn ang="0">
                    <a:pos x="T0" y="T1"/>
                  </a:cxn>
                  <a:cxn ang="0">
                    <a:pos x="T2" y="T3"/>
                  </a:cxn>
                  <a:cxn ang="0">
                    <a:pos x="T4" y="T5"/>
                  </a:cxn>
                  <a:cxn ang="0">
                    <a:pos x="T6" y="T7"/>
                  </a:cxn>
                  <a:cxn ang="0">
                    <a:pos x="T8" y="T9"/>
                  </a:cxn>
                </a:cxnLst>
                <a:rect l="0" t="0" r="r" b="b"/>
                <a:pathLst>
                  <a:path w="34" h="34">
                    <a:moveTo>
                      <a:pt x="33" y="14"/>
                    </a:moveTo>
                    <a:cubicBezTo>
                      <a:pt x="34" y="23"/>
                      <a:pt x="28" y="31"/>
                      <a:pt x="20" y="33"/>
                    </a:cubicBezTo>
                    <a:cubicBezTo>
                      <a:pt x="11" y="34"/>
                      <a:pt x="3" y="29"/>
                      <a:pt x="1" y="20"/>
                    </a:cubicBezTo>
                    <a:cubicBezTo>
                      <a:pt x="0" y="11"/>
                      <a:pt x="5" y="3"/>
                      <a:pt x="14" y="1"/>
                    </a:cubicBezTo>
                    <a:cubicBezTo>
                      <a:pt x="23" y="0"/>
                      <a:pt x="31"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1" name="ïṡlïḍe"/>
              <p:cNvSpPr/>
              <p:nvPr/>
            </p:nvSpPr>
            <p:spPr bwMode="auto">
              <a:xfrm>
                <a:off x="15990105" y="-1871902"/>
                <a:ext cx="30163" cy="12700"/>
              </a:xfrm>
              <a:custGeom>
                <a:avLst/>
                <a:gdLst>
                  <a:gd name="T0" fmla="*/ 8 w 9"/>
                  <a:gd name="T1" fmla="*/ 4 h 4"/>
                  <a:gd name="T2" fmla="*/ 6 w 9"/>
                  <a:gd name="T3" fmla="*/ 4 h 4"/>
                  <a:gd name="T4" fmla="*/ 4 w 9"/>
                  <a:gd name="T5" fmla="*/ 4 h 4"/>
                  <a:gd name="T6" fmla="*/ 2 w 9"/>
                  <a:gd name="T7" fmla="*/ 3 h 4"/>
                  <a:gd name="T8" fmla="*/ 1 w 9"/>
                  <a:gd name="T9" fmla="*/ 2 h 4"/>
                  <a:gd name="T10" fmla="*/ 1 w 9"/>
                  <a:gd name="T11" fmla="*/ 0 h 4"/>
                  <a:gd name="T12" fmla="*/ 1 w 9"/>
                  <a:gd name="T13" fmla="*/ 0 h 4"/>
                  <a:gd name="T14" fmla="*/ 2 w 9"/>
                  <a:gd name="T15" fmla="*/ 0 h 4"/>
                  <a:gd name="T16" fmla="*/ 5 w 9"/>
                  <a:gd name="T17" fmla="*/ 0 h 4"/>
                  <a:gd name="T18" fmla="*/ 7 w 9"/>
                  <a:gd name="T19" fmla="*/ 1 h 4"/>
                  <a:gd name="T20" fmla="*/ 8 w 9"/>
                  <a:gd name="T21" fmla="*/ 2 h 4"/>
                  <a:gd name="T22" fmla="*/ 8 w 9"/>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
                    <a:moveTo>
                      <a:pt x="8" y="4"/>
                    </a:moveTo>
                    <a:cubicBezTo>
                      <a:pt x="8" y="4"/>
                      <a:pt x="7" y="4"/>
                      <a:pt x="6" y="4"/>
                    </a:cubicBezTo>
                    <a:cubicBezTo>
                      <a:pt x="6" y="4"/>
                      <a:pt x="5" y="4"/>
                      <a:pt x="4" y="4"/>
                    </a:cubicBezTo>
                    <a:cubicBezTo>
                      <a:pt x="3" y="4"/>
                      <a:pt x="2" y="3"/>
                      <a:pt x="2" y="3"/>
                    </a:cubicBezTo>
                    <a:cubicBezTo>
                      <a:pt x="1" y="3"/>
                      <a:pt x="1" y="2"/>
                      <a:pt x="1" y="2"/>
                    </a:cubicBezTo>
                    <a:cubicBezTo>
                      <a:pt x="0" y="2"/>
                      <a:pt x="0" y="1"/>
                      <a:pt x="1" y="0"/>
                    </a:cubicBezTo>
                    <a:cubicBezTo>
                      <a:pt x="1" y="0"/>
                      <a:pt x="1" y="0"/>
                      <a:pt x="1" y="0"/>
                    </a:cubicBezTo>
                    <a:cubicBezTo>
                      <a:pt x="1" y="0"/>
                      <a:pt x="2" y="0"/>
                      <a:pt x="2" y="0"/>
                    </a:cubicBezTo>
                    <a:cubicBezTo>
                      <a:pt x="3" y="0"/>
                      <a:pt x="4" y="0"/>
                      <a:pt x="5" y="0"/>
                    </a:cubicBezTo>
                    <a:cubicBezTo>
                      <a:pt x="6" y="1"/>
                      <a:pt x="7" y="1"/>
                      <a:pt x="7" y="1"/>
                    </a:cubicBezTo>
                    <a:cubicBezTo>
                      <a:pt x="8" y="2"/>
                      <a:pt x="8" y="2"/>
                      <a:pt x="8" y="2"/>
                    </a:cubicBezTo>
                    <a:cubicBezTo>
                      <a:pt x="9" y="3"/>
                      <a:pt x="9" y="3"/>
                      <a:pt x="8"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2" name="ïṩlïḍê"/>
              <p:cNvSpPr/>
              <p:nvPr/>
            </p:nvSpPr>
            <p:spPr bwMode="auto">
              <a:xfrm>
                <a:off x="15969468" y="-1841739"/>
                <a:ext cx="30163" cy="17463"/>
              </a:xfrm>
              <a:custGeom>
                <a:avLst/>
                <a:gdLst>
                  <a:gd name="T0" fmla="*/ 8 w 9"/>
                  <a:gd name="T1" fmla="*/ 5 h 5"/>
                  <a:gd name="T2" fmla="*/ 6 w 9"/>
                  <a:gd name="T3" fmla="*/ 5 h 5"/>
                  <a:gd name="T4" fmla="*/ 4 w 9"/>
                  <a:gd name="T5" fmla="*/ 4 h 5"/>
                  <a:gd name="T6" fmla="*/ 2 w 9"/>
                  <a:gd name="T7" fmla="*/ 3 h 5"/>
                  <a:gd name="T8" fmla="*/ 1 w 9"/>
                  <a:gd name="T9" fmla="*/ 3 h 5"/>
                  <a:gd name="T10" fmla="*/ 1 w 9"/>
                  <a:gd name="T11" fmla="*/ 1 h 5"/>
                  <a:gd name="T12" fmla="*/ 1 w 9"/>
                  <a:gd name="T13" fmla="*/ 0 h 5"/>
                  <a:gd name="T14" fmla="*/ 2 w 9"/>
                  <a:gd name="T15" fmla="*/ 0 h 5"/>
                  <a:gd name="T16" fmla="*/ 5 w 9"/>
                  <a:gd name="T17" fmla="*/ 1 h 5"/>
                  <a:gd name="T18" fmla="*/ 7 w 9"/>
                  <a:gd name="T19" fmla="*/ 2 h 5"/>
                  <a:gd name="T20" fmla="*/ 8 w 9"/>
                  <a:gd name="T21" fmla="*/ 2 h 5"/>
                  <a:gd name="T22" fmla="*/ 8 w 9"/>
                  <a:gd name="T23" fmla="*/ 4 h 5"/>
                  <a:gd name="T24" fmla="*/ 8 w 9"/>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5"/>
                    </a:moveTo>
                    <a:cubicBezTo>
                      <a:pt x="8" y="5"/>
                      <a:pt x="7" y="5"/>
                      <a:pt x="6" y="5"/>
                    </a:cubicBezTo>
                    <a:cubicBezTo>
                      <a:pt x="6" y="5"/>
                      <a:pt x="5" y="4"/>
                      <a:pt x="4" y="4"/>
                    </a:cubicBezTo>
                    <a:cubicBezTo>
                      <a:pt x="3" y="4"/>
                      <a:pt x="2" y="4"/>
                      <a:pt x="2" y="3"/>
                    </a:cubicBezTo>
                    <a:cubicBezTo>
                      <a:pt x="1" y="3"/>
                      <a:pt x="1" y="3"/>
                      <a:pt x="1" y="3"/>
                    </a:cubicBezTo>
                    <a:cubicBezTo>
                      <a:pt x="0" y="2"/>
                      <a:pt x="0" y="1"/>
                      <a:pt x="1" y="1"/>
                    </a:cubicBezTo>
                    <a:cubicBezTo>
                      <a:pt x="1" y="0"/>
                      <a:pt x="1" y="0"/>
                      <a:pt x="1" y="0"/>
                    </a:cubicBezTo>
                    <a:cubicBezTo>
                      <a:pt x="1" y="0"/>
                      <a:pt x="2" y="0"/>
                      <a:pt x="2" y="0"/>
                    </a:cubicBezTo>
                    <a:cubicBezTo>
                      <a:pt x="3" y="0"/>
                      <a:pt x="4" y="0"/>
                      <a:pt x="5" y="1"/>
                    </a:cubicBezTo>
                    <a:cubicBezTo>
                      <a:pt x="6" y="1"/>
                      <a:pt x="7" y="1"/>
                      <a:pt x="7" y="2"/>
                    </a:cubicBezTo>
                    <a:cubicBezTo>
                      <a:pt x="8" y="2"/>
                      <a:pt x="8" y="2"/>
                      <a:pt x="8" y="2"/>
                    </a:cubicBezTo>
                    <a:cubicBezTo>
                      <a:pt x="9" y="3"/>
                      <a:pt x="9" y="4"/>
                      <a:pt x="8" y="4"/>
                    </a:cubicBezTo>
                    <a:lnTo>
                      <a:pt x="8"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3" name="íś1ïḓê"/>
              <p:cNvSpPr/>
              <p:nvPr/>
            </p:nvSpPr>
            <p:spPr bwMode="auto">
              <a:xfrm>
                <a:off x="15948830" y="-1816339"/>
                <a:ext cx="33338" cy="17463"/>
              </a:xfrm>
              <a:custGeom>
                <a:avLst/>
                <a:gdLst>
                  <a:gd name="T0" fmla="*/ 9 w 10"/>
                  <a:gd name="T1" fmla="*/ 5 h 5"/>
                  <a:gd name="T2" fmla="*/ 8 w 10"/>
                  <a:gd name="T3" fmla="*/ 5 h 5"/>
                  <a:gd name="T4" fmla="*/ 5 w 10"/>
                  <a:gd name="T5" fmla="*/ 4 h 5"/>
                  <a:gd name="T6" fmla="*/ 2 w 10"/>
                  <a:gd name="T7" fmla="*/ 3 h 5"/>
                  <a:gd name="T8" fmla="*/ 1 w 10"/>
                  <a:gd name="T9" fmla="*/ 3 h 5"/>
                  <a:gd name="T10" fmla="*/ 0 w 10"/>
                  <a:gd name="T11" fmla="*/ 1 h 5"/>
                  <a:gd name="T12" fmla="*/ 1 w 10"/>
                  <a:gd name="T13" fmla="*/ 0 h 5"/>
                  <a:gd name="T14" fmla="*/ 3 w 10"/>
                  <a:gd name="T15" fmla="*/ 0 h 5"/>
                  <a:gd name="T16" fmla="*/ 6 w 10"/>
                  <a:gd name="T17" fmla="*/ 1 h 5"/>
                  <a:gd name="T18" fmla="*/ 8 w 10"/>
                  <a:gd name="T19" fmla="*/ 2 h 5"/>
                  <a:gd name="T20" fmla="*/ 10 w 10"/>
                  <a:gd name="T21" fmla="*/ 2 h 5"/>
                  <a:gd name="T22" fmla="*/ 10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9" y="5"/>
                      <a:pt x="8" y="5"/>
                    </a:cubicBezTo>
                    <a:cubicBezTo>
                      <a:pt x="7" y="5"/>
                      <a:pt x="6" y="5"/>
                      <a:pt x="5" y="4"/>
                    </a:cubicBezTo>
                    <a:cubicBezTo>
                      <a:pt x="4" y="4"/>
                      <a:pt x="3" y="4"/>
                      <a:pt x="2" y="3"/>
                    </a:cubicBezTo>
                    <a:cubicBezTo>
                      <a:pt x="1" y="3"/>
                      <a:pt x="1" y="3"/>
                      <a:pt x="1" y="3"/>
                    </a:cubicBezTo>
                    <a:cubicBezTo>
                      <a:pt x="0" y="2"/>
                      <a:pt x="0" y="1"/>
                      <a:pt x="0" y="1"/>
                    </a:cubicBezTo>
                    <a:cubicBezTo>
                      <a:pt x="1" y="0"/>
                      <a:pt x="1" y="0"/>
                      <a:pt x="1" y="0"/>
                    </a:cubicBezTo>
                    <a:cubicBezTo>
                      <a:pt x="1" y="0"/>
                      <a:pt x="2" y="0"/>
                      <a:pt x="3" y="0"/>
                    </a:cubicBezTo>
                    <a:cubicBezTo>
                      <a:pt x="3" y="0"/>
                      <a:pt x="5" y="0"/>
                      <a:pt x="6" y="1"/>
                    </a:cubicBezTo>
                    <a:cubicBezTo>
                      <a:pt x="7" y="1"/>
                      <a:pt x="8" y="1"/>
                      <a:pt x="8" y="2"/>
                    </a:cubicBezTo>
                    <a:cubicBezTo>
                      <a:pt x="9" y="2"/>
                      <a:pt x="10" y="2"/>
                      <a:pt x="10" y="2"/>
                    </a:cubicBezTo>
                    <a:cubicBezTo>
                      <a:pt x="10" y="3"/>
                      <a:pt x="10" y="4"/>
                      <a:pt x="10"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4" name="iṧļîḋé"/>
              <p:cNvSpPr/>
              <p:nvPr/>
            </p:nvSpPr>
            <p:spPr bwMode="auto">
              <a:xfrm>
                <a:off x="15920255" y="-1789352"/>
                <a:ext cx="38100" cy="14288"/>
              </a:xfrm>
              <a:custGeom>
                <a:avLst/>
                <a:gdLst>
                  <a:gd name="T0" fmla="*/ 10 w 11"/>
                  <a:gd name="T1" fmla="*/ 4 h 4"/>
                  <a:gd name="T2" fmla="*/ 8 w 11"/>
                  <a:gd name="T3" fmla="*/ 4 h 4"/>
                  <a:gd name="T4" fmla="*/ 5 w 11"/>
                  <a:gd name="T5" fmla="*/ 4 h 4"/>
                  <a:gd name="T6" fmla="*/ 2 w 11"/>
                  <a:gd name="T7" fmla="*/ 3 h 4"/>
                  <a:gd name="T8" fmla="*/ 1 w 11"/>
                  <a:gd name="T9" fmla="*/ 2 h 4"/>
                  <a:gd name="T10" fmla="*/ 1 w 11"/>
                  <a:gd name="T11" fmla="*/ 0 h 4"/>
                  <a:gd name="T12" fmla="*/ 2 w 11"/>
                  <a:gd name="T13" fmla="*/ 0 h 4"/>
                  <a:gd name="T14" fmla="*/ 3 w 11"/>
                  <a:gd name="T15" fmla="*/ 0 h 4"/>
                  <a:gd name="T16" fmla="*/ 6 w 11"/>
                  <a:gd name="T17" fmla="*/ 0 h 4"/>
                  <a:gd name="T18" fmla="*/ 9 w 11"/>
                  <a:gd name="T19" fmla="*/ 1 h 4"/>
                  <a:gd name="T20" fmla="*/ 10 w 11"/>
                  <a:gd name="T21" fmla="*/ 2 h 4"/>
                  <a:gd name="T22" fmla="*/ 10 w 11"/>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4">
                    <a:moveTo>
                      <a:pt x="10" y="4"/>
                    </a:moveTo>
                    <a:cubicBezTo>
                      <a:pt x="10" y="4"/>
                      <a:pt x="9" y="4"/>
                      <a:pt x="8" y="4"/>
                    </a:cubicBezTo>
                    <a:cubicBezTo>
                      <a:pt x="7" y="4"/>
                      <a:pt x="6" y="4"/>
                      <a:pt x="5" y="4"/>
                    </a:cubicBezTo>
                    <a:cubicBezTo>
                      <a:pt x="4" y="4"/>
                      <a:pt x="3" y="3"/>
                      <a:pt x="2" y="3"/>
                    </a:cubicBezTo>
                    <a:cubicBezTo>
                      <a:pt x="2" y="3"/>
                      <a:pt x="1" y="2"/>
                      <a:pt x="1" y="2"/>
                    </a:cubicBezTo>
                    <a:cubicBezTo>
                      <a:pt x="1" y="2"/>
                      <a:pt x="0" y="1"/>
                      <a:pt x="1" y="0"/>
                    </a:cubicBezTo>
                    <a:cubicBezTo>
                      <a:pt x="2" y="0"/>
                      <a:pt x="2" y="0"/>
                      <a:pt x="2" y="0"/>
                    </a:cubicBezTo>
                    <a:cubicBezTo>
                      <a:pt x="2" y="0"/>
                      <a:pt x="2" y="0"/>
                      <a:pt x="3" y="0"/>
                    </a:cubicBezTo>
                    <a:cubicBezTo>
                      <a:pt x="4" y="0"/>
                      <a:pt x="5" y="0"/>
                      <a:pt x="6" y="0"/>
                    </a:cubicBezTo>
                    <a:cubicBezTo>
                      <a:pt x="7" y="1"/>
                      <a:pt x="8" y="1"/>
                      <a:pt x="9" y="1"/>
                    </a:cubicBezTo>
                    <a:cubicBezTo>
                      <a:pt x="10" y="2"/>
                      <a:pt x="10" y="2"/>
                      <a:pt x="10" y="2"/>
                    </a:cubicBezTo>
                    <a:cubicBezTo>
                      <a:pt x="11" y="2"/>
                      <a:pt x="11" y="3"/>
                      <a:pt x="10"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5" name="îṡḻïďe"/>
              <p:cNvSpPr/>
              <p:nvPr/>
            </p:nvSpPr>
            <p:spPr bwMode="auto">
              <a:xfrm>
                <a:off x="15902793" y="-1754427"/>
                <a:ext cx="34925" cy="17463"/>
              </a:xfrm>
              <a:custGeom>
                <a:avLst/>
                <a:gdLst>
                  <a:gd name="T0" fmla="*/ 9 w 10"/>
                  <a:gd name="T1" fmla="*/ 5 h 5"/>
                  <a:gd name="T2" fmla="*/ 7 w 10"/>
                  <a:gd name="T3" fmla="*/ 5 h 5"/>
                  <a:gd name="T4" fmla="*/ 5 w 10"/>
                  <a:gd name="T5" fmla="*/ 4 h 5"/>
                  <a:gd name="T6" fmla="*/ 2 w 10"/>
                  <a:gd name="T7" fmla="*/ 3 h 5"/>
                  <a:gd name="T8" fmla="*/ 1 w 10"/>
                  <a:gd name="T9" fmla="*/ 2 h 5"/>
                  <a:gd name="T10" fmla="*/ 1 w 10"/>
                  <a:gd name="T11" fmla="*/ 0 h 5"/>
                  <a:gd name="T12" fmla="*/ 2 w 10"/>
                  <a:gd name="T13" fmla="*/ 0 h 5"/>
                  <a:gd name="T14" fmla="*/ 3 w 10"/>
                  <a:gd name="T15" fmla="*/ 0 h 5"/>
                  <a:gd name="T16" fmla="*/ 6 w 10"/>
                  <a:gd name="T17" fmla="*/ 1 h 5"/>
                  <a:gd name="T18" fmla="*/ 8 w 10"/>
                  <a:gd name="T19" fmla="*/ 2 h 5"/>
                  <a:gd name="T20" fmla="*/ 9 w 10"/>
                  <a:gd name="T21" fmla="*/ 3 h 5"/>
                  <a:gd name="T22" fmla="*/ 9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8" y="5"/>
                      <a:pt x="7" y="5"/>
                    </a:cubicBezTo>
                    <a:cubicBezTo>
                      <a:pt x="6" y="5"/>
                      <a:pt x="5" y="4"/>
                      <a:pt x="5" y="4"/>
                    </a:cubicBezTo>
                    <a:cubicBezTo>
                      <a:pt x="4" y="4"/>
                      <a:pt x="3" y="3"/>
                      <a:pt x="2" y="3"/>
                    </a:cubicBezTo>
                    <a:cubicBezTo>
                      <a:pt x="1" y="3"/>
                      <a:pt x="1" y="2"/>
                      <a:pt x="1" y="2"/>
                    </a:cubicBezTo>
                    <a:cubicBezTo>
                      <a:pt x="0" y="2"/>
                      <a:pt x="0" y="1"/>
                      <a:pt x="1" y="0"/>
                    </a:cubicBezTo>
                    <a:cubicBezTo>
                      <a:pt x="2" y="0"/>
                      <a:pt x="2" y="0"/>
                      <a:pt x="2" y="0"/>
                    </a:cubicBezTo>
                    <a:cubicBezTo>
                      <a:pt x="2" y="0"/>
                      <a:pt x="2" y="0"/>
                      <a:pt x="3" y="0"/>
                    </a:cubicBezTo>
                    <a:cubicBezTo>
                      <a:pt x="4" y="0"/>
                      <a:pt x="5" y="0"/>
                      <a:pt x="6" y="1"/>
                    </a:cubicBezTo>
                    <a:cubicBezTo>
                      <a:pt x="7" y="1"/>
                      <a:pt x="8" y="1"/>
                      <a:pt x="8" y="2"/>
                    </a:cubicBezTo>
                    <a:cubicBezTo>
                      <a:pt x="9" y="2"/>
                      <a:pt x="9" y="3"/>
                      <a:pt x="9" y="3"/>
                    </a:cubicBezTo>
                    <a:cubicBezTo>
                      <a:pt x="10" y="3"/>
                      <a:pt x="10" y="4"/>
                      <a:pt x="9"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6" name="işľíḓè"/>
              <p:cNvSpPr/>
              <p:nvPr/>
            </p:nvSpPr>
            <p:spPr bwMode="auto">
              <a:xfrm>
                <a:off x="15885330" y="-1722677"/>
                <a:ext cx="25400" cy="12700"/>
              </a:xfrm>
              <a:custGeom>
                <a:avLst/>
                <a:gdLst>
                  <a:gd name="T0" fmla="*/ 5 w 7"/>
                  <a:gd name="T1" fmla="*/ 4 h 4"/>
                  <a:gd name="T2" fmla="*/ 4 w 7"/>
                  <a:gd name="T3" fmla="*/ 4 h 4"/>
                  <a:gd name="T4" fmla="*/ 3 w 7"/>
                  <a:gd name="T5" fmla="*/ 3 h 4"/>
                  <a:gd name="T6" fmla="*/ 1 w 7"/>
                  <a:gd name="T7" fmla="*/ 2 h 4"/>
                  <a:gd name="T8" fmla="*/ 0 w 7"/>
                  <a:gd name="T9" fmla="*/ 2 h 4"/>
                  <a:gd name="T10" fmla="*/ 1 w 7"/>
                  <a:gd name="T11" fmla="*/ 0 h 4"/>
                  <a:gd name="T12" fmla="*/ 1 w 7"/>
                  <a:gd name="T13" fmla="*/ 0 h 4"/>
                  <a:gd name="T14" fmla="*/ 2 w 7"/>
                  <a:gd name="T15" fmla="*/ 0 h 4"/>
                  <a:gd name="T16" fmla="*/ 4 w 7"/>
                  <a:gd name="T17" fmla="*/ 0 h 4"/>
                  <a:gd name="T18" fmla="*/ 6 w 7"/>
                  <a:gd name="T19" fmla="*/ 1 h 4"/>
                  <a:gd name="T20" fmla="*/ 6 w 7"/>
                  <a:gd name="T21" fmla="*/ 2 h 4"/>
                  <a:gd name="T22" fmla="*/ 6 w 7"/>
                  <a:gd name="T23" fmla="*/ 4 h 4"/>
                  <a:gd name="T24" fmla="*/ 5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5" y="4"/>
                    </a:moveTo>
                    <a:cubicBezTo>
                      <a:pt x="5" y="4"/>
                      <a:pt x="5" y="4"/>
                      <a:pt x="4" y="4"/>
                    </a:cubicBezTo>
                    <a:cubicBezTo>
                      <a:pt x="4" y="4"/>
                      <a:pt x="3" y="4"/>
                      <a:pt x="3" y="3"/>
                    </a:cubicBezTo>
                    <a:cubicBezTo>
                      <a:pt x="2" y="3"/>
                      <a:pt x="1" y="3"/>
                      <a:pt x="1" y="2"/>
                    </a:cubicBezTo>
                    <a:cubicBezTo>
                      <a:pt x="1" y="2"/>
                      <a:pt x="0" y="2"/>
                      <a:pt x="0" y="2"/>
                    </a:cubicBezTo>
                    <a:cubicBezTo>
                      <a:pt x="0" y="1"/>
                      <a:pt x="0" y="0"/>
                      <a:pt x="1" y="0"/>
                    </a:cubicBezTo>
                    <a:cubicBezTo>
                      <a:pt x="1" y="0"/>
                      <a:pt x="1" y="0"/>
                      <a:pt x="1" y="0"/>
                    </a:cubicBezTo>
                    <a:cubicBezTo>
                      <a:pt x="1" y="0"/>
                      <a:pt x="2" y="0"/>
                      <a:pt x="2" y="0"/>
                    </a:cubicBezTo>
                    <a:cubicBezTo>
                      <a:pt x="3" y="0"/>
                      <a:pt x="3" y="0"/>
                      <a:pt x="4" y="0"/>
                    </a:cubicBezTo>
                    <a:cubicBezTo>
                      <a:pt x="5" y="0"/>
                      <a:pt x="5" y="1"/>
                      <a:pt x="6" y="1"/>
                    </a:cubicBezTo>
                    <a:cubicBezTo>
                      <a:pt x="6" y="1"/>
                      <a:pt x="6" y="2"/>
                      <a:pt x="6" y="2"/>
                    </a:cubicBezTo>
                    <a:cubicBezTo>
                      <a:pt x="7" y="2"/>
                      <a:pt x="6" y="3"/>
                      <a:pt x="6" y="4"/>
                    </a:cubicBezTo>
                    <a:lnTo>
                      <a:pt x="5"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7" name="í$ḷiḍé"/>
              <p:cNvSpPr/>
              <p:nvPr/>
            </p:nvSpPr>
            <p:spPr bwMode="auto">
              <a:xfrm>
                <a:off x="15864693" y="-1698864"/>
                <a:ext cx="23813" cy="17463"/>
              </a:xfrm>
              <a:custGeom>
                <a:avLst/>
                <a:gdLst>
                  <a:gd name="T0" fmla="*/ 5 w 7"/>
                  <a:gd name="T1" fmla="*/ 5 h 5"/>
                  <a:gd name="T2" fmla="*/ 5 w 7"/>
                  <a:gd name="T3" fmla="*/ 5 h 5"/>
                  <a:gd name="T4" fmla="*/ 3 w 7"/>
                  <a:gd name="T5" fmla="*/ 4 h 5"/>
                  <a:gd name="T6" fmla="*/ 1 w 7"/>
                  <a:gd name="T7" fmla="*/ 3 h 5"/>
                  <a:gd name="T8" fmla="*/ 0 w 7"/>
                  <a:gd name="T9" fmla="*/ 3 h 5"/>
                  <a:gd name="T10" fmla="*/ 1 w 7"/>
                  <a:gd name="T11" fmla="*/ 1 h 5"/>
                  <a:gd name="T12" fmla="*/ 1 w 7"/>
                  <a:gd name="T13" fmla="*/ 1 h 5"/>
                  <a:gd name="T14" fmla="*/ 2 w 7"/>
                  <a:gd name="T15" fmla="*/ 0 h 5"/>
                  <a:gd name="T16" fmla="*/ 4 w 7"/>
                  <a:gd name="T17" fmla="*/ 1 h 5"/>
                  <a:gd name="T18" fmla="*/ 6 w 7"/>
                  <a:gd name="T19" fmla="*/ 2 h 5"/>
                  <a:gd name="T20" fmla="*/ 6 w 7"/>
                  <a:gd name="T21" fmla="*/ 3 h 5"/>
                  <a:gd name="T22" fmla="*/ 6 w 7"/>
                  <a:gd name="T23" fmla="*/ 4 h 5"/>
                  <a:gd name="T24" fmla="*/ 5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5" y="5"/>
                    </a:moveTo>
                    <a:cubicBezTo>
                      <a:pt x="5" y="5"/>
                      <a:pt x="5" y="5"/>
                      <a:pt x="5" y="5"/>
                    </a:cubicBezTo>
                    <a:cubicBezTo>
                      <a:pt x="4" y="5"/>
                      <a:pt x="3" y="5"/>
                      <a:pt x="3" y="4"/>
                    </a:cubicBezTo>
                    <a:cubicBezTo>
                      <a:pt x="2" y="4"/>
                      <a:pt x="1" y="4"/>
                      <a:pt x="1" y="3"/>
                    </a:cubicBezTo>
                    <a:cubicBezTo>
                      <a:pt x="1" y="3"/>
                      <a:pt x="0" y="3"/>
                      <a:pt x="0" y="3"/>
                    </a:cubicBezTo>
                    <a:cubicBezTo>
                      <a:pt x="0" y="2"/>
                      <a:pt x="0" y="1"/>
                      <a:pt x="1" y="1"/>
                    </a:cubicBezTo>
                    <a:cubicBezTo>
                      <a:pt x="1" y="1"/>
                      <a:pt x="1" y="1"/>
                      <a:pt x="1" y="1"/>
                    </a:cubicBezTo>
                    <a:cubicBezTo>
                      <a:pt x="1" y="1"/>
                      <a:pt x="2" y="0"/>
                      <a:pt x="2" y="0"/>
                    </a:cubicBezTo>
                    <a:cubicBezTo>
                      <a:pt x="3" y="0"/>
                      <a:pt x="3" y="1"/>
                      <a:pt x="4" y="1"/>
                    </a:cubicBezTo>
                    <a:cubicBezTo>
                      <a:pt x="5" y="1"/>
                      <a:pt x="5" y="2"/>
                      <a:pt x="6" y="2"/>
                    </a:cubicBezTo>
                    <a:cubicBezTo>
                      <a:pt x="6" y="2"/>
                      <a:pt x="6" y="3"/>
                      <a:pt x="6" y="3"/>
                    </a:cubicBezTo>
                    <a:cubicBezTo>
                      <a:pt x="7" y="3"/>
                      <a:pt x="6" y="4"/>
                      <a:pt x="6" y="4"/>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8" name="ïṩľiḍê"/>
              <p:cNvSpPr/>
              <p:nvPr/>
            </p:nvSpPr>
            <p:spPr bwMode="auto">
              <a:xfrm>
                <a:off x="15840880" y="-1671877"/>
                <a:ext cx="26988" cy="14288"/>
              </a:xfrm>
              <a:custGeom>
                <a:avLst/>
                <a:gdLst>
                  <a:gd name="T0" fmla="*/ 6 w 8"/>
                  <a:gd name="T1" fmla="*/ 4 h 4"/>
                  <a:gd name="T2" fmla="*/ 5 w 8"/>
                  <a:gd name="T3" fmla="*/ 4 h 4"/>
                  <a:gd name="T4" fmla="*/ 3 w 8"/>
                  <a:gd name="T5" fmla="*/ 4 h 4"/>
                  <a:gd name="T6" fmla="*/ 2 w 8"/>
                  <a:gd name="T7" fmla="*/ 3 h 4"/>
                  <a:gd name="T8" fmla="*/ 1 w 8"/>
                  <a:gd name="T9" fmla="*/ 2 h 4"/>
                  <a:gd name="T10" fmla="*/ 1 w 8"/>
                  <a:gd name="T11" fmla="*/ 0 h 4"/>
                  <a:gd name="T12" fmla="*/ 2 w 8"/>
                  <a:gd name="T13" fmla="*/ 0 h 4"/>
                  <a:gd name="T14" fmla="*/ 3 w 8"/>
                  <a:gd name="T15" fmla="*/ 0 h 4"/>
                  <a:gd name="T16" fmla="*/ 5 w 8"/>
                  <a:gd name="T17" fmla="*/ 0 h 4"/>
                  <a:gd name="T18" fmla="*/ 6 w 8"/>
                  <a:gd name="T19" fmla="*/ 1 h 4"/>
                  <a:gd name="T20" fmla="*/ 7 w 8"/>
                  <a:gd name="T21" fmla="*/ 2 h 4"/>
                  <a:gd name="T22" fmla="*/ 7 w 8"/>
                  <a:gd name="T23" fmla="*/ 4 h 4"/>
                  <a:gd name="T24" fmla="*/ 6 w 8"/>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4">
                    <a:moveTo>
                      <a:pt x="6" y="4"/>
                    </a:moveTo>
                    <a:cubicBezTo>
                      <a:pt x="6" y="4"/>
                      <a:pt x="6" y="4"/>
                      <a:pt x="5" y="4"/>
                    </a:cubicBezTo>
                    <a:cubicBezTo>
                      <a:pt x="5" y="4"/>
                      <a:pt x="4" y="4"/>
                      <a:pt x="3" y="4"/>
                    </a:cubicBezTo>
                    <a:cubicBezTo>
                      <a:pt x="3" y="3"/>
                      <a:pt x="2" y="3"/>
                      <a:pt x="2" y="3"/>
                    </a:cubicBezTo>
                    <a:cubicBezTo>
                      <a:pt x="1" y="2"/>
                      <a:pt x="1" y="2"/>
                      <a:pt x="1" y="2"/>
                    </a:cubicBezTo>
                    <a:cubicBezTo>
                      <a:pt x="0" y="1"/>
                      <a:pt x="1" y="0"/>
                      <a:pt x="1" y="0"/>
                    </a:cubicBezTo>
                    <a:cubicBezTo>
                      <a:pt x="2" y="0"/>
                      <a:pt x="2" y="0"/>
                      <a:pt x="2" y="0"/>
                    </a:cubicBezTo>
                    <a:cubicBezTo>
                      <a:pt x="2" y="0"/>
                      <a:pt x="2" y="0"/>
                      <a:pt x="3" y="0"/>
                    </a:cubicBezTo>
                    <a:cubicBezTo>
                      <a:pt x="3" y="0"/>
                      <a:pt x="4" y="0"/>
                      <a:pt x="5" y="0"/>
                    </a:cubicBezTo>
                    <a:cubicBezTo>
                      <a:pt x="5" y="0"/>
                      <a:pt x="6" y="1"/>
                      <a:pt x="6" y="1"/>
                    </a:cubicBezTo>
                    <a:cubicBezTo>
                      <a:pt x="7" y="2"/>
                      <a:pt x="7" y="2"/>
                      <a:pt x="7" y="2"/>
                    </a:cubicBezTo>
                    <a:cubicBezTo>
                      <a:pt x="8" y="3"/>
                      <a:pt x="7" y="3"/>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9" name="iš1íḑé"/>
              <p:cNvSpPr/>
              <p:nvPr/>
            </p:nvSpPr>
            <p:spPr bwMode="auto">
              <a:xfrm>
                <a:off x="15817068" y="-1640127"/>
                <a:ext cx="26988" cy="17463"/>
              </a:xfrm>
              <a:custGeom>
                <a:avLst/>
                <a:gdLst>
                  <a:gd name="T0" fmla="*/ 6 w 8"/>
                  <a:gd name="T1" fmla="*/ 5 h 5"/>
                  <a:gd name="T2" fmla="*/ 5 w 8"/>
                  <a:gd name="T3" fmla="*/ 5 h 5"/>
                  <a:gd name="T4" fmla="*/ 3 w 8"/>
                  <a:gd name="T5" fmla="*/ 4 h 5"/>
                  <a:gd name="T6" fmla="*/ 2 w 8"/>
                  <a:gd name="T7" fmla="*/ 3 h 5"/>
                  <a:gd name="T8" fmla="*/ 1 w 8"/>
                  <a:gd name="T9" fmla="*/ 3 h 5"/>
                  <a:gd name="T10" fmla="*/ 1 w 8"/>
                  <a:gd name="T11" fmla="*/ 1 h 5"/>
                  <a:gd name="T12" fmla="*/ 2 w 8"/>
                  <a:gd name="T13" fmla="*/ 1 h 5"/>
                  <a:gd name="T14" fmla="*/ 3 w 8"/>
                  <a:gd name="T15" fmla="*/ 1 h 5"/>
                  <a:gd name="T16" fmla="*/ 5 w 8"/>
                  <a:gd name="T17" fmla="*/ 1 h 5"/>
                  <a:gd name="T18" fmla="*/ 6 w 8"/>
                  <a:gd name="T19" fmla="*/ 2 h 5"/>
                  <a:gd name="T20" fmla="*/ 7 w 8"/>
                  <a:gd name="T21" fmla="*/ 3 h 5"/>
                  <a:gd name="T22" fmla="*/ 7 w 8"/>
                  <a:gd name="T23" fmla="*/ 4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5"/>
                      <a:pt x="3" y="4"/>
                    </a:cubicBezTo>
                    <a:cubicBezTo>
                      <a:pt x="3" y="4"/>
                      <a:pt x="2" y="4"/>
                      <a:pt x="2" y="3"/>
                    </a:cubicBezTo>
                    <a:cubicBezTo>
                      <a:pt x="1" y="3"/>
                      <a:pt x="1" y="3"/>
                      <a:pt x="1" y="3"/>
                    </a:cubicBezTo>
                    <a:cubicBezTo>
                      <a:pt x="0" y="2"/>
                      <a:pt x="1" y="1"/>
                      <a:pt x="1" y="1"/>
                    </a:cubicBezTo>
                    <a:cubicBezTo>
                      <a:pt x="2" y="1"/>
                      <a:pt x="2" y="1"/>
                      <a:pt x="2" y="1"/>
                    </a:cubicBezTo>
                    <a:cubicBezTo>
                      <a:pt x="2" y="1"/>
                      <a:pt x="2" y="0"/>
                      <a:pt x="3" y="1"/>
                    </a:cubicBezTo>
                    <a:cubicBezTo>
                      <a:pt x="3" y="1"/>
                      <a:pt x="4" y="1"/>
                      <a:pt x="5" y="1"/>
                    </a:cubicBezTo>
                    <a:cubicBezTo>
                      <a:pt x="5" y="1"/>
                      <a:pt x="6" y="2"/>
                      <a:pt x="6" y="2"/>
                    </a:cubicBezTo>
                    <a:cubicBezTo>
                      <a:pt x="7" y="2"/>
                      <a:pt x="7" y="3"/>
                      <a:pt x="7" y="3"/>
                    </a:cubicBezTo>
                    <a:cubicBezTo>
                      <a:pt x="8" y="3"/>
                      <a:pt x="7" y="4"/>
                      <a:pt x="7"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0" name="î$1ïde"/>
              <p:cNvSpPr/>
              <p:nvPr/>
            </p:nvSpPr>
            <p:spPr bwMode="auto">
              <a:xfrm>
                <a:off x="15788493" y="-1605202"/>
                <a:ext cx="31750" cy="17463"/>
              </a:xfrm>
              <a:custGeom>
                <a:avLst/>
                <a:gdLst>
                  <a:gd name="T0" fmla="*/ 8 w 9"/>
                  <a:gd name="T1" fmla="*/ 4 h 5"/>
                  <a:gd name="T2" fmla="*/ 7 w 9"/>
                  <a:gd name="T3" fmla="*/ 4 h 5"/>
                  <a:gd name="T4" fmla="*/ 4 w 9"/>
                  <a:gd name="T5" fmla="*/ 4 h 5"/>
                  <a:gd name="T6" fmla="*/ 2 w 9"/>
                  <a:gd name="T7" fmla="*/ 3 h 5"/>
                  <a:gd name="T8" fmla="*/ 1 w 9"/>
                  <a:gd name="T9" fmla="*/ 3 h 5"/>
                  <a:gd name="T10" fmla="*/ 1 w 9"/>
                  <a:gd name="T11" fmla="*/ 1 h 5"/>
                  <a:gd name="T12" fmla="*/ 2 w 9"/>
                  <a:gd name="T13" fmla="*/ 0 h 5"/>
                  <a:gd name="T14" fmla="*/ 3 w 9"/>
                  <a:gd name="T15" fmla="*/ 0 h 5"/>
                  <a:gd name="T16" fmla="*/ 5 w 9"/>
                  <a:gd name="T17" fmla="*/ 1 h 5"/>
                  <a:gd name="T18" fmla="*/ 8 w 9"/>
                  <a:gd name="T19" fmla="*/ 2 h 5"/>
                  <a:gd name="T20" fmla="*/ 9 w 9"/>
                  <a:gd name="T21" fmla="*/ 2 h 5"/>
                  <a:gd name="T22" fmla="*/ 9 w 9"/>
                  <a:gd name="T23" fmla="*/ 4 h 5"/>
                  <a:gd name="T24" fmla="*/ 8 w 9"/>
                  <a:gd name="T25"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4"/>
                    </a:moveTo>
                    <a:cubicBezTo>
                      <a:pt x="8" y="4"/>
                      <a:pt x="8" y="4"/>
                      <a:pt x="7" y="4"/>
                    </a:cubicBezTo>
                    <a:cubicBezTo>
                      <a:pt x="6" y="5"/>
                      <a:pt x="5" y="4"/>
                      <a:pt x="4" y="4"/>
                    </a:cubicBezTo>
                    <a:cubicBezTo>
                      <a:pt x="3" y="4"/>
                      <a:pt x="3" y="4"/>
                      <a:pt x="2" y="3"/>
                    </a:cubicBezTo>
                    <a:cubicBezTo>
                      <a:pt x="1" y="3"/>
                      <a:pt x="1" y="3"/>
                      <a:pt x="1" y="3"/>
                    </a:cubicBezTo>
                    <a:cubicBezTo>
                      <a:pt x="0" y="2"/>
                      <a:pt x="0" y="1"/>
                      <a:pt x="1" y="1"/>
                    </a:cubicBezTo>
                    <a:cubicBezTo>
                      <a:pt x="2" y="0"/>
                      <a:pt x="2" y="0"/>
                      <a:pt x="2" y="0"/>
                    </a:cubicBezTo>
                    <a:cubicBezTo>
                      <a:pt x="2" y="0"/>
                      <a:pt x="2" y="0"/>
                      <a:pt x="3" y="0"/>
                    </a:cubicBezTo>
                    <a:cubicBezTo>
                      <a:pt x="3" y="0"/>
                      <a:pt x="4" y="0"/>
                      <a:pt x="5" y="1"/>
                    </a:cubicBezTo>
                    <a:cubicBezTo>
                      <a:pt x="6" y="1"/>
                      <a:pt x="7" y="1"/>
                      <a:pt x="8" y="2"/>
                    </a:cubicBezTo>
                    <a:cubicBezTo>
                      <a:pt x="8" y="2"/>
                      <a:pt x="9" y="2"/>
                      <a:pt x="9" y="2"/>
                    </a:cubicBezTo>
                    <a:cubicBezTo>
                      <a:pt x="9" y="3"/>
                      <a:pt x="9" y="3"/>
                      <a:pt x="9" y="4"/>
                    </a:cubicBezTo>
                    <a:lnTo>
                      <a:pt x="8"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1" name="iṧļiďè"/>
              <p:cNvSpPr/>
              <p:nvPr/>
            </p:nvSpPr>
            <p:spPr bwMode="auto">
              <a:xfrm>
                <a:off x="15771030" y="-1578214"/>
                <a:ext cx="20638" cy="14288"/>
              </a:xfrm>
              <a:custGeom>
                <a:avLst/>
                <a:gdLst>
                  <a:gd name="T0" fmla="*/ 5 w 6"/>
                  <a:gd name="T1" fmla="*/ 3 h 4"/>
                  <a:gd name="T2" fmla="*/ 4 w 6"/>
                  <a:gd name="T3" fmla="*/ 4 h 4"/>
                  <a:gd name="T4" fmla="*/ 3 w 6"/>
                  <a:gd name="T5" fmla="*/ 3 h 4"/>
                  <a:gd name="T6" fmla="*/ 1 w 6"/>
                  <a:gd name="T7" fmla="*/ 3 h 4"/>
                  <a:gd name="T8" fmla="*/ 0 w 6"/>
                  <a:gd name="T9" fmla="*/ 2 h 4"/>
                  <a:gd name="T10" fmla="*/ 1 w 6"/>
                  <a:gd name="T11" fmla="*/ 0 h 4"/>
                  <a:gd name="T12" fmla="*/ 1 w 6"/>
                  <a:gd name="T13" fmla="*/ 0 h 4"/>
                  <a:gd name="T14" fmla="*/ 2 w 6"/>
                  <a:gd name="T15" fmla="*/ 0 h 4"/>
                  <a:gd name="T16" fmla="*/ 4 w 6"/>
                  <a:gd name="T17" fmla="*/ 0 h 4"/>
                  <a:gd name="T18" fmla="*/ 5 w 6"/>
                  <a:gd name="T19" fmla="*/ 1 h 4"/>
                  <a:gd name="T20" fmla="*/ 6 w 6"/>
                  <a:gd name="T21" fmla="*/ 1 h 4"/>
                  <a:gd name="T22" fmla="*/ 6 w 6"/>
                  <a:gd name="T23" fmla="*/ 3 h 4"/>
                  <a:gd name="T24" fmla="*/ 5 w 6"/>
                  <a:gd name="T25"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5" y="3"/>
                    </a:moveTo>
                    <a:cubicBezTo>
                      <a:pt x="5" y="3"/>
                      <a:pt x="5" y="4"/>
                      <a:pt x="4" y="4"/>
                    </a:cubicBezTo>
                    <a:cubicBezTo>
                      <a:pt x="4" y="4"/>
                      <a:pt x="3" y="4"/>
                      <a:pt x="3" y="3"/>
                    </a:cubicBezTo>
                    <a:cubicBezTo>
                      <a:pt x="2" y="3"/>
                      <a:pt x="1" y="3"/>
                      <a:pt x="1" y="3"/>
                    </a:cubicBezTo>
                    <a:cubicBezTo>
                      <a:pt x="1" y="2"/>
                      <a:pt x="0" y="2"/>
                      <a:pt x="0" y="2"/>
                    </a:cubicBezTo>
                    <a:cubicBezTo>
                      <a:pt x="0" y="1"/>
                      <a:pt x="0" y="0"/>
                      <a:pt x="1" y="0"/>
                    </a:cubicBezTo>
                    <a:cubicBezTo>
                      <a:pt x="1" y="0"/>
                      <a:pt x="1" y="0"/>
                      <a:pt x="1" y="0"/>
                    </a:cubicBezTo>
                    <a:cubicBezTo>
                      <a:pt x="1" y="0"/>
                      <a:pt x="1" y="0"/>
                      <a:pt x="2" y="0"/>
                    </a:cubicBezTo>
                    <a:cubicBezTo>
                      <a:pt x="2" y="0"/>
                      <a:pt x="3" y="0"/>
                      <a:pt x="4" y="0"/>
                    </a:cubicBezTo>
                    <a:cubicBezTo>
                      <a:pt x="4" y="0"/>
                      <a:pt x="5" y="0"/>
                      <a:pt x="5" y="1"/>
                    </a:cubicBezTo>
                    <a:cubicBezTo>
                      <a:pt x="6" y="1"/>
                      <a:pt x="6" y="1"/>
                      <a:pt x="6" y="1"/>
                    </a:cubicBezTo>
                    <a:cubicBezTo>
                      <a:pt x="6" y="2"/>
                      <a:pt x="6" y="3"/>
                      <a:pt x="6" y="3"/>
                    </a:cubicBezTo>
                    <a:lnTo>
                      <a:pt x="5" y="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2" name="îsļïḍé"/>
              <p:cNvSpPr/>
              <p:nvPr/>
            </p:nvSpPr>
            <p:spPr bwMode="auto">
              <a:xfrm>
                <a:off x="15744043" y="-1549639"/>
                <a:ext cx="26988" cy="15875"/>
              </a:xfrm>
              <a:custGeom>
                <a:avLst/>
                <a:gdLst>
                  <a:gd name="T0" fmla="*/ 6 w 8"/>
                  <a:gd name="T1" fmla="*/ 5 h 5"/>
                  <a:gd name="T2" fmla="*/ 5 w 8"/>
                  <a:gd name="T3" fmla="*/ 5 h 5"/>
                  <a:gd name="T4" fmla="*/ 3 w 8"/>
                  <a:gd name="T5" fmla="*/ 4 h 5"/>
                  <a:gd name="T6" fmla="*/ 1 w 8"/>
                  <a:gd name="T7" fmla="*/ 3 h 5"/>
                  <a:gd name="T8" fmla="*/ 1 w 8"/>
                  <a:gd name="T9" fmla="*/ 2 h 5"/>
                  <a:gd name="T10" fmla="*/ 1 w 8"/>
                  <a:gd name="T11" fmla="*/ 0 h 5"/>
                  <a:gd name="T12" fmla="*/ 2 w 8"/>
                  <a:gd name="T13" fmla="*/ 0 h 5"/>
                  <a:gd name="T14" fmla="*/ 3 w 8"/>
                  <a:gd name="T15" fmla="*/ 0 h 5"/>
                  <a:gd name="T16" fmla="*/ 5 w 8"/>
                  <a:gd name="T17" fmla="*/ 1 h 5"/>
                  <a:gd name="T18" fmla="*/ 7 w 8"/>
                  <a:gd name="T19" fmla="*/ 2 h 5"/>
                  <a:gd name="T20" fmla="*/ 7 w 8"/>
                  <a:gd name="T21" fmla="*/ 3 h 5"/>
                  <a:gd name="T22" fmla="*/ 7 w 8"/>
                  <a:gd name="T23" fmla="*/ 5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4"/>
                      <a:pt x="3" y="4"/>
                    </a:cubicBezTo>
                    <a:cubicBezTo>
                      <a:pt x="3" y="4"/>
                      <a:pt x="2" y="4"/>
                      <a:pt x="1" y="3"/>
                    </a:cubicBezTo>
                    <a:cubicBezTo>
                      <a:pt x="1" y="3"/>
                      <a:pt x="1" y="2"/>
                      <a:pt x="1" y="2"/>
                    </a:cubicBezTo>
                    <a:cubicBezTo>
                      <a:pt x="0" y="2"/>
                      <a:pt x="1" y="1"/>
                      <a:pt x="1" y="0"/>
                    </a:cubicBezTo>
                    <a:cubicBezTo>
                      <a:pt x="2" y="0"/>
                      <a:pt x="2" y="0"/>
                      <a:pt x="2" y="0"/>
                    </a:cubicBezTo>
                    <a:cubicBezTo>
                      <a:pt x="2" y="0"/>
                      <a:pt x="2" y="0"/>
                      <a:pt x="3" y="0"/>
                    </a:cubicBezTo>
                    <a:cubicBezTo>
                      <a:pt x="3" y="0"/>
                      <a:pt x="4" y="1"/>
                      <a:pt x="5" y="1"/>
                    </a:cubicBezTo>
                    <a:cubicBezTo>
                      <a:pt x="5" y="1"/>
                      <a:pt x="6" y="2"/>
                      <a:pt x="7" y="2"/>
                    </a:cubicBezTo>
                    <a:cubicBezTo>
                      <a:pt x="7" y="2"/>
                      <a:pt x="7" y="3"/>
                      <a:pt x="7" y="3"/>
                    </a:cubicBezTo>
                    <a:cubicBezTo>
                      <a:pt x="8" y="3"/>
                      <a:pt x="7" y="4"/>
                      <a:pt x="7" y="5"/>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3" name="íSlïḑê"/>
              <p:cNvSpPr/>
              <p:nvPr/>
            </p:nvSpPr>
            <p:spPr bwMode="auto">
              <a:xfrm>
                <a:off x="15715468" y="-1522652"/>
                <a:ext cx="20638"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0 h 5"/>
                  <a:gd name="T12" fmla="*/ 2 w 6"/>
                  <a:gd name="T13" fmla="*/ 0 h 5"/>
                  <a:gd name="T14" fmla="*/ 3 w 6"/>
                  <a:gd name="T15" fmla="*/ 0 h 5"/>
                  <a:gd name="T16" fmla="*/ 4 w 6"/>
                  <a:gd name="T17" fmla="*/ 1 h 5"/>
                  <a:gd name="T18" fmla="*/ 6 w 6"/>
                  <a:gd name="T19" fmla="*/ 3 h 5"/>
                  <a:gd name="T20" fmla="*/ 6 w 6"/>
                  <a:gd name="T21" fmla="*/ 4 h 5"/>
                  <a:gd name="T22" fmla="*/ 5 w 6"/>
                  <a:gd name="T23"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5">
                    <a:moveTo>
                      <a:pt x="5" y="5"/>
                    </a:moveTo>
                    <a:cubicBezTo>
                      <a:pt x="5" y="5"/>
                      <a:pt x="4" y="5"/>
                      <a:pt x="4" y="5"/>
                    </a:cubicBezTo>
                    <a:cubicBezTo>
                      <a:pt x="3" y="5"/>
                      <a:pt x="3" y="5"/>
                      <a:pt x="2" y="4"/>
                    </a:cubicBezTo>
                    <a:cubicBezTo>
                      <a:pt x="2" y="4"/>
                      <a:pt x="1" y="3"/>
                      <a:pt x="1" y="3"/>
                    </a:cubicBezTo>
                    <a:cubicBezTo>
                      <a:pt x="0" y="2"/>
                      <a:pt x="0" y="2"/>
                      <a:pt x="0" y="2"/>
                    </a:cubicBezTo>
                    <a:cubicBezTo>
                      <a:pt x="0" y="1"/>
                      <a:pt x="1" y="0"/>
                      <a:pt x="1" y="0"/>
                    </a:cubicBezTo>
                    <a:cubicBezTo>
                      <a:pt x="2" y="0"/>
                      <a:pt x="2" y="0"/>
                      <a:pt x="2" y="0"/>
                    </a:cubicBezTo>
                    <a:cubicBezTo>
                      <a:pt x="2" y="0"/>
                      <a:pt x="2" y="0"/>
                      <a:pt x="3" y="0"/>
                    </a:cubicBezTo>
                    <a:cubicBezTo>
                      <a:pt x="3" y="0"/>
                      <a:pt x="4" y="1"/>
                      <a:pt x="4" y="1"/>
                    </a:cubicBezTo>
                    <a:cubicBezTo>
                      <a:pt x="5" y="2"/>
                      <a:pt x="5" y="2"/>
                      <a:pt x="6" y="3"/>
                    </a:cubicBezTo>
                    <a:cubicBezTo>
                      <a:pt x="6" y="3"/>
                      <a:pt x="6" y="4"/>
                      <a:pt x="6" y="4"/>
                    </a:cubicBezTo>
                    <a:cubicBezTo>
                      <a:pt x="6" y="4"/>
                      <a:pt x="6" y="5"/>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4" name="iṥḻiďe"/>
              <p:cNvSpPr/>
              <p:nvPr/>
            </p:nvSpPr>
            <p:spPr bwMode="auto">
              <a:xfrm>
                <a:off x="15691655" y="-1495664"/>
                <a:ext cx="20638" cy="17463"/>
              </a:xfrm>
              <a:custGeom>
                <a:avLst/>
                <a:gdLst>
                  <a:gd name="T0" fmla="*/ 5 w 6"/>
                  <a:gd name="T1" fmla="*/ 5 h 5"/>
                  <a:gd name="T2" fmla="*/ 3 w 6"/>
                  <a:gd name="T3" fmla="*/ 4 h 5"/>
                  <a:gd name="T4" fmla="*/ 2 w 6"/>
                  <a:gd name="T5" fmla="*/ 4 h 5"/>
                  <a:gd name="T6" fmla="*/ 4 w 6"/>
                  <a:gd name="T7" fmla="*/ 1 h 5"/>
                  <a:gd name="T8" fmla="*/ 6 w 6"/>
                  <a:gd name="T9" fmla="*/ 3 h 5"/>
                  <a:gd name="T10" fmla="*/ 5 w 6"/>
                  <a:gd name="T11" fmla="*/ 5 h 5"/>
                  <a:gd name="T12" fmla="*/ 5 w 6"/>
                  <a:gd name="T13" fmla="*/ 5 h 5"/>
                  <a:gd name="T14" fmla="*/ 2 w 6"/>
                  <a:gd name="T15" fmla="*/ 4 h 5"/>
                  <a:gd name="T16" fmla="*/ 2 w 6"/>
                  <a:gd name="T17" fmla="*/ 4 h 5"/>
                  <a:gd name="T18" fmla="*/ 1 w 6"/>
                  <a:gd name="T19" fmla="*/ 1 h 5"/>
                  <a:gd name="T20" fmla="*/ 4 w 6"/>
                  <a:gd name="T21" fmla="*/ 0 h 5"/>
                  <a:gd name="T22" fmla="*/ 4 w 6"/>
                  <a:gd name="T23" fmla="*/ 1 h 5"/>
                  <a:gd name="T24" fmla="*/ 5 w 6"/>
                  <a:gd name="T25" fmla="*/ 2 h 5"/>
                  <a:gd name="T26" fmla="*/ 6 w 6"/>
                  <a:gd name="T27" fmla="*/ 3 h 5"/>
                  <a:gd name="T28" fmla="*/ 5 w 6"/>
                  <a:gd name="T2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 h="5">
                    <a:moveTo>
                      <a:pt x="5" y="5"/>
                    </a:moveTo>
                    <a:cubicBezTo>
                      <a:pt x="4" y="5"/>
                      <a:pt x="4" y="5"/>
                      <a:pt x="3" y="4"/>
                    </a:cubicBezTo>
                    <a:cubicBezTo>
                      <a:pt x="3" y="4"/>
                      <a:pt x="2" y="4"/>
                      <a:pt x="2" y="4"/>
                    </a:cubicBezTo>
                    <a:cubicBezTo>
                      <a:pt x="4" y="1"/>
                      <a:pt x="4" y="1"/>
                      <a:pt x="4" y="1"/>
                    </a:cubicBezTo>
                    <a:cubicBezTo>
                      <a:pt x="5" y="1"/>
                      <a:pt x="5" y="2"/>
                      <a:pt x="6" y="3"/>
                    </a:cubicBezTo>
                    <a:cubicBezTo>
                      <a:pt x="6" y="4"/>
                      <a:pt x="6" y="4"/>
                      <a:pt x="5" y="5"/>
                    </a:cubicBezTo>
                    <a:cubicBezTo>
                      <a:pt x="5" y="5"/>
                      <a:pt x="5" y="5"/>
                      <a:pt x="5" y="5"/>
                    </a:cubicBezTo>
                    <a:cubicBezTo>
                      <a:pt x="3" y="5"/>
                      <a:pt x="3" y="4"/>
                      <a:pt x="2" y="4"/>
                    </a:cubicBezTo>
                    <a:cubicBezTo>
                      <a:pt x="2" y="4"/>
                      <a:pt x="2" y="4"/>
                      <a:pt x="2" y="4"/>
                    </a:cubicBezTo>
                    <a:cubicBezTo>
                      <a:pt x="1" y="3"/>
                      <a:pt x="0" y="2"/>
                      <a:pt x="1" y="1"/>
                    </a:cubicBezTo>
                    <a:cubicBezTo>
                      <a:pt x="2" y="0"/>
                      <a:pt x="3" y="0"/>
                      <a:pt x="4" y="0"/>
                    </a:cubicBezTo>
                    <a:cubicBezTo>
                      <a:pt x="4" y="1"/>
                      <a:pt x="4" y="1"/>
                      <a:pt x="4" y="1"/>
                    </a:cubicBezTo>
                    <a:cubicBezTo>
                      <a:pt x="4" y="1"/>
                      <a:pt x="5" y="1"/>
                      <a:pt x="5" y="2"/>
                    </a:cubicBezTo>
                    <a:cubicBezTo>
                      <a:pt x="5" y="2"/>
                      <a:pt x="6" y="2"/>
                      <a:pt x="6" y="3"/>
                    </a:cubicBezTo>
                    <a:cubicBezTo>
                      <a:pt x="6" y="4"/>
                      <a:pt x="6" y="4"/>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5" name="iṧľïḑé"/>
              <p:cNvSpPr/>
              <p:nvPr/>
            </p:nvSpPr>
            <p:spPr bwMode="auto">
              <a:xfrm>
                <a:off x="15663080" y="-1470264"/>
                <a:ext cx="22225"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1 h 5"/>
                  <a:gd name="T12" fmla="*/ 1 w 6"/>
                  <a:gd name="T13" fmla="*/ 0 h 5"/>
                  <a:gd name="T14" fmla="*/ 2 w 6"/>
                  <a:gd name="T15" fmla="*/ 0 h 5"/>
                  <a:gd name="T16" fmla="*/ 4 w 6"/>
                  <a:gd name="T17" fmla="*/ 1 h 5"/>
                  <a:gd name="T18" fmla="*/ 6 w 6"/>
                  <a:gd name="T19" fmla="*/ 2 h 5"/>
                  <a:gd name="T20" fmla="*/ 6 w 6"/>
                  <a:gd name="T21" fmla="*/ 3 h 5"/>
                  <a:gd name="T22" fmla="*/ 6 w 6"/>
                  <a:gd name="T23" fmla="*/ 5 h 5"/>
                  <a:gd name="T24" fmla="*/ 5 w 6"/>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5"/>
                    </a:moveTo>
                    <a:cubicBezTo>
                      <a:pt x="5" y="5"/>
                      <a:pt x="5" y="5"/>
                      <a:pt x="4" y="5"/>
                    </a:cubicBezTo>
                    <a:cubicBezTo>
                      <a:pt x="4" y="5"/>
                      <a:pt x="3" y="5"/>
                      <a:pt x="2" y="4"/>
                    </a:cubicBezTo>
                    <a:cubicBezTo>
                      <a:pt x="2" y="4"/>
                      <a:pt x="1" y="4"/>
                      <a:pt x="1" y="3"/>
                    </a:cubicBezTo>
                    <a:cubicBezTo>
                      <a:pt x="0" y="3"/>
                      <a:pt x="0" y="2"/>
                      <a:pt x="0" y="2"/>
                    </a:cubicBezTo>
                    <a:cubicBezTo>
                      <a:pt x="0" y="2"/>
                      <a:pt x="0" y="1"/>
                      <a:pt x="1" y="1"/>
                    </a:cubicBezTo>
                    <a:cubicBezTo>
                      <a:pt x="1" y="0"/>
                      <a:pt x="1" y="0"/>
                      <a:pt x="1" y="0"/>
                    </a:cubicBezTo>
                    <a:cubicBezTo>
                      <a:pt x="1" y="0"/>
                      <a:pt x="2" y="0"/>
                      <a:pt x="2" y="0"/>
                    </a:cubicBezTo>
                    <a:cubicBezTo>
                      <a:pt x="3" y="0"/>
                      <a:pt x="3" y="1"/>
                      <a:pt x="4" y="1"/>
                    </a:cubicBezTo>
                    <a:cubicBezTo>
                      <a:pt x="5" y="1"/>
                      <a:pt x="5" y="2"/>
                      <a:pt x="6" y="2"/>
                    </a:cubicBezTo>
                    <a:cubicBezTo>
                      <a:pt x="6" y="3"/>
                      <a:pt x="6" y="3"/>
                      <a:pt x="6" y="3"/>
                    </a:cubicBezTo>
                    <a:cubicBezTo>
                      <a:pt x="6" y="4"/>
                      <a:pt x="6" y="4"/>
                      <a:pt x="6" y="5"/>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6" name="iṥ1îďé"/>
              <p:cNvSpPr/>
              <p:nvPr/>
            </p:nvSpPr>
            <p:spPr bwMode="auto">
              <a:xfrm>
                <a:off x="15753568" y="-2741852"/>
                <a:ext cx="31750" cy="23813"/>
              </a:xfrm>
              <a:custGeom>
                <a:avLst/>
                <a:gdLst>
                  <a:gd name="T0" fmla="*/ 6 w 9"/>
                  <a:gd name="T1" fmla="*/ 1 h 7"/>
                  <a:gd name="T2" fmla="*/ 1 w 9"/>
                  <a:gd name="T3" fmla="*/ 3 h 7"/>
                  <a:gd name="T4" fmla="*/ 0 w 9"/>
                  <a:gd name="T5" fmla="*/ 6 h 7"/>
                  <a:gd name="T6" fmla="*/ 3 w 9"/>
                  <a:gd name="T7" fmla="*/ 7 h 7"/>
                  <a:gd name="T8" fmla="*/ 8 w 9"/>
                  <a:gd name="T9" fmla="*/ 4 h 7"/>
                  <a:gd name="T10" fmla="*/ 8 w 9"/>
                  <a:gd name="T11" fmla="*/ 2 h 7"/>
                  <a:gd name="T12" fmla="*/ 6 w 9"/>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9" h="7">
                    <a:moveTo>
                      <a:pt x="6" y="1"/>
                    </a:moveTo>
                    <a:cubicBezTo>
                      <a:pt x="4" y="2"/>
                      <a:pt x="3" y="3"/>
                      <a:pt x="1" y="3"/>
                    </a:cubicBezTo>
                    <a:cubicBezTo>
                      <a:pt x="0" y="4"/>
                      <a:pt x="0" y="5"/>
                      <a:pt x="0" y="6"/>
                    </a:cubicBezTo>
                    <a:cubicBezTo>
                      <a:pt x="1" y="7"/>
                      <a:pt x="2" y="7"/>
                      <a:pt x="3" y="7"/>
                    </a:cubicBezTo>
                    <a:cubicBezTo>
                      <a:pt x="4" y="6"/>
                      <a:pt x="6" y="5"/>
                      <a:pt x="8" y="4"/>
                    </a:cubicBezTo>
                    <a:cubicBezTo>
                      <a:pt x="9" y="4"/>
                      <a:pt x="9" y="3"/>
                      <a:pt x="8" y="2"/>
                    </a:cubicBezTo>
                    <a:cubicBezTo>
                      <a:pt x="8" y="1"/>
                      <a:pt x="7" y="0"/>
                      <a:pt x="6"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7" name="išļïḑè"/>
              <p:cNvSpPr/>
              <p:nvPr/>
            </p:nvSpPr>
            <p:spPr bwMode="auto">
              <a:xfrm>
                <a:off x="15778968" y="-2718039"/>
                <a:ext cx="20638" cy="17463"/>
              </a:xfrm>
              <a:custGeom>
                <a:avLst/>
                <a:gdLst>
                  <a:gd name="T0" fmla="*/ 5 w 6"/>
                  <a:gd name="T1" fmla="*/ 2 h 5"/>
                  <a:gd name="T2" fmla="*/ 5 w 6"/>
                  <a:gd name="T3" fmla="*/ 3 h 5"/>
                  <a:gd name="T4" fmla="*/ 4 w 6"/>
                  <a:gd name="T5" fmla="*/ 4 h 5"/>
                  <a:gd name="T6" fmla="*/ 2 w 6"/>
                  <a:gd name="T7" fmla="*/ 5 h 5"/>
                  <a:gd name="T8" fmla="*/ 1 w 6"/>
                  <a:gd name="T9" fmla="*/ 5 h 5"/>
                  <a:gd name="T10" fmla="*/ 0 w 6"/>
                  <a:gd name="T11" fmla="*/ 4 h 5"/>
                  <a:gd name="T12" fmla="*/ 0 w 6"/>
                  <a:gd name="T13" fmla="*/ 3 h 5"/>
                  <a:gd name="T14" fmla="*/ 0 w 6"/>
                  <a:gd name="T15" fmla="*/ 2 h 5"/>
                  <a:gd name="T16" fmla="*/ 2 w 6"/>
                  <a:gd name="T17" fmla="*/ 1 h 5"/>
                  <a:gd name="T18" fmla="*/ 3 w 6"/>
                  <a:gd name="T19" fmla="*/ 0 h 5"/>
                  <a:gd name="T20" fmla="*/ 4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2"/>
                      <a:pt x="5" y="3"/>
                      <a:pt x="5" y="3"/>
                    </a:cubicBezTo>
                    <a:cubicBezTo>
                      <a:pt x="5" y="3"/>
                      <a:pt x="4" y="4"/>
                      <a:pt x="4" y="4"/>
                    </a:cubicBezTo>
                    <a:cubicBezTo>
                      <a:pt x="3" y="5"/>
                      <a:pt x="2" y="5"/>
                      <a:pt x="2" y="5"/>
                    </a:cubicBezTo>
                    <a:cubicBezTo>
                      <a:pt x="1" y="5"/>
                      <a:pt x="1" y="5"/>
                      <a:pt x="1" y="5"/>
                    </a:cubicBezTo>
                    <a:cubicBezTo>
                      <a:pt x="0" y="5"/>
                      <a:pt x="0" y="5"/>
                      <a:pt x="0" y="4"/>
                    </a:cubicBezTo>
                    <a:cubicBezTo>
                      <a:pt x="0" y="3"/>
                      <a:pt x="0" y="3"/>
                      <a:pt x="0" y="3"/>
                    </a:cubicBezTo>
                    <a:cubicBezTo>
                      <a:pt x="0" y="3"/>
                      <a:pt x="0" y="3"/>
                      <a:pt x="0" y="2"/>
                    </a:cubicBezTo>
                    <a:cubicBezTo>
                      <a:pt x="0" y="2"/>
                      <a:pt x="1" y="2"/>
                      <a:pt x="2" y="1"/>
                    </a:cubicBezTo>
                    <a:cubicBezTo>
                      <a:pt x="2" y="1"/>
                      <a:pt x="3" y="1"/>
                      <a:pt x="3" y="0"/>
                    </a:cubicBezTo>
                    <a:cubicBezTo>
                      <a:pt x="4" y="0"/>
                      <a:pt x="4" y="0"/>
                      <a:pt x="4" y="0"/>
                    </a:cubicBezTo>
                    <a:cubicBezTo>
                      <a:pt x="5" y="0"/>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8" name="i$ľídé"/>
              <p:cNvSpPr/>
              <p:nvPr/>
            </p:nvSpPr>
            <p:spPr bwMode="auto">
              <a:xfrm>
                <a:off x="15802780" y="-2692639"/>
                <a:ext cx="17463" cy="17463"/>
              </a:xfrm>
              <a:custGeom>
                <a:avLst/>
                <a:gdLst>
                  <a:gd name="T0" fmla="*/ 5 w 5"/>
                  <a:gd name="T1" fmla="*/ 2 h 5"/>
                  <a:gd name="T2" fmla="*/ 4 w 5"/>
                  <a:gd name="T3" fmla="*/ 3 h 5"/>
                  <a:gd name="T4" fmla="*/ 3 w 5"/>
                  <a:gd name="T5" fmla="*/ 4 h 5"/>
                  <a:gd name="T6" fmla="*/ 1 w 5"/>
                  <a:gd name="T7" fmla="*/ 5 h 5"/>
                  <a:gd name="T8" fmla="*/ 0 w 5"/>
                  <a:gd name="T9" fmla="*/ 2 h 5"/>
                  <a:gd name="T10" fmla="*/ 1 w 5"/>
                  <a:gd name="T11" fmla="*/ 2 h 5"/>
                  <a:gd name="T12" fmla="*/ 1 w 5"/>
                  <a:gd name="T13" fmla="*/ 2 h 5"/>
                  <a:gd name="T14" fmla="*/ 4 w 5"/>
                  <a:gd name="T15" fmla="*/ 0 h 5"/>
                  <a:gd name="T16" fmla="*/ 5 w 5"/>
                  <a:gd name="T17" fmla="*/ 1 h 5"/>
                  <a:gd name="T18" fmla="*/ 5 w 5"/>
                  <a:gd name="T19" fmla="*/ 2 h 5"/>
                  <a:gd name="T20" fmla="*/ 3 w 5"/>
                  <a:gd name="T21" fmla="*/ 4 h 5"/>
                  <a:gd name="T22" fmla="*/ 1 w 5"/>
                  <a:gd name="T23" fmla="*/ 2 h 5"/>
                  <a:gd name="T24" fmla="*/ 2 w 5"/>
                  <a:gd name="T25" fmla="*/ 1 h 5"/>
                  <a:gd name="T26" fmla="*/ 4 w 5"/>
                  <a:gd name="T27" fmla="*/ 0 h 5"/>
                  <a:gd name="T28" fmla="*/ 5 w 5"/>
                  <a:gd name="T29" fmla="*/ 1 h 5"/>
                  <a:gd name="T30" fmla="*/ 5 w 5"/>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 h="5">
                    <a:moveTo>
                      <a:pt x="5" y="2"/>
                    </a:moveTo>
                    <a:cubicBezTo>
                      <a:pt x="5" y="3"/>
                      <a:pt x="5" y="3"/>
                      <a:pt x="4" y="3"/>
                    </a:cubicBezTo>
                    <a:cubicBezTo>
                      <a:pt x="4" y="4"/>
                      <a:pt x="4" y="4"/>
                      <a:pt x="3" y="4"/>
                    </a:cubicBezTo>
                    <a:cubicBezTo>
                      <a:pt x="3" y="5"/>
                      <a:pt x="1" y="5"/>
                      <a:pt x="1" y="5"/>
                    </a:cubicBezTo>
                    <a:cubicBezTo>
                      <a:pt x="0" y="4"/>
                      <a:pt x="0" y="3"/>
                      <a:pt x="0" y="2"/>
                    </a:cubicBezTo>
                    <a:cubicBezTo>
                      <a:pt x="1" y="2"/>
                      <a:pt x="1" y="2"/>
                      <a:pt x="1" y="2"/>
                    </a:cubicBezTo>
                    <a:cubicBezTo>
                      <a:pt x="1" y="2"/>
                      <a:pt x="1" y="2"/>
                      <a:pt x="1" y="2"/>
                    </a:cubicBezTo>
                    <a:cubicBezTo>
                      <a:pt x="2" y="1"/>
                      <a:pt x="2" y="0"/>
                      <a:pt x="4" y="0"/>
                    </a:cubicBezTo>
                    <a:cubicBezTo>
                      <a:pt x="4" y="0"/>
                      <a:pt x="5" y="1"/>
                      <a:pt x="5" y="1"/>
                    </a:cubicBezTo>
                    <a:cubicBezTo>
                      <a:pt x="5" y="2"/>
                      <a:pt x="5" y="2"/>
                      <a:pt x="5" y="2"/>
                    </a:cubicBezTo>
                    <a:cubicBezTo>
                      <a:pt x="5" y="3"/>
                      <a:pt x="4" y="4"/>
                      <a:pt x="3" y="4"/>
                    </a:cubicBezTo>
                    <a:cubicBezTo>
                      <a:pt x="1" y="2"/>
                      <a:pt x="1" y="2"/>
                      <a:pt x="1" y="2"/>
                    </a:cubicBezTo>
                    <a:cubicBezTo>
                      <a:pt x="1" y="1"/>
                      <a:pt x="2" y="1"/>
                      <a:pt x="2" y="1"/>
                    </a:cubicBezTo>
                    <a:cubicBezTo>
                      <a:pt x="3" y="1"/>
                      <a:pt x="3" y="0"/>
                      <a:pt x="4" y="0"/>
                    </a:cubicBezTo>
                    <a:cubicBezTo>
                      <a:pt x="4" y="0"/>
                      <a:pt x="5" y="1"/>
                      <a:pt x="5" y="1"/>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9" name="iṧļíḑé"/>
              <p:cNvSpPr/>
              <p:nvPr/>
            </p:nvSpPr>
            <p:spPr bwMode="auto">
              <a:xfrm>
                <a:off x="15820243" y="-2665652"/>
                <a:ext cx="20638" cy="17463"/>
              </a:xfrm>
              <a:custGeom>
                <a:avLst/>
                <a:gdLst>
                  <a:gd name="T0" fmla="*/ 6 w 6"/>
                  <a:gd name="T1" fmla="*/ 2 h 5"/>
                  <a:gd name="T2" fmla="*/ 5 w 6"/>
                  <a:gd name="T3" fmla="*/ 3 h 5"/>
                  <a:gd name="T4" fmla="*/ 4 w 6"/>
                  <a:gd name="T5" fmla="*/ 5 h 5"/>
                  <a:gd name="T6" fmla="*/ 1 w 6"/>
                  <a:gd name="T7" fmla="*/ 4 h 5"/>
                  <a:gd name="T8" fmla="*/ 1 w 6"/>
                  <a:gd name="T9" fmla="*/ 2 h 5"/>
                  <a:gd name="T10" fmla="*/ 1 w 6"/>
                  <a:gd name="T11" fmla="*/ 2 h 5"/>
                  <a:gd name="T12" fmla="*/ 3 w 6"/>
                  <a:gd name="T13" fmla="*/ 1 h 5"/>
                  <a:gd name="T14" fmla="*/ 5 w 6"/>
                  <a:gd name="T15" fmla="*/ 0 h 5"/>
                  <a:gd name="T16" fmla="*/ 6 w 6"/>
                  <a:gd name="T17" fmla="*/ 1 h 5"/>
                  <a:gd name="T18" fmla="*/ 6 w 6"/>
                  <a:gd name="T19" fmla="*/ 2 h 5"/>
                  <a:gd name="T20" fmla="*/ 5 w 6"/>
                  <a:gd name="T21" fmla="*/ 3 h 5"/>
                  <a:gd name="T22" fmla="*/ 4 w 6"/>
                  <a:gd name="T23" fmla="*/ 4 h 5"/>
                  <a:gd name="T24" fmla="*/ 2 w 6"/>
                  <a:gd name="T25" fmla="*/ 1 h 5"/>
                  <a:gd name="T26" fmla="*/ 3 w 6"/>
                  <a:gd name="T27" fmla="*/ 1 h 5"/>
                  <a:gd name="T28" fmla="*/ 5 w 6"/>
                  <a:gd name="T29" fmla="*/ 0 h 5"/>
                  <a:gd name="T30" fmla="*/ 6 w 6"/>
                  <a:gd name="T31" fmla="*/ 1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6" y="3"/>
                      <a:pt x="5" y="3"/>
                      <a:pt x="5" y="3"/>
                    </a:cubicBezTo>
                    <a:cubicBezTo>
                      <a:pt x="5" y="4"/>
                      <a:pt x="4" y="4"/>
                      <a:pt x="4" y="5"/>
                    </a:cubicBezTo>
                    <a:cubicBezTo>
                      <a:pt x="3" y="5"/>
                      <a:pt x="2" y="5"/>
                      <a:pt x="1" y="4"/>
                    </a:cubicBezTo>
                    <a:cubicBezTo>
                      <a:pt x="0" y="4"/>
                      <a:pt x="0" y="3"/>
                      <a:pt x="1" y="2"/>
                    </a:cubicBezTo>
                    <a:cubicBezTo>
                      <a:pt x="1" y="2"/>
                      <a:pt x="1" y="2"/>
                      <a:pt x="1" y="2"/>
                    </a:cubicBezTo>
                    <a:cubicBezTo>
                      <a:pt x="2" y="1"/>
                      <a:pt x="2" y="1"/>
                      <a:pt x="3" y="1"/>
                    </a:cubicBezTo>
                    <a:cubicBezTo>
                      <a:pt x="3" y="0"/>
                      <a:pt x="4" y="0"/>
                      <a:pt x="5" y="0"/>
                    </a:cubicBezTo>
                    <a:cubicBezTo>
                      <a:pt x="5" y="0"/>
                      <a:pt x="6" y="0"/>
                      <a:pt x="6" y="1"/>
                    </a:cubicBezTo>
                    <a:cubicBezTo>
                      <a:pt x="6" y="2"/>
                      <a:pt x="6" y="2"/>
                      <a:pt x="6" y="2"/>
                    </a:cubicBezTo>
                    <a:cubicBezTo>
                      <a:pt x="6" y="2"/>
                      <a:pt x="6" y="3"/>
                      <a:pt x="5" y="3"/>
                    </a:cubicBezTo>
                    <a:cubicBezTo>
                      <a:pt x="5" y="4"/>
                      <a:pt x="4" y="4"/>
                      <a:pt x="4" y="4"/>
                    </a:cubicBezTo>
                    <a:cubicBezTo>
                      <a:pt x="2" y="1"/>
                      <a:pt x="2" y="1"/>
                      <a:pt x="2" y="1"/>
                    </a:cubicBezTo>
                    <a:cubicBezTo>
                      <a:pt x="2" y="1"/>
                      <a:pt x="3" y="1"/>
                      <a:pt x="3" y="1"/>
                    </a:cubicBezTo>
                    <a:cubicBezTo>
                      <a:pt x="4" y="1"/>
                      <a:pt x="4" y="0"/>
                      <a:pt x="5" y="0"/>
                    </a:cubicBezTo>
                    <a:cubicBezTo>
                      <a:pt x="5"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0" name="işḻíďe"/>
              <p:cNvSpPr/>
              <p:nvPr/>
            </p:nvSpPr>
            <p:spPr bwMode="auto">
              <a:xfrm>
                <a:off x="15837705" y="-2637077"/>
                <a:ext cx="23813" cy="12700"/>
              </a:xfrm>
              <a:custGeom>
                <a:avLst/>
                <a:gdLst>
                  <a:gd name="T0" fmla="*/ 6 w 7"/>
                  <a:gd name="T1" fmla="*/ 2 h 4"/>
                  <a:gd name="T2" fmla="*/ 6 w 7"/>
                  <a:gd name="T3" fmla="*/ 2 h 4"/>
                  <a:gd name="T4" fmla="*/ 4 w 7"/>
                  <a:gd name="T5" fmla="*/ 4 h 4"/>
                  <a:gd name="T6" fmla="*/ 2 w 7"/>
                  <a:gd name="T7" fmla="*/ 4 h 4"/>
                  <a:gd name="T8" fmla="*/ 1 w 7"/>
                  <a:gd name="T9" fmla="*/ 4 h 4"/>
                  <a:gd name="T10" fmla="*/ 0 w 7"/>
                  <a:gd name="T11" fmla="*/ 3 h 4"/>
                  <a:gd name="T12" fmla="*/ 0 w 7"/>
                  <a:gd name="T13" fmla="*/ 2 h 4"/>
                  <a:gd name="T14" fmla="*/ 1 w 7"/>
                  <a:gd name="T15" fmla="*/ 1 h 4"/>
                  <a:gd name="T16" fmla="*/ 2 w 7"/>
                  <a:gd name="T17" fmla="*/ 0 h 4"/>
                  <a:gd name="T18" fmla="*/ 4 w 7"/>
                  <a:gd name="T19" fmla="*/ 0 h 4"/>
                  <a:gd name="T20" fmla="*/ 5 w 7"/>
                  <a:gd name="T21" fmla="*/ 0 h 4"/>
                  <a:gd name="T22" fmla="*/ 6 w 7"/>
                  <a:gd name="T23" fmla="*/ 1 h 4"/>
                  <a:gd name="T24" fmla="*/ 6 w 7"/>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2"/>
                    </a:moveTo>
                    <a:cubicBezTo>
                      <a:pt x="6" y="2"/>
                      <a:pt x="6" y="2"/>
                      <a:pt x="6" y="2"/>
                    </a:cubicBezTo>
                    <a:cubicBezTo>
                      <a:pt x="5" y="3"/>
                      <a:pt x="5" y="3"/>
                      <a:pt x="4" y="4"/>
                    </a:cubicBezTo>
                    <a:cubicBezTo>
                      <a:pt x="4" y="4"/>
                      <a:pt x="3" y="4"/>
                      <a:pt x="2" y="4"/>
                    </a:cubicBezTo>
                    <a:cubicBezTo>
                      <a:pt x="2" y="4"/>
                      <a:pt x="1" y="4"/>
                      <a:pt x="1" y="4"/>
                    </a:cubicBezTo>
                    <a:cubicBezTo>
                      <a:pt x="1" y="4"/>
                      <a:pt x="0" y="3"/>
                      <a:pt x="0" y="3"/>
                    </a:cubicBezTo>
                    <a:cubicBezTo>
                      <a:pt x="0" y="2"/>
                      <a:pt x="0" y="2"/>
                      <a:pt x="0" y="2"/>
                    </a:cubicBezTo>
                    <a:cubicBezTo>
                      <a:pt x="0" y="2"/>
                      <a:pt x="1" y="2"/>
                      <a:pt x="1" y="1"/>
                    </a:cubicBezTo>
                    <a:cubicBezTo>
                      <a:pt x="1" y="1"/>
                      <a:pt x="2" y="1"/>
                      <a:pt x="2" y="0"/>
                    </a:cubicBezTo>
                    <a:cubicBezTo>
                      <a:pt x="3" y="0"/>
                      <a:pt x="4" y="0"/>
                      <a:pt x="4" y="0"/>
                    </a:cubicBezTo>
                    <a:cubicBezTo>
                      <a:pt x="5" y="0"/>
                      <a:pt x="5" y="0"/>
                      <a:pt x="5" y="0"/>
                    </a:cubicBezTo>
                    <a:cubicBezTo>
                      <a:pt x="6" y="0"/>
                      <a:pt x="7" y="0"/>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1" name="iŝļïḓê"/>
              <p:cNvSpPr/>
              <p:nvPr/>
            </p:nvSpPr>
            <p:spPr bwMode="auto">
              <a:xfrm>
                <a:off x="15855168" y="-2610089"/>
                <a:ext cx="23813" cy="17463"/>
              </a:xfrm>
              <a:custGeom>
                <a:avLst/>
                <a:gdLst>
                  <a:gd name="T0" fmla="*/ 7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5">
                    <a:moveTo>
                      <a:pt x="7" y="2"/>
                    </a:moveTo>
                    <a:cubicBezTo>
                      <a:pt x="7" y="2"/>
                      <a:pt x="7" y="3"/>
                      <a:pt x="6" y="3"/>
                    </a:cubicBezTo>
                    <a:cubicBezTo>
                      <a:pt x="6" y="3"/>
                      <a:pt x="5" y="4"/>
                      <a:pt x="4" y="4"/>
                    </a:cubicBezTo>
                    <a:cubicBezTo>
                      <a:pt x="4" y="5"/>
                      <a:pt x="3" y="5"/>
                      <a:pt x="2" y="5"/>
                    </a:cubicBezTo>
                    <a:cubicBezTo>
                      <a:pt x="2" y="5"/>
                      <a:pt x="1" y="5"/>
                      <a:pt x="1" y="5"/>
                    </a:cubicBezTo>
                    <a:cubicBezTo>
                      <a:pt x="1" y="5"/>
                      <a:pt x="0" y="4"/>
                      <a:pt x="0" y="3"/>
                    </a:cubicBezTo>
                    <a:cubicBezTo>
                      <a:pt x="0" y="3"/>
                      <a:pt x="0" y="3"/>
                      <a:pt x="0" y="3"/>
                    </a:cubicBezTo>
                    <a:cubicBezTo>
                      <a:pt x="0" y="3"/>
                      <a:pt x="1" y="2"/>
                      <a:pt x="1" y="2"/>
                    </a:cubicBezTo>
                    <a:cubicBezTo>
                      <a:pt x="2" y="2"/>
                      <a:pt x="2" y="1"/>
                      <a:pt x="3" y="1"/>
                    </a:cubicBezTo>
                    <a:cubicBezTo>
                      <a:pt x="4" y="1"/>
                      <a:pt x="4" y="0"/>
                      <a:pt x="5" y="0"/>
                    </a:cubicBezTo>
                    <a:cubicBezTo>
                      <a:pt x="5" y="0"/>
                      <a:pt x="6" y="0"/>
                      <a:pt x="6" y="0"/>
                    </a:cubicBezTo>
                    <a:cubicBezTo>
                      <a:pt x="7" y="0"/>
                      <a:pt x="7" y="1"/>
                      <a:pt x="7"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2" name="îṣ1îďê"/>
              <p:cNvSpPr/>
              <p:nvPr/>
            </p:nvSpPr>
            <p:spPr bwMode="auto">
              <a:xfrm>
                <a:off x="15878980" y="-2581514"/>
                <a:ext cx="23813" cy="15875"/>
              </a:xfrm>
              <a:custGeom>
                <a:avLst/>
                <a:gdLst>
                  <a:gd name="T0" fmla="*/ 6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2 w 7"/>
                  <a:gd name="T17" fmla="*/ 1 h 5"/>
                  <a:gd name="T18" fmla="*/ 4 w 7"/>
                  <a:gd name="T19" fmla="*/ 0 h 5"/>
                  <a:gd name="T20" fmla="*/ 5 w 7"/>
                  <a:gd name="T21" fmla="*/ 0 h 5"/>
                  <a:gd name="T22" fmla="*/ 7 w 7"/>
                  <a:gd name="T23" fmla="*/ 1 h 5"/>
                  <a:gd name="T24" fmla="*/ 6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2"/>
                    </a:moveTo>
                    <a:cubicBezTo>
                      <a:pt x="6" y="2"/>
                      <a:pt x="6" y="2"/>
                      <a:pt x="6" y="3"/>
                    </a:cubicBezTo>
                    <a:cubicBezTo>
                      <a:pt x="6" y="3"/>
                      <a:pt x="5" y="3"/>
                      <a:pt x="4" y="4"/>
                    </a:cubicBezTo>
                    <a:cubicBezTo>
                      <a:pt x="4" y="4"/>
                      <a:pt x="3" y="5"/>
                      <a:pt x="2" y="5"/>
                    </a:cubicBezTo>
                    <a:cubicBezTo>
                      <a:pt x="2" y="5"/>
                      <a:pt x="1" y="5"/>
                      <a:pt x="1" y="5"/>
                    </a:cubicBezTo>
                    <a:cubicBezTo>
                      <a:pt x="1" y="5"/>
                      <a:pt x="0" y="4"/>
                      <a:pt x="0" y="3"/>
                    </a:cubicBezTo>
                    <a:cubicBezTo>
                      <a:pt x="0" y="3"/>
                      <a:pt x="0" y="3"/>
                      <a:pt x="0" y="3"/>
                    </a:cubicBezTo>
                    <a:cubicBezTo>
                      <a:pt x="0" y="3"/>
                      <a:pt x="0" y="2"/>
                      <a:pt x="1" y="2"/>
                    </a:cubicBezTo>
                    <a:cubicBezTo>
                      <a:pt x="1" y="1"/>
                      <a:pt x="2" y="1"/>
                      <a:pt x="2" y="1"/>
                    </a:cubicBezTo>
                    <a:cubicBezTo>
                      <a:pt x="3" y="0"/>
                      <a:pt x="4" y="0"/>
                      <a:pt x="4" y="0"/>
                    </a:cubicBezTo>
                    <a:cubicBezTo>
                      <a:pt x="5" y="0"/>
                      <a:pt x="5" y="0"/>
                      <a:pt x="5" y="0"/>
                    </a:cubicBezTo>
                    <a:cubicBezTo>
                      <a:pt x="6" y="0"/>
                      <a:pt x="7" y="0"/>
                      <a:pt x="7"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3" name="iśḻîďé"/>
              <p:cNvSpPr/>
              <p:nvPr/>
            </p:nvSpPr>
            <p:spPr bwMode="auto">
              <a:xfrm>
                <a:off x="15905968" y="-2551352"/>
                <a:ext cx="25400" cy="17463"/>
              </a:xfrm>
              <a:custGeom>
                <a:avLst/>
                <a:gdLst>
                  <a:gd name="T0" fmla="*/ 7 w 7"/>
                  <a:gd name="T1" fmla="*/ 2 h 5"/>
                  <a:gd name="T2" fmla="*/ 6 w 7"/>
                  <a:gd name="T3" fmla="*/ 3 h 5"/>
                  <a:gd name="T4" fmla="*/ 5 w 7"/>
                  <a:gd name="T5" fmla="*/ 4 h 5"/>
                  <a:gd name="T6" fmla="*/ 3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1 h 5"/>
                  <a:gd name="T24" fmla="*/ 7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7" y="2"/>
                    </a:moveTo>
                    <a:cubicBezTo>
                      <a:pt x="7" y="2"/>
                      <a:pt x="7" y="2"/>
                      <a:pt x="6" y="3"/>
                    </a:cubicBezTo>
                    <a:cubicBezTo>
                      <a:pt x="6" y="3"/>
                      <a:pt x="5" y="4"/>
                      <a:pt x="5" y="4"/>
                    </a:cubicBezTo>
                    <a:cubicBezTo>
                      <a:pt x="4" y="4"/>
                      <a:pt x="3" y="5"/>
                      <a:pt x="3" y="5"/>
                    </a:cubicBezTo>
                    <a:cubicBezTo>
                      <a:pt x="2" y="5"/>
                      <a:pt x="1" y="5"/>
                      <a:pt x="1" y="5"/>
                    </a:cubicBezTo>
                    <a:cubicBezTo>
                      <a:pt x="1" y="5"/>
                      <a:pt x="0" y="4"/>
                      <a:pt x="0" y="3"/>
                    </a:cubicBezTo>
                    <a:cubicBezTo>
                      <a:pt x="0" y="3"/>
                      <a:pt x="0" y="3"/>
                      <a:pt x="0" y="3"/>
                    </a:cubicBezTo>
                    <a:cubicBezTo>
                      <a:pt x="0" y="3"/>
                      <a:pt x="1" y="2"/>
                      <a:pt x="1" y="2"/>
                    </a:cubicBezTo>
                    <a:cubicBezTo>
                      <a:pt x="1" y="2"/>
                      <a:pt x="2" y="1"/>
                      <a:pt x="3" y="1"/>
                    </a:cubicBezTo>
                    <a:cubicBezTo>
                      <a:pt x="4" y="0"/>
                      <a:pt x="4" y="0"/>
                      <a:pt x="5" y="0"/>
                    </a:cubicBezTo>
                    <a:cubicBezTo>
                      <a:pt x="6" y="0"/>
                      <a:pt x="6" y="0"/>
                      <a:pt x="6" y="0"/>
                    </a:cubicBezTo>
                    <a:cubicBezTo>
                      <a:pt x="7" y="0"/>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4" name="îŝḷîḑê"/>
              <p:cNvSpPr/>
              <p:nvPr/>
            </p:nvSpPr>
            <p:spPr bwMode="auto">
              <a:xfrm>
                <a:off x="15931368" y="-2522777"/>
                <a:ext cx="20638" cy="17463"/>
              </a:xfrm>
              <a:custGeom>
                <a:avLst/>
                <a:gdLst>
                  <a:gd name="T0" fmla="*/ 5 w 6"/>
                  <a:gd name="T1" fmla="*/ 2 h 5"/>
                  <a:gd name="T2" fmla="*/ 5 w 6"/>
                  <a:gd name="T3" fmla="*/ 3 h 5"/>
                  <a:gd name="T4" fmla="*/ 4 w 6"/>
                  <a:gd name="T5" fmla="*/ 4 h 5"/>
                  <a:gd name="T6" fmla="*/ 2 w 6"/>
                  <a:gd name="T7" fmla="*/ 5 h 5"/>
                  <a:gd name="T8" fmla="*/ 1 w 6"/>
                  <a:gd name="T9" fmla="*/ 4 h 5"/>
                  <a:gd name="T10" fmla="*/ 0 w 6"/>
                  <a:gd name="T11" fmla="*/ 3 h 5"/>
                  <a:gd name="T12" fmla="*/ 0 w 6"/>
                  <a:gd name="T13" fmla="*/ 2 h 5"/>
                  <a:gd name="T14" fmla="*/ 1 w 6"/>
                  <a:gd name="T15" fmla="*/ 2 h 5"/>
                  <a:gd name="T16" fmla="*/ 2 w 6"/>
                  <a:gd name="T17" fmla="*/ 1 h 5"/>
                  <a:gd name="T18" fmla="*/ 4 w 6"/>
                  <a:gd name="T19" fmla="*/ 0 h 5"/>
                  <a:gd name="T20" fmla="*/ 5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3"/>
                      <a:pt x="5" y="3"/>
                      <a:pt x="5" y="3"/>
                    </a:cubicBezTo>
                    <a:cubicBezTo>
                      <a:pt x="5" y="3"/>
                      <a:pt x="4" y="4"/>
                      <a:pt x="4" y="4"/>
                    </a:cubicBezTo>
                    <a:cubicBezTo>
                      <a:pt x="3" y="4"/>
                      <a:pt x="3" y="5"/>
                      <a:pt x="2" y="5"/>
                    </a:cubicBezTo>
                    <a:cubicBezTo>
                      <a:pt x="2" y="5"/>
                      <a:pt x="1" y="4"/>
                      <a:pt x="1" y="4"/>
                    </a:cubicBezTo>
                    <a:cubicBezTo>
                      <a:pt x="1" y="4"/>
                      <a:pt x="0" y="3"/>
                      <a:pt x="0" y="3"/>
                    </a:cubicBezTo>
                    <a:cubicBezTo>
                      <a:pt x="0" y="2"/>
                      <a:pt x="0" y="2"/>
                      <a:pt x="0" y="2"/>
                    </a:cubicBezTo>
                    <a:cubicBezTo>
                      <a:pt x="1" y="2"/>
                      <a:pt x="1" y="2"/>
                      <a:pt x="1" y="2"/>
                    </a:cubicBezTo>
                    <a:cubicBezTo>
                      <a:pt x="1" y="1"/>
                      <a:pt x="2" y="1"/>
                      <a:pt x="2" y="1"/>
                    </a:cubicBezTo>
                    <a:cubicBezTo>
                      <a:pt x="3" y="1"/>
                      <a:pt x="3" y="0"/>
                      <a:pt x="4" y="0"/>
                    </a:cubicBezTo>
                    <a:cubicBezTo>
                      <a:pt x="4" y="0"/>
                      <a:pt x="5" y="0"/>
                      <a:pt x="5" y="0"/>
                    </a:cubicBezTo>
                    <a:cubicBezTo>
                      <a:pt x="5" y="1"/>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5" name="ïšḻíḍê"/>
              <p:cNvSpPr/>
              <p:nvPr/>
            </p:nvSpPr>
            <p:spPr bwMode="auto">
              <a:xfrm>
                <a:off x="15952005" y="-2498964"/>
                <a:ext cx="23813" cy="17463"/>
              </a:xfrm>
              <a:custGeom>
                <a:avLst/>
                <a:gdLst>
                  <a:gd name="T0" fmla="*/ 7 w 7"/>
                  <a:gd name="T1" fmla="*/ 1 h 5"/>
                  <a:gd name="T2" fmla="*/ 7 w 7"/>
                  <a:gd name="T3" fmla="*/ 2 h 5"/>
                  <a:gd name="T4" fmla="*/ 7 w 7"/>
                  <a:gd name="T5" fmla="*/ 3 h 5"/>
                  <a:gd name="T6" fmla="*/ 4 w 7"/>
                  <a:gd name="T7" fmla="*/ 5 h 5"/>
                  <a:gd name="T8" fmla="*/ 2 w 7"/>
                  <a:gd name="T9" fmla="*/ 5 h 5"/>
                  <a:gd name="T10" fmla="*/ 0 w 7"/>
                  <a:gd name="T11" fmla="*/ 5 h 5"/>
                  <a:gd name="T12" fmla="*/ 0 w 7"/>
                  <a:gd name="T13" fmla="*/ 3 h 5"/>
                  <a:gd name="T14" fmla="*/ 0 w 7"/>
                  <a:gd name="T15" fmla="*/ 3 h 5"/>
                  <a:gd name="T16" fmla="*/ 0 w 7"/>
                  <a:gd name="T17" fmla="*/ 3 h 5"/>
                  <a:gd name="T18" fmla="*/ 3 w 7"/>
                  <a:gd name="T19" fmla="*/ 1 h 5"/>
                  <a:gd name="T20" fmla="*/ 4 w 7"/>
                  <a:gd name="T21" fmla="*/ 1 h 5"/>
                  <a:gd name="T22" fmla="*/ 5 w 7"/>
                  <a:gd name="T23" fmla="*/ 0 h 5"/>
                  <a:gd name="T24" fmla="*/ 7 w 7"/>
                  <a:gd name="T25" fmla="*/ 1 h 5"/>
                  <a:gd name="T26" fmla="*/ 7 w 7"/>
                  <a:gd name="T27"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5">
                    <a:moveTo>
                      <a:pt x="7" y="1"/>
                    </a:moveTo>
                    <a:cubicBezTo>
                      <a:pt x="7" y="2"/>
                      <a:pt x="7" y="2"/>
                      <a:pt x="7" y="2"/>
                    </a:cubicBezTo>
                    <a:cubicBezTo>
                      <a:pt x="7" y="3"/>
                      <a:pt x="7" y="3"/>
                      <a:pt x="7" y="3"/>
                    </a:cubicBezTo>
                    <a:cubicBezTo>
                      <a:pt x="6" y="3"/>
                      <a:pt x="5" y="4"/>
                      <a:pt x="4" y="5"/>
                    </a:cubicBezTo>
                    <a:cubicBezTo>
                      <a:pt x="4" y="5"/>
                      <a:pt x="2" y="5"/>
                      <a:pt x="2" y="5"/>
                    </a:cubicBezTo>
                    <a:cubicBezTo>
                      <a:pt x="1" y="5"/>
                      <a:pt x="0" y="5"/>
                      <a:pt x="0" y="5"/>
                    </a:cubicBezTo>
                    <a:cubicBezTo>
                      <a:pt x="0" y="5"/>
                      <a:pt x="0" y="4"/>
                      <a:pt x="0" y="3"/>
                    </a:cubicBezTo>
                    <a:cubicBezTo>
                      <a:pt x="0" y="3"/>
                      <a:pt x="0" y="3"/>
                      <a:pt x="0" y="3"/>
                    </a:cubicBezTo>
                    <a:cubicBezTo>
                      <a:pt x="0" y="3"/>
                      <a:pt x="0" y="3"/>
                      <a:pt x="0" y="3"/>
                    </a:cubicBezTo>
                    <a:cubicBezTo>
                      <a:pt x="1" y="3"/>
                      <a:pt x="2" y="2"/>
                      <a:pt x="3" y="1"/>
                    </a:cubicBezTo>
                    <a:cubicBezTo>
                      <a:pt x="3" y="1"/>
                      <a:pt x="4" y="1"/>
                      <a:pt x="4" y="1"/>
                    </a:cubicBezTo>
                    <a:cubicBezTo>
                      <a:pt x="5" y="1"/>
                      <a:pt x="5" y="0"/>
                      <a:pt x="5" y="0"/>
                    </a:cubicBezTo>
                    <a:cubicBezTo>
                      <a:pt x="6"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6" name="ïṥḻíḓê"/>
              <p:cNvSpPr/>
              <p:nvPr/>
            </p:nvSpPr>
            <p:spPr bwMode="auto">
              <a:xfrm>
                <a:off x="15972643" y="-2467214"/>
                <a:ext cx="23813" cy="15875"/>
              </a:xfrm>
              <a:custGeom>
                <a:avLst/>
                <a:gdLst>
                  <a:gd name="T0" fmla="*/ 7 w 7"/>
                  <a:gd name="T1" fmla="*/ 2 h 5"/>
                  <a:gd name="T2" fmla="*/ 7 w 7"/>
                  <a:gd name="T3" fmla="*/ 2 h 5"/>
                  <a:gd name="T4" fmla="*/ 7 w 7"/>
                  <a:gd name="T5" fmla="*/ 3 h 5"/>
                  <a:gd name="T6" fmla="*/ 5 w 7"/>
                  <a:gd name="T7" fmla="*/ 5 h 5"/>
                  <a:gd name="T8" fmla="*/ 2 w 7"/>
                  <a:gd name="T9" fmla="*/ 5 h 5"/>
                  <a:gd name="T10" fmla="*/ 1 w 7"/>
                  <a:gd name="T11" fmla="*/ 5 h 5"/>
                  <a:gd name="T12" fmla="*/ 0 w 7"/>
                  <a:gd name="T13" fmla="*/ 3 h 5"/>
                  <a:gd name="T14" fmla="*/ 1 w 7"/>
                  <a:gd name="T15" fmla="*/ 3 h 5"/>
                  <a:gd name="T16" fmla="*/ 1 w 7"/>
                  <a:gd name="T17" fmla="*/ 3 h 5"/>
                  <a:gd name="T18" fmla="*/ 2 w 7"/>
                  <a:gd name="T19" fmla="*/ 2 h 5"/>
                  <a:gd name="T20" fmla="*/ 3 w 7"/>
                  <a:gd name="T21" fmla="*/ 1 h 5"/>
                  <a:gd name="T22" fmla="*/ 4 w 7"/>
                  <a:gd name="T23" fmla="*/ 1 h 5"/>
                  <a:gd name="T24" fmla="*/ 5 w 7"/>
                  <a:gd name="T25" fmla="*/ 0 h 5"/>
                  <a:gd name="T26" fmla="*/ 7 w 7"/>
                  <a:gd name="T27" fmla="*/ 1 h 5"/>
                  <a:gd name="T28" fmla="*/ 7 w 7"/>
                  <a:gd name="T29" fmla="*/ 1 h 5"/>
                  <a:gd name="T30" fmla="*/ 7 w 7"/>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 h="5">
                    <a:moveTo>
                      <a:pt x="7" y="2"/>
                    </a:moveTo>
                    <a:cubicBezTo>
                      <a:pt x="7" y="2"/>
                      <a:pt x="7" y="2"/>
                      <a:pt x="7" y="2"/>
                    </a:cubicBezTo>
                    <a:cubicBezTo>
                      <a:pt x="7" y="3"/>
                      <a:pt x="7" y="3"/>
                      <a:pt x="7" y="3"/>
                    </a:cubicBezTo>
                    <a:cubicBezTo>
                      <a:pt x="6" y="3"/>
                      <a:pt x="6" y="4"/>
                      <a:pt x="5" y="5"/>
                    </a:cubicBezTo>
                    <a:cubicBezTo>
                      <a:pt x="4" y="5"/>
                      <a:pt x="3" y="5"/>
                      <a:pt x="2" y="5"/>
                    </a:cubicBezTo>
                    <a:cubicBezTo>
                      <a:pt x="1" y="5"/>
                      <a:pt x="1" y="5"/>
                      <a:pt x="1" y="5"/>
                    </a:cubicBezTo>
                    <a:cubicBezTo>
                      <a:pt x="0" y="5"/>
                      <a:pt x="0" y="4"/>
                      <a:pt x="0" y="3"/>
                    </a:cubicBezTo>
                    <a:cubicBezTo>
                      <a:pt x="1" y="3"/>
                      <a:pt x="1" y="3"/>
                      <a:pt x="1" y="3"/>
                    </a:cubicBezTo>
                    <a:cubicBezTo>
                      <a:pt x="1" y="3"/>
                      <a:pt x="1" y="3"/>
                      <a:pt x="1" y="3"/>
                    </a:cubicBezTo>
                    <a:cubicBezTo>
                      <a:pt x="1" y="3"/>
                      <a:pt x="1" y="2"/>
                      <a:pt x="2" y="2"/>
                    </a:cubicBezTo>
                    <a:cubicBezTo>
                      <a:pt x="2" y="2"/>
                      <a:pt x="3" y="2"/>
                      <a:pt x="3" y="1"/>
                    </a:cubicBezTo>
                    <a:cubicBezTo>
                      <a:pt x="4" y="1"/>
                      <a:pt x="4" y="1"/>
                      <a:pt x="4" y="1"/>
                    </a:cubicBezTo>
                    <a:cubicBezTo>
                      <a:pt x="5" y="1"/>
                      <a:pt x="5" y="0"/>
                      <a:pt x="5" y="0"/>
                    </a:cubicBezTo>
                    <a:cubicBezTo>
                      <a:pt x="6" y="0"/>
                      <a:pt x="7" y="0"/>
                      <a:pt x="7" y="1"/>
                    </a:cubicBezTo>
                    <a:cubicBezTo>
                      <a:pt x="7" y="1"/>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7" name="î$ļîďè"/>
              <p:cNvSpPr/>
              <p:nvPr/>
            </p:nvSpPr>
            <p:spPr bwMode="auto">
              <a:xfrm>
                <a:off x="15993280" y="-2433877"/>
                <a:ext cx="20638" cy="14288"/>
              </a:xfrm>
              <a:custGeom>
                <a:avLst/>
                <a:gdLst>
                  <a:gd name="T0" fmla="*/ 6 w 6"/>
                  <a:gd name="T1" fmla="*/ 2 h 4"/>
                  <a:gd name="T2" fmla="*/ 6 w 6"/>
                  <a:gd name="T3" fmla="*/ 3 h 4"/>
                  <a:gd name="T4" fmla="*/ 4 w 6"/>
                  <a:gd name="T5" fmla="*/ 4 h 4"/>
                  <a:gd name="T6" fmla="*/ 2 w 6"/>
                  <a:gd name="T7" fmla="*/ 4 h 4"/>
                  <a:gd name="T8" fmla="*/ 2 w 6"/>
                  <a:gd name="T9" fmla="*/ 4 h 4"/>
                  <a:gd name="T10" fmla="*/ 0 w 6"/>
                  <a:gd name="T11" fmla="*/ 3 h 4"/>
                  <a:gd name="T12" fmla="*/ 0 w 6"/>
                  <a:gd name="T13" fmla="*/ 2 h 4"/>
                  <a:gd name="T14" fmla="*/ 1 w 6"/>
                  <a:gd name="T15" fmla="*/ 2 h 4"/>
                  <a:gd name="T16" fmla="*/ 2 w 6"/>
                  <a:gd name="T17" fmla="*/ 1 h 4"/>
                  <a:gd name="T18" fmla="*/ 4 w 6"/>
                  <a:gd name="T19" fmla="*/ 0 h 4"/>
                  <a:gd name="T20" fmla="*/ 5 w 6"/>
                  <a:gd name="T21" fmla="*/ 0 h 4"/>
                  <a:gd name="T22" fmla="*/ 6 w 6"/>
                  <a:gd name="T23" fmla="*/ 1 h 4"/>
                  <a:gd name="T24" fmla="*/ 6 w 6"/>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6" y="2"/>
                    </a:moveTo>
                    <a:cubicBezTo>
                      <a:pt x="6" y="2"/>
                      <a:pt x="6" y="2"/>
                      <a:pt x="6" y="3"/>
                    </a:cubicBezTo>
                    <a:cubicBezTo>
                      <a:pt x="5" y="3"/>
                      <a:pt x="5" y="3"/>
                      <a:pt x="4" y="4"/>
                    </a:cubicBezTo>
                    <a:cubicBezTo>
                      <a:pt x="4" y="4"/>
                      <a:pt x="3" y="4"/>
                      <a:pt x="2" y="4"/>
                    </a:cubicBezTo>
                    <a:cubicBezTo>
                      <a:pt x="2" y="4"/>
                      <a:pt x="2" y="4"/>
                      <a:pt x="2" y="4"/>
                    </a:cubicBezTo>
                    <a:cubicBezTo>
                      <a:pt x="1" y="4"/>
                      <a:pt x="0" y="4"/>
                      <a:pt x="0" y="3"/>
                    </a:cubicBezTo>
                    <a:cubicBezTo>
                      <a:pt x="0" y="2"/>
                      <a:pt x="0" y="2"/>
                      <a:pt x="0" y="2"/>
                    </a:cubicBezTo>
                    <a:cubicBezTo>
                      <a:pt x="0" y="2"/>
                      <a:pt x="1" y="2"/>
                      <a:pt x="1" y="2"/>
                    </a:cubicBezTo>
                    <a:cubicBezTo>
                      <a:pt x="1" y="1"/>
                      <a:pt x="2" y="1"/>
                      <a:pt x="2" y="1"/>
                    </a:cubicBezTo>
                    <a:cubicBezTo>
                      <a:pt x="3" y="0"/>
                      <a:pt x="4" y="0"/>
                      <a:pt x="4" y="0"/>
                    </a:cubicBezTo>
                    <a:cubicBezTo>
                      <a:pt x="5" y="0"/>
                      <a:pt x="5" y="0"/>
                      <a:pt x="5" y="0"/>
                    </a:cubicBezTo>
                    <a:cubicBezTo>
                      <a:pt x="6"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8" name="îṣḻïdè"/>
              <p:cNvSpPr/>
              <p:nvPr/>
            </p:nvSpPr>
            <p:spPr bwMode="auto">
              <a:xfrm>
                <a:off x="16031380" y="-2176702"/>
                <a:ext cx="38100" cy="65088"/>
              </a:xfrm>
              <a:custGeom>
                <a:avLst/>
                <a:gdLst>
                  <a:gd name="T0" fmla="*/ 4 w 11"/>
                  <a:gd name="T1" fmla="*/ 0 h 19"/>
                  <a:gd name="T2" fmla="*/ 5 w 11"/>
                  <a:gd name="T3" fmla="*/ 1 h 19"/>
                  <a:gd name="T4" fmla="*/ 8 w 11"/>
                  <a:gd name="T5" fmla="*/ 2 h 19"/>
                  <a:gd name="T6" fmla="*/ 10 w 11"/>
                  <a:gd name="T7" fmla="*/ 6 h 19"/>
                  <a:gd name="T8" fmla="*/ 11 w 11"/>
                  <a:gd name="T9" fmla="*/ 11 h 19"/>
                  <a:gd name="T10" fmla="*/ 10 w 11"/>
                  <a:gd name="T11" fmla="*/ 14 h 19"/>
                  <a:gd name="T12" fmla="*/ 9 w 11"/>
                  <a:gd name="T13" fmla="*/ 16 h 19"/>
                  <a:gd name="T14" fmla="*/ 5 w 11"/>
                  <a:gd name="T15" fmla="*/ 18 h 19"/>
                  <a:gd name="T16" fmla="*/ 2 w 11"/>
                  <a:gd name="T17" fmla="*/ 19 h 19"/>
                  <a:gd name="T18" fmla="*/ 1 w 11"/>
                  <a:gd name="T19" fmla="*/ 19 h 19"/>
                  <a:gd name="T20" fmla="*/ 1 w 11"/>
                  <a:gd name="T21" fmla="*/ 19 h 19"/>
                  <a:gd name="T22" fmla="*/ 0 w 11"/>
                  <a:gd name="T23" fmla="*/ 18 h 19"/>
                  <a:gd name="T24" fmla="*/ 1 w 11"/>
                  <a:gd name="T25" fmla="*/ 17 h 19"/>
                  <a:gd name="T26" fmla="*/ 4 w 11"/>
                  <a:gd name="T27" fmla="*/ 16 h 19"/>
                  <a:gd name="T28" fmla="*/ 6 w 11"/>
                  <a:gd name="T29" fmla="*/ 13 h 19"/>
                  <a:gd name="T30" fmla="*/ 7 w 11"/>
                  <a:gd name="T31" fmla="*/ 12 h 19"/>
                  <a:gd name="T32" fmla="*/ 7 w 11"/>
                  <a:gd name="T33" fmla="*/ 10 h 19"/>
                  <a:gd name="T34" fmla="*/ 6 w 11"/>
                  <a:gd name="T35" fmla="*/ 4 h 19"/>
                  <a:gd name="T36" fmla="*/ 4 w 11"/>
                  <a:gd name="T37" fmla="*/ 3 h 19"/>
                  <a:gd name="T38" fmla="*/ 3 w 11"/>
                  <a:gd name="T39" fmla="*/ 2 h 19"/>
                  <a:gd name="T40" fmla="*/ 3 w 11"/>
                  <a:gd name="T41" fmla="*/ 1 h 19"/>
                  <a:gd name="T42" fmla="*/ 4 w 11"/>
                  <a:gd name="T4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 h="19">
                    <a:moveTo>
                      <a:pt x="4" y="0"/>
                    </a:moveTo>
                    <a:cubicBezTo>
                      <a:pt x="4" y="0"/>
                      <a:pt x="4" y="0"/>
                      <a:pt x="5" y="1"/>
                    </a:cubicBezTo>
                    <a:cubicBezTo>
                      <a:pt x="6" y="1"/>
                      <a:pt x="7" y="1"/>
                      <a:pt x="8" y="2"/>
                    </a:cubicBezTo>
                    <a:cubicBezTo>
                      <a:pt x="9" y="3"/>
                      <a:pt x="10" y="4"/>
                      <a:pt x="10" y="6"/>
                    </a:cubicBezTo>
                    <a:cubicBezTo>
                      <a:pt x="11" y="7"/>
                      <a:pt x="11" y="9"/>
                      <a:pt x="11" y="11"/>
                    </a:cubicBezTo>
                    <a:cubicBezTo>
                      <a:pt x="11" y="12"/>
                      <a:pt x="10" y="13"/>
                      <a:pt x="10" y="14"/>
                    </a:cubicBezTo>
                    <a:cubicBezTo>
                      <a:pt x="10" y="14"/>
                      <a:pt x="9" y="15"/>
                      <a:pt x="9" y="16"/>
                    </a:cubicBezTo>
                    <a:cubicBezTo>
                      <a:pt x="8" y="17"/>
                      <a:pt x="6" y="18"/>
                      <a:pt x="5" y="18"/>
                    </a:cubicBezTo>
                    <a:cubicBezTo>
                      <a:pt x="4" y="19"/>
                      <a:pt x="3" y="19"/>
                      <a:pt x="2" y="19"/>
                    </a:cubicBezTo>
                    <a:cubicBezTo>
                      <a:pt x="1" y="19"/>
                      <a:pt x="1" y="19"/>
                      <a:pt x="1" y="19"/>
                    </a:cubicBezTo>
                    <a:cubicBezTo>
                      <a:pt x="1" y="19"/>
                      <a:pt x="1" y="19"/>
                      <a:pt x="1" y="19"/>
                    </a:cubicBezTo>
                    <a:cubicBezTo>
                      <a:pt x="0" y="19"/>
                      <a:pt x="0" y="18"/>
                      <a:pt x="0" y="18"/>
                    </a:cubicBezTo>
                    <a:cubicBezTo>
                      <a:pt x="0" y="17"/>
                      <a:pt x="0" y="17"/>
                      <a:pt x="1" y="17"/>
                    </a:cubicBezTo>
                    <a:cubicBezTo>
                      <a:pt x="1" y="17"/>
                      <a:pt x="2" y="17"/>
                      <a:pt x="4" y="16"/>
                    </a:cubicBezTo>
                    <a:cubicBezTo>
                      <a:pt x="4" y="15"/>
                      <a:pt x="5" y="14"/>
                      <a:pt x="6" y="13"/>
                    </a:cubicBezTo>
                    <a:cubicBezTo>
                      <a:pt x="6" y="13"/>
                      <a:pt x="6" y="13"/>
                      <a:pt x="7" y="12"/>
                    </a:cubicBezTo>
                    <a:cubicBezTo>
                      <a:pt x="7" y="11"/>
                      <a:pt x="7" y="11"/>
                      <a:pt x="7" y="10"/>
                    </a:cubicBezTo>
                    <a:cubicBezTo>
                      <a:pt x="8" y="8"/>
                      <a:pt x="7" y="6"/>
                      <a:pt x="6" y="4"/>
                    </a:cubicBezTo>
                    <a:cubicBezTo>
                      <a:pt x="5" y="4"/>
                      <a:pt x="4" y="3"/>
                      <a:pt x="4" y="3"/>
                    </a:cubicBezTo>
                    <a:cubicBezTo>
                      <a:pt x="4" y="3"/>
                      <a:pt x="3" y="2"/>
                      <a:pt x="3" y="2"/>
                    </a:cubicBezTo>
                    <a:cubicBezTo>
                      <a:pt x="3" y="2"/>
                      <a:pt x="3" y="1"/>
                      <a:pt x="3" y="1"/>
                    </a:cubicBezTo>
                    <a:cubicBezTo>
                      <a:pt x="3" y="1"/>
                      <a:pt x="3"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9" name="îṥḻíďè"/>
              <p:cNvSpPr/>
              <p:nvPr/>
            </p:nvSpPr>
            <p:spPr bwMode="auto">
              <a:xfrm>
                <a:off x="15767855" y="-2121139"/>
                <a:ext cx="49213" cy="76200"/>
              </a:xfrm>
              <a:custGeom>
                <a:avLst/>
                <a:gdLst>
                  <a:gd name="T0" fmla="*/ 6 w 14"/>
                  <a:gd name="T1" fmla="*/ 0 h 22"/>
                  <a:gd name="T2" fmla="*/ 7 w 14"/>
                  <a:gd name="T3" fmla="*/ 1 h 22"/>
                  <a:gd name="T4" fmla="*/ 10 w 14"/>
                  <a:gd name="T5" fmla="*/ 3 h 22"/>
                  <a:gd name="T6" fmla="*/ 13 w 14"/>
                  <a:gd name="T7" fmla="*/ 7 h 22"/>
                  <a:gd name="T8" fmla="*/ 14 w 14"/>
                  <a:gd name="T9" fmla="*/ 10 h 22"/>
                  <a:gd name="T10" fmla="*/ 14 w 14"/>
                  <a:gd name="T11" fmla="*/ 13 h 22"/>
                  <a:gd name="T12" fmla="*/ 12 w 14"/>
                  <a:gd name="T13" fmla="*/ 16 h 22"/>
                  <a:gd name="T14" fmla="*/ 11 w 14"/>
                  <a:gd name="T15" fmla="*/ 19 h 22"/>
                  <a:gd name="T16" fmla="*/ 6 w 14"/>
                  <a:gd name="T17" fmla="*/ 21 h 22"/>
                  <a:gd name="T18" fmla="*/ 3 w 14"/>
                  <a:gd name="T19" fmla="*/ 22 h 22"/>
                  <a:gd name="T20" fmla="*/ 1 w 14"/>
                  <a:gd name="T21" fmla="*/ 22 h 22"/>
                  <a:gd name="T22" fmla="*/ 0 w 14"/>
                  <a:gd name="T23" fmla="*/ 20 h 22"/>
                  <a:gd name="T24" fmla="*/ 1 w 14"/>
                  <a:gd name="T25" fmla="*/ 20 h 22"/>
                  <a:gd name="T26" fmla="*/ 2 w 14"/>
                  <a:gd name="T27" fmla="*/ 19 h 22"/>
                  <a:gd name="T28" fmla="*/ 5 w 14"/>
                  <a:gd name="T29" fmla="*/ 19 h 22"/>
                  <a:gd name="T30" fmla="*/ 8 w 14"/>
                  <a:gd name="T31" fmla="*/ 16 h 22"/>
                  <a:gd name="T32" fmla="*/ 9 w 14"/>
                  <a:gd name="T33" fmla="*/ 14 h 22"/>
                  <a:gd name="T34" fmla="*/ 10 w 14"/>
                  <a:gd name="T35" fmla="*/ 12 h 22"/>
                  <a:gd name="T36" fmla="*/ 10 w 14"/>
                  <a:gd name="T37" fmla="*/ 10 h 22"/>
                  <a:gd name="T38" fmla="*/ 10 w 14"/>
                  <a:gd name="T39" fmla="*/ 8 h 22"/>
                  <a:gd name="T40" fmla="*/ 8 w 14"/>
                  <a:gd name="T41" fmla="*/ 5 h 22"/>
                  <a:gd name="T42" fmla="*/ 6 w 14"/>
                  <a:gd name="T43" fmla="*/ 3 h 22"/>
                  <a:gd name="T44" fmla="*/ 5 w 14"/>
                  <a:gd name="T45" fmla="*/ 2 h 22"/>
                  <a:gd name="T46" fmla="*/ 5 w 14"/>
                  <a:gd name="T47" fmla="*/ 1 h 22"/>
                  <a:gd name="T48" fmla="*/ 6 w 14"/>
                  <a:gd name="T4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2">
                    <a:moveTo>
                      <a:pt x="6" y="0"/>
                    </a:moveTo>
                    <a:cubicBezTo>
                      <a:pt x="6" y="0"/>
                      <a:pt x="7" y="0"/>
                      <a:pt x="7" y="1"/>
                    </a:cubicBezTo>
                    <a:cubicBezTo>
                      <a:pt x="8" y="1"/>
                      <a:pt x="9" y="2"/>
                      <a:pt x="10" y="3"/>
                    </a:cubicBezTo>
                    <a:cubicBezTo>
                      <a:pt x="12" y="4"/>
                      <a:pt x="13" y="5"/>
                      <a:pt x="13" y="7"/>
                    </a:cubicBezTo>
                    <a:cubicBezTo>
                      <a:pt x="14" y="8"/>
                      <a:pt x="14" y="9"/>
                      <a:pt x="14" y="10"/>
                    </a:cubicBezTo>
                    <a:cubicBezTo>
                      <a:pt x="14" y="11"/>
                      <a:pt x="14" y="12"/>
                      <a:pt x="14" y="13"/>
                    </a:cubicBezTo>
                    <a:cubicBezTo>
                      <a:pt x="13" y="14"/>
                      <a:pt x="13" y="15"/>
                      <a:pt x="12" y="16"/>
                    </a:cubicBezTo>
                    <a:cubicBezTo>
                      <a:pt x="12" y="17"/>
                      <a:pt x="11" y="18"/>
                      <a:pt x="11" y="19"/>
                    </a:cubicBezTo>
                    <a:cubicBezTo>
                      <a:pt x="9" y="20"/>
                      <a:pt x="8" y="21"/>
                      <a:pt x="6" y="21"/>
                    </a:cubicBezTo>
                    <a:cubicBezTo>
                      <a:pt x="5" y="22"/>
                      <a:pt x="3" y="22"/>
                      <a:pt x="3" y="22"/>
                    </a:cubicBezTo>
                    <a:cubicBezTo>
                      <a:pt x="2" y="22"/>
                      <a:pt x="1" y="22"/>
                      <a:pt x="1" y="22"/>
                    </a:cubicBezTo>
                    <a:cubicBezTo>
                      <a:pt x="1" y="22"/>
                      <a:pt x="0" y="21"/>
                      <a:pt x="0" y="20"/>
                    </a:cubicBezTo>
                    <a:cubicBezTo>
                      <a:pt x="0" y="20"/>
                      <a:pt x="1" y="20"/>
                      <a:pt x="1" y="20"/>
                    </a:cubicBezTo>
                    <a:cubicBezTo>
                      <a:pt x="1" y="20"/>
                      <a:pt x="2" y="20"/>
                      <a:pt x="2" y="19"/>
                    </a:cubicBezTo>
                    <a:cubicBezTo>
                      <a:pt x="3" y="19"/>
                      <a:pt x="4" y="19"/>
                      <a:pt x="5" y="19"/>
                    </a:cubicBezTo>
                    <a:cubicBezTo>
                      <a:pt x="6" y="18"/>
                      <a:pt x="7" y="17"/>
                      <a:pt x="8" y="16"/>
                    </a:cubicBezTo>
                    <a:cubicBezTo>
                      <a:pt x="9" y="16"/>
                      <a:pt x="9" y="15"/>
                      <a:pt x="9" y="14"/>
                    </a:cubicBezTo>
                    <a:cubicBezTo>
                      <a:pt x="10" y="14"/>
                      <a:pt x="10" y="13"/>
                      <a:pt x="10" y="12"/>
                    </a:cubicBezTo>
                    <a:cubicBezTo>
                      <a:pt x="10" y="12"/>
                      <a:pt x="10" y="11"/>
                      <a:pt x="10" y="10"/>
                    </a:cubicBezTo>
                    <a:cubicBezTo>
                      <a:pt x="10" y="10"/>
                      <a:pt x="10" y="9"/>
                      <a:pt x="10" y="8"/>
                    </a:cubicBezTo>
                    <a:cubicBezTo>
                      <a:pt x="10" y="7"/>
                      <a:pt x="9" y="6"/>
                      <a:pt x="8" y="5"/>
                    </a:cubicBezTo>
                    <a:cubicBezTo>
                      <a:pt x="8" y="4"/>
                      <a:pt x="7" y="3"/>
                      <a:pt x="6" y="3"/>
                    </a:cubicBezTo>
                    <a:cubicBezTo>
                      <a:pt x="6" y="2"/>
                      <a:pt x="5" y="2"/>
                      <a:pt x="5" y="2"/>
                    </a:cubicBezTo>
                    <a:cubicBezTo>
                      <a:pt x="5" y="2"/>
                      <a:pt x="5" y="1"/>
                      <a:pt x="5" y="1"/>
                    </a:cubicBezTo>
                    <a:cubicBezTo>
                      <a:pt x="5" y="0"/>
                      <a:pt x="6" y="0"/>
                      <a:pt x="6"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0" name="íṩ1îďê"/>
              <p:cNvSpPr/>
              <p:nvPr/>
            </p:nvSpPr>
            <p:spPr bwMode="auto">
              <a:xfrm>
                <a:off x="15504330" y="-2059227"/>
                <a:ext cx="49213" cy="69850"/>
              </a:xfrm>
              <a:custGeom>
                <a:avLst/>
                <a:gdLst>
                  <a:gd name="T0" fmla="*/ 9 w 14"/>
                  <a:gd name="T1" fmla="*/ 0 h 20"/>
                  <a:gd name="T2" fmla="*/ 10 w 14"/>
                  <a:gd name="T3" fmla="*/ 1 h 20"/>
                  <a:gd name="T4" fmla="*/ 12 w 14"/>
                  <a:gd name="T5" fmla="*/ 4 h 20"/>
                  <a:gd name="T6" fmla="*/ 14 w 14"/>
                  <a:gd name="T7" fmla="*/ 8 h 20"/>
                  <a:gd name="T8" fmla="*/ 13 w 14"/>
                  <a:gd name="T9" fmla="*/ 11 h 20"/>
                  <a:gd name="T10" fmla="*/ 13 w 14"/>
                  <a:gd name="T11" fmla="*/ 14 h 20"/>
                  <a:gd name="T12" fmla="*/ 11 w 14"/>
                  <a:gd name="T13" fmla="*/ 16 h 20"/>
                  <a:gd name="T14" fmla="*/ 9 w 14"/>
                  <a:gd name="T15" fmla="*/ 18 h 20"/>
                  <a:gd name="T16" fmla="*/ 5 w 14"/>
                  <a:gd name="T17" fmla="*/ 20 h 20"/>
                  <a:gd name="T18" fmla="*/ 2 w 14"/>
                  <a:gd name="T19" fmla="*/ 20 h 20"/>
                  <a:gd name="T20" fmla="*/ 1 w 14"/>
                  <a:gd name="T21" fmla="*/ 20 h 20"/>
                  <a:gd name="T22" fmla="*/ 1 w 14"/>
                  <a:gd name="T23" fmla="*/ 20 h 20"/>
                  <a:gd name="T24" fmla="*/ 0 w 14"/>
                  <a:gd name="T25" fmla="*/ 19 h 20"/>
                  <a:gd name="T26" fmla="*/ 1 w 14"/>
                  <a:gd name="T27" fmla="*/ 18 h 20"/>
                  <a:gd name="T28" fmla="*/ 4 w 14"/>
                  <a:gd name="T29" fmla="*/ 17 h 20"/>
                  <a:gd name="T30" fmla="*/ 7 w 14"/>
                  <a:gd name="T31" fmla="*/ 15 h 20"/>
                  <a:gd name="T32" fmla="*/ 8 w 14"/>
                  <a:gd name="T33" fmla="*/ 14 h 20"/>
                  <a:gd name="T34" fmla="*/ 9 w 14"/>
                  <a:gd name="T35" fmla="*/ 12 h 20"/>
                  <a:gd name="T36" fmla="*/ 10 w 14"/>
                  <a:gd name="T37" fmla="*/ 10 h 20"/>
                  <a:gd name="T38" fmla="*/ 10 w 14"/>
                  <a:gd name="T39" fmla="*/ 8 h 20"/>
                  <a:gd name="T40" fmla="*/ 9 w 14"/>
                  <a:gd name="T41" fmla="*/ 5 h 20"/>
                  <a:gd name="T42" fmla="*/ 8 w 14"/>
                  <a:gd name="T43" fmla="*/ 3 h 20"/>
                  <a:gd name="T44" fmla="*/ 8 w 14"/>
                  <a:gd name="T45" fmla="*/ 2 h 20"/>
                  <a:gd name="T46" fmla="*/ 8 w 14"/>
                  <a:gd name="T47" fmla="*/ 0 h 20"/>
                  <a:gd name="T48" fmla="*/ 9 w 14"/>
                  <a:gd name="T4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0">
                    <a:moveTo>
                      <a:pt x="9" y="0"/>
                    </a:moveTo>
                    <a:cubicBezTo>
                      <a:pt x="9" y="0"/>
                      <a:pt x="10" y="1"/>
                      <a:pt x="10" y="1"/>
                    </a:cubicBezTo>
                    <a:cubicBezTo>
                      <a:pt x="11" y="2"/>
                      <a:pt x="12" y="3"/>
                      <a:pt x="12" y="4"/>
                    </a:cubicBezTo>
                    <a:cubicBezTo>
                      <a:pt x="13" y="5"/>
                      <a:pt x="13" y="6"/>
                      <a:pt x="14" y="8"/>
                    </a:cubicBezTo>
                    <a:cubicBezTo>
                      <a:pt x="14" y="9"/>
                      <a:pt x="14" y="10"/>
                      <a:pt x="13" y="11"/>
                    </a:cubicBezTo>
                    <a:cubicBezTo>
                      <a:pt x="13" y="12"/>
                      <a:pt x="13" y="13"/>
                      <a:pt x="13" y="14"/>
                    </a:cubicBezTo>
                    <a:cubicBezTo>
                      <a:pt x="12" y="14"/>
                      <a:pt x="12" y="15"/>
                      <a:pt x="11" y="16"/>
                    </a:cubicBezTo>
                    <a:cubicBezTo>
                      <a:pt x="11" y="17"/>
                      <a:pt x="10" y="17"/>
                      <a:pt x="9" y="18"/>
                    </a:cubicBezTo>
                    <a:cubicBezTo>
                      <a:pt x="8" y="19"/>
                      <a:pt x="7" y="20"/>
                      <a:pt x="5" y="20"/>
                    </a:cubicBezTo>
                    <a:cubicBezTo>
                      <a:pt x="4" y="20"/>
                      <a:pt x="3" y="20"/>
                      <a:pt x="2" y="20"/>
                    </a:cubicBezTo>
                    <a:cubicBezTo>
                      <a:pt x="1" y="20"/>
                      <a:pt x="1" y="20"/>
                      <a:pt x="1" y="20"/>
                    </a:cubicBezTo>
                    <a:cubicBezTo>
                      <a:pt x="1" y="20"/>
                      <a:pt x="1" y="20"/>
                      <a:pt x="1" y="20"/>
                    </a:cubicBezTo>
                    <a:cubicBezTo>
                      <a:pt x="0" y="20"/>
                      <a:pt x="0" y="19"/>
                      <a:pt x="0" y="19"/>
                    </a:cubicBezTo>
                    <a:cubicBezTo>
                      <a:pt x="0" y="18"/>
                      <a:pt x="1" y="18"/>
                      <a:pt x="1" y="18"/>
                    </a:cubicBezTo>
                    <a:cubicBezTo>
                      <a:pt x="1" y="18"/>
                      <a:pt x="2" y="18"/>
                      <a:pt x="4" y="17"/>
                    </a:cubicBezTo>
                    <a:cubicBezTo>
                      <a:pt x="5" y="17"/>
                      <a:pt x="6" y="16"/>
                      <a:pt x="7" y="15"/>
                    </a:cubicBezTo>
                    <a:cubicBezTo>
                      <a:pt x="8" y="15"/>
                      <a:pt x="8" y="14"/>
                      <a:pt x="8" y="14"/>
                    </a:cubicBezTo>
                    <a:cubicBezTo>
                      <a:pt x="9" y="13"/>
                      <a:pt x="9" y="13"/>
                      <a:pt x="9" y="12"/>
                    </a:cubicBezTo>
                    <a:cubicBezTo>
                      <a:pt x="10" y="12"/>
                      <a:pt x="10" y="11"/>
                      <a:pt x="10" y="10"/>
                    </a:cubicBezTo>
                    <a:cubicBezTo>
                      <a:pt x="10" y="10"/>
                      <a:pt x="10" y="9"/>
                      <a:pt x="10" y="8"/>
                    </a:cubicBezTo>
                    <a:cubicBezTo>
                      <a:pt x="10" y="7"/>
                      <a:pt x="10" y="6"/>
                      <a:pt x="9" y="5"/>
                    </a:cubicBezTo>
                    <a:cubicBezTo>
                      <a:pt x="9" y="4"/>
                      <a:pt x="9" y="3"/>
                      <a:pt x="8" y="3"/>
                    </a:cubicBezTo>
                    <a:cubicBezTo>
                      <a:pt x="8" y="2"/>
                      <a:pt x="8" y="2"/>
                      <a:pt x="8" y="2"/>
                    </a:cubicBezTo>
                    <a:cubicBezTo>
                      <a:pt x="7" y="1"/>
                      <a:pt x="8" y="1"/>
                      <a:pt x="8" y="0"/>
                    </a:cubicBezTo>
                    <a:cubicBezTo>
                      <a:pt x="8" y="0"/>
                      <a:pt x="9" y="0"/>
                      <a:pt x="9"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1" name="ï$1iďè"/>
              <p:cNvSpPr/>
              <p:nvPr/>
            </p:nvSpPr>
            <p:spPr bwMode="auto">
              <a:xfrm>
                <a:off x="16326655" y="-2291002"/>
                <a:ext cx="41275" cy="14288"/>
              </a:xfrm>
              <a:custGeom>
                <a:avLst/>
                <a:gdLst>
                  <a:gd name="T0" fmla="*/ 1 w 12"/>
                  <a:gd name="T1" fmla="*/ 0 h 4"/>
                  <a:gd name="T2" fmla="*/ 3 w 12"/>
                  <a:gd name="T3" fmla="*/ 0 h 4"/>
                  <a:gd name="T4" fmla="*/ 7 w 12"/>
                  <a:gd name="T5" fmla="*/ 0 h 4"/>
                  <a:gd name="T6" fmla="*/ 10 w 12"/>
                  <a:gd name="T7" fmla="*/ 0 h 4"/>
                  <a:gd name="T8" fmla="*/ 11 w 12"/>
                  <a:gd name="T9" fmla="*/ 1 h 4"/>
                  <a:gd name="T10" fmla="*/ 12 w 12"/>
                  <a:gd name="T11" fmla="*/ 3 h 4"/>
                  <a:gd name="T12" fmla="*/ 11 w 12"/>
                  <a:gd name="T13" fmla="*/ 3 h 4"/>
                  <a:gd name="T14" fmla="*/ 10 w 12"/>
                  <a:gd name="T15" fmla="*/ 3 h 4"/>
                  <a:gd name="T16" fmla="*/ 6 w 12"/>
                  <a:gd name="T17" fmla="*/ 3 h 4"/>
                  <a:gd name="T18" fmla="*/ 3 w 12"/>
                  <a:gd name="T19" fmla="*/ 3 h 4"/>
                  <a:gd name="T20" fmla="*/ 1 w 12"/>
                  <a:gd name="T21" fmla="*/ 2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0"/>
                      <a:pt x="10" y="0"/>
                    </a:cubicBezTo>
                    <a:cubicBezTo>
                      <a:pt x="11" y="1"/>
                      <a:pt x="11" y="1"/>
                      <a:pt x="11" y="1"/>
                    </a:cubicBezTo>
                    <a:cubicBezTo>
                      <a:pt x="12" y="1"/>
                      <a:pt x="12" y="2"/>
                      <a:pt x="12" y="3"/>
                    </a:cubicBezTo>
                    <a:cubicBezTo>
                      <a:pt x="11" y="3"/>
                      <a:pt x="11" y="3"/>
                      <a:pt x="11" y="3"/>
                    </a:cubicBezTo>
                    <a:cubicBezTo>
                      <a:pt x="11" y="3"/>
                      <a:pt x="11" y="3"/>
                      <a:pt x="10" y="3"/>
                    </a:cubicBezTo>
                    <a:cubicBezTo>
                      <a:pt x="9" y="4"/>
                      <a:pt x="7" y="3"/>
                      <a:pt x="6" y="3"/>
                    </a:cubicBezTo>
                    <a:cubicBezTo>
                      <a:pt x="5" y="3"/>
                      <a:pt x="4" y="3"/>
                      <a:pt x="3" y="3"/>
                    </a:cubicBezTo>
                    <a:cubicBezTo>
                      <a:pt x="2" y="2"/>
                      <a:pt x="1" y="2"/>
                      <a:pt x="1" y="2"/>
                    </a:cubicBezTo>
                    <a:cubicBezTo>
                      <a:pt x="1" y="2"/>
                      <a:pt x="0" y="1"/>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2" name="ïŝļiďé"/>
              <p:cNvSpPr/>
              <p:nvPr/>
            </p:nvSpPr>
            <p:spPr bwMode="auto">
              <a:xfrm>
                <a:off x="16329830" y="-2273539"/>
                <a:ext cx="41275" cy="12700"/>
              </a:xfrm>
              <a:custGeom>
                <a:avLst/>
                <a:gdLst>
                  <a:gd name="T0" fmla="*/ 1 w 12"/>
                  <a:gd name="T1" fmla="*/ 0 h 4"/>
                  <a:gd name="T2" fmla="*/ 3 w 12"/>
                  <a:gd name="T3" fmla="*/ 0 h 4"/>
                  <a:gd name="T4" fmla="*/ 7 w 12"/>
                  <a:gd name="T5" fmla="*/ 0 h 4"/>
                  <a:gd name="T6" fmla="*/ 10 w 12"/>
                  <a:gd name="T7" fmla="*/ 1 h 4"/>
                  <a:gd name="T8" fmla="*/ 11 w 12"/>
                  <a:gd name="T9" fmla="*/ 1 h 4"/>
                  <a:gd name="T10" fmla="*/ 12 w 12"/>
                  <a:gd name="T11" fmla="*/ 3 h 4"/>
                  <a:gd name="T12" fmla="*/ 11 w 12"/>
                  <a:gd name="T13" fmla="*/ 4 h 4"/>
                  <a:gd name="T14" fmla="*/ 10 w 12"/>
                  <a:gd name="T15" fmla="*/ 4 h 4"/>
                  <a:gd name="T16" fmla="*/ 6 w 12"/>
                  <a:gd name="T17" fmla="*/ 4 h 4"/>
                  <a:gd name="T18" fmla="*/ 3 w 12"/>
                  <a:gd name="T19" fmla="*/ 3 h 4"/>
                  <a:gd name="T20" fmla="*/ 1 w 12"/>
                  <a:gd name="T21" fmla="*/ 3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1"/>
                      <a:pt x="10" y="1"/>
                    </a:cubicBezTo>
                    <a:cubicBezTo>
                      <a:pt x="11" y="1"/>
                      <a:pt x="11" y="1"/>
                      <a:pt x="11" y="1"/>
                    </a:cubicBezTo>
                    <a:cubicBezTo>
                      <a:pt x="12" y="2"/>
                      <a:pt x="12" y="2"/>
                      <a:pt x="12" y="3"/>
                    </a:cubicBezTo>
                    <a:cubicBezTo>
                      <a:pt x="11" y="4"/>
                      <a:pt x="11" y="4"/>
                      <a:pt x="11" y="4"/>
                    </a:cubicBezTo>
                    <a:cubicBezTo>
                      <a:pt x="11" y="4"/>
                      <a:pt x="11" y="4"/>
                      <a:pt x="10" y="4"/>
                    </a:cubicBezTo>
                    <a:cubicBezTo>
                      <a:pt x="9" y="4"/>
                      <a:pt x="7" y="4"/>
                      <a:pt x="6" y="4"/>
                    </a:cubicBezTo>
                    <a:cubicBezTo>
                      <a:pt x="5" y="4"/>
                      <a:pt x="4" y="4"/>
                      <a:pt x="3" y="3"/>
                    </a:cubicBezTo>
                    <a:cubicBezTo>
                      <a:pt x="2" y="3"/>
                      <a:pt x="1" y="3"/>
                      <a:pt x="1" y="3"/>
                    </a:cubicBezTo>
                    <a:cubicBezTo>
                      <a:pt x="1" y="2"/>
                      <a:pt x="0" y="2"/>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3" name="išḻíḋe"/>
              <p:cNvSpPr/>
              <p:nvPr/>
            </p:nvSpPr>
            <p:spPr bwMode="auto">
              <a:xfrm>
                <a:off x="14915368" y="-2302114"/>
                <a:ext cx="152400" cy="190500"/>
              </a:xfrm>
              <a:custGeom>
                <a:avLst/>
                <a:gdLst>
                  <a:gd name="T0" fmla="*/ 2 w 44"/>
                  <a:gd name="T1" fmla="*/ 1 h 55"/>
                  <a:gd name="T2" fmla="*/ 9 w 44"/>
                  <a:gd name="T3" fmla="*/ 9 h 55"/>
                  <a:gd name="T4" fmla="*/ 23 w 44"/>
                  <a:gd name="T5" fmla="*/ 26 h 55"/>
                  <a:gd name="T6" fmla="*/ 37 w 44"/>
                  <a:gd name="T7" fmla="*/ 45 h 55"/>
                  <a:gd name="T8" fmla="*/ 43 w 44"/>
                  <a:gd name="T9" fmla="*/ 53 h 55"/>
                  <a:gd name="T10" fmla="*/ 43 w 44"/>
                  <a:gd name="T11" fmla="*/ 55 h 55"/>
                  <a:gd name="T12" fmla="*/ 41 w 44"/>
                  <a:gd name="T13" fmla="*/ 54 h 55"/>
                  <a:gd name="T14" fmla="*/ 35 w 44"/>
                  <a:gd name="T15" fmla="*/ 47 h 55"/>
                  <a:gd name="T16" fmla="*/ 20 w 44"/>
                  <a:gd name="T17" fmla="*/ 29 h 55"/>
                  <a:gd name="T18" fmla="*/ 7 w 44"/>
                  <a:gd name="T19" fmla="*/ 11 h 55"/>
                  <a:gd name="T20" fmla="*/ 0 w 44"/>
                  <a:gd name="T21" fmla="*/ 2 h 55"/>
                  <a:gd name="T22" fmla="*/ 1 w 44"/>
                  <a:gd name="T23" fmla="*/ 1 h 55"/>
                  <a:gd name="T24" fmla="*/ 2 w 44"/>
                  <a:gd name="T25" fmla="*/ 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55">
                    <a:moveTo>
                      <a:pt x="2" y="1"/>
                    </a:moveTo>
                    <a:cubicBezTo>
                      <a:pt x="2" y="1"/>
                      <a:pt x="5" y="4"/>
                      <a:pt x="9" y="9"/>
                    </a:cubicBezTo>
                    <a:cubicBezTo>
                      <a:pt x="13" y="14"/>
                      <a:pt x="18" y="20"/>
                      <a:pt x="23" y="26"/>
                    </a:cubicBezTo>
                    <a:cubicBezTo>
                      <a:pt x="28" y="33"/>
                      <a:pt x="33" y="40"/>
                      <a:pt x="37" y="45"/>
                    </a:cubicBezTo>
                    <a:cubicBezTo>
                      <a:pt x="41" y="50"/>
                      <a:pt x="43" y="53"/>
                      <a:pt x="43" y="53"/>
                    </a:cubicBezTo>
                    <a:cubicBezTo>
                      <a:pt x="44" y="54"/>
                      <a:pt x="44" y="54"/>
                      <a:pt x="43" y="55"/>
                    </a:cubicBezTo>
                    <a:cubicBezTo>
                      <a:pt x="42" y="55"/>
                      <a:pt x="42" y="55"/>
                      <a:pt x="41" y="54"/>
                    </a:cubicBezTo>
                    <a:cubicBezTo>
                      <a:pt x="41" y="54"/>
                      <a:pt x="39" y="51"/>
                      <a:pt x="35" y="47"/>
                    </a:cubicBezTo>
                    <a:cubicBezTo>
                      <a:pt x="31" y="42"/>
                      <a:pt x="26" y="35"/>
                      <a:pt x="20" y="29"/>
                    </a:cubicBezTo>
                    <a:cubicBezTo>
                      <a:pt x="15" y="22"/>
                      <a:pt x="10" y="16"/>
                      <a:pt x="7" y="11"/>
                    </a:cubicBezTo>
                    <a:cubicBezTo>
                      <a:pt x="3" y="6"/>
                      <a:pt x="0" y="2"/>
                      <a:pt x="0" y="2"/>
                    </a:cubicBezTo>
                    <a:cubicBezTo>
                      <a:pt x="0" y="2"/>
                      <a:pt x="0" y="1"/>
                      <a:pt x="1" y="1"/>
                    </a:cubicBezTo>
                    <a:cubicBezTo>
                      <a:pt x="1" y="0"/>
                      <a:pt x="2"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4" name="i$ḷîḑê"/>
              <p:cNvSpPr/>
              <p:nvPr/>
            </p:nvSpPr>
            <p:spPr bwMode="auto">
              <a:xfrm>
                <a:off x="15059830" y="-2100502"/>
                <a:ext cx="22225" cy="17463"/>
              </a:xfrm>
              <a:custGeom>
                <a:avLst/>
                <a:gdLst>
                  <a:gd name="T0" fmla="*/ 6 w 6"/>
                  <a:gd name="T1" fmla="*/ 2 h 5"/>
                  <a:gd name="T2" fmla="*/ 5 w 6"/>
                  <a:gd name="T3" fmla="*/ 4 h 5"/>
                  <a:gd name="T4" fmla="*/ 3 w 6"/>
                  <a:gd name="T5" fmla="*/ 4 h 5"/>
                  <a:gd name="T6" fmla="*/ 2 w 6"/>
                  <a:gd name="T7" fmla="*/ 1 h 5"/>
                  <a:gd name="T8" fmla="*/ 3 w 6"/>
                  <a:gd name="T9" fmla="*/ 0 h 5"/>
                  <a:gd name="T10" fmla="*/ 5 w 6"/>
                  <a:gd name="T11" fmla="*/ 0 h 5"/>
                  <a:gd name="T12" fmla="*/ 6 w 6"/>
                  <a:gd name="T13" fmla="*/ 2 h 5"/>
                  <a:gd name="T14" fmla="*/ 6 w 6"/>
                  <a:gd name="T15" fmla="*/ 2 h 5"/>
                  <a:gd name="T16" fmla="*/ 5 w 6"/>
                  <a:gd name="T17" fmla="*/ 4 h 5"/>
                  <a:gd name="T18" fmla="*/ 3 w 6"/>
                  <a:gd name="T19" fmla="*/ 5 h 5"/>
                  <a:gd name="T20" fmla="*/ 3 w 6"/>
                  <a:gd name="T21" fmla="*/ 5 h 5"/>
                  <a:gd name="T22" fmla="*/ 0 w 6"/>
                  <a:gd name="T23" fmla="*/ 4 h 5"/>
                  <a:gd name="T24" fmla="*/ 1 w 6"/>
                  <a:gd name="T25" fmla="*/ 1 h 5"/>
                  <a:gd name="T26" fmla="*/ 1 w 6"/>
                  <a:gd name="T27" fmla="*/ 1 h 5"/>
                  <a:gd name="T28" fmla="*/ 3 w 6"/>
                  <a:gd name="T29" fmla="*/ 1 h 5"/>
                  <a:gd name="T30" fmla="*/ 5 w 6"/>
                  <a:gd name="T31" fmla="*/ 0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5" y="3"/>
                      <a:pt x="5" y="3"/>
                      <a:pt x="5" y="4"/>
                    </a:cubicBezTo>
                    <a:cubicBezTo>
                      <a:pt x="4" y="4"/>
                      <a:pt x="4" y="4"/>
                      <a:pt x="3" y="4"/>
                    </a:cubicBezTo>
                    <a:cubicBezTo>
                      <a:pt x="2" y="1"/>
                      <a:pt x="2" y="1"/>
                      <a:pt x="2" y="1"/>
                    </a:cubicBezTo>
                    <a:cubicBezTo>
                      <a:pt x="2" y="1"/>
                      <a:pt x="3" y="1"/>
                      <a:pt x="3" y="0"/>
                    </a:cubicBezTo>
                    <a:cubicBezTo>
                      <a:pt x="4" y="0"/>
                      <a:pt x="4" y="0"/>
                      <a:pt x="5" y="0"/>
                    </a:cubicBezTo>
                    <a:cubicBezTo>
                      <a:pt x="6" y="0"/>
                      <a:pt x="6" y="1"/>
                      <a:pt x="6" y="2"/>
                    </a:cubicBezTo>
                    <a:cubicBezTo>
                      <a:pt x="6" y="2"/>
                      <a:pt x="6" y="2"/>
                      <a:pt x="6" y="2"/>
                    </a:cubicBezTo>
                    <a:cubicBezTo>
                      <a:pt x="6" y="3"/>
                      <a:pt x="5" y="3"/>
                      <a:pt x="5" y="4"/>
                    </a:cubicBezTo>
                    <a:cubicBezTo>
                      <a:pt x="4" y="4"/>
                      <a:pt x="4" y="4"/>
                      <a:pt x="3" y="5"/>
                    </a:cubicBezTo>
                    <a:cubicBezTo>
                      <a:pt x="3" y="5"/>
                      <a:pt x="3" y="5"/>
                      <a:pt x="3" y="5"/>
                    </a:cubicBezTo>
                    <a:cubicBezTo>
                      <a:pt x="2" y="5"/>
                      <a:pt x="1" y="5"/>
                      <a:pt x="0" y="4"/>
                    </a:cubicBezTo>
                    <a:cubicBezTo>
                      <a:pt x="0" y="3"/>
                      <a:pt x="0" y="2"/>
                      <a:pt x="1" y="1"/>
                    </a:cubicBezTo>
                    <a:cubicBezTo>
                      <a:pt x="1" y="1"/>
                      <a:pt x="1" y="1"/>
                      <a:pt x="1" y="1"/>
                    </a:cubicBezTo>
                    <a:cubicBezTo>
                      <a:pt x="2" y="1"/>
                      <a:pt x="2" y="1"/>
                      <a:pt x="3" y="1"/>
                    </a:cubicBezTo>
                    <a:cubicBezTo>
                      <a:pt x="4" y="1"/>
                      <a:pt x="4" y="0"/>
                      <a:pt x="5" y="0"/>
                    </a:cubicBezTo>
                    <a:cubicBezTo>
                      <a:pt x="5" y="0"/>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5" name="iṥļîdè"/>
              <p:cNvSpPr/>
              <p:nvPr/>
            </p:nvSpPr>
            <p:spPr bwMode="auto">
              <a:xfrm>
                <a:off x="15074118" y="-2079864"/>
                <a:ext cx="20638" cy="14288"/>
              </a:xfrm>
              <a:custGeom>
                <a:avLst/>
                <a:gdLst>
                  <a:gd name="T0" fmla="*/ 6 w 6"/>
                  <a:gd name="T1" fmla="*/ 2 h 4"/>
                  <a:gd name="T2" fmla="*/ 5 w 6"/>
                  <a:gd name="T3" fmla="*/ 3 h 4"/>
                  <a:gd name="T4" fmla="*/ 3 w 6"/>
                  <a:gd name="T5" fmla="*/ 4 h 4"/>
                  <a:gd name="T6" fmla="*/ 2 w 6"/>
                  <a:gd name="T7" fmla="*/ 4 h 4"/>
                  <a:gd name="T8" fmla="*/ 1 w 6"/>
                  <a:gd name="T9" fmla="*/ 3 h 4"/>
                  <a:gd name="T10" fmla="*/ 0 w 6"/>
                  <a:gd name="T11" fmla="*/ 1 h 4"/>
                  <a:gd name="T12" fmla="*/ 0 w 6"/>
                  <a:gd name="T13" fmla="*/ 1 h 4"/>
                  <a:gd name="T14" fmla="*/ 1 w 6"/>
                  <a:gd name="T15" fmla="*/ 1 h 4"/>
                  <a:gd name="T16" fmla="*/ 3 w 6"/>
                  <a:gd name="T17" fmla="*/ 0 h 4"/>
                  <a:gd name="T18" fmla="*/ 5 w 6"/>
                  <a:gd name="T19" fmla="*/ 0 h 4"/>
                  <a:gd name="T20" fmla="*/ 5 w 6"/>
                  <a:gd name="T21" fmla="*/ 0 h 4"/>
                  <a:gd name="T22" fmla="*/ 6 w 6"/>
                  <a:gd name="T23"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4">
                    <a:moveTo>
                      <a:pt x="6" y="2"/>
                    </a:moveTo>
                    <a:cubicBezTo>
                      <a:pt x="6" y="2"/>
                      <a:pt x="6" y="3"/>
                      <a:pt x="5" y="3"/>
                    </a:cubicBezTo>
                    <a:cubicBezTo>
                      <a:pt x="5" y="3"/>
                      <a:pt x="4" y="3"/>
                      <a:pt x="3" y="4"/>
                    </a:cubicBezTo>
                    <a:cubicBezTo>
                      <a:pt x="3" y="4"/>
                      <a:pt x="2" y="4"/>
                      <a:pt x="2" y="4"/>
                    </a:cubicBezTo>
                    <a:cubicBezTo>
                      <a:pt x="1" y="4"/>
                      <a:pt x="1" y="3"/>
                      <a:pt x="1" y="3"/>
                    </a:cubicBezTo>
                    <a:cubicBezTo>
                      <a:pt x="0" y="3"/>
                      <a:pt x="0" y="2"/>
                      <a:pt x="0" y="1"/>
                    </a:cubicBezTo>
                    <a:cubicBezTo>
                      <a:pt x="0" y="1"/>
                      <a:pt x="0" y="1"/>
                      <a:pt x="0" y="1"/>
                    </a:cubicBezTo>
                    <a:cubicBezTo>
                      <a:pt x="0" y="1"/>
                      <a:pt x="1" y="1"/>
                      <a:pt x="1" y="1"/>
                    </a:cubicBezTo>
                    <a:cubicBezTo>
                      <a:pt x="1" y="0"/>
                      <a:pt x="2" y="0"/>
                      <a:pt x="3" y="0"/>
                    </a:cubicBezTo>
                    <a:cubicBezTo>
                      <a:pt x="3" y="0"/>
                      <a:pt x="4" y="0"/>
                      <a:pt x="5" y="0"/>
                    </a:cubicBezTo>
                    <a:cubicBezTo>
                      <a:pt x="5" y="0"/>
                      <a:pt x="5" y="0"/>
                      <a:pt x="5" y="0"/>
                    </a:cubicBezTo>
                    <a:cubicBezTo>
                      <a:pt x="6" y="1"/>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6" name="ïSlïḓé"/>
              <p:cNvSpPr/>
              <p:nvPr/>
            </p:nvSpPr>
            <p:spPr bwMode="auto">
              <a:xfrm>
                <a:off x="15085230" y="-2065577"/>
                <a:ext cx="23813" cy="20638"/>
              </a:xfrm>
              <a:custGeom>
                <a:avLst/>
                <a:gdLst>
                  <a:gd name="T0" fmla="*/ 7 w 7"/>
                  <a:gd name="T1" fmla="*/ 1 h 6"/>
                  <a:gd name="T2" fmla="*/ 7 w 7"/>
                  <a:gd name="T3" fmla="*/ 2 h 6"/>
                  <a:gd name="T4" fmla="*/ 6 w 7"/>
                  <a:gd name="T5" fmla="*/ 3 h 6"/>
                  <a:gd name="T6" fmla="*/ 5 w 7"/>
                  <a:gd name="T7" fmla="*/ 5 h 6"/>
                  <a:gd name="T8" fmla="*/ 2 w 7"/>
                  <a:gd name="T9" fmla="*/ 6 h 6"/>
                  <a:gd name="T10" fmla="*/ 1 w 7"/>
                  <a:gd name="T11" fmla="*/ 5 h 6"/>
                  <a:gd name="T12" fmla="*/ 0 w 7"/>
                  <a:gd name="T13" fmla="*/ 4 h 6"/>
                  <a:gd name="T14" fmla="*/ 0 w 7"/>
                  <a:gd name="T15" fmla="*/ 3 h 6"/>
                  <a:gd name="T16" fmla="*/ 0 w 7"/>
                  <a:gd name="T17" fmla="*/ 3 h 6"/>
                  <a:gd name="T18" fmla="*/ 1 w 7"/>
                  <a:gd name="T19" fmla="*/ 3 h 6"/>
                  <a:gd name="T20" fmla="*/ 3 w 7"/>
                  <a:gd name="T21" fmla="*/ 2 h 6"/>
                  <a:gd name="T22" fmla="*/ 4 w 7"/>
                  <a:gd name="T23" fmla="*/ 1 h 6"/>
                  <a:gd name="T24" fmla="*/ 5 w 7"/>
                  <a:gd name="T25" fmla="*/ 0 h 6"/>
                  <a:gd name="T26" fmla="*/ 7 w 7"/>
                  <a:gd name="T27" fmla="*/ 1 h 6"/>
                  <a:gd name="T28" fmla="*/ 7 w 7"/>
                  <a:gd name="T29"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6">
                    <a:moveTo>
                      <a:pt x="7" y="1"/>
                    </a:moveTo>
                    <a:cubicBezTo>
                      <a:pt x="7" y="2"/>
                      <a:pt x="7" y="2"/>
                      <a:pt x="7" y="2"/>
                    </a:cubicBezTo>
                    <a:cubicBezTo>
                      <a:pt x="6" y="3"/>
                      <a:pt x="6" y="3"/>
                      <a:pt x="6" y="3"/>
                    </a:cubicBezTo>
                    <a:cubicBezTo>
                      <a:pt x="6" y="3"/>
                      <a:pt x="5" y="4"/>
                      <a:pt x="5" y="5"/>
                    </a:cubicBezTo>
                    <a:cubicBezTo>
                      <a:pt x="4" y="5"/>
                      <a:pt x="3" y="6"/>
                      <a:pt x="2" y="6"/>
                    </a:cubicBezTo>
                    <a:cubicBezTo>
                      <a:pt x="1" y="6"/>
                      <a:pt x="1" y="5"/>
                      <a:pt x="1" y="5"/>
                    </a:cubicBezTo>
                    <a:cubicBezTo>
                      <a:pt x="0" y="5"/>
                      <a:pt x="0" y="4"/>
                      <a:pt x="0" y="4"/>
                    </a:cubicBezTo>
                    <a:cubicBezTo>
                      <a:pt x="0" y="3"/>
                      <a:pt x="0" y="3"/>
                      <a:pt x="0" y="3"/>
                    </a:cubicBezTo>
                    <a:cubicBezTo>
                      <a:pt x="0" y="3"/>
                      <a:pt x="0" y="3"/>
                      <a:pt x="0" y="3"/>
                    </a:cubicBezTo>
                    <a:cubicBezTo>
                      <a:pt x="0" y="3"/>
                      <a:pt x="1" y="3"/>
                      <a:pt x="1" y="3"/>
                    </a:cubicBezTo>
                    <a:cubicBezTo>
                      <a:pt x="2" y="2"/>
                      <a:pt x="2" y="2"/>
                      <a:pt x="3" y="2"/>
                    </a:cubicBezTo>
                    <a:cubicBezTo>
                      <a:pt x="3" y="1"/>
                      <a:pt x="4" y="1"/>
                      <a:pt x="4" y="1"/>
                    </a:cubicBezTo>
                    <a:cubicBezTo>
                      <a:pt x="4" y="1"/>
                      <a:pt x="5" y="0"/>
                      <a:pt x="5" y="0"/>
                    </a:cubicBezTo>
                    <a:cubicBezTo>
                      <a:pt x="5"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7" name="íṡḷíďè"/>
              <p:cNvSpPr/>
              <p:nvPr/>
            </p:nvSpPr>
            <p:spPr bwMode="auto">
              <a:xfrm>
                <a:off x="15077293" y="-1862377"/>
                <a:ext cx="46038" cy="169863"/>
              </a:xfrm>
              <a:custGeom>
                <a:avLst/>
                <a:gdLst>
                  <a:gd name="T0" fmla="*/ 13 w 13"/>
                  <a:gd name="T1" fmla="*/ 1 h 49"/>
                  <a:gd name="T2" fmla="*/ 12 w 13"/>
                  <a:gd name="T3" fmla="*/ 9 h 49"/>
                  <a:gd name="T4" fmla="*/ 8 w 13"/>
                  <a:gd name="T5" fmla="*/ 25 h 49"/>
                  <a:gd name="T6" fmla="*/ 4 w 13"/>
                  <a:gd name="T7" fmla="*/ 41 h 49"/>
                  <a:gd name="T8" fmla="*/ 2 w 13"/>
                  <a:gd name="T9" fmla="*/ 48 h 49"/>
                  <a:gd name="T10" fmla="*/ 1 w 13"/>
                  <a:gd name="T11" fmla="*/ 49 h 49"/>
                  <a:gd name="T12" fmla="*/ 0 w 13"/>
                  <a:gd name="T13" fmla="*/ 48 h 49"/>
                  <a:gd name="T14" fmla="*/ 1 w 13"/>
                  <a:gd name="T15" fmla="*/ 40 h 49"/>
                  <a:gd name="T16" fmla="*/ 5 w 13"/>
                  <a:gd name="T17" fmla="*/ 24 h 49"/>
                  <a:gd name="T18" fmla="*/ 9 w 13"/>
                  <a:gd name="T19" fmla="*/ 8 h 49"/>
                  <a:gd name="T20" fmla="*/ 11 w 13"/>
                  <a:gd name="T21" fmla="*/ 1 h 49"/>
                  <a:gd name="T22" fmla="*/ 12 w 13"/>
                  <a:gd name="T23" fmla="*/ 0 h 49"/>
                  <a:gd name="T24" fmla="*/ 13 w 13"/>
                  <a:gd name="T25" fmla="*/ 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49">
                    <a:moveTo>
                      <a:pt x="13" y="1"/>
                    </a:moveTo>
                    <a:cubicBezTo>
                      <a:pt x="13" y="1"/>
                      <a:pt x="12" y="4"/>
                      <a:pt x="12" y="9"/>
                    </a:cubicBezTo>
                    <a:cubicBezTo>
                      <a:pt x="11" y="13"/>
                      <a:pt x="9" y="19"/>
                      <a:pt x="8" y="25"/>
                    </a:cubicBezTo>
                    <a:cubicBezTo>
                      <a:pt x="7" y="31"/>
                      <a:pt x="5" y="37"/>
                      <a:pt x="4" y="41"/>
                    </a:cubicBezTo>
                    <a:cubicBezTo>
                      <a:pt x="3" y="45"/>
                      <a:pt x="2" y="48"/>
                      <a:pt x="2" y="48"/>
                    </a:cubicBezTo>
                    <a:cubicBezTo>
                      <a:pt x="2" y="49"/>
                      <a:pt x="1" y="49"/>
                      <a:pt x="1" y="49"/>
                    </a:cubicBezTo>
                    <a:cubicBezTo>
                      <a:pt x="0" y="49"/>
                      <a:pt x="0" y="48"/>
                      <a:pt x="0" y="48"/>
                    </a:cubicBezTo>
                    <a:cubicBezTo>
                      <a:pt x="0" y="48"/>
                      <a:pt x="0" y="45"/>
                      <a:pt x="1" y="40"/>
                    </a:cubicBezTo>
                    <a:cubicBezTo>
                      <a:pt x="2" y="36"/>
                      <a:pt x="3" y="30"/>
                      <a:pt x="5" y="24"/>
                    </a:cubicBezTo>
                    <a:cubicBezTo>
                      <a:pt x="6" y="18"/>
                      <a:pt x="7" y="12"/>
                      <a:pt x="9" y="8"/>
                    </a:cubicBezTo>
                    <a:cubicBezTo>
                      <a:pt x="10" y="4"/>
                      <a:pt x="11" y="1"/>
                      <a:pt x="11" y="1"/>
                    </a:cubicBezTo>
                    <a:cubicBezTo>
                      <a:pt x="11" y="0"/>
                      <a:pt x="12" y="0"/>
                      <a:pt x="12" y="0"/>
                    </a:cubicBezTo>
                    <a:cubicBezTo>
                      <a:pt x="13" y="0"/>
                      <a:pt x="13" y="1"/>
                      <a:pt x="13"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8" name="ïŝļide"/>
              <p:cNvSpPr/>
              <p:nvPr/>
            </p:nvSpPr>
            <p:spPr bwMode="auto">
              <a:xfrm>
                <a:off x="15053480" y="-1671877"/>
                <a:ext cx="23813" cy="14288"/>
              </a:xfrm>
              <a:custGeom>
                <a:avLst/>
                <a:gdLst>
                  <a:gd name="T0" fmla="*/ 6 w 7"/>
                  <a:gd name="T1" fmla="*/ 4 h 4"/>
                  <a:gd name="T2" fmla="*/ 5 w 7"/>
                  <a:gd name="T3" fmla="*/ 4 h 4"/>
                  <a:gd name="T4" fmla="*/ 3 w 7"/>
                  <a:gd name="T5" fmla="*/ 4 h 4"/>
                  <a:gd name="T6" fmla="*/ 1 w 7"/>
                  <a:gd name="T7" fmla="*/ 3 h 4"/>
                  <a:gd name="T8" fmla="*/ 0 w 7"/>
                  <a:gd name="T9" fmla="*/ 2 h 4"/>
                  <a:gd name="T10" fmla="*/ 1 w 7"/>
                  <a:gd name="T11" fmla="*/ 0 h 4"/>
                  <a:gd name="T12" fmla="*/ 2 w 7"/>
                  <a:gd name="T13" fmla="*/ 0 h 4"/>
                  <a:gd name="T14" fmla="*/ 2 w 7"/>
                  <a:gd name="T15" fmla="*/ 0 h 4"/>
                  <a:gd name="T16" fmla="*/ 4 w 7"/>
                  <a:gd name="T17" fmla="*/ 0 h 4"/>
                  <a:gd name="T18" fmla="*/ 6 w 7"/>
                  <a:gd name="T19" fmla="*/ 2 h 4"/>
                  <a:gd name="T20" fmla="*/ 6 w 7"/>
                  <a:gd name="T21" fmla="*/ 2 h 4"/>
                  <a:gd name="T22" fmla="*/ 6 w 7"/>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4">
                    <a:moveTo>
                      <a:pt x="6" y="4"/>
                    </a:moveTo>
                    <a:cubicBezTo>
                      <a:pt x="6" y="4"/>
                      <a:pt x="5" y="4"/>
                      <a:pt x="5" y="4"/>
                    </a:cubicBezTo>
                    <a:cubicBezTo>
                      <a:pt x="4" y="4"/>
                      <a:pt x="3" y="4"/>
                      <a:pt x="3" y="4"/>
                    </a:cubicBezTo>
                    <a:cubicBezTo>
                      <a:pt x="2" y="3"/>
                      <a:pt x="1" y="3"/>
                      <a:pt x="1" y="3"/>
                    </a:cubicBezTo>
                    <a:cubicBezTo>
                      <a:pt x="1" y="2"/>
                      <a:pt x="0" y="2"/>
                      <a:pt x="0" y="2"/>
                    </a:cubicBezTo>
                    <a:cubicBezTo>
                      <a:pt x="0" y="1"/>
                      <a:pt x="0" y="0"/>
                      <a:pt x="1" y="0"/>
                    </a:cubicBezTo>
                    <a:cubicBezTo>
                      <a:pt x="2" y="0"/>
                      <a:pt x="2" y="0"/>
                      <a:pt x="2" y="0"/>
                    </a:cubicBezTo>
                    <a:cubicBezTo>
                      <a:pt x="2" y="0"/>
                      <a:pt x="2" y="0"/>
                      <a:pt x="2" y="0"/>
                    </a:cubicBezTo>
                    <a:cubicBezTo>
                      <a:pt x="3" y="0"/>
                      <a:pt x="4" y="0"/>
                      <a:pt x="4" y="0"/>
                    </a:cubicBezTo>
                    <a:cubicBezTo>
                      <a:pt x="5" y="1"/>
                      <a:pt x="6" y="1"/>
                      <a:pt x="6" y="2"/>
                    </a:cubicBezTo>
                    <a:cubicBezTo>
                      <a:pt x="6" y="2"/>
                      <a:pt x="6" y="2"/>
                      <a:pt x="6" y="2"/>
                    </a:cubicBezTo>
                    <a:cubicBezTo>
                      <a:pt x="7" y="3"/>
                      <a:pt x="7" y="4"/>
                      <a:pt x="6"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9" name="ísliḓê"/>
              <p:cNvSpPr/>
              <p:nvPr/>
            </p:nvSpPr>
            <p:spPr bwMode="auto">
              <a:xfrm>
                <a:off x="15047130" y="-1651239"/>
                <a:ext cx="23813" cy="17463"/>
              </a:xfrm>
              <a:custGeom>
                <a:avLst/>
                <a:gdLst>
                  <a:gd name="T0" fmla="*/ 6 w 7"/>
                  <a:gd name="T1" fmla="*/ 5 h 5"/>
                  <a:gd name="T2" fmla="*/ 5 w 7"/>
                  <a:gd name="T3" fmla="*/ 5 h 5"/>
                  <a:gd name="T4" fmla="*/ 3 w 7"/>
                  <a:gd name="T5" fmla="*/ 4 h 5"/>
                  <a:gd name="T6" fmla="*/ 1 w 7"/>
                  <a:gd name="T7" fmla="*/ 3 h 5"/>
                  <a:gd name="T8" fmla="*/ 0 w 7"/>
                  <a:gd name="T9" fmla="*/ 3 h 5"/>
                  <a:gd name="T10" fmla="*/ 0 w 7"/>
                  <a:gd name="T11" fmla="*/ 1 h 5"/>
                  <a:gd name="T12" fmla="*/ 1 w 7"/>
                  <a:gd name="T13" fmla="*/ 1 h 5"/>
                  <a:gd name="T14" fmla="*/ 2 w 7"/>
                  <a:gd name="T15" fmla="*/ 1 h 5"/>
                  <a:gd name="T16" fmla="*/ 4 w 7"/>
                  <a:gd name="T17" fmla="*/ 1 h 5"/>
                  <a:gd name="T18" fmla="*/ 6 w 7"/>
                  <a:gd name="T19" fmla="*/ 2 h 5"/>
                  <a:gd name="T20" fmla="*/ 6 w 7"/>
                  <a:gd name="T21" fmla="*/ 3 h 5"/>
                  <a:gd name="T22" fmla="*/ 6 w 7"/>
                  <a:gd name="T23" fmla="*/ 4 h 5"/>
                  <a:gd name="T24" fmla="*/ 6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5"/>
                    </a:moveTo>
                    <a:cubicBezTo>
                      <a:pt x="6" y="5"/>
                      <a:pt x="5" y="5"/>
                      <a:pt x="5" y="5"/>
                    </a:cubicBezTo>
                    <a:cubicBezTo>
                      <a:pt x="4" y="5"/>
                      <a:pt x="3" y="5"/>
                      <a:pt x="3" y="4"/>
                    </a:cubicBezTo>
                    <a:cubicBezTo>
                      <a:pt x="2" y="4"/>
                      <a:pt x="1" y="4"/>
                      <a:pt x="1" y="3"/>
                    </a:cubicBezTo>
                    <a:cubicBezTo>
                      <a:pt x="0" y="3"/>
                      <a:pt x="0" y="3"/>
                      <a:pt x="0" y="3"/>
                    </a:cubicBezTo>
                    <a:cubicBezTo>
                      <a:pt x="0" y="2"/>
                      <a:pt x="0" y="1"/>
                      <a:pt x="0" y="1"/>
                    </a:cubicBezTo>
                    <a:cubicBezTo>
                      <a:pt x="1" y="1"/>
                      <a:pt x="1" y="1"/>
                      <a:pt x="1" y="1"/>
                    </a:cubicBezTo>
                    <a:cubicBezTo>
                      <a:pt x="1" y="1"/>
                      <a:pt x="1" y="0"/>
                      <a:pt x="2" y="1"/>
                    </a:cubicBezTo>
                    <a:cubicBezTo>
                      <a:pt x="3" y="1"/>
                      <a:pt x="3" y="1"/>
                      <a:pt x="4" y="1"/>
                    </a:cubicBezTo>
                    <a:cubicBezTo>
                      <a:pt x="5" y="1"/>
                      <a:pt x="5" y="2"/>
                      <a:pt x="6" y="2"/>
                    </a:cubicBezTo>
                    <a:cubicBezTo>
                      <a:pt x="6" y="2"/>
                      <a:pt x="6" y="3"/>
                      <a:pt x="6" y="3"/>
                    </a:cubicBezTo>
                    <a:cubicBezTo>
                      <a:pt x="7" y="3"/>
                      <a:pt x="7" y="4"/>
                      <a:pt x="6"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60" name="ïṡļidè"/>
              <p:cNvSpPr/>
              <p:nvPr/>
            </p:nvSpPr>
            <p:spPr bwMode="auto">
              <a:xfrm>
                <a:off x="15036018" y="-1622664"/>
                <a:ext cx="23813" cy="14288"/>
              </a:xfrm>
              <a:custGeom>
                <a:avLst/>
                <a:gdLst>
                  <a:gd name="T0" fmla="*/ 6 w 7"/>
                  <a:gd name="T1" fmla="*/ 4 h 4"/>
                  <a:gd name="T2" fmla="*/ 5 w 7"/>
                  <a:gd name="T3" fmla="*/ 4 h 4"/>
                  <a:gd name="T4" fmla="*/ 3 w 7"/>
                  <a:gd name="T5" fmla="*/ 4 h 4"/>
                  <a:gd name="T6" fmla="*/ 1 w 7"/>
                  <a:gd name="T7" fmla="*/ 3 h 4"/>
                  <a:gd name="T8" fmla="*/ 1 w 7"/>
                  <a:gd name="T9" fmla="*/ 2 h 4"/>
                  <a:gd name="T10" fmla="*/ 1 w 7"/>
                  <a:gd name="T11" fmla="*/ 0 h 4"/>
                  <a:gd name="T12" fmla="*/ 2 w 7"/>
                  <a:gd name="T13" fmla="*/ 0 h 4"/>
                  <a:gd name="T14" fmla="*/ 3 w 7"/>
                  <a:gd name="T15" fmla="*/ 0 h 4"/>
                  <a:gd name="T16" fmla="*/ 5 w 7"/>
                  <a:gd name="T17" fmla="*/ 0 h 4"/>
                  <a:gd name="T18" fmla="*/ 6 w 7"/>
                  <a:gd name="T19" fmla="*/ 1 h 4"/>
                  <a:gd name="T20" fmla="*/ 7 w 7"/>
                  <a:gd name="T21" fmla="*/ 2 h 4"/>
                  <a:gd name="T22" fmla="*/ 7 w 7"/>
                  <a:gd name="T23" fmla="*/ 4 h 4"/>
                  <a:gd name="T24" fmla="*/ 6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4"/>
                    </a:moveTo>
                    <a:cubicBezTo>
                      <a:pt x="6" y="4"/>
                      <a:pt x="6" y="4"/>
                      <a:pt x="5" y="4"/>
                    </a:cubicBezTo>
                    <a:cubicBezTo>
                      <a:pt x="4" y="4"/>
                      <a:pt x="4" y="4"/>
                      <a:pt x="3" y="4"/>
                    </a:cubicBezTo>
                    <a:cubicBezTo>
                      <a:pt x="2" y="3"/>
                      <a:pt x="2" y="3"/>
                      <a:pt x="1" y="3"/>
                    </a:cubicBezTo>
                    <a:cubicBezTo>
                      <a:pt x="1" y="2"/>
                      <a:pt x="1" y="2"/>
                      <a:pt x="1" y="2"/>
                    </a:cubicBezTo>
                    <a:cubicBezTo>
                      <a:pt x="0" y="1"/>
                      <a:pt x="0" y="0"/>
                      <a:pt x="1" y="0"/>
                    </a:cubicBezTo>
                    <a:cubicBezTo>
                      <a:pt x="2" y="0"/>
                      <a:pt x="2" y="0"/>
                      <a:pt x="2" y="0"/>
                    </a:cubicBezTo>
                    <a:cubicBezTo>
                      <a:pt x="2" y="0"/>
                      <a:pt x="2" y="0"/>
                      <a:pt x="3" y="0"/>
                    </a:cubicBezTo>
                    <a:cubicBezTo>
                      <a:pt x="3" y="0"/>
                      <a:pt x="4" y="0"/>
                      <a:pt x="5" y="0"/>
                    </a:cubicBezTo>
                    <a:cubicBezTo>
                      <a:pt x="5" y="1"/>
                      <a:pt x="6" y="1"/>
                      <a:pt x="6" y="1"/>
                    </a:cubicBezTo>
                    <a:cubicBezTo>
                      <a:pt x="7" y="2"/>
                      <a:pt x="7" y="2"/>
                      <a:pt x="7" y="2"/>
                    </a:cubicBezTo>
                    <a:cubicBezTo>
                      <a:pt x="7" y="3"/>
                      <a:pt x="7" y="4"/>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61" name="ïśļiḋê"/>
              <p:cNvSpPr/>
              <p:nvPr/>
            </p:nvSpPr>
            <p:spPr bwMode="auto">
              <a:xfrm>
                <a:off x="16183780" y="-2076689"/>
                <a:ext cx="49213" cy="23813"/>
              </a:xfrm>
              <a:custGeom>
                <a:avLst/>
                <a:gdLst>
                  <a:gd name="T0" fmla="*/ 2 w 14"/>
                  <a:gd name="T1" fmla="*/ 0 h 7"/>
                  <a:gd name="T2" fmla="*/ 4 w 14"/>
                  <a:gd name="T3" fmla="*/ 0 h 7"/>
                  <a:gd name="T4" fmla="*/ 8 w 14"/>
                  <a:gd name="T5" fmla="*/ 2 h 7"/>
                  <a:gd name="T6" fmla="*/ 12 w 14"/>
                  <a:gd name="T7" fmla="*/ 3 h 7"/>
                  <a:gd name="T8" fmla="*/ 14 w 14"/>
                  <a:gd name="T9" fmla="*/ 5 h 7"/>
                  <a:gd name="T10" fmla="*/ 14 w 14"/>
                  <a:gd name="T11" fmla="*/ 6 h 7"/>
                  <a:gd name="T12" fmla="*/ 13 w 14"/>
                  <a:gd name="T13" fmla="*/ 7 h 7"/>
                  <a:gd name="T14" fmla="*/ 11 w 14"/>
                  <a:gd name="T15" fmla="*/ 6 h 7"/>
                  <a:gd name="T16" fmla="*/ 7 w 14"/>
                  <a:gd name="T17" fmla="*/ 5 h 7"/>
                  <a:gd name="T18" fmla="*/ 3 w 14"/>
                  <a:gd name="T19" fmla="*/ 3 h 7"/>
                  <a:gd name="T20" fmla="*/ 1 w 14"/>
                  <a:gd name="T21" fmla="*/ 2 h 7"/>
                  <a:gd name="T22" fmla="*/ 1 w 14"/>
                  <a:gd name="T23" fmla="*/ 0 h 7"/>
                  <a:gd name="T24" fmla="*/ 2 w 14"/>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7">
                    <a:moveTo>
                      <a:pt x="2" y="0"/>
                    </a:moveTo>
                    <a:cubicBezTo>
                      <a:pt x="2" y="0"/>
                      <a:pt x="2" y="0"/>
                      <a:pt x="4" y="0"/>
                    </a:cubicBezTo>
                    <a:cubicBezTo>
                      <a:pt x="5" y="1"/>
                      <a:pt x="6" y="1"/>
                      <a:pt x="8" y="2"/>
                    </a:cubicBezTo>
                    <a:cubicBezTo>
                      <a:pt x="9" y="2"/>
                      <a:pt x="11" y="3"/>
                      <a:pt x="12" y="3"/>
                    </a:cubicBezTo>
                    <a:cubicBezTo>
                      <a:pt x="13" y="4"/>
                      <a:pt x="14" y="5"/>
                      <a:pt x="14" y="5"/>
                    </a:cubicBezTo>
                    <a:cubicBezTo>
                      <a:pt x="14" y="5"/>
                      <a:pt x="14" y="6"/>
                      <a:pt x="14" y="6"/>
                    </a:cubicBezTo>
                    <a:cubicBezTo>
                      <a:pt x="14" y="7"/>
                      <a:pt x="13" y="7"/>
                      <a:pt x="13" y="7"/>
                    </a:cubicBezTo>
                    <a:cubicBezTo>
                      <a:pt x="13" y="7"/>
                      <a:pt x="12" y="7"/>
                      <a:pt x="11" y="6"/>
                    </a:cubicBezTo>
                    <a:cubicBezTo>
                      <a:pt x="10" y="6"/>
                      <a:pt x="8" y="6"/>
                      <a:pt x="7" y="5"/>
                    </a:cubicBezTo>
                    <a:cubicBezTo>
                      <a:pt x="5" y="4"/>
                      <a:pt x="4" y="4"/>
                      <a:pt x="3" y="3"/>
                    </a:cubicBezTo>
                    <a:cubicBezTo>
                      <a:pt x="2" y="3"/>
                      <a:pt x="1" y="2"/>
                      <a:pt x="1" y="2"/>
                    </a:cubicBezTo>
                    <a:cubicBezTo>
                      <a:pt x="0" y="2"/>
                      <a:pt x="0" y="1"/>
                      <a:pt x="1" y="0"/>
                    </a:cubicBezTo>
                    <a:lnTo>
                      <a:pt x="2" y="0"/>
                    </a:lnTo>
                    <a:close/>
                  </a:path>
                </a:pathLst>
              </a:custGeom>
              <a:solidFill>
                <a:srgbClr val="AEAEA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62" name="îṡ1iďê"/>
              <p:cNvSpPr/>
              <p:nvPr/>
            </p:nvSpPr>
            <p:spPr bwMode="auto">
              <a:xfrm>
                <a:off x="16183780" y="-2052877"/>
                <a:ext cx="55563" cy="25400"/>
              </a:xfrm>
              <a:custGeom>
                <a:avLst/>
                <a:gdLst>
                  <a:gd name="T0" fmla="*/ 1 w 16"/>
                  <a:gd name="T1" fmla="*/ 0 h 7"/>
                  <a:gd name="T2" fmla="*/ 3 w 16"/>
                  <a:gd name="T3" fmla="*/ 1 h 7"/>
                  <a:gd name="T4" fmla="*/ 9 w 16"/>
                  <a:gd name="T5" fmla="*/ 2 h 7"/>
                  <a:gd name="T6" fmla="*/ 13 w 16"/>
                  <a:gd name="T7" fmla="*/ 4 h 7"/>
                  <a:gd name="T8" fmla="*/ 16 w 16"/>
                  <a:gd name="T9" fmla="*/ 5 h 7"/>
                  <a:gd name="T10" fmla="*/ 16 w 16"/>
                  <a:gd name="T11" fmla="*/ 7 h 7"/>
                  <a:gd name="T12" fmla="*/ 15 w 16"/>
                  <a:gd name="T13" fmla="*/ 7 h 7"/>
                  <a:gd name="T14" fmla="*/ 12 w 16"/>
                  <a:gd name="T15" fmla="*/ 7 h 7"/>
                  <a:gd name="T16" fmla="*/ 7 w 16"/>
                  <a:gd name="T17" fmla="*/ 6 h 7"/>
                  <a:gd name="T18" fmla="*/ 2 w 16"/>
                  <a:gd name="T19" fmla="*/ 4 h 7"/>
                  <a:gd name="T20" fmla="*/ 0 w 16"/>
                  <a:gd name="T21" fmla="*/ 2 h 7"/>
                  <a:gd name="T22" fmla="*/ 0 w 16"/>
                  <a:gd name="T23" fmla="*/ 1 h 7"/>
                  <a:gd name="T24" fmla="*/ 1 w 16"/>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7">
                    <a:moveTo>
                      <a:pt x="1" y="0"/>
                    </a:moveTo>
                    <a:cubicBezTo>
                      <a:pt x="1" y="0"/>
                      <a:pt x="2" y="0"/>
                      <a:pt x="3" y="1"/>
                    </a:cubicBezTo>
                    <a:cubicBezTo>
                      <a:pt x="5" y="1"/>
                      <a:pt x="7" y="1"/>
                      <a:pt x="9" y="2"/>
                    </a:cubicBezTo>
                    <a:cubicBezTo>
                      <a:pt x="10" y="3"/>
                      <a:pt x="12" y="3"/>
                      <a:pt x="13" y="4"/>
                    </a:cubicBezTo>
                    <a:cubicBezTo>
                      <a:pt x="15" y="5"/>
                      <a:pt x="16" y="5"/>
                      <a:pt x="16" y="5"/>
                    </a:cubicBezTo>
                    <a:cubicBezTo>
                      <a:pt x="16" y="6"/>
                      <a:pt x="16" y="6"/>
                      <a:pt x="16" y="7"/>
                    </a:cubicBezTo>
                    <a:cubicBezTo>
                      <a:pt x="16" y="7"/>
                      <a:pt x="15" y="7"/>
                      <a:pt x="15" y="7"/>
                    </a:cubicBezTo>
                    <a:cubicBezTo>
                      <a:pt x="15" y="7"/>
                      <a:pt x="14" y="7"/>
                      <a:pt x="12" y="7"/>
                    </a:cubicBezTo>
                    <a:cubicBezTo>
                      <a:pt x="11" y="7"/>
                      <a:pt x="9" y="6"/>
                      <a:pt x="7" y="6"/>
                    </a:cubicBezTo>
                    <a:cubicBezTo>
                      <a:pt x="6" y="5"/>
                      <a:pt x="4" y="4"/>
                      <a:pt x="2" y="4"/>
                    </a:cubicBezTo>
                    <a:cubicBezTo>
                      <a:pt x="1" y="3"/>
                      <a:pt x="0" y="2"/>
                      <a:pt x="0" y="2"/>
                    </a:cubicBezTo>
                    <a:cubicBezTo>
                      <a:pt x="0" y="2"/>
                      <a:pt x="0" y="1"/>
                      <a:pt x="0" y="1"/>
                    </a:cubicBezTo>
                    <a:cubicBezTo>
                      <a:pt x="0" y="0"/>
                      <a:pt x="1" y="0"/>
                      <a:pt x="1" y="0"/>
                    </a:cubicBezTo>
                    <a:close/>
                  </a:path>
                </a:pathLst>
              </a:custGeom>
              <a:solidFill>
                <a:srgbClr val="AEAEA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grpSp>
        <p:grpSp>
          <p:nvGrpSpPr>
            <p:cNvPr id="204" name="组合 203"/>
            <p:cNvGrpSpPr/>
            <p:nvPr/>
          </p:nvGrpSpPr>
          <p:grpSpPr>
            <a:xfrm>
              <a:off x="8481675" y="573602"/>
              <a:ext cx="1838095" cy="937458"/>
              <a:chOff x="-6809652" y="205849"/>
              <a:chExt cx="6235242" cy="3180072"/>
            </a:xfrm>
          </p:grpSpPr>
          <p:sp>
            <p:nvSpPr>
              <p:cNvPr id="205" name="îşḻíďé"/>
              <p:cNvSpPr/>
              <p:nvPr/>
            </p:nvSpPr>
            <p:spPr bwMode="auto">
              <a:xfrm>
                <a:off x="-6559858" y="210651"/>
                <a:ext cx="5985448" cy="3175270"/>
              </a:xfrm>
              <a:custGeom>
                <a:avLst/>
                <a:gdLst>
                  <a:gd name="T0" fmla="*/ 862 w 1627"/>
                  <a:gd name="T1" fmla="*/ 820 h 864"/>
                  <a:gd name="T2" fmla="*/ 893 w 1627"/>
                  <a:gd name="T3" fmla="*/ 819 h 864"/>
                  <a:gd name="T4" fmla="*/ 950 w 1627"/>
                  <a:gd name="T5" fmla="*/ 860 h 864"/>
                  <a:gd name="T6" fmla="*/ 892 w 1627"/>
                  <a:gd name="T7" fmla="*/ 864 h 864"/>
                  <a:gd name="T8" fmla="*/ 776 w 1627"/>
                  <a:gd name="T9" fmla="*/ 862 h 864"/>
                  <a:gd name="T10" fmla="*/ 696 w 1627"/>
                  <a:gd name="T11" fmla="*/ 811 h 864"/>
                  <a:gd name="T12" fmla="*/ 776 w 1627"/>
                  <a:gd name="T13" fmla="*/ 862 h 864"/>
                  <a:gd name="T14" fmla="*/ 1026 w 1627"/>
                  <a:gd name="T15" fmla="*/ 802 h 864"/>
                  <a:gd name="T16" fmla="*/ 1120 w 1627"/>
                  <a:gd name="T17" fmla="*/ 822 h 864"/>
                  <a:gd name="T18" fmla="*/ 605 w 1627"/>
                  <a:gd name="T19" fmla="*/ 840 h 864"/>
                  <a:gd name="T20" fmla="*/ 534 w 1627"/>
                  <a:gd name="T21" fmla="*/ 776 h 864"/>
                  <a:gd name="T22" fmla="*/ 605 w 1627"/>
                  <a:gd name="T23" fmla="*/ 840 h 864"/>
                  <a:gd name="T24" fmla="*/ 1183 w 1627"/>
                  <a:gd name="T25" fmla="*/ 750 h 864"/>
                  <a:gd name="T26" fmla="*/ 1278 w 1627"/>
                  <a:gd name="T27" fmla="*/ 751 h 864"/>
                  <a:gd name="T28" fmla="*/ 403 w 1627"/>
                  <a:gd name="T29" fmla="*/ 774 h 864"/>
                  <a:gd name="T30" fmla="*/ 381 w 1627"/>
                  <a:gd name="T31" fmla="*/ 714 h 864"/>
                  <a:gd name="T32" fmla="*/ 403 w 1627"/>
                  <a:gd name="T33" fmla="*/ 774 h 864"/>
                  <a:gd name="T34" fmla="*/ 216 w 1627"/>
                  <a:gd name="T35" fmla="*/ 656 h 864"/>
                  <a:gd name="T36" fmla="*/ 310 w 1627"/>
                  <a:gd name="T37" fmla="*/ 672 h 864"/>
                  <a:gd name="T38" fmla="*/ 1351 w 1627"/>
                  <a:gd name="T39" fmla="*/ 704 h 864"/>
                  <a:gd name="T40" fmla="*/ 1390 w 1627"/>
                  <a:gd name="T41" fmla="*/ 617 h 864"/>
                  <a:gd name="T42" fmla="*/ 1351 w 1627"/>
                  <a:gd name="T43" fmla="*/ 704 h 864"/>
                  <a:gd name="T44" fmla="*/ 98 w 1627"/>
                  <a:gd name="T45" fmla="*/ 527 h 864"/>
                  <a:gd name="T46" fmla="*/ 185 w 1627"/>
                  <a:gd name="T47" fmla="*/ 566 h 864"/>
                  <a:gd name="T48" fmla="*/ 1481 w 1627"/>
                  <a:gd name="T49" fmla="*/ 588 h 864"/>
                  <a:gd name="T50" fmla="*/ 1501 w 1627"/>
                  <a:gd name="T51" fmla="*/ 495 h 864"/>
                  <a:gd name="T52" fmla="*/ 1481 w 1627"/>
                  <a:gd name="T53" fmla="*/ 588 h 864"/>
                  <a:gd name="T54" fmla="*/ 19 w 1627"/>
                  <a:gd name="T55" fmla="*/ 370 h 864"/>
                  <a:gd name="T56" fmla="*/ 92 w 1627"/>
                  <a:gd name="T57" fmla="*/ 432 h 864"/>
                  <a:gd name="T58" fmla="*/ 1585 w 1627"/>
                  <a:gd name="T59" fmla="*/ 449 h 864"/>
                  <a:gd name="T60" fmla="*/ 1587 w 1627"/>
                  <a:gd name="T61" fmla="*/ 354 h 864"/>
                  <a:gd name="T62" fmla="*/ 1585 w 1627"/>
                  <a:gd name="T63" fmla="*/ 449 h 864"/>
                  <a:gd name="T64" fmla="*/ 0 w 1627"/>
                  <a:gd name="T65" fmla="*/ 247 h 864"/>
                  <a:gd name="T66" fmla="*/ 48 w 1627"/>
                  <a:gd name="T67" fmla="*/ 200 h 864"/>
                  <a:gd name="T68" fmla="*/ 46 w 1627"/>
                  <a:gd name="T69" fmla="*/ 279 h 864"/>
                  <a:gd name="T70" fmla="*/ 475 w 1627"/>
                  <a:gd name="T71" fmla="*/ 266 h 864"/>
                  <a:gd name="T72" fmla="*/ 491 w 1627"/>
                  <a:gd name="T73" fmla="*/ 173 h 864"/>
                  <a:gd name="T74" fmla="*/ 475 w 1627"/>
                  <a:gd name="T75" fmla="*/ 266 h 864"/>
                  <a:gd name="T76" fmla="*/ 340 w 1627"/>
                  <a:gd name="T77" fmla="*/ 86 h 864"/>
                  <a:gd name="T78" fmla="*/ 434 w 1627"/>
                  <a:gd name="T79" fmla="*/ 102 h 864"/>
                  <a:gd name="T80" fmla="*/ 74 w 1627"/>
                  <a:gd name="T81" fmla="*/ 128 h 864"/>
                  <a:gd name="T82" fmla="*/ 99 w 1627"/>
                  <a:gd name="T83" fmla="*/ 37 h 864"/>
                  <a:gd name="T84" fmla="*/ 74 w 1627"/>
                  <a:gd name="T85" fmla="*/ 128 h 864"/>
                  <a:gd name="T86" fmla="*/ 193 w 1627"/>
                  <a:gd name="T87" fmla="*/ 47 h 864"/>
                  <a:gd name="T88" fmla="*/ 280 w 1627"/>
                  <a:gd name="T89" fmla="*/ 12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27" h="864">
                    <a:moveTo>
                      <a:pt x="862" y="864"/>
                    </a:moveTo>
                    <a:cubicBezTo>
                      <a:pt x="862" y="820"/>
                      <a:pt x="862" y="820"/>
                      <a:pt x="862" y="820"/>
                    </a:cubicBezTo>
                    <a:cubicBezTo>
                      <a:pt x="872" y="820"/>
                      <a:pt x="881" y="820"/>
                      <a:pt x="891" y="819"/>
                    </a:cubicBezTo>
                    <a:cubicBezTo>
                      <a:pt x="893" y="819"/>
                      <a:pt x="893" y="819"/>
                      <a:pt x="893" y="819"/>
                    </a:cubicBezTo>
                    <a:cubicBezTo>
                      <a:pt x="909" y="819"/>
                      <a:pt x="926" y="818"/>
                      <a:pt x="945" y="816"/>
                    </a:cubicBezTo>
                    <a:cubicBezTo>
                      <a:pt x="950" y="860"/>
                      <a:pt x="950" y="860"/>
                      <a:pt x="950" y="860"/>
                    </a:cubicBezTo>
                    <a:cubicBezTo>
                      <a:pt x="930" y="862"/>
                      <a:pt x="911" y="863"/>
                      <a:pt x="894" y="864"/>
                    </a:cubicBezTo>
                    <a:cubicBezTo>
                      <a:pt x="892" y="864"/>
                      <a:pt x="892" y="864"/>
                      <a:pt x="892" y="864"/>
                    </a:cubicBezTo>
                    <a:cubicBezTo>
                      <a:pt x="882" y="864"/>
                      <a:pt x="872" y="864"/>
                      <a:pt x="862" y="864"/>
                    </a:cubicBezTo>
                    <a:close/>
                    <a:moveTo>
                      <a:pt x="776" y="862"/>
                    </a:moveTo>
                    <a:cubicBezTo>
                      <a:pt x="747" y="861"/>
                      <a:pt x="718" y="858"/>
                      <a:pt x="690" y="854"/>
                    </a:cubicBezTo>
                    <a:cubicBezTo>
                      <a:pt x="696" y="811"/>
                      <a:pt x="696" y="811"/>
                      <a:pt x="696" y="811"/>
                    </a:cubicBezTo>
                    <a:cubicBezTo>
                      <a:pt x="723" y="814"/>
                      <a:pt x="751" y="817"/>
                      <a:pt x="779" y="818"/>
                    </a:cubicBezTo>
                    <a:lnTo>
                      <a:pt x="776" y="862"/>
                    </a:lnTo>
                    <a:close/>
                    <a:moveTo>
                      <a:pt x="1036" y="845"/>
                    </a:moveTo>
                    <a:cubicBezTo>
                      <a:pt x="1026" y="802"/>
                      <a:pt x="1026" y="802"/>
                      <a:pt x="1026" y="802"/>
                    </a:cubicBezTo>
                    <a:cubicBezTo>
                      <a:pt x="1053" y="796"/>
                      <a:pt x="1080" y="789"/>
                      <a:pt x="1106" y="780"/>
                    </a:cubicBezTo>
                    <a:cubicBezTo>
                      <a:pt x="1120" y="822"/>
                      <a:pt x="1120" y="822"/>
                      <a:pt x="1120" y="822"/>
                    </a:cubicBezTo>
                    <a:cubicBezTo>
                      <a:pt x="1092" y="831"/>
                      <a:pt x="1064" y="839"/>
                      <a:pt x="1036" y="845"/>
                    </a:cubicBezTo>
                    <a:close/>
                    <a:moveTo>
                      <a:pt x="605" y="840"/>
                    </a:moveTo>
                    <a:cubicBezTo>
                      <a:pt x="576" y="834"/>
                      <a:pt x="548" y="827"/>
                      <a:pt x="521" y="819"/>
                    </a:cubicBezTo>
                    <a:cubicBezTo>
                      <a:pt x="534" y="776"/>
                      <a:pt x="534" y="776"/>
                      <a:pt x="534" y="776"/>
                    </a:cubicBezTo>
                    <a:cubicBezTo>
                      <a:pt x="560" y="784"/>
                      <a:pt x="587" y="791"/>
                      <a:pt x="614" y="797"/>
                    </a:cubicBezTo>
                    <a:lnTo>
                      <a:pt x="605" y="840"/>
                    </a:lnTo>
                    <a:close/>
                    <a:moveTo>
                      <a:pt x="1201" y="791"/>
                    </a:moveTo>
                    <a:cubicBezTo>
                      <a:pt x="1183" y="750"/>
                      <a:pt x="1183" y="750"/>
                      <a:pt x="1183" y="750"/>
                    </a:cubicBezTo>
                    <a:cubicBezTo>
                      <a:pt x="1208" y="739"/>
                      <a:pt x="1233" y="727"/>
                      <a:pt x="1256" y="713"/>
                    </a:cubicBezTo>
                    <a:cubicBezTo>
                      <a:pt x="1278" y="751"/>
                      <a:pt x="1278" y="751"/>
                      <a:pt x="1278" y="751"/>
                    </a:cubicBezTo>
                    <a:cubicBezTo>
                      <a:pt x="1253" y="766"/>
                      <a:pt x="1227" y="779"/>
                      <a:pt x="1201" y="791"/>
                    </a:cubicBezTo>
                    <a:close/>
                    <a:moveTo>
                      <a:pt x="403" y="774"/>
                    </a:moveTo>
                    <a:cubicBezTo>
                      <a:pt x="376" y="763"/>
                      <a:pt x="386" y="767"/>
                      <a:pt x="360" y="753"/>
                    </a:cubicBezTo>
                    <a:cubicBezTo>
                      <a:pt x="381" y="714"/>
                      <a:pt x="381" y="714"/>
                      <a:pt x="381" y="714"/>
                    </a:cubicBezTo>
                    <a:cubicBezTo>
                      <a:pt x="405" y="727"/>
                      <a:pt x="394" y="723"/>
                      <a:pt x="420" y="733"/>
                    </a:cubicBezTo>
                    <a:lnTo>
                      <a:pt x="403" y="774"/>
                    </a:lnTo>
                    <a:close/>
                    <a:moveTo>
                      <a:pt x="286" y="709"/>
                    </a:moveTo>
                    <a:cubicBezTo>
                      <a:pt x="261" y="692"/>
                      <a:pt x="238" y="675"/>
                      <a:pt x="216" y="656"/>
                    </a:cubicBezTo>
                    <a:cubicBezTo>
                      <a:pt x="245" y="622"/>
                      <a:pt x="245" y="622"/>
                      <a:pt x="245" y="622"/>
                    </a:cubicBezTo>
                    <a:cubicBezTo>
                      <a:pt x="265" y="640"/>
                      <a:pt x="287" y="657"/>
                      <a:pt x="310" y="672"/>
                    </a:cubicBezTo>
                    <a:lnTo>
                      <a:pt x="286" y="709"/>
                    </a:lnTo>
                    <a:close/>
                    <a:moveTo>
                      <a:pt x="1351" y="704"/>
                    </a:moveTo>
                    <a:cubicBezTo>
                      <a:pt x="1325" y="668"/>
                      <a:pt x="1325" y="668"/>
                      <a:pt x="1325" y="668"/>
                    </a:cubicBezTo>
                    <a:cubicBezTo>
                      <a:pt x="1348" y="652"/>
                      <a:pt x="1369" y="635"/>
                      <a:pt x="1390" y="617"/>
                    </a:cubicBezTo>
                    <a:cubicBezTo>
                      <a:pt x="1419" y="649"/>
                      <a:pt x="1419" y="649"/>
                      <a:pt x="1419" y="649"/>
                    </a:cubicBezTo>
                    <a:cubicBezTo>
                      <a:pt x="1398" y="669"/>
                      <a:pt x="1375" y="687"/>
                      <a:pt x="1351" y="704"/>
                    </a:cubicBezTo>
                    <a:close/>
                    <a:moveTo>
                      <a:pt x="153" y="596"/>
                    </a:moveTo>
                    <a:cubicBezTo>
                      <a:pt x="133" y="574"/>
                      <a:pt x="114" y="551"/>
                      <a:pt x="98" y="527"/>
                    </a:cubicBezTo>
                    <a:cubicBezTo>
                      <a:pt x="134" y="502"/>
                      <a:pt x="134" y="502"/>
                      <a:pt x="134" y="502"/>
                    </a:cubicBezTo>
                    <a:cubicBezTo>
                      <a:pt x="149" y="524"/>
                      <a:pt x="167" y="545"/>
                      <a:pt x="185" y="566"/>
                    </a:cubicBezTo>
                    <a:lnTo>
                      <a:pt x="153" y="596"/>
                    </a:lnTo>
                    <a:close/>
                    <a:moveTo>
                      <a:pt x="1481" y="588"/>
                    </a:moveTo>
                    <a:cubicBezTo>
                      <a:pt x="1448" y="558"/>
                      <a:pt x="1448" y="558"/>
                      <a:pt x="1448" y="558"/>
                    </a:cubicBezTo>
                    <a:cubicBezTo>
                      <a:pt x="1466" y="538"/>
                      <a:pt x="1484" y="517"/>
                      <a:pt x="1501" y="495"/>
                    </a:cubicBezTo>
                    <a:cubicBezTo>
                      <a:pt x="1536" y="521"/>
                      <a:pt x="1536" y="521"/>
                      <a:pt x="1536" y="521"/>
                    </a:cubicBezTo>
                    <a:cubicBezTo>
                      <a:pt x="1519" y="544"/>
                      <a:pt x="1500" y="567"/>
                      <a:pt x="1481" y="588"/>
                    </a:cubicBezTo>
                    <a:close/>
                    <a:moveTo>
                      <a:pt x="52" y="452"/>
                    </a:moveTo>
                    <a:cubicBezTo>
                      <a:pt x="39" y="425"/>
                      <a:pt x="28" y="397"/>
                      <a:pt x="19" y="370"/>
                    </a:cubicBezTo>
                    <a:cubicBezTo>
                      <a:pt x="62" y="357"/>
                      <a:pt x="62" y="357"/>
                      <a:pt x="62" y="357"/>
                    </a:cubicBezTo>
                    <a:cubicBezTo>
                      <a:pt x="69" y="382"/>
                      <a:pt x="80" y="407"/>
                      <a:pt x="92" y="432"/>
                    </a:cubicBezTo>
                    <a:lnTo>
                      <a:pt x="52" y="452"/>
                    </a:lnTo>
                    <a:close/>
                    <a:moveTo>
                      <a:pt x="1585" y="449"/>
                    </a:moveTo>
                    <a:cubicBezTo>
                      <a:pt x="1547" y="426"/>
                      <a:pt x="1547" y="426"/>
                      <a:pt x="1547" y="426"/>
                    </a:cubicBezTo>
                    <a:cubicBezTo>
                      <a:pt x="1561" y="403"/>
                      <a:pt x="1574" y="379"/>
                      <a:pt x="1587" y="354"/>
                    </a:cubicBezTo>
                    <a:cubicBezTo>
                      <a:pt x="1627" y="373"/>
                      <a:pt x="1627" y="373"/>
                      <a:pt x="1627" y="373"/>
                    </a:cubicBezTo>
                    <a:cubicBezTo>
                      <a:pt x="1613" y="400"/>
                      <a:pt x="1599" y="425"/>
                      <a:pt x="1585" y="449"/>
                    </a:cubicBezTo>
                    <a:close/>
                    <a:moveTo>
                      <a:pt x="1" y="283"/>
                    </a:moveTo>
                    <a:cubicBezTo>
                      <a:pt x="0" y="271"/>
                      <a:pt x="0" y="259"/>
                      <a:pt x="0" y="247"/>
                    </a:cubicBezTo>
                    <a:cubicBezTo>
                      <a:pt x="0" y="229"/>
                      <a:pt x="1" y="210"/>
                      <a:pt x="4" y="192"/>
                    </a:cubicBezTo>
                    <a:cubicBezTo>
                      <a:pt x="48" y="200"/>
                      <a:pt x="48" y="200"/>
                      <a:pt x="48" y="200"/>
                    </a:cubicBezTo>
                    <a:cubicBezTo>
                      <a:pt x="45" y="215"/>
                      <a:pt x="44" y="231"/>
                      <a:pt x="44" y="247"/>
                    </a:cubicBezTo>
                    <a:cubicBezTo>
                      <a:pt x="44" y="258"/>
                      <a:pt x="45" y="268"/>
                      <a:pt x="46" y="279"/>
                    </a:cubicBezTo>
                    <a:lnTo>
                      <a:pt x="1" y="283"/>
                    </a:lnTo>
                    <a:close/>
                    <a:moveTo>
                      <a:pt x="475" y="266"/>
                    </a:moveTo>
                    <a:cubicBezTo>
                      <a:pt x="474" y="243"/>
                      <a:pt x="466" y="219"/>
                      <a:pt x="452" y="195"/>
                    </a:cubicBezTo>
                    <a:cubicBezTo>
                      <a:pt x="491" y="173"/>
                      <a:pt x="491" y="173"/>
                      <a:pt x="491" y="173"/>
                    </a:cubicBezTo>
                    <a:cubicBezTo>
                      <a:pt x="508" y="203"/>
                      <a:pt x="518" y="233"/>
                      <a:pt x="519" y="263"/>
                    </a:cubicBezTo>
                    <a:lnTo>
                      <a:pt x="475" y="266"/>
                    </a:lnTo>
                    <a:close/>
                    <a:moveTo>
                      <a:pt x="404" y="134"/>
                    </a:moveTo>
                    <a:cubicBezTo>
                      <a:pt x="385" y="116"/>
                      <a:pt x="363" y="100"/>
                      <a:pt x="340" y="86"/>
                    </a:cubicBezTo>
                    <a:cubicBezTo>
                      <a:pt x="363" y="48"/>
                      <a:pt x="363" y="48"/>
                      <a:pt x="363" y="48"/>
                    </a:cubicBezTo>
                    <a:cubicBezTo>
                      <a:pt x="389" y="63"/>
                      <a:pt x="413" y="81"/>
                      <a:pt x="434" y="102"/>
                    </a:cubicBezTo>
                    <a:lnTo>
                      <a:pt x="404" y="134"/>
                    </a:lnTo>
                    <a:close/>
                    <a:moveTo>
                      <a:pt x="74" y="128"/>
                    </a:moveTo>
                    <a:cubicBezTo>
                      <a:pt x="36" y="106"/>
                      <a:pt x="36" y="106"/>
                      <a:pt x="36" y="106"/>
                    </a:cubicBezTo>
                    <a:cubicBezTo>
                      <a:pt x="52" y="78"/>
                      <a:pt x="73" y="55"/>
                      <a:pt x="99" y="37"/>
                    </a:cubicBezTo>
                    <a:cubicBezTo>
                      <a:pt x="124" y="73"/>
                      <a:pt x="124" y="73"/>
                      <a:pt x="124" y="73"/>
                    </a:cubicBezTo>
                    <a:cubicBezTo>
                      <a:pt x="104" y="88"/>
                      <a:pt x="87" y="106"/>
                      <a:pt x="74" y="128"/>
                    </a:cubicBezTo>
                    <a:close/>
                    <a:moveTo>
                      <a:pt x="268" y="55"/>
                    </a:moveTo>
                    <a:cubicBezTo>
                      <a:pt x="241" y="47"/>
                      <a:pt x="216" y="45"/>
                      <a:pt x="193" y="47"/>
                    </a:cubicBezTo>
                    <a:cubicBezTo>
                      <a:pt x="188" y="3"/>
                      <a:pt x="188" y="3"/>
                      <a:pt x="188" y="3"/>
                    </a:cubicBezTo>
                    <a:cubicBezTo>
                      <a:pt x="216" y="0"/>
                      <a:pt x="248" y="3"/>
                      <a:pt x="280" y="12"/>
                    </a:cubicBezTo>
                    <a:lnTo>
                      <a:pt x="268" y="55"/>
                    </a:ln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06" name="î$liďê"/>
              <p:cNvSpPr/>
              <p:nvPr/>
            </p:nvSpPr>
            <p:spPr bwMode="auto">
              <a:xfrm>
                <a:off x="-5075507" y="1430800"/>
                <a:ext cx="331459" cy="273814"/>
              </a:xfrm>
              <a:custGeom>
                <a:avLst/>
                <a:gdLst>
                  <a:gd name="T0" fmla="*/ 45 w 91"/>
                  <a:gd name="T1" fmla="*/ 74 h 74"/>
                  <a:gd name="T2" fmla="*/ 0 w 91"/>
                  <a:gd name="T3" fmla="*/ 25 h 74"/>
                  <a:gd name="T4" fmla="*/ 37 w 91"/>
                  <a:gd name="T5" fmla="*/ 0 h 74"/>
                  <a:gd name="T6" fmla="*/ 46 w 91"/>
                  <a:gd name="T7" fmla="*/ 12 h 74"/>
                  <a:gd name="T8" fmla="*/ 54 w 91"/>
                  <a:gd name="T9" fmla="*/ 0 h 74"/>
                  <a:gd name="T10" fmla="*/ 91 w 91"/>
                  <a:gd name="T11" fmla="*/ 25 h 74"/>
                  <a:gd name="T12" fmla="*/ 45 w 91"/>
                  <a:gd name="T13" fmla="*/ 74 h 74"/>
                </a:gdLst>
                <a:ahLst/>
                <a:cxnLst>
                  <a:cxn ang="0">
                    <a:pos x="T0" y="T1"/>
                  </a:cxn>
                  <a:cxn ang="0">
                    <a:pos x="T2" y="T3"/>
                  </a:cxn>
                  <a:cxn ang="0">
                    <a:pos x="T4" y="T5"/>
                  </a:cxn>
                  <a:cxn ang="0">
                    <a:pos x="T6" y="T7"/>
                  </a:cxn>
                  <a:cxn ang="0">
                    <a:pos x="T8" y="T9"/>
                  </a:cxn>
                  <a:cxn ang="0">
                    <a:pos x="T10" y="T11"/>
                  </a:cxn>
                  <a:cxn ang="0">
                    <a:pos x="T12" y="T13"/>
                  </a:cxn>
                </a:cxnLst>
                <a:rect l="0" t="0" r="r" b="b"/>
                <a:pathLst>
                  <a:path w="91" h="74">
                    <a:moveTo>
                      <a:pt x="45" y="74"/>
                    </a:moveTo>
                    <a:cubicBezTo>
                      <a:pt x="28" y="58"/>
                      <a:pt x="15" y="46"/>
                      <a:pt x="0" y="25"/>
                    </a:cubicBezTo>
                    <a:cubicBezTo>
                      <a:pt x="37" y="0"/>
                      <a:pt x="37" y="0"/>
                      <a:pt x="37" y="0"/>
                    </a:cubicBezTo>
                    <a:cubicBezTo>
                      <a:pt x="39" y="4"/>
                      <a:pt x="42" y="8"/>
                      <a:pt x="46" y="12"/>
                    </a:cubicBezTo>
                    <a:cubicBezTo>
                      <a:pt x="49" y="8"/>
                      <a:pt x="52" y="4"/>
                      <a:pt x="54" y="0"/>
                    </a:cubicBezTo>
                    <a:cubicBezTo>
                      <a:pt x="91" y="25"/>
                      <a:pt x="91" y="25"/>
                      <a:pt x="91" y="25"/>
                    </a:cubicBezTo>
                    <a:cubicBezTo>
                      <a:pt x="77" y="46"/>
                      <a:pt x="62" y="58"/>
                      <a:pt x="45" y="74"/>
                    </a:cubicBez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08" name="ïs1iḍé"/>
              <p:cNvSpPr/>
              <p:nvPr/>
            </p:nvSpPr>
            <p:spPr bwMode="auto">
              <a:xfrm>
                <a:off x="-6334084" y="205849"/>
                <a:ext cx="3016743" cy="3180072"/>
              </a:xfrm>
              <a:custGeom>
                <a:avLst/>
                <a:gdLst>
                  <a:gd name="T0" fmla="*/ 1 w 820"/>
                  <a:gd name="T1" fmla="*/ 865 h 865"/>
                  <a:gd name="T2" fmla="*/ 0 w 820"/>
                  <a:gd name="T3" fmla="*/ 821 h 865"/>
                  <a:gd name="T4" fmla="*/ 85 w 820"/>
                  <a:gd name="T5" fmla="*/ 815 h 865"/>
                  <a:gd name="T6" fmla="*/ 89 w 820"/>
                  <a:gd name="T7" fmla="*/ 859 h 865"/>
                  <a:gd name="T8" fmla="*/ 1 w 820"/>
                  <a:gd name="T9" fmla="*/ 865 h 865"/>
                  <a:gd name="T10" fmla="*/ 177 w 820"/>
                  <a:gd name="T11" fmla="*/ 848 h 865"/>
                  <a:gd name="T12" fmla="*/ 169 w 820"/>
                  <a:gd name="T13" fmla="*/ 804 h 865"/>
                  <a:gd name="T14" fmla="*/ 251 w 820"/>
                  <a:gd name="T15" fmla="*/ 786 h 865"/>
                  <a:gd name="T16" fmla="*/ 263 w 820"/>
                  <a:gd name="T17" fmla="*/ 829 h 865"/>
                  <a:gd name="T18" fmla="*/ 177 w 820"/>
                  <a:gd name="T19" fmla="*/ 848 h 865"/>
                  <a:gd name="T20" fmla="*/ 378 w 820"/>
                  <a:gd name="T21" fmla="*/ 790 h 865"/>
                  <a:gd name="T22" fmla="*/ 363 w 820"/>
                  <a:gd name="T23" fmla="*/ 749 h 865"/>
                  <a:gd name="T24" fmla="*/ 410 w 820"/>
                  <a:gd name="T25" fmla="*/ 728 h 865"/>
                  <a:gd name="T26" fmla="*/ 429 w 820"/>
                  <a:gd name="T27" fmla="*/ 768 h 865"/>
                  <a:gd name="T28" fmla="*/ 378 w 820"/>
                  <a:gd name="T29" fmla="*/ 790 h 865"/>
                  <a:gd name="T30" fmla="*/ 507 w 820"/>
                  <a:gd name="T31" fmla="*/ 726 h 865"/>
                  <a:gd name="T32" fmla="*/ 483 w 820"/>
                  <a:gd name="T33" fmla="*/ 688 h 865"/>
                  <a:gd name="T34" fmla="*/ 552 w 820"/>
                  <a:gd name="T35" fmla="*/ 640 h 865"/>
                  <a:gd name="T36" fmla="*/ 579 w 820"/>
                  <a:gd name="T37" fmla="*/ 675 h 865"/>
                  <a:gd name="T38" fmla="*/ 507 w 820"/>
                  <a:gd name="T39" fmla="*/ 726 h 865"/>
                  <a:gd name="T40" fmla="*/ 646 w 820"/>
                  <a:gd name="T41" fmla="*/ 616 h 865"/>
                  <a:gd name="T42" fmla="*/ 615 w 820"/>
                  <a:gd name="T43" fmla="*/ 584 h 865"/>
                  <a:gd name="T44" fmla="*/ 670 w 820"/>
                  <a:gd name="T45" fmla="*/ 522 h 865"/>
                  <a:gd name="T46" fmla="*/ 705 w 820"/>
                  <a:gd name="T47" fmla="*/ 549 h 865"/>
                  <a:gd name="T48" fmla="*/ 646 w 820"/>
                  <a:gd name="T49" fmla="*/ 616 h 865"/>
                  <a:gd name="T50" fmla="*/ 755 w 820"/>
                  <a:gd name="T51" fmla="*/ 474 h 865"/>
                  <a:gd name="T52" fmla="*/ 716 w 820"/>
                  <a:gd name="T53" fmla="*/ 452 h 865"/>
                  <a:gd name="T54" fmla="*/ 751 w 820"/>
                  <a:gd name="T55" fmla="*/ 377 h 865"/>
                  <a:gd name="T56" fmla="*/ 792 w 820"/>
                  <a:gd name="T57" fmla="*/ 392 h 865"/>
                  <a:gd name="T58" fmla="*/ 755 w 820"/>
                  <a:gd name="T59" fmla="*/ 474 h 865"/>
                  <a:gd name="T60" fmla="*/ 815 w 820"/>
                  <a:gd name="T61" fmla="*/ 305 h 865"/>
                  <a:gd name="T62" fmla="*/ 771 w 820"/>
                  <a:gd name="T63" fmla="*/ 298 h 865"/>
                  <a:gd name="T64" fmla="*/ 775 w 820"/>
                  <a:gd name="T65" fmla="*/ 247 h 865"/>
                  <a:gd name="T66" fmla="*/ 774 w 820"/>
                  <a:gd name="T67" fmla="*/ 217 h 865"/>
                  <a:gd name="T68" fmla="*/ 818 w 820"/>
                  <a:gd name="T69" fmla="*/ 213 h 865"/>
                  <a:gd name="T70" fmla="*/ 820 w 820"/>
                  <a:gd name="T71" fmla="*/ 247 h 865"/>
                  <a:gd name="T72" fmla="*/ 815 w 820"/>
                  <a:gd name="T73" fmla="*/ 305 h 865"/>
                  <a:gd name="T74" fmla="*/ 357 w 820"/>
                  <a:gd name="T75" fmla="*/ 265 h 865"/>
                  <a:gd name="T76" fmla="*/ 312 w 820"/>
                  <a:gd name="T77" fmla="*/ 265 h 865"/>
                  <a:gd name="T78" fmla="*/ 312 w 820"/>
                  <a:gd name="T79" fmla="*/ 264 h 865"/>
                  <a:gd name="T80" fmla="*/ 337 w 820"/>
                  <a:gd name="T81" fmla="*/ 172 h 865"/>
                  <a:gd name="T82" fmla="*/ 376 w 820"/>
                  <a:gd name="T83" fmla="*/ 193 h 865"/>
                  <a:gd name="T84" fmla="*/ 357 w 820"/>
                  <a:gd name="T85" fmla="*/ 264 h 865"/>
                  <a:gd name="T86" fmla="*/ 357 w 820"/>
                  <a:gd name="T87" fmla="*/ 265 h 865"/>
                  <a:gd name="T88" fmla="*/ 753 w 820"/>
                  <a:gd name="T89" fmla="*/ 142 h 865"/>
                  <a:gd name="T90" fmla="*/ 706 w 820"/>
                  <a:gd name="T91" fmla="*/ 82 h 865"/>
                  <a:gd name="T92" fmla="*/ 734 w 820"/>
                  <a:gd name="T93" fmla="*/ 48 h 865"/>
                  <a:gd name="T94" fmla="*/ 793 w 820"/>
                  <a:gd name="T95" fmla="*/ 123 h 865"/>
                  <a:gd name="T96" fmla="*/ 753 w 820"/>
                  <a:gd name="T97" fmla="*/ 142 h 865"/>
                  <a:gd name="T98" fmla="*/ 424 w 820"/>
                  <a:gd name="T99" fmla="*/ 130 h 865"/>
                  <a:gd name="T100" fmla="*/ 393 w 820"/>
                  <a:gd name="T101" fmla="*/ 98 h 865"/>
                  <a:gd name="T102" fmla="*/ 466 w 820"/>
                  <a:gd name="T103" fmla="*/ 43 h 865"/>
                  <a:gd name="T104" fmla="*/ 488 w 820"/>
                  <a:gd name="T105" fmla="*/ 81 h 865"/>
                  <a:gd name="T106" fmla="*/ 424 w 820"/>
                  <a:gd name="T107" fmla="*/ 130 h 865"/>
                  <a:gd name="T108" fmla="*/ 562 w 820"/>
                  <a:gd name="T109" fmla="*/ 52 h 865"/>
                  <a:gd name="T110" fmla="*/ 552 w 820"/>
                  <a:gd name="T111" fmla="*/ 9 h 865"/>
                  <a:gd name="T112" fmla="*/ 647 w 820"/>
                  <a:gd name="T113" fmla="*/ 6 h 865"/>
                  <a:gd name="T114" fmla="*/ 639 w 820"/>
                  <a:gd name="T115" fmla="*/ 50 h 865"/>
                  <a:gd name="T116" fmla="*/ 562 w 820"/>
                  <a:gd name="T117" fmla="*/ 52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0" h="865">
                    <a:moveTo>
                      <a:pt x="1" y="865"/>
                    </a:moveTo>
                    <a:cubicBezTo>
                      <a:pt x="0" y="821"/>
                      <a:pt x="0" y="821"/>
                      <a:pt x="0" y="821"/>
                    </a:cubicBezTo>
                    <a:cubicBezTo>
                      <a:pt x="29" y="820"/>
                      <a:pt x="57" y="818"/>
                      <a:pt x="85" y="815"/>
                    </a:cubicBezTo>
                    <a:cubicBezTo>
                      <a:pt x="89" y="859"/>
                      <a:pt x="89" y="859"/>
                      <a:pt x="89" y="859"/>
                    </a:cubicBezTo>
                    <a:cubicBezTo>
                      <a:pt x="61" y="862"/>
                      <a:pt x="31" y="864"/>
                      <a:pt x="1" y="865"/>
                    </a:cubicBezTo>
                    <a:close/>
                    <a:moveTo>
                      <a:pt x="177" y="848"/>
                    </a:moveTo>
                    <a:cubicBezTo>
                      <a:pt x="169" y="804"/>
                      <a:pt x="169" y="804"/>
                      <a:pt x="169" y="804"/>
                    </a:cubicBezTo>
                    <a:cubicBezTo>
                      <a:pt x="197" y="799"/>
                      <a:pt x="225" y="793"/>
                      <a:pt x="251" y="786"/>
                    </a:cubicBezTo>
                    <a:cubicBezTo>
                      <a:pt x="263" y="829"/>
                      <a:pt x="263" y="829"/>
                      <a:pt x="263" y="829"/>
                    </a:cubicBezTo>
                    <a:cubicBezTo>
                      <a:pt x="235" y="836"/>
                      <a:pt x="206" y="842"/>
                      <a:pt x="177" y="848"/>
                    </a:cubicBezTo>
                    <a:close/>
                    <a:moveTo>
                      <a:pt x="378" y="790"/>
                    </a:moveTo>
                    <a:cubicBezTo>
                      <a:pt x="363" y="749"/>
                      <a:pt x="363" y="749"/>
                      <a:pt x="363" y="749"/>
                    </a:cubicBezTo>
                    <a:cubicBezTo>
                      <a:pt x="390" y="739"/>
                      <a:pt x="385" y="740"/>
                      <a:pt x="410" y="728"/>
                    </a:cubicBezTo>
                    <a:cubicBezTo>
                      <a:pt x="429" y="768"/>
                      <a:pt x="429" y="768"/>
                      <a:pt x="429" y="768"/>
                    </a:cubicBezTo>
                    <a:cubicBezTo>
                      <a:pt x="402" y="781"/>
                      <a:pt x="406" y="780"/>
                      <a:pt x="378" y="790"/>
                    </a:cubicBezTo>
                    <a:close/>
                    <a:moveTo>
                      <a:pt x="507" y="726"/>
                    </a:moveTo>
                    <a:cubicBezTo>
                      <a:pt x="483" y="688"/>
                      <a:pt x="483" y="688"/>
                      <a:pt x="483" y="688"/>
                    </a:cubicBezTo>
                    <a:cubicBezTo>
                      <a:pt x="507" y="673"/>
                      <a:pt x="530" y="657"/>
                      <a:pt x="552" y="640"/>
                    </a:cubicBezTo>
                    <a:cubicBezTo>
                      <a:pt x="579" y="675"/>
                      <a:pt x="579" y="675"/>
                      <a:pt x="579" y="675"/>
                    </a:cubicBezTo>
                    <a:cubicBezTo>
                      <a:pt x="556" y="693"/>
                      <a:pt x="532" y="710"/>
                      <a:pt x="507" y="726"/>
                    </a:cubicBezTo>
                    <a:close/>
                    <a:moveTo>
                      <a:pt x="646" y="616"/>
                    </a:moveTo>
                    <a:cubicBezTo>
                      <a:pt x="615" y="584"/>
                      <a:pt x="615" y="584"/>
                      <a:pt x="615" y="584"/>
                    </a:cubicBezTo>
                    <a:cubicBezTo>
                      <a:pt x="635" y="565"/>
                      <a:pt x="653" y="543"/>
                      <a:pt x="670" y="522"/>
                    </a:cubicBezTo>
                    <a:cubicBezTo>
                      <a:pt x="705" y="549"/>
                      <a:pt x="705" y="549"/>
                      <a:pt x="705" y="549"/>
                    </a:cubicBezTo>
                    <a:cubicBezTo>
                      <a:pt x="687" y="572"/>
                      <a:pt x="667" y="594"/>
                      <a:pt x="646" y="616"/>
                    </a:cubicBezTo>
                    <a:close/>
                    <a:moveTo>
                      <a:pt x="755" y="474"/>
                    </a:moveTo>
                    <a:cubicBezTo>
                      <a:pt x="716" y="452"/>
                      <a:pt x="716" y="452"/>
                      <a:pt x="716" y="452"/>
                    </a:cubicBezTo>
                    <a:cubicBezTo>
                      <a:pt x="730" y="428"/>
                      <a:pt x="742" y="402"/>
                      <a:pt x="751" y="377"/>
                    </a:cubicBezTo>
                    <a:cubicBezTo>
                      <a:pt x="792" y="392"/>
                      <a:pt x="792" y="392"/>
                      <a:pt x="792" y="392"/>
                    </a:cubicBezTo>
                    <a:cubicBezTo>
                      <a:pt x="782" y="420"/>
                      <a:pt x="770" y="447"/>
                      <a:pt x="755" y="474"/>
                    </a:cubicBezTo>
                    <a:close/>
                    <a:moveTo>
                      <a:pt x="815" y="305"/>
                    </a:moveTo>
                    <a:cubicBezTo>
                      <a:pt x="771" y="298"/>
                      <a:pt x="771" y="298"/>
                      <a:pt x="771" y="298"/>
                    </a:cubicBezTo>
                    <a:cubicBezTo>
                      <a:pt x="774" y="281"/>
                      <a:pt x="775" y="263"/>
                      <a:pt x="775" y="247"/>
                    </a:cubicBezTo>
                    <a:cubicBezTo>
                      <a:pt x="775" y="237"/>
                      <a:pt x="775" y="227"/>
                      <a:pt x="774" y="217"/>
                    </a:cubicBezTo>
                    <a:cubicBezTo>
                      <a:pt x="818" y="213"/>
                      <a:pt x="818" y="213"/>
                      <a:pt x="818" y="213"/>
                    </a:cubicBezTo>
                    <a:cubicBezTo>
                      <a:pt x="819" y="224"/>
                      <a:pt x="820" y="235"/>
                      <a:pt x="820" y="247"/>
                    </a:cubicBezTo>
                    <a:cubicBezTo>
                      <a:pt x="820" y="266"/>
                      <a:pt x="818" y="285"/>
                      <a:pt x="815" y="305"/>
                    </a:cubicBezTo>
                    <a:close/>
                    <a:moveTo>
                      <a:pt x="357" y="265"/>
                    </a:moveTo>
                    <a:cubicBezTo>
                      <a:pt x="312" y="265"/>
                      <a:pt x="312" y="265"/>
                      <a:pt x="312" y="265"/>
                    </a:cubicBezTo>
                    <a:cubicBezTo>
                      <a:pt x="312" y="264"/>
                      <a:pt x="312" y="264"/>
                      <a:pt x="312" y="264"/>
                    </a:cubicBezTo>
                    <a:cubicBezTo>
                      <a:pt x="312" y="234"/>
                      <a:pt x="321" y="203"/>
                      <a:pt x="337" y="172"/>
                    </a:cubicBezTo>
                    <a:cubicBezTo>
                      <a:pt x="376" y="193"/>
                      <a:pt x="376" y="193"/>
                      <a:pt x="376" y="193"/>
                    </a:cubicBezTo>
                    <a:cubicBezTo>
                      <a:pt x="363" y="217"/>
                      <a:pt x="357" y="241"/>
                      <a:pt x="357" y="264"/>
                    </a:cubicBezTo>
                    <a:lnTo>
                      <a:pt x="357" y="265"/>
                    </a:lnTo>
                    <a:close/>
                    <a:moveTo>
                      <a:pt x="753" y="142"/>
                    </a:moveTo>
                    <a:cubicBezTo>
                      <a:pt x="742" y="118"/>
                      <a:pt x="726" y="98"/>
                      <a:pt x="706" y="82"/>
                    </a:cubicBezTo>
                    <a:cubicBezTo>
                      <a:pt x="734" y="48"/>
                      <a:pt x="734" y="48"/>
                      <a:pt x="734" y="48"/>
                    </a:cubicBezTo>
                    <a:cubicBezTo>
                      <a:pt x="759" y="68"/>
                      <a:pt x="779" y="93"/>
                      <a:pt x="793" y="123"/>
                    </a:cubicBezTo>
                    <a:lnTo>
                      <a:pt x="753" y="142"/>
                    </a:lnTo>
                    <a:close/>
                    <a:moveTo>
                      <a:pt x="424" y="130"/>
                    </a:moveTo>
                    <a:cubicBezTo>
                      <a:pt x="393" y="98"/>
                      <a:pt x="393" y="98"/>
                      <a:pt x="393" y="98"/>
                    </a:cubicBezTo>
                    <a:cubicBezTo>
                      <a:pt x="415" y="77"/>
                      <a:pt x="439" y="58"/>
                      <a:pt x="466" y="43"/>
                    </a:cubicBezTo>
                    <a:cubicBezTo>
                      <a:pt x="488" y="81"/>
                      <a:pt x="488" y="81"/>
                      <a:pt x="488" y="81"/>
                    </a:cubicBezTo>
                    <a:cubicBezTo>
                      <a:pt x="464" y="95"/>
                      <a:pt x="443" y="111"/>
                      <a:pt x="424" y="130"/>
                    </a:cubicBezTo>
                    <a:close/>
                    <a:moveTo>
                      <a:pt x="562" y="52"/>
                    </a:moveTo>
                    <a:cubicBezTo>
                      <a:pt x="552" y="9"/>
                      <a:pt x="552" y="9"/>
                      <a:pt x="552" y="9"/>
                    </a:cubicBezTo>
                    <a:cubicBezTo>
                      <a:pt x="586" y="1"/>
                      <a:pt x="618" y="0"/>
                      <a:pt x="647" y="6"/>
                    </a:cubicBezTo>
                    <a:cubicBezTo>
                      <a:pt x="639" y="50"/>
                      <a:pt x="639" y="50"/>
                      <a:pt x="639" y="50"/>
                    </a:cubicBezTo>
                    <a:cubicBezTo>
                      <a:pt x="616" y="45"/>
                      <a:pt x="589" y="46"/>
                      <a:pt x="562" y="52"/>
                    </a:cubicBez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09" name="íṡ1ïďè"/>
              <p:cNvSpPr/>
              <p:nvPr/>
            </p:nvSpPr>
            <p:spPr bwMode="auto">
              <a:xfrm>
                <a:off x="-6809652" y="3212987"/>
                <a:ext cx="163327" cy="168132"/>
              </a:xfrm>
              <a:custGeom>
                <a:avLst/>
                <a:gdLst>
                  <a:gd name="T0" fmla="*/ 42 w 44"/>
                  <a:gd name="T1" fmla="*/ 46 h 46"/>
                  <a:gd name="T2" fmla="*/ 0 w 44"/>
                  <a:gd name="T3" fmla="*/ 44 h 46"/>
                  <a:gd name="T4" fmla="*/ 3 w 44"/>
                  <a:gd name="T5" fmla="*/ 0 h 46"/>
                  <a:gd name="T6" fmla="*/ 44 w 44"/>
                  <a:gd name="T7" fmla="*/ 2 h 46"/>
                  <a:gd name="T8" fmla="*/ 42 w 44"/>
                  <a:gd name="T9" fmla="*/ 46 h 46"/>
                </a:gdLst>
                <a:ahLst/>
                <a:cxnLst>
                  <a:cxn ang="0">
                    <a:pos x="T0" y="T1"/>
                  </a:cxn>
                  <a:cxn ang="0">
                    <a:pos x="T2" y="T3"/>
                  </a:cxn>
                  <a:cxn ang="0">
                    <a:pos x="T4" y="T5"/>
                  </a:cxn>
                  <a:cxn ang="0">
                    <a:pos x="T6" y="T7"/>
                  </a:cxn>
                  <a:cxn ang="0">
                    <a:pos x="T8" y="T9"/>
                  </a:cxn>
                </a:cxnLst>
                <a:rect l="0" t="0" r="r" b="b"/>
                <a:pathLst>
                  <a:path w="44" h="46">
                    <a:moveTo>
                      <a:pt x="42" y="46"/>
                    </a:moveTo>
                    <a:cubicBezTo>
                      <a:pt x="28" y="46"/>
                      <a:pt x="14" y="45"/>
                      <a:pt x="0" y="44"/>
                    </a:cubicBezTo>
                    <a:cubicBezTo>
                      <a:pt x="3" y="0"/>
                      <a:pt x="3" y="0"/>
                      <a:pt x="3" y="0"/>
                    </a:cubicBezTo>
                    <a:cubicBezTo>
                      <a:pt x="16" y="1"/>
                      <a:pt x="30" y="2"/>
                      <a:pt x="44" y="2"/>
                    </a:cubicBezTo>
                    <a:lnTo>
                      <a:pt x="42" y="46"/>
                    </a:ln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grpSp>
      </p:grpSp>
      <p:pic>
        <p:nvPicPr>
          <p:cNvPr id="2" name="Picture 1"/>
          <p:cNvPicPr>
            <a:picLocks noChangeAspect="1"/>
          </p:cNvPicPr>
          <p:nvPr/>
        </p:nvPicPr>
        <p:blipFill>
          <a:blip r:embed="rId7"/>
          <a:stretch>
            <a:fillRect/>
          </a:stretch>
        </p:blipFill>
        <p:spPr>
          <a:xfrm>
            <a:off x="4034155" y="1978660"/>
            <a:ext cx="4829175" cy="22479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par>
                          <p:cTn id="13" fill="hold">
                            <p:stCondLst>
                              <p:cond delay="1000"/>
                            </p:stCondLst>
                            <p:childTnLst>
                              <p:par>
                                <p:cTn id="14" presetID="16" presetClass="entr" presetSubtype="21"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94"/>
                                        </p:tgtEl>
                                        <p:attrNameLst>
                                          <p:attrName>style.visibility</p:attrName>
                                        </p:attrNameLst>
                                      </p:cBhvr>
                                      <p:to>
                                        <p:strVal val="visible"/>
                                      </p:to>
                                    </p:set>
                                    <p:animEffect transition="in" filter="barn(inVertical)">
                                      <p:cBhvr>
                                        <p:cTn id="21" dur="500"/>
                                        <p:tgtEl>
                                          <p:spTgt spid="19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95"/>
                                        </p:tgtEl>
                                        <p:attrNameLst>
                                          <p:attrName>style.visibility</p:attrName>
                                        </p:attrNameLst>
                                      </p:cBhvr>
                                      <p:to>
                                        <p:strVal val="visible"/>
                                      </p:to>
                                    </p:set>
                                    <p:animEffect transition="in" filter="barn(inVertical)">
                                      <p:cBhvr>
                                        <p:cTn id="24" dur="500"/>
                                        <p:tgtEl>
                                          <p:spTgt spid="195"/>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96"/>
                                        </p:tgtEl>
                                        <p:attrNameLst>
                                          <p:attrName>style.visibility</p:attrName>
                                        </p:attrNameLst>
                                      </p:cBhvr>
                                      <p:to>
                                        <p:strVal val="visible"/>
                                      </p:to>
                                    </p:set>
                                    <p:animEffect transition="in" filter="barn(inVertical)">
                                      <p:cBhvr>
                                        <p:cTn id="27" dur="500"/>
                                        <p:tgtEl>
                                          <p:spTgt spid="196"/>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97"/>
                                        </p:tgtEl>
                                        <p:attrNameLst>
                                          <p:attrName>style.visibility</p:attrName>
                                        </p:attrNameLst>
                                      </p:cBhvr>
                                      <p:to>
                                        <p:strVal val="visible"/>
                                      </p:to>
                                    </p:set>
                                    <p:animEffect transition="in" filter="barn(inVertical)">
                                      <p:cBhvr>
                                        <p:cTn id="30" dur="500"/>
                                        <p:tgtEl>
                                          <p:spTgt spid="197"/>
                                        </p:tgtEl>
                                      </p:cBhvr>
                                    </p:animEffect>
                                  </p:childTnLst>
                                </p:cTn>
                              </p:par>
                            </p:childTnLst>
                          </p:cTn>
                        </p:par>
                        <p:par>
                          <p:cTn id="31" fill="hold">
                            <p:stCondLst>
                              <p:cond delay="500"/>
                            </p:stCondLst>
                            <p:childTnLst>
                              <p:par>
                                <p:cTn id="32" presetID="16" presetClass="entr" presetSubtype="21" fill="hold" grpId="0" nodeType="afterEffect">
                                  <p:stCondLst>
                                    <p:cond delay="0"/>
                                  </p:stCondLst>
                                  <p:childTnLst>
                                    <p:set>
                                      <p:cBhvr>
                                        <p:cTn id="33" dur="1" fill="hold">
                                          <p:stCondLst>
                                            <p:cond delay="0"/>
                                          </p:stCondLst>
                                        </p:cTn>
                                        <p:tgtEl>
                                          <p:spTgt spid="192"/>
                                        </p:tgtEl>
                                        <p:attrNameLst>
                                          <p:attrName>style.visibility</p:attrName>
                                        </p:attrNameLst>
                                      </p:cBhvr>
                                      <p:to>
                                        <p:strVal val="visible"/>
                                      </p:to>
                                    </p:set>
                                    <p:animEffect transition="in" filter="barn(inVertical)">
                                      <p:cBhvr>
                                        <p:cTn id="34" dur="500"/>
                                        <p:tgtEl>
                                          <p:spTgt spid="192"/>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91"/>
                                        </p:tgtEl>
                                        <p:attrNameLst>
                                          <p:attrName>style.visibility</p:attrName>
                                        </p:attrNameLst>
                                      </p:cBhvr>
                                      <p:to>
                                        <p:strVal val="visible"/>
                                      </p:to>
                                    </p:set>
                                    <p:animEffect transition="in" filter="wipe(down)">
                                      <p:cBhvr>
                                        <p:cTn id="37" dur="500"/>
                                        <p:tgtEl>
                                          <p:spTgt spid="191"/>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90"/>
                                        </p:tgtEl>
                                        <p:attrNameLst>
                                          <p:attrName>style.visibility</p:attrName>
                                        </p:attrNameLst>
                                      </p:cBhvr>
                                      <p:to>
                                        <p:strVal val="visible"/>
                                      </p:to>
                                    </p:set>
                                    <p:animEffect transition="in" filter="wipe(down)">
                                      <p:cBhvr>
                                        <p:cTn id="40" dur="500"/>
                                        <p:tgtEl>
                                          <p:spTgt spid="190"/>
                                        </p:tgtEl>
                                      </p:cBhvr>
                                    </p:animEffect>
                                  </p:childTnLst>
                                </p:cTn>
                              </p:par>
                            </p:childTnLst>
                          </p:cTn>
                        </p:par>
                        <p:par>
                          <p:cTn id="41" fill="hold">
                            <p:stCondLst>
                              <p:cond delay="1000"/>
                            </p:stCondLst>
                            <p:childTnLst>
                              <p:par>
                                <p:cTn id="42" presetID="22" presetClass="entr" presetSubtype="4" fill="hold" nodeType="afterEffect">
                                  <p:stCondLst>
                                    <p:cond delay="0"/>
                                  </p:stCondLst>
                                  <p:childTnLst>
                                    <p:set>
                                      <p:cBhvr>
                                        <p:cTn id="43" dur="1" fill="hold">
                                          <p:stCondLst>
                                            <p:cond delay="0"/>
                                          </p:stCondLst>
                                        </p:cTn>
                                        <p:tgtEl>
                                          <p:spTgt spid="202"/>
                                        </p:tgtEl>
                                        <p:attrNameLst>
                                          <p:attrName>style.visibility</p:attrName>
                                        </p:attrNameLst>
                                      </p:cBhvr>
                                      <p:to>
                                        <p:strVal val="visible"/>
                                      </p:to>
                                    </p:set>
                                    <p:animEffect transition="in" filter="wipe(down)">
                                      <p:cBhvr>
                                        <p:cTn id="44" dur="500"/>
                                        <p:tgtEl>
                                          <p:spTgt spid="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 grpId="0" bldLvl="0" animBg="1"/>
      <p:bldP spid="191" grpId="0" bldLvl="0" animBg="1"/>
      <p:bldP spid="194" grpId="0" bldLvl="0" animBg="1"/>
      <p:bldP spid="195" grpId="0" bldLvl="0" animBg="1"/>
      <p:bldP spid="196" grpId="0" bldLvl="0" animBg="1"/>
      <p:bldP spid="197" grpId="0" bldLvl="0" animBg="1"/>
      <p:bldP spid="192" grpId="0" bldLvl="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8" name="组合 127"/>
          <p:cNvGrpSpPr/>
          <p:nvPr/>
        </p:nvGrpSpPr>
        <p:grpSpPr>
          <a:xfrm>
            <a:off x="1757680" y="889635"/>
            <a:ext cx="9523730" cy="4377690"/>
            <a:chOff x="3201988" y="2335213"/>
            <a:chExt cx="5788026" cy="2181225"/>
          </a:xfrm>
        </p:grpSpPr>
        <p:sp>
          <p:nvSpPr>
            <p:cNvPr id="129" name="Freeform 5"/>
            <p:cNvSpPr/>
            <p:nvPr/>
          </p:nvSpPr>
          <p:spPr bwMode="auto">
            <a:xfrm>
              <a:off x="3201988" y="4233863"/>
              <a:ext cx="709613" cy="274638"/>
            </a:xfrm>
            <a:custGeom>
              <a:avLst/>
              <a:gdLst>
                <a:gd name="T0" fmla="*/ 194 w 447"/>
                <a:gd name="T1" fmla="*/ 0 h 173"/>
                <a:gd name="T2" fmla="*/ 196 w 447"/>
                <a:gd name="T3" fmla="*/ 0 h 173"/>
                <a:gd name="T4" fmla="*/ 156 w 447"/>
                <a:gd name="T5" fmla="*/ 31 h 173"/>
                <a:gd name="T6" fmla="*/ 206 w 447"/>
                <a:gd name="T7" fmla="*/ 2 h 173"/>
                <a:gd name="T8" fmla="*/ 52 w 447"/>
                <a:gd name="T9" fmla="*/ 114 h 173"/>
                <a:gd name="T10" fmla="*/ 227 w 447"/>
                <a:gd name="T11" fmla="*/ 12 h 173"/>
                <a:gd name="T12" fmla="*/ 14 w 447"/>
                <a:gd name="T13" fmla="*/ 142 h 173"/>
                <a:gd name="T14" fmla="*/ 236 w 447"/>
                <a:gd name="T15" fmla="*/ 14 h 173"/>
                <a:gd name="T16" fmla="*/ 0 w 447"/>
                <a:gd name="T17" fmla="*/ 173 h 173"/>
                <a:gd name="T18" fmla="*/ 258 w 447"/>
                <a:gd name="T19" fmla="*/ 23 h 173"/>
                <a:gd name="T20" fmla="*/ 45 w 447"/>
                <a:gd name="T21" fmla="*/ 163 h 173"/>
                <a:gd name="T22" fmla="*/ 277 w 447"/>
                <a:gd name="T23" fmla="*/ 31 h 173"/>
                <a:gd name="T24" fmla="*/ 64 w 447"/>
                <a:gd name="T25" fmla="*/ 161 h 173"/>
                <a:gd name="T26" fmla="*/ 286 w 447"/>
                <a:gd name="T27" fmla="*/ 33 h 173"/>
                <a:gd name="T28" fmla="*/ 94 w 447"/>
                <a:gd name="T29" fmla="*/ 156 h 173"/>
                <a:gd name="T30" fmla="*/ 298 w 447"/>
                <a:gd name="T31" fmla="*/ 38 h 173"/>
                <a:gd name="T32" fmla="*/ 111 w 447"/>
                <a:gd name="T33" fmla="*/ 152 h 173"/>
                <a:gd name="T34" fmla="*/ 305 w 447"/>
                <a:gd name="T35" fmla="*/ 40 h 173"/>
                <a:gd name="T36" fmla="*/ 113 w 447"/>
                <a:gd name="T37" fmla="*/ 152 h 173"/>
                <a:gd name="T38" fmla="*/ 305 w 447"/>
                <a:gd name="T39" fmla="*/ 40 h 173"/>
                <a:gd name="T40" fmla="*/ 118 w 447"/>
                <a:gd name="T41" fmla="*/ 152 h 173"/>
                <a:gd name="T42" fmla="*/ 307 w 447"/>
                <a:gd name="T43" fmla="*/ 42 h 173"/>
                <a:gd name="T44" fmla="*/ 130 w 447"/>
                <a:gd name="T45" fmla="*/ 149 h 173"/>
                <a:gd name="T46" fmla="*/ 312 w 447"/>
                <a:gd name="T47" fmla="*/ 42 h 173"/>
                <a:gd name="T48" fmla="*/ 132 w 447"/>
                <a:gd name="T49" fmla="*/ 149 h 173"/>
                <a:gd name="T50" fmla="*/ 314 w 447"/>
                <a:gd name="T51" fmla="*/ 45 h 173"/>
                <a:gd name="T52" fmla="*/ 135 w 447"/>
                <a:gd name="T53" fmla="*/ 149 h 173"/>
                <a:gd name="T54" fmla="*/ 314 w 447"/>
                <a:gd name="T55" fmla="*/ 45 h 173"/>
                <a:gd name="T56" fmla="*/ 144 w 447"/>
                <a:gd name="T57" fmla="*/ 147 h 173"/>
                <a:gd name="T58" fmla="*/ 319 w 447"/>
                <a:gd name="T59" fmla="*/ 45 h 173"/>
                <a:gd name="T60" fmla="*/ 180 w 447"/>
                <a:gd name="T61" fmla="*/ 140 h 173"/>
                <a:gd name="T62" fmla="*/ 333 w 447"/>
                <a:gd name="T63" fmla="*/ 52 h 173"/>
                <a:gd name="T64" fmla="*/ 203 w 447"/>
                <a:gd name="T65" fmla="*/ 137 h 173"/>
                <a:gd name="T66" fmla="*/ 345 w 447"/>
                <a:gd name="T67" fmla="*/ 54 h 173"/>
                <a:gd name="T68" fmla="*/ 236 w 447"/>
                <a:gd name="T69" fmla="*/ 130 h 173"/>
                <a:gd name="T70" fmla="*/ 359 w 447"/>
                <a:gd name="T71" fmla="*/ 61 h 173"/>
                <a:gd name="T72" fmla="*/ 253 w 447"/>
                <a:gd name="T73" fmla="*/ 128 h 173"/>
                <a:gd name="T74" fmla="*/ 364 w 447"/>
                <a:gd name="T75" fmla="*/ 64 h 173"/>
                <a:gd name="T76" fmla="*/ 300 w 447"/>
                <a:gd name="T77" fmla="*/ 121 h 173"/>
                <a:gd name="T78" fmla="*/ 385 w 447"/>
                <a:gd name="T79" fmla="*/ 71 h 173"/>
                <a:gd name="T80" fmla="*/ 326 w 447"/>
                <a:gd name="T81" fmla="*/ 116 h 173"/>
                <a:gd name="T82" fmla="*/ 395 w 447"/>
                <a:gd name="T83" fmla="*/ 76 h 173"/>
                <a:gd name="T84" fmla="*/ 340 w 447"/>
                <a:gd name="T85" fmla="*/ 111 h 173"/>
                <a:gd name="T86" fmla="*/ 402 w 447"/>
                <a:gd name="T87" fmla="*/ 78 h 173"/>
                <a:gd name="T88" fmla="*/ 378 w 447"/>
                <a:gd name="T89" fmla="*/ 106 h 173"/>
                <a:gd name="T90" fmla="*/ 419 w 447"/>
                <a:gd name="T91" fmla="*/ 83 h 173"/>
                <a:gd name="T92" fmla="*/ 390 w 447"/>
                <a:gd name="T93" fmla="*/ 104 h 173"/>
                <a:gd name="T94" fmla="*/ 423 w 447"/>
                <a:gd name="T95" fmla="*/ 85 h 173"/>
                <a:gd name="T96" fmla="*/ 416 w 447"/>
                <a:gd name="T97" fmla="*/ 99 h 173"/>
                <a:gd name="T98" fmla="*/ 433 w 447"/>
                <a:gd name="T99" fmla="*/ 90 h 173"/>
                <a:gd name="T100" fmla="*/ 445 w 447"/>
                <a:gd name="T101" fmla="*/ 95 h 173"/>
                <a:gd name="T102" fmla="*/ 447 w 447"/>
                <a:gd name="T103" fmla="*/ 95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47" h="173">
                  <a:moveTo>
                    <a:pt x="194" y="0"/>
                  </a:moveTo>
                  <a:lnTo>
                    <a:pt x="196" y="0"/>
                  </a:lnTo>
                  <a:lnTo>
                    <a:pt x="156" y="31"/>
                  </a:lnTo>
                  <a:lnTo>
                    <a:pt x="206" y="2"/>
                  </a:lnTo>
                  <a:lnTo>
                    <a:pt x="52" y="114"/>
                  </a:lnTo>
                  <a:lnTo>
                    <a:pt x="227" y="12"/>
                  </a:lnTo>
                  <a:lnTo>
                    <a:pt x="14" y="142"/>
                  </a:lnTo>
                  <a:lnTo>
                    <a:pt x="236" y="14"/>
                  </a:lnTo>
                  <a:lnTo>
                    <a:pt x="0" y="173"/>
                  </a:lnTo>
                  <a:lnTo>
                    <a:pt x="258" y="23"/>
                  </a:lnTo>
                  <a:lnTo>
                    <a:pt x="45" y="163"/>
                  </a:lnTo>
                  <a:lnTo>
                    <a:pt x="277" y="31"/>
                  </a:lnTo>
                  <a:lnTo>
                    <a:pt x="64" y="161"/>
                  </a:lnTo>
                  <a:lnTo>
                    <a:pt x="286" y="33"/>
                  </a:lnTo>
                  <a:lnTo>
                    <a:pt x="94" y="156"/>
                  </a:lnTo>
                  <a:lnTo>
                    <a:pt x="298" y="38"/>
                  </a:lnTo>
                  <a:lnTo>
                    <a:pt x="111" y="152"/>
                  </a:lnTo>
                  <a:lnTo>
                    <a:pt x="305" y="40"/>
                  </a:lnTo>
                  <a:lnTo>
                    <a:pt x="113" y="152"/>
                  </a:lnTo>
                  <a:lnTo>
                    <a:pt x="305" y="40"/>
                  </a:lnTo>
                  <a:lnTo>
                    <a:pt x="118" y="152"/>
                  </a:lnTo>
                  <a:lnTo>
                    <a:pt x="307" y="42"/>
                  </a:lnTo>
                  <a:lnTo>
                    <a:pt x="130" y="149"/>
                  </a:lnTo>
                  <a:lnTo>
                    <a:pt x="312" y="42"/>
                  </a:lnTo>
                  <a:lnTo>
                    <a:pt x="132" y="149"/>
                  </a:lnTo>
                  <a:lnTo>
                    <a:pt x="314" y="45"/>
                  </a:lnTo>
                  <a:lnTo>
                    <a:pt x="135" y="149"/>
                  </a:lnTo>
                  <a:lnTo>
                    <a:pt x="314" y="45"/>
                  </a:lnTo>
                  <a:lnTo>
                    <a:pt x="144" y="147"/>
                  </a:lnTo>
                  <a:lnTo>
                    <a:pt x="319" y="45"/>
                  </a:lnTo>
                  <a:lnTo>
                    <a:pt x="180" y="140"/>
                  </a:lnTo>
                  <a:lnTo>
                    <a:pt x="333" y="52"/>
                  </a:lnTo>
                  <a:lnTo>
                    <a:pt x="203" y="137"/>
                  </a:lnTo>
                  <a:lnTo>
                    <a:pt x="345" y="54"/>
                  </a:lnTo>
                  <a:lnTo>
                    <a:pt x="236" y="130"/>
                  </a:lnTo>
                  <a:lnTo>
                    <a:pt x="359" y="61"/>
                  </a:lnTo>
                  <a:lnTo>
                    <a:pt x="253" y="128"/>
                  </a:lnTo>
                  <a:lnTo>
                    <a:pt x="364" y="64"/>
                  </a:lnTo>
                  <a:lnTo>
                    <a:pt x="300" y="121"/>
                  </a:lnTo>
                  <a:lnTo>
                    <a:pt x="385" y="71"/>
                  </a:lnTo>
                  <a:lnTo>
                    <a:pt x="326" y="116"/>
                  </a:lnTo>
                  <a:lnTo>
                    <a:pt x="395" y="76"/>
                  </a:lnTo>
                  <a:lnTo>
                    <a:pt x="340" y="111"/>
                  </a:lnTo>
                  <a:lnTo>
                    <a:pt x="402" y="78"/>
                  </a:lnTo>
                  <a:lnTo>
                    <a:pt x="378" y="106"/>
                  </a:lnTo>
                  <a:lnTo>
                    <a:pt x="419" y="83"/>
                  </a:lnTo>
                  <a:lnTo>
                    <a:pt x="390" y="104"/>
                  </a:lnTo>
                  <a:lnTo>
                    <a:pt x="423" y="85"/>
                  </a:lnTo>
                  <a:lnTo>
                    <a:pt x="416" y="99"/>
                  </a:lnTo>
                  <a:lnTo>
                    <a:pt x="433" y="90"/>
                  </a:lnTo>
                  <a:lnTo>
                    <a:pt x="445" y="95"/>
                  </a:lnTo>
                  <a:lnTo>
                    <a:pt x="447" y="95"/>
                  </a:lnTo>
                </a:path>
              </a:pathLst>
            </a:custGeom>
            <a:ln>
              <a:solidFill>
                <a:schemeClr val="accent2">
                  <a:lumMod val="20000"/>
                  <a:lumOff val="80000"/>
                </a:schemeClr>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130" name="Freeform 6"/>
            <p:cNvSpPr/>
            <p:nvPr/>
          </p:nvSpPr>
          <p:spPr bwMode="auto">
            <a:xfrm>
              <a:off x="3213101" y="4108451"/>
              <a:ext cx="698500" cy="276225"/>
            </a:xfrm>
            <a:custGeom>
              <a:avLst/>
              <a:gdLst>
                <a:gd name="T0" fmla="*/ 0 w 440"/>
                <a:gd name="T1" fmla="*/ 5 h 174"/>
                <a:gd name="T2" fmla="*/ 14 w 440"/>
                <a:gd name="T3" fmla="*/ 5 h 174"/>
                <a:gd name="T4" fmla="*/ 54 w 440"/>
                <a:gd name="T5" fmla="*/ 5 h 174"/>
                <a:gd name="T6" fmla="*/ 66 w 440"/>
                <a:gd name="T7" fmla="*/ 5 h 174"/>
                <a:gd name="T8" fmla="*/ 106 w 440"/>
                <a:gd name="T9" fmla="*/ 5 h 174"/>
                <a:gd name="T10" fmla="*/ 139 w 440"/>
                <a:gd name="T11" fmla="*/ 3 h 174"/>
                <a:gd name="T12" fmla="*/ 151 w 440"/>
                <a:gd name="T13" fmla="*/ 3 h 174"/>
                <a:gd name="T14" fmla="*/ 173 w 440"/>
                <a:gd name="T15" fmla="*/ 3 h 174"/>
                <a:gd name="T16" fmla="*/ 187 w 440"/>
                <a:gd name="T17" fmla="*/ 3 h 174"/>
                <a:gd name="T18" fmla="*/ 187 w 440"/>
                <a:gd name="T19" fmla="*/ 3 h 174"/>
                <a:gd name="T20" fmla="*/ 189 w 440"/>
                <a:gd name="T21" fmla="*/ 3 h 174"/>
                <a:gd name="T22" fmla="*/ 199 w 440"/>
                <a:gd name="T23" fmla="*/ 3 h 174"/>
                <a:gd name="T24" fmla="*/ 201 w 440"/>
                <a:gd name="T25" fmla="*/ 3 h 174"/>
                <a:gd name="T26" fmla="*/ 201 w 440"/>
                <a:gd name="T27" fmla="*/ 3 h 174"/>
                <a:gd name="T28" fmla="*/ 208 w 440"/>
                <a:gd name="T29" fmla="*/ 3 h 174"/>
                <a:gd name="T30" fmla="*/ 234 w 440"/>
                <a:gd name="T31" fmla="*/ 3 h 174"/>
                <a:gd name="T32" fmla="*/ 251 w 440"/>
                <a:gd name="T33" fmla="*/ 3 h 174"/>
                <a:gd name="T34" fmla="*/ 274 w 440"/>
                <a:gd name="T35" fmla="*/ 3 h 174"/>
                <a:gd name="T36" fmla="*/ 286 w 440"/>
                <a:gd name="T37" fmla="*/ 3 h 174"/>
                <a:gd name="T38" fmla="*/ 319 w 440"/>
                <a:gd name="T39" fmla="*/ 3 h 174"/>
                <a:gd name="T40" fmla="*/ 338 w 440"/>
                <a:gd name="T41" fmla="*/ 3 h 174"/>
                <a:gd name="T42" fmla="*/ 350 w 440"/>
                <a:gd name="T43" fmla="*/ 0 h 174"/>
                <a:gd name="T44" fmla="*/ 376 w 440"/>
                <a:gd name="T45" fmla="*/ 0 h 174"/>
                <a:gd name="T46" fmla="*/ 383 w 440"/>
                <a:gd name="T47" fmla="*/ 0 h 174"/>
                <a:gd name="T48" fmla="*/ 402 w 440"/>
                <a:gd name="T49" fmla="*/ 0 h 174"/>
                <a:gd name="T50" fmla="*/ 428 w 440"/>
                <a:gd name="T51" fmla="*/ 0 h 174"/>
                <a:gd name="T52" fmla="*/ 440 w 440"/>
                <a:gd name="T53" fmla="*/ 10 h 174"/>
                <a:gd name="T54" fmla="*/ 440 w 440"/>
                <a:gd name="T55" fmla="*/ 17 h 174"/>
                <a:gd name="T56" fmla="*/ 440 w 440"/>
                <a:gd name="T57" fmla="*/ 31 h 174"/>
                <a:gd name="T58" fmla="*/ 440 w 440"/>
                <a:gd name="T59" fmla="*/ 36 h 174"/>
                <a:gd name="T60" fmla="*/ 440 w 440"/>
                <a:gd name="T61" fmla="*/ 43 h 174"/>
                <a:gd name="T62" fmla="*/ 440 w 440"/>
                <a:gd name="T63" fmla="*/ 46 h 174"/>
                <a:gd name="T64" fmla="*/ 440 w 440"/>
                <a:gd name="T65" fmla="*/ 55 h 174"/>
                <a:gd name="T66" fmla="*/ 440 w 440"/>
                <a:gd name="T67" fmla="*/ 72 h 174"/>
                <a:gd name="T68" fmla="*/ 440 w 440"/>
                <a:gd name="T69" fmla="*/ 86 h 174"/>
                <a:gd name="T70" fmla="*/ 440 w 440"/>
                <a:gd name="T71" fmla="*/ 98 h 174"/>
                <a:gd name="T72" fmla="*/ 440 w 440"/>
                <a:gd name="T73" fmla="*/ 107 h 174"/>
                <a:gd name="T74" fmla="*/ 440 w 440"/>
                <a:gd name="T75" fmla="*/ 114 h 174"/>
                <a:gd name="T76" fmla="*/ 440 w 440"/>
                <a:gd name="T77" fmla="*/ 129 h 174"/>
                <a:gd name="T78" fmla="*/ 440 w 440"/>
                <a:gd name="T79" fmla="*/ 131 h 174"/>
                <a:gd name="T80" fmla="*/ 440 w 440"/>
                <a:gd name="T81" fmla="*/ 136 h 174"/>
                <a:gd name="T82" fmla="*/ 440 w 440"/>
                <a:gd name="T83" fmla="*/ 140 h 174"/>
                <a:gd name="T84" fmla="*/ 440 w 440"/>
                <a:gd name="T85" fmla="*/ 159 h 174"/>
                <a:gd name="T86" fmla="*/ 440 w 440"/>
                <a:gd name="T87" fmla="*/ 174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40" h="174">
                  <a:moveTo>
                    <a:pt x="0" y="5"/>
                  </a:moveTo>
                  <a:lnTo>
                    <a:pt x="0" y="5"/>
                  </a:lnTo>
                  <a:lnTo>
                    <a:pt x="9" y="10"/>
                  </a:lnTo>
                  <a:lnTo>
                    <a:pt x="14" y="5"/>
                  </a:lnTo>
                  <a:lnTo>
                    <a:pt x="31" y="17"/>
                  </a:lnTo>
                  <a:lnTo>
                    <a:pt x="54" y="5"/>
                  </a:lnTo>
                  <a:lnTo>
                    <a:pt x="40" y="19"/>
                  </a:lnTo>
                  <a:lnTo>
                    <a:pt x="66" y="5"/>
                  </a:lnTo>
                  <a:lnTo>
                    <a:pt x="64" y="29"/>
                  </a:lnTo>
                  <a:lnTo>
                    <a:pt x="106" y="5"/>
                  </a:lnTo>
                  <a:lnTo>
                    <a:pt x="83" y="36"/>
                  </a:lnTo>
                  <a:lnTo>
                    <a:pt x="139" y="3"/>
                  </a:lnTo>
                  <a:lnTo>
                    <a:pt x="90" y="38"/>
                  </a:lnTo>
                  <a:lnTo>
                    <a:pt x="151" y="3"/>
                  </a:lnTo>
                  <a:lnTo>
                    <a:pt x="102" y="46"/>
                  </a:lnTo>
                  <a:lnTo>
                    <a:pt x="173" y="3"/>
                  </a:lnTo>
                  <a:lnTo>
                    <a:pt x="111" y="48"/>
                  </a:lnTo>
                  <a:lnTo>
                    <a:pt x="187" y="3"/>
                  </a:lnTo>
                  <a:lnTo>
                    <a:pt x="111" y="48"/>
                  </a:lnTo>
                  <a:lnTo>
                    <a:pt x="187" y="3"/>
                  </a:lnTo>
                  <a:lnTo>
                    <a:pt x="113" y="48"/>
                  </a:lnTo>
                  <a:lnTo>
                    <a:pt x="189" y="3"/>
                  </a:lnTo>
                  <a:lnTo>
                    <a:pt x="118" y="50"/>
                  </a:lnTo>
                  <a:lnTo>
                    <a:pt x="199" y="3"/>
                  </a:lnTo>
                  <a:lnTo>
                    <a:pt x="118" y="50"/>
                  </a:lnTo>
                  <a:lnTo>
                    <a:pt x="201" y="3"/>
                  </a:lnTo>
                  <a:lnTo>
                    <a:pt x="118" y="50"/>
                  </a:lnTo>
                  <a:lnTo>
                    <a:pt x="201" y="3"/>
                  </a:lnTo>
                  <a:lnTo>
                    <a:pt x="123" y="53"/>
                  </a:lnTo>
                  <a:lnTo>
                    <a:pt x="208" y="3"/>
                  </a:lnTo>
                  <a:lnTo>
                    <a:pt x="139" y="57"/>
                  </a:lnTo>
                  <a:lnTo>
                    <a:pt x="234" y="3"/>
                  </a:lnTo>
                  <a:lnTo>
                    <a:pt x="149" y="62"/>
                  </a:lnTo>
                  <a:lnTo>
                    <a:pt x="251" y="3"/>
                  </a:lnTo>
                  <a:lnTo>
                    <a:pt x="163" y="67"/>
                  </a:lnTo>
                  <a:lnTo>
                    <a:pt x="274" y="3"/>
                  </a:lnTo>
                  <a:lnTo>
                    <a:pt x="170" y="69"/>
                  </a:lnTo>
                  <a:lnTo>
                    <a:pt x="286" y="3"/>
                  </a:lnTo>
                  <a:lnTo>
                    <a:pt x="189" y="76"/>
                  </a:lnTo>
                  <a:lnTo>
                    <a:pt x="319" y="3"/>
                  </a:lnTo>
                  <a:lnTo>
                    <a:pt x="201" y="81"/>
                  </a:lnTo>
                  <a:lnTo>
                    <a:pt x="338" y="3"/>
                  </a:lnTo>
                  <a:lnTo>
                    <a:pt x="206" y="83"/>
                  </a:lnTo>
                  <a:lnTo>
                    <a:pt x="350" y="0"/>
                  </a:lnTo>
                  <a:lnTo>
                    <a:pt x="222" y="91"/>
                  </a:lnTo>
                  <a:lnTo>
                    <a:pt x="376" y="0"/>
                  </a:lnTo>
                  <a:lnTo>
                    <a:pt x="227" y="93"/>
                  </a:lnTo>
                  <a:lnTo>
                    <a:pt x="383" y="0"/>
                  </a:lnTo>
                  <a:lnTo>
                    <a:pt x="239" y="95"/>
                  </a:lnTo>
                  <a:lnTo>
                    <a:pt x="402" y="0"/>
                  </a:lnTo>
                  <a:lnTo>
                    <a:pt x="253" y="102"/>
                  </a:lnTo>
                  <a:lnTo>
                    <a:pt x="428" y="0"/>
                  </a:lnTo>
                  <a:lnTo>
                    <a:pt x="270" y="107"/>
                  </a:lnTo>
                  <a:lnTo>
                    <a:pt x="440" y="10"/>
                  </a:lnTo>
                  <a:lnTo>
                    <a:pt x="279" y="112"/>
                  </a:lnTo>
                  <a:lnTo>
                    <a:pt x="440" y="17"/>
                  </a:lnTo>
                  <a:lnTo>
                    <a:pt x="291" y="117"/>
                  </a:lnTo>
                  <a:lnTo>
                    <a:pt x="440" y="31"/>
                  </a:lnTo>
                  <a:lnTo>
                    <a:pt x="298" y="119"/>
                  </a:lnTo>
                  <a:lnTo>
                    <a:pt x="440" y="36"/>
                  </a:lnTo>
                  <a:lnTo>
                    <a:pt x="305" y="121"/>
                  </a:lnTo>
                  <a:lnTo>
                    <a:pt x="440" y="43"/>
                  </a:lnTo>
                  <a:lnTo>
                    <a:pt x="307" y="121"/>
                  </a:lnTo>
                  <a:lnTo>
                    <a:pt x="440" y="46"/>
                  </a:lnTo>
                  <a:lnTo>
                    <a:pt x="317" y="126"/>
                  </a:lnTo>
                  <a:lnTo>
                    <a:pt x="440" y="55"/>
                  </a:lnTo>
                  <a:lnTo>
                    <a:pt x="333" y="133"/>
                  </a:lnTo>
                  <a:lnTo>
                    <a:pt x="440" y="72"/>
                  </a:lnTo>
                  <a:lnTo>
                    <a:pt x="350" y="138"/>
                  </a:lnTo>
                  <a:lnTo>
                    <a:pt x="440" y="86"/>
                  </a:lnTo>
                  <a:lnTo>
                    <a:pt x="362" y="143"/>
                  </a:lnTo>
                  <a:lnTo>
                    <a:pt x="440" y="98"/>
                  </a:lnTo>
                  <a:lnTo>
                    <a:pt x="374" y="148"/>
                  </a:lnTo>
                  <a:lnTo>
                    <a:pt x="440" y="107"/>
                  </a:lnTo>
                  <a:lnTo>
                    <a:pt x="378" y="150"/>
                  </a:lnTo>
                  <a:lnTo>
                    <a:pt x="440" y="114"/>
                  </a:lnTo>
                  <a:lnTo>
                    <a:pt x="395" y="155"/>
                  </a:lnTo>
                  <a:lnTo>
                    <a:pt x="440" y="129"/>
                  </a:lnTo>
                  <a:lnTo>
                    <a:pt x="397" y="157"/>
                  </a:lnTo>
                  <a:lnTo>
                    <a:pt x="440" y="131"/>
                  </a:lnTo>
                  <a:lnTo>
                    <a:pt x="402" y="157"/>
                  </a:lnTo>
                  <a:lnTo>
                    <a:pt x="440" y="136"/>
                  </a:lnTo>
                  <a:lnTo>
                    <a:pt x="407" y="159"/>
                  </a:lnTo>
                  <a:lnTo>
                    <a:pt x="440" y="140"/>
                  </a:lnTo>
                  <a:lnTo>
                    <a:pt x="426" y="166"/>
                  </a:lnTo>
                  <a:lnTo>
                    <a:pt x="440" y="159"/>
                  </a:lnTo>
                  <a:lnTo>
                    <a:pt x="440" y="174"/>
                  </a:lnTo>
                  <a:lnTo>
                    <a:pt x="440" y="174"/>
                  </a:lnTo>
                </a:path>
              </a:pathLst>
            </a:custGeom>
            <a:ln>
              <a:solidFill>
                <a:schemeClr val="accent2">
                  <a:lumMod val="20000"/>
                  <a:lumOff val="80000"/>
                </a:schemeClr>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131" name="Freeform 7"/>
            <p:cNvSpPr/>
            <p:nvPr/>
          </p:nvSpPr>
          <p:spPr bwMode="auto">
            <a:xfrm>
              <a:off x="3213101" y="2335213"/>
              <a:ext cx="5776913" cy="1781175"/>
            </a:xfrm>
            <a:custGeom>
              <a:avLst/>
              <a:gdLst>
                <a:gd name="T0" fmla="*/ 71 w 3639"/>
                <a:gd name="T1" fmla="*/ 61 h 1122"/>
                <a:gd name="T2" fmla="*/ 234 w 3639"/>
                <a:gd name="T3" fmla="*/ 12 h 1122"/>
                <a:gd name="T4" fmla="*/ 66 w 3639"/>
                <a:gd name="T5" fmla="*/ 118 h 1122"/>
                <a:gd name="T6" fmla="*/ 312 w 3639"/>
                <a:gd name="T7" fmla="*/ 19 h 1122"/>
                <a:gd name="T8" fmla="*/ 59 w 3639"/>
                <a:gd name="T9" fmla="*/ 220 h 1122"/>
                <a:gd name="T10" fmla="*/ 468 w 3639"/>
                <a:gd name="T11" fmla="*/ 31 h 1122"/>
                <a:gd name="T12" fmla="*/ 54 w 3639"/>
                <a:gd name="T13" fmla="*/ 306 h 1122"/>
                <a:gd name="T14" fmla="*/ 603 w 3639"/>
                <a:gd name="T15" fmla="*/ 42 h 1122"/>
                <a:gd name="T16" fmla="*/ 47 w 3639"/>
                <a:gd name="T17" fmla="*/ 401 h 1122"/>
                <a:gd name="T18" fmla="*/ 731 w 3639"/>
                <a:gd name="T19" fmla="*/ 52 h 1122"/>
                <a:gd name="T20" fmla="*/ 42 w 3639"/>
                <a:gd name="T21" fmla="*/ 496 h 1122"/>
                <a:gd name="T22" fmla="*/ 868 w 3639"/>
                <a:gd name="T23" fmla="*/ 64 h 1122"/>
                <a:gd name="T24" fmla="*/ 35 w 3639"/>
                <a:gd name="T25" fmla="*/ 600 h 1122"/>
                <a:gd name="T26" fmla="*/ 1034 w 3639"/>
                <a:gd name="T27" fmla="*/ 76 h 1122"/>
                <a:gd name="T28" fmla="*/ 28 w 3639"/>
                <a:gd name="T29" fmla="*/ 697 h 1122"/>
                <a:gd name="T30" fmla="*/ 1133 w 3639"/>
                <a:gd name="T31" fmla="*/ 83 h 1122"/>
                <a:gd name="T32" fmla="*/ 21 w 3639"/>
                <a:gd name="T33" fmla="*/ 804 h 1122"/>
                <a:gd name="T34" fmla="*/ 1332 w 3639"/>
                <a:gd name="T35" fmla="*/ 99 h 1122"/>
                <a:gd name="T36" fmla="*/ 12 w 3639"/>
                <a:gd name="T37" fmla="*/ 925 h 1122"/>
                <a:gd name="T38" fmla="*/ 1512 w 3639"/>
                <a:gd name="T39" fmla="*/ 114 h 1122"/>
                <a:gd name="T40" fmla="*/ 2 w 3639"/>
                <a:gd name="T41" fmla="*/ 1072 h 1122"/>
                <a:gd name="T42" fmla="*/ 1727 w 3639"/>
                <a:gd name="T43" fmla="*/ 130 h 1122"/>
                <a:gd name="T44" fmla="*/ 116 w 3639"/>
                <a:gd name="T45" fmla="*/ 1120 h 1122"/>
                <a:gd name="T46" fmla="*/ 1912 w 3639"/>
                <a:gd name="T47" fmla="*/ 144 h 1122"/>
                <a:gd name="T48" fmla="*/ 357 w 3639"/>
                <a:gd name="T49" fmla="*/ 1117 h 1122"/>
                <a:gd name="T50" fmla="*/ 2070 w 3639"/>
                <a:gd name="T51" fmla="*/ 159 h 1122"/>
                <a:gd name="T52" fmla="*/ 511 w 3639"/>
                <a:gd name="T53" fmla="*/ 1117 h 1122"/>
                <a:gd name="T54" fmla="*/ 2227 w 3639"/>
                <a:gd name="T55" fmla="*/ 171 h 1122"/>
                <a:gd name="T56" fmla="*/ 705 w 3639"/>
                <a:gd name="T57" fmla="*/ 1115 h 1122"/>
                <a:gd name="T58" fmla="*/ 2409 w 3639"/>
                <a:gd name="T59" fmla="*/ 185 h 1122"/>
                <a:gd name="T60" fmla="*/ 880 w 3639"/>
                <a:gd name="T61" fmla="*/ 1113 h 1122"/>
                <a:gd name="T62" fmla="*/ 2506 w 3639"/>
                <a:gd name="T63" fmla="*/ 192 h 1122"/>
                <a:gd name="T64" fmla="*/ 1008 w 3639"/>
                <a:gd name="T65" fmla="*/ 1110 h 1122"/>
                <a:gd name="T66" fmla="*/ 2627 w 3639"/>
                <a:gd name="T67" fmla="*/ 201 h 1122"/>
                <a:gd name="T68" fmla="*/ 1174 w 3639"/>
                <a:gd name="T69" fmla="*/ 1110 h 1122"/>
                <a:gd name="T70" fmla="*/ 2750 w 3639"/>
                <a:gd name="T71" fmla="*/ 211 h 1122"/>
                <a:gd name="T72" fmla="*/ 1266 w 3639"/>
                <a:gd name="T73" fmla="*/ 1108 h 1122"/>
                <a:gd name="T74" fmla="*/ 2887 w 3639"/>
                <a:gd name="T75" fmla="*/ 223 h 1122"/>
                <a:gd name="T76" fmla="*/ 1458 w 3639"/>
                <a:gd name="T77" fmla="*/ 1106 h 1122"/>
                <a:gd name="T78" fmla="*/ 3060 w 3639"/>
                <a:gd name="T79" fmla="*/ 237 h 1122"/>
                <a:gd name="T80" fmla="*/ 1640 w 3639"/>
                <a:gd name="T81" fmla="*/ 1106 h 1122"/>
                <a:gd name="T82" fmla="*/ 3211 w 3639"/>
                <a:gd name="T83" fmla="*/ 249 h 1122"/>
                <a:gd name="T84" fmla="*/ 1862 w 3639"/>
                <a:gd name="T85" fmla="*/ 1103 h 1122"/>
                <a:gd name="T86" fmla="*/ 3367 w 3639"/>
                <a:gd name="T87" fmla="*/ 261 h 1122"/>
                <a:gd name="T88" fmla="*/ 2007 w 3639"/>
                <a:gd name="T89" fmla="*/ 1101 h 1122"/>
                <a:gd name="T90" fmla="*/ 3531 w 3639"/>
                <a:gd name="T91" fmla="*/ 273 h 1122"/>
                <a:gd name="T92" fmla="*/ 2186 w 3639"/>
                <a:gd name="T93" fmla="*/ 1098 h 1122"/>
                <a:gd name="T94" fmla="*/ 3550 w 3639"/>
                <a:gd name="T95" fmla="*/ 353 h 1122"/>
                <a:gd name="T96" fmla="*/ 2397 w 3639"/>
                <a:gd name="T97" fmla="*/ 1096 h 1122"/>
                <a:gd name="T98" fmla="*/ 3566 w 3639"/>
                <a:gd name="T99" fmla="*/ 484 h 1122"/>
                <a:gd name="T100" fmla="*/ 2605 w 3639"/>
                <a:gd name="T101" fmla="*/ 1094 h 1122"/>
                <a:gd name="T102" fmla="*/ 3578 w 3639"/>
                <a:gd name="T103" fmla="*/ 574 h 1122"/>
                <a:gd name="T104" fmla="*/ 2835 w 3639"/>
                <a:gd name="T105" fmla="*/ 1091 h 1122"/>
                <a:gd name="T106" fmla="*/ 3594 w 3639"/>
                <a:gd name="T107" fmla="*/ 709 h 1122"/>
                <a:gd name="T108" fmla="*/ 3027 w 3639"/>
                <a:gd name="T109" fmla="*/ 1089 h 1122"/>
                <a:gd name="T110" fmla="*/ 3604 w 3639"/>
                <a:gd name="T111" fmla="*/ 802 h 1122"/>
                <a:gd name="T112" fmla="*/ 3230 w 3639"/>
                <a:gd name="T113" fmla="*/ 1089 h 1122"/>
                <a:gd name="T114" fmla="*/ 3618 w 3639"/>
                <a:gd name="T115" fmla="*/ 911 h 1122"/>
                <a:gd name="T116" fmla="*/ 3398 w 3639"/>
                <a:gd name="T117" fmla="*/ 1087 h 1122"/>
                <a:gd name="T118" fmla="*/ 3628 w 3639"/>
                <a:gd name="T119" fmla="*/ 989 h 1122"/>
                <a:gd name="T120" fmla="*/ 3578 w 3639"/>
                <a:gd name="T121" fmla="*/ 1084 h 1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639" h="1122">
                  <a:moveTo>
                    <a:pt x="75" y="0"/>
                  </a:moveTo>
                  <a:lnTo>
                    <a:pt x="75" y="0"/>
                  </a:lnTo>
                  <a:lnTo>
                    <a:pt x="75" y="9"/>
                  </a:lnTo>
                  <a:lnTo>
                    <a:pt x="87" y="0"/>
                  </a:lnTo>
                  <a:lnTo>
                    <a:pt x="73" y="31"/>
                  </a:lnTo>
                  <a:lnTo>
                    <a:pt x="120" y="4"/>
                  </a:lnTo>
                  <a:lnTo>
                    <a:pt x="73" y="40"/>
                  </a:lnTo>
                  <a:lnTo>
                    <a:pt x="132" y="4"/>
                  </a:lnTo>
                  <a:lnTo>
                    <a:pt x="71" y="61"/>
                  </a:lnTo>
                  <a:lnTo>
                    <a:pt x="165" y="7"/>
                  </a:lnTo>
                  <a:lnTo>
                    <a:pt x="68" y="80"/>
                  </a:lnTo>
                  <a:lnTo>
                    <a:pt x="194" y="9"/>
                  </a:lnTo>
                  <a:lnTo>
                    <a:pt x="68" y="90"/>
                  </a:lnTo>
                  <a:lnTo>
                    <a:pt x="206" y="9"/>
                  </a:lnTo>
                  <a:lnTo>
                    <a:pt x="68" y="102"/>
                  </a:lnTo>
                  <a:lnTo>
                    <a:pt x="225" y="12"/>
                  </a:lnTo>
                  <a:lnTo>
                    <a:pt x="68" y="109"/>
                  </a:lnTo>
                  <a:lnTo>
                    <a:pt x="234" y="12"/>
                  </a:lnTo>
                  <a:lnTo>
                    <a:pt x="68" y="109"/>
                  </a:lnTo>
                  <a:lnTo>
                    <a:pt x="236" y="12"/>
                  </a:lnTo>
                  <a:lnTo>
                    <a:pt x="68" y="111"/>
                  </a:lnTo>
                  <a:lnTo>
                    <a:pt x="239" y="12"/>
                  </a:lnTo>
                  <a:lnTo>
                    <a:pt x="66" y="116"/>
                  </a:lnTo>
                  <a:lnTo>
                    <a:pt x="246" y="14"/>
                  </a:lnTo>
                  <a:lnTo>
                    <a:pt x="66" y="118"/>
                  </a:lnTo>
                  <a:lnTo>
                    <a:pt x="248" y="14"/>
                  </a:lnTo>
                  <a:lnTo>
                    <a:pt x="66" y="118"/>
                  </a:lnTo>
                  <a:lnTo>
                    <a:pt x="248" y="14"/>
                  </a:lnTo>
                  <a:lnTo>
                    <a:pt x="66" y="123"/>
                  </a:lnTo>
                  <a:lnTo>
                    <a:pt x="255" y="14"/>
                  </a:lnTo>
                  <a:lnTo>
                    <a:pt x="66" y="137"/>
                  </a:lnTo>
                  <a:lnTo>
                    <a:pt x="277" y="16"/>
                  </a:lnTo>
                  <a:lnTo>
                    <a:pt x="66" y="149"/>
                  </a:lnTo>
                  <a:lnTo>
                    <a:pt x="291" y="16"/>
                  </a:lnTo>
                  <a:lnTo>
                    <a:pt x="64" y="161"/>
                  </a:lnTo>
                  <a:lnTo>
                    <a:pt x="312" y="19"/>
                  </a:lnTo>
                  <a:lnTo>
                    <a:pt x="64" y="168"/>
                  </a:lnTo>
                  <a:lnTo>
                    <a:pt x="322" y="19"/>
                  </a:lnTo>
                  <a:lnTo>
                    <a:pt x="61" y="187"/>
                  </a:lnTo>
                  <a:lnTo>
                    <a:pt x="350" y="21"/>
                  </a:lnTo>
                  <a:lnTo>
                    <a:pt x="61" y="199"/>
                  </a:lnTo>
                  <a:lnTo>
                    <a:pt x="367" y="23"/>
                  </a:lnTo>
                  <a:lnTo>
                    <a:pt x="61" y="206"/>
                  </a:lnTo>
                  <a:lnTo>
                    <a:pt x="376" y="23"/>
                  </a:lnTo>
                  <a:lnTo>
                    <a:pt x="59" y="220"/>
                  </a:lnTo>
                  <a:lnTo>
                    <a:pt x="400" y="26"/>
                  </a:lnTo>
                  <a:lnTo>
                    <a:pt x="59" y="228"/>
                  </a:lnTo>
                  <a:lnTo>
                    <a:pt x="407" y="26"/>
                  </a:lnTo>
                  <a:lnTo>
                    <a:pt x="59" y="237"/>
                  </a:lnTo>
                  <a:lnTo>
                    <a:pt x="421" y="28"/>
                  </a:lnTo>
                  <a:lnTo>
                    <a:pt x="59" y="254"/>
                  </a:lnTo>
                  <a:lnTo>
                    <a:pt x="445" y="28"/>
                  </a:lnTo>
                  <a:lnTo>
                    <a:pt x="57" y="270"/>
                  </a:lnTo>
                  <a:lnTo>
                    <a:pt x="468" y="31"/>
                  </a:lnTo>
                  <a:lnTo>
                    <a:pt x="57" y="277"/>
                  </a:lnTo>
                  <a:lnTo>
                    <a:pt x="480" y="33"/>
                  </a:lnTo>
                  <a:lnTo>
                    <a:pt x="54" y="292"/>
                  </a:lnTo>
                  <a:lnTo>
                    <a:pt x="499" y="33"/>
                  </a:lnTo>
                  <a:lnTo>
                    <a:pt x="54" y="296"/>
                  </a:lnTo>
                  <a:lnTo>
                    <a:pt x="509" y="33"/>
                  </a:lnTo>
                  <a:lnTo>
                    <a:pt x="54" y="303"/>
                  </a:lnTo>
                  <a:lnTo>
                    <a:pt x="520" y="35"/>
                  </a:lnTo>
                  <a:lnTo>
                    <a:pt x="54" y="306"/>
                  </a:lnTo>
                  <a:lnTo>
                    <a:pt x="523" y="35"/>
                  </a:lnTo>
                  <a:lnTo>
                    <a:pt x="54" y="318"/>
                  </a:lnTo>
                  <a:lnTo>
                    <a:pt x="539" y="35"/>
                  </a:lnTo>
                  <a:lnTo>
                    <a:pt x="52" y="334"/>
                  </a:lnTo>
                  <a:lnTo>
                    <a:pt x="563" y="38"/>
                  </a:lnTo>
                  <a:lnTo>
                    <a:pt x="52" y="349"/>
                  </a:lnTo>
                  <a:lnTo>
                    <a:pt x="584" y="40"/>
                  </a:lnTo>
                  <a:lnTo>
                    <a:pt x="49" y="363"/>
                  </a:lnTo>
                  <a:lnTo>
                    <a:pt x="603" y="42"/>
                  </a:lnTo>
                  <a:lnTo>
                    <a:pt x="49" y="372"/>
                  </a:lnTo>
                  <a:lnTo>
                    <a:pt x="617" y="42"/>
                  </a:lnTo>
                  <a:lnTo>
                    <a:pt x="49" y="377"/>
                  </a:lnTo>
                  <a:lnTo>
                    <a:pt x="627" y="42"/>
                  </a:lnTo>
                  <a:lnTo>
                    <a:pt x="47" y="394"/>
                  </a:lnTo>
                  <a:lnTo>
                    <a:pt x="651" y="45"/>
                  </a:lnTo>
                  <a:lnTo>
                    <a:pt x="47" y="396"/>
                  </a:lnTo>
                  <a:lnTo>
                    <a:pt x="653" y="45"/>
                  </a:lnTo>
                  <a:lnTo>
                    <a:pt x="47" y="401"/>
                  </a:lnTo>
                  <a:lnTo>
                    <a:pt x="660" y="47"/>
                  </a:lnTo>
                  <a:lnTo>
                    <a:pt x="47" y="405"/>
                  </a:lnTo>
                  <a:lnTo>
                    <a:pt x="667" y="47"/>
                  </a:lnTo>
                  <a:lnTo>
                    <a:pt x="47" y="424"/>
                  </a:lnTo>
                  <a:lnTo>
                    <a:pt x="696" y="50"/>
                  </a:lnTo>
                  <a:lnTo>
                    <a:pt x="45" y="441"/>
                  </a:lnTo>
                  <a:lnTo>
                    <a:pt x="719" y="50"/>
                  </a:lnTo>
                  <a:lnTo>
                    <a:pt x="45" y="448"/>
                  </a:lnTo>
                  <a:lnTo>
                    <a:pt x="731" y="52"/>
                  </a:lnTo>
                  <a:lnTo>
                    <a:pt x="45" y="453"/>
                  </a:lnTo>
                  <a:lnTo>
                    <a:pt x="738" y="52"/>
                  </a:lnTo>
                  <a:lnTo>
                    <a:pt x="45" y="458"/>
                  </a:lnTo>
                  <a:lnTo>
                    <a:pt x="743" y="52"/>
                  </a:lnTo>
                  <a:lnTo>
                    <a:pt x="42" y="467"/>
                  </a:lnTo>
                  <a:lnTo>
                    <a:pt x="757" y="54"/>
                  </a:lnTo>
                  <a:lnTo>
                    <a:pt x="42" y="479"/>
                  </a:lnTo>
                  <a:lnTo>
                    <a:pt x="774" y="54"/>
                  </a:lnTo>
                  <a:lnTo>
                    <a:pt x="42" y="496"/>
                  </a:lnTo>
                  <a:lnTo>
                    <a:pt x="800" y="57"/>
                  </a:lnTo>
                  <a:lnTo>
                    <a:pt x="40" y="512"/>
                  </a:lnTo>
                  <a:lnTo>
                    <a:pt x="823" y="59"/>
                  </a:lnTo>
                  <a:lnTo>
                    <a:pt x="40" y="515"/>
                  </a:lnTo>
                  <a:lnTo>
                    <a:pt x="826" y="59"/>
                  </a:lnTo>
                  <a:lnTo>
                    <a:pt x="40" y="531"/>
                  </a:lnTo>
                  <a:lnTo>
                    <a:pt x="852" y="61"/>
                  </a:lnTo>
                  <a:lnTo>
                    <a:pt x="38" y="543"/>
                  </a:lnTo>
                  <a:lnTo>
                    <a:pt x="868" y="64"/>
                  </a:lnTo>
                  <a:lnTo>
                    <a:pt x="38" y="546"/>
                  </a:lnTo>
                  <a:lnTo>
                    <a:pt x="871" y="64"/>
                  </a:lnTo>
                  <a:lnTo>
                    <a:pt x="38" y="567"/>
                  </a:lnTo>
                  <a:lnTo>
                    <a:pt x="904" y="66"/>
                  </a:lnTo>
                  <a:lnTo>
                    <a:pt x="35" y="572"/>
                  </a:lnTo>
                  <a:lnTo>
                    <a:pt x="911" y="66"/>
                  </a:lnTo>
                  <a:lnTo>
                    <a:pt x="35" y="583"/>
                  </a:lnTo>
                  <a:lnTo>
                    <a:pt x="927" y="66"/>
                  </a:lnTo>
                  <a:lnTo>
                    <a:pt x="35" y="600"/>
                  </a:lnTo>
                  <a:lnTo>
                    <a:pt x="951" y="69"/>
                  </a:lnTo>
                  <a:lnTo>
                    <a:pt x="33" y="602"/>
                  </a:lnTo>
                  <a:lnTo>
                    <a:pt x="956" y="69"/>
                  </a:lnTo>
                  <a:lnTo>
                    <a:pt x="33" y="626"/>
                  </a:lnTo>
                  <a:lnTo>
                    <a:pt x="989" y="71"/>
                  </a:lnTo>
                  <a:lnTo>
                    <a:pt x="31" y="645"/>
                  </a:lnTo>
                  <a:lnTo>
                    <a:pt x="1017" y="73"/>
                  </a:lnTo>
                  <a:lnTo>
                    <a:pt x="31" y="657"/>
                  </a:lnTo>
                  <a:lnTo>
                    <a:pt x="1034" y="76"/>
                  </a:lnTo>
                  <a:lnTo>
                    <a:pt x="28" y="678"/>
                  </a:lnTo>
                  <a:lnTo>
                    <a:pt x="1065" y="78"/>
                  </a:lnTo>
                  <a:lnTo>
                    <a:pt x="28" y="681"/>
                  </a:lnTo>
                  <a:lnTo>
                    <a:pt x="1067" y="78"/>
                  </a:lnTo>
                  <a:lnTo>
                    <a:pt x="28" y="681"/>
                  </a:lnTo>
                  <a:lnTo>
                    <a:pt x="1069" y="78"/>
                  </a:lnTo>
                  <a:lnTo>
                    <a:pt x="28" y="683"/>
                  </a:lnTo>
                  <a:lnTo>
                    <a:pt x="1074" y="78"/>
                  </a:lnTo>
                  <a:lnTo>
                    <a:pt x="28" y="697"/>
                  </a:lnTo>
                  <a:lnTo>
                    <a:pt x="1091" y="80"/>
                  </a:lnTo>
                  <a:lnTo>
                    <a:pt x="28" y="700"/>
                  </a:lnTo>
                  <a:lnTo>
                    <a:pt x="1095" y="80"/>
                  </a:lnTo>
                  <a:lnTo>
                    <a:pt x="26" y="714"/>
                  </a:lnTo>
                  <a:lnTo>
                    <a:pt x="1119" y="83"/>
                  </a:lnTo>
                  <a:lnTo>
                    <a:pt x="26" y="716"/>
                  </a:lnTo>
                  <a:lnTo>
                    <a:pt x="1121" y="83"/>
                  </a:lnTo>
                  <a:lnTo>
                    <a:pt x="26" y="726"/>
                  </a:lnTo>
                  <a:lnTo>
                    <a:pt x="1133" y="83"/>
                  </a:lnTo>
                  <a:lnTo>
                    <a:pt x="26" y="738"/>
                  </a:lnTo>
                  <a:lnTo>
                    <a:pt x="1155" y="85"/>
                  </a:lnTo>
                  <a:lnTo>
                    <a:pt x="23" y="761"/>
                  </a:lnTo>
                  <a:lnTo>
                    <a:pt x="1188" y="87"/>
                  </a:lnTo>
                  <a:lnTo>
                    <a:pt x="23" y="769"/>
                  </a:lnTo>
                  <a:lnTo>
                    <a:pt x="1200" y="90"/>
                  </a:lnTo>
                  <a:lnTo>
                    <a:pt x="21" y="780"/>
                  </a:lnTo>
                  <a:lnTo>
                    <a:pt x="1216" y="90"/>
                  </a:lnTo>
                  <a:lnTo>
                    <a:pt x="21" y="804"/>
                  </a:lnTo>
                  <a:lnTo>
                    <a:pt x="1249" y="92"/>
                  </a:lnTo>
                  <a:lnTo>
                    <a:pt x="19" y="816"/>
                  </a:lnTo>
                  <a:lnTo>
                    <a:pt x="1268" y="95"/>
                  </a:lnTo>
                  <a:lnTo>
                    <a:pt x="19" y="833"/>
                  </a:lnTo>
                  <a:lnTo>
                    <a:pt x="1290" y="97"/>
                  </a:lnTo>
                  <a:lnTo>
                    <a:pt x="19" y="845"/>
                  </a:lnTo>
                  <a:lnTo>
                    <a:pt x="1308" y="97"/>
                  </a:lnTo>
                  <a:lnTo>
                    <a:pt x="16" y="861"/>
                  </a:lnTo>
                  <a:lnTo>
                    <a:pt x="1332" y="99"/>
                  </a:lnTo>
                  <a:lnTo>
                    <a:pt x="16" y="864"/>
                  </a:lnTo>
                  <a:lnTo>
                    <a:pt x="1337" y="99"/>
                  </a:lnTo>
                  <a:lnTo>
                    <a:pt x="16" y="873"/>
                  </a:lnTo>
                  <a:lnTo>
                    <a:pt x="1351" y="102"/>
                  </a:lnTo>
                  <a:lnTo>
                    <a:pt x="14" y="885"/>
                  </a:lnTo>
                  <a:lnTo>
                    <a:pt x="1365" y="102"/>
                  </a:lnTo>
                  <a:lnTo>
                    <a:pt x="14" y="906"/>
                  </a:lnTo>
                  <a:lnTo>
                    <a:pt x="1398" y="104"/>
                  </a:lnTo>
                  <a:lnTo>
                    <a:pt x="12" y="925"/>
                  </a:lnTo>
                  <a:lnTo>
                    <a:pt x="1427" y="106"/>
                  </a:lnTo>
                  <a:lnTo>
                    <a:pt x="12" y="942"/>
                  </a:lnTo>
                  <a:lnTo>
                    <a:pt x="1450" y="109"/>
                  </a:lnTo>
                  <a:lnTo>
                    <a:pt x="9" y="961"/>
                  </a:lnTo>
                  <a:lnTo>
                    <a:pt x="1479" y="111"/>
                  </a:lnTo>
                  <a:lnTo>
                    <a:pt x="9" y="985"/>
                  </a:lnTo>
                  <a:lnTo>
                    <a:pt x="1512" y="114"/>
                  </a:lnTo>
                  <a:lnTo>
                    <a:pt x="9" y="985"/>
                  </a:lnTo>
                  <a:lnTo>
                    <a:pt x="1512" y="114"/>
                  </a:lnTo>
                  <a:lnTo>
                    <a:pt x="7" y="1001"/>
                  </a:lnTo>
                  <a:lnTo>
                    <a:pt x="1538" y="116"/>
                  </a:lnTo>
                  <a:lnTo>
                    <a:pt x="4" y="1023"/>
                  </a:lnTo>
                  <a:lnTo>
                    <a:pt x="1566" y="118"/>
                  </a:lnTo>
                  <a:lnTo>
                    <a:pt x="4" y="1044"/>
                  </a:lnTo>
                  <a:lnTo>
                    <a:pt x="1600" y="121"/>
                  </a:lnTo>
                  <a:lnTo>
                    <a:pt x="2" y="1060"/>
                  </a:lnTo>
                  <a:lnTo>
                    <a:pt x="1621" y="123"/>
                  </a:lnTo>
                  <a:lnTo>
                    <a:pt x="2" y="1072"/>
                  </a:lnTo>
                  <a:lnTo>
                    <a:pt x="1642" y="123"/>
                  </a:lnTo>
                  <a:lnTo>
                    <a:pt x="2" y="1077"/>
                  </a:lnTo>
                  <a:lnTo>
                    <a:pt x="1649" y="125"/>
                  </a:lnTo>
                  <a:lnTo>
                    <a:pt x="0" y="1094"/>
                  </a:lnTo>
                  <a:lnTo>
                    <a:pt x="1673" y="125"/>
                  </a:lnTo>
                  <a:lnTo>
                    <a:pt x="0" y="1115"/>
                  </a:lnTo>
                  <a:lnTo>
                    <a:pt x="1701" y="128"/>
                  </a:lnTo>
                  <a:lnTo>
                    <a:pt x="14" y="1122"/>
                  </a:lnTo>
                  <a:lnTo>
                    <a:pt x="1727" y="130"/>
                  </a:lnTo>
                  <a:lnTo>
                    <a:pt x="23" y="1122"/>
                  </a:lnTo>
                  <a:lnTo>
                    <a:pt x="1734" y="130"/>
                  </a:lnTo>
                  <a:lnTo>
                    <a:pt x="40" y="1122"/>
                  </a:lnTo>
                  <a:lnTo>
                    <a:pt x="1749" y="133"/>
                  </a:lnTo>
                  <a:lnTo>
                    <a:pt x="49" y="1122"/>
                  </a:lnTo>
                  <a:lnTo>
                    <a:pt x="1758" y="133"/>
                  </a:lnTo>
                  <a:lnTo>
                    <a:pt x="87" y="1122"/>
                  </a:lnTo>
                  <a:lnTo>
                    <a:pt x="1791" y="135"/>
                  </a:lnTo>
                  <a:lnTo>
                    <a:pt x="116" y="1120"/>
                  </a:lnTo>
                  <a:lnTo>
                    <a:pt x="1815" y="137"/>
                  </a:lnTo>
                  <a:lnTo>
                    <a:pt x="146" y="1120"/>
                  </a:lnTo>
                  <a:lnTo>
                    <a:pt x="1841" y="140"/>
                  </a:lnTo>
                  <a:lnTo>
                    <a:pt x="180" y="1120"/>
                  </a:lnTo>
                  <a:lnTo>
                    <a:pt x="1869" y="142"/>
                  </a:lnTo>
                  <a:lnTo>
                    <a:pt x="220" y="1120"/>
                  </a:lnTo>
                  <a:lnTo>
                    <a:pt x="1902" y="144"/>
                  </a:lnTo>
                  <a:lnTo>
                    <a:pt x="229" y="1120"/>
                  </a:lnTo>
                  <a:lnTo>
                    <a:pt x="1912" y="144"/>
                  </a:lnTo>
                  <a:lnTo>
                    <a:pt x="253" y="1120"/>
                  </a:lnTo>
                  <a:lnTo>
                    <a:pt x="1933" y="147"/>
                  </a:lnTo>
                  <a:lnTo>
                    <a:pt x="272" y="1120"/>
                  </a:lnTo>
                  <a:lnTo>
                    <a:pt x="1950" y="149"/>
                  </a:lnTo>
                  <a:lnTo>
                    <a:pt x="305" y="1120"/>
                  </a:lnTo>
                  <a:lnTo>
                    <a:pt x="1978" y="152"/>
                  </a:lnTo>
                  <a:lnTo>
                    <a:pt x="336" y="1117"/>
                  </a:lnTo>
                  <a:lnTo>
                    <a:pt x="2004" y="152"/>
                  </a:lnTo>
                  <a:lnTo>
                    <a:pt x="357" y="1117"/>
                  </a:lnTo>
                  <a:lnTo>
                    <a:pt x="2023" y="154"/>
                  </a:lnTo>
                  <a:lnTo>
                    <a:pt x="383" y="1117"/>
                  </a:lnTo>
                  <a:lnTo>
                    <a:pt x="2044" y="156"/>
                  </a:lnTo>
                  <a:lnTo>
                    <a:pt x="386" y="1117"/>
                  </a:lnTo>
                  <a:lnTo>
                    <a:pt x="2047" y="156"/>
                  </a:lnTo>
                  <a:lnTo>
                    <a:pt x="390" y="1117"/>
                  </a:lnTo>
                  <a:lnTo>
                    <a:pt x="2052" y="156"/>
                  </a:lnTo>
                  <a:lnTo>
                    <a:pt x="414" y="1117"/>
                  </a:lnTo>
                  <a:lnTo>
                    <a:pt x="2070" y="159"/>
                  </a:lnTo>
                  <a:lnTo>
                    <a:pt x="419" y="1117"/>
                  </a:lnTo>
                  <a:lnTo>
                    <a:pt x="2075" y="159"/>
                  </a:lnTo>
                  <a:lnTo>
                    <a:pt x="442" y="1117"/>
                  </a:lnTo>
                  <a:lnTo>
                    <a:pt x="2094" y="159"/>
                  </a:lnTo>
                  <a:lnTo>
                    <a:pt x="464" y="1117"/>
                  </a:lnTo>
                  <a:lnTo>
                    <a:pt x="2115" y="161"/>
                  </a:lnTo>
                  <a:lnTo>
                    <a:pt x="480" y="1117"/>
                  </a:lnTo>
                  <a:lnTo>
                    <a:pt x="2130" y="163"/>
                  </a:lnTo>
                  <a:lnTo>
                    <a:pt x="511" y="1117"/>
                  </a:lnTo>
                  <a:lnTo>
                    <a:pt x="2156" y="163"/>
                  </a:lnTo>
                  <a:lnTo>
                    <a:pt x="513" y="1117"/>
                  </a:lnTo>
                  <a:lnTo>
                    <a:pt x="2158" y="166"/>
                  </a:lnTo>
                  <a:lnTo>
                    <a:pt x="537" y="1115"/>
                  </a:lnTo>
                  <a:lnTo>
                    <a:pt x="2177" y="166"/>
                  </a:lnTo>
                  <a:lnTo>
                    <a:pt x="575" y="1115"/>
                  </a:lnTo>
                  <a:lnTo>
                    <a:pt x="2210" y="168"/>
                  </a:lnTo>
                  <a:lnTo>
                    <a:pt x="594" y="1115"/>
                  </a:lnTo>
                  <a:lnTo>
                    <a:pt x="2227" y="171"/>
                  </a:lnTo>
                  <a:lnTo>
                    <a:pt x="620" y="1115"/>
                  </a:lnTo>
                  <a:lnTo>
                    <a:pt x="2248" y="173"/>
                  </a:lnTo>
                  <a:lnTo>
                    <a:pt x="643" y="1115"/>
                  </a:lnTo>
                  <a:lnTo>
                    <a:pt x="2269" y="173"/>
                  </a:lnTo>
                  <a:lnTo>
                    <a:pt x="672" y="1115"/>
                  </a:lnTo>
                  <a:lnTo>
                    <a:pt x="2295" y="175"/>
                  </a:lnTo>
                  <a:lnTo>
                    <a:pt x="698" y="1115"/>
                  </a:lnTo>
                  <a:lnTo>
                    <a:pt x="2317" y="178"/>
                  </a:lnTo>
                  <a:lnTo>
                    <a:pt x="705" y="1115"/>
                  </a:lnTo>
                  <a:lnTo>
                    <a:pt x="2324" y="178"/>
                  </a:lnTo>
                  <a:lnTo>
                    <a:pt x="714" y="1115"/>
                  </a:lnTo>
                  <a:lnTo>
                    <a:pt x="2331" y="178"/>
                  </a:lnTo>
                  <a:lnTo>
                    <a:pt x="745" y="1115"/>
                  </a:lnTo>
                  <a:lnTo>
                    <a:pt x="2359" y="180"/>
                  </a:lnTo>
                  <a:lnTo>
                    <a:pt x="781" y="1113"/>
                  </a:lnTo>
                  <a:lnTo>
                    <a:pt x="2388" y="182"/>
                  </a:lnTo>
                  <a:lnTo>
                    <a:pt x="804" y="1113"/>
                  </a:lnTo>
                  <a:lnTo>
                    <a:pt x="2409" y="185"/>
                  </a:lnTo>
                  <a:lnTo>
                    <a:pt x="811" y="1113"/>
                  </a:lnTo>
                  <a:lnTo>
                    <a:pt x="2416" y="185"/>
                  </a:lnTo>
                  <a:lnTo>
                    <a:pt x="814" y="1113"/>
                  </a:lnTo>
                  <a:lnTo>
                    <a:pt x="2416" y="185"/>
                  </a:lnTo>
                  <a:lnTo>
                    <a:pt x="833" y="1113"/>
                  </a:lnTo>
                  <a:lnTo>
                    <a:pt x="2433" y="187"/>
                  </a:lnTo>
                  <a:lnTo>
                    <a:pt x="847" y="1113"/>
                  </a:lnTo>
                  <a:lnTo>
                    <a:pt x="2444" y="187"/>
                  </a:lnTo>
                  <a:lnTo>
                    <a:pt x="880" y="1113"/>
                  </a:lnTo>
                  <a:lnTo>
                    <a:pt x="2475" y="190"/>
                  </a:lnTo>
                  <a:lnTo>
                    <a:pt x="897" y="1113"/>
                  </a:lnTo>
                  <a:lnTo>
                    <a:pt x="2487" y="192"/>
                  </a:lnTo>
                  <a:lnTo>
                    <a:pt x="904" y="1113"/>
                  </a:lnTo>
                  <a:lnTo>
                    <a:pt x="2494" y="192"/>
                  </a:lnTo>
                  <a:lnTo>
                    <a:pt x="916" y="1113"/>
                  </a:lnTo>
                  <a:lnTo>
                    <a:pt x="2506" y="192"/>
                  </a:lnTo>
                  <a:lnTo>
                    <a:pt x="918" y="1113"/>
                  </a:lnTo>
                  <a:lnTo>
                    <a:pt x="2506" y="192"/>
                  </a:lnTo>
                  <a:lnTo>
                    <a:pt x="927" y="1113"/>
                  </a:lnTo>
                  <a:lnTo>
                    <a:pt x="2513" y="192"/>
                  </a:lnTo>
                  <a:lnTo>
                    <a:pt x="951" y="1113"/>
                  </a:lnTo>
                  <a:lnTo>
                    <a:pt x="2534" y="194"/>
                  </a:lnTo>
                  <a:lnTo>
                    <a:pt x="958" y="1113"/>
                  </a:lnTo>
                  <a:lnTo>
                    <a:pt x="2541" y="194"/>
                  </a:lnTo>
                  <a:lnTo>
                    <a:pt x="991" y="1110"/>
                  </a:lnTo>
                  <a:lnTo>
                    <a:pt x="2570" y="197"/>
                  </a:lnTo>
                  <a:lnTo>
                    <a:pt x="1008" y="1110"/>
                  </a:lnTo>
                  <a:lnTo>
                    <a:pt x="2584" y="199"/>
                  </a:lnTo>
                  <a:lnTo>
                    <a:pt x="1015" y="1110"/>
                  </a:lnTo>
                  <a:lnTo>
                    <a:pt x="2591" y="199"/>
                  </a:lnTo>
                  <a:lnTo>
                    <a:pt x="1017" y="1110"/>
                  </a:lnTo>
                  <a:lnTo>
                    <a:pt x="2593" y="199"/>
                  </a:lnTo>
                  <a:lnTo>
                    <a:pt x="1050" y="1110"/>
                  </a:lnTo>
                  <a:lnTo>
                    <a:pt x="2622" y="201"/>
                  </a:lnTo>
                  <a:lnTo>
                    <a:pt x="1055" y="1110"/>
                  </a:lnTo>
                  <a:lnTo>
                    <a:pt x="2627" y="201"/>
                  </a:lnTo>
                  <a:lnTo>
                    <a:pt x="1086" y="1110"/>
                  </a:lnTo>
                  <a:lnTo>
                    <a:pt x="2650" y="204"/>
                  </a:lnTo>
                  <a:lnTo>
                    <a:pt x="1107" y="1110"/>
                  </a:lnTo>
                  <a:lnTo>
                    <a:pt x="2669" y="206"/>
                  </a:lnTo>
                  <a:lnTo>
                    <a:pt x="1112" y="1110"/>
                  </a:lnTo>
                  <a:lnTo>
                    <a:pt x="2674" y="206"/>
                  </a:lnTo>
                  <a:lnTo>
                    <a:pt x="1140" y="1110"/>
                  </a:lnTo>
                  <a:lnTo>
                    <a:pt x="2700" y="209"/>
                  </a:lnTo>
                  <a:lnTo>
                    <a:pt x="1174" y="1110"/>
                  </a:lnTo>
                  <a:lnTo>
                    <a:pt x="2728" y="211"/>
                  </a:lnTo>
                  <a:lnTo>
                    <a:pt x="1176" y="1110"/>
                  </a:lnTo>
                  <a:lnTo>
                    <a:pt x="2731" y="211"/>
                  </a:lnTo>
                  <a:lnTo>
                    <a:pt x="1178" y="1110"/>
                  </a:lnTo>
                  <a:lnTo>
                    <a:pt x="2731" y="211"/>
                  </a:lnTo>
                  <a:lnTo>
                    <a:pt x="1190" y="1110"/>
                  </a:lnTo>
                  <a:lnTo>
                    <a:pt x="2743" y="211"/>
                  </a:lnTo>
                  <a:lnTo>
                    <a:pt x="1200" y="1110"/>
                  </a:lnTo>
                  <a:lnTo>
                    <a:pt x="2750" y="211"/>
                  </a:lnTo>
                  <a:lnTo>
                    <a:pt x="1207" y="1110"/>
                  </a:lnTo>
                  <a:lnTo>
                    <a:pt x="2757" y="213"/>
                  </a:lnTo>
                  <a:lnTo>
                    <a:pt x="1223" y="1108"/>
                  </a:lnTo>
                  <a:lnTo>
                    <a:pt x="2771" y="213"/>
                  </a:lnTo>
                  <a:lnTo>
                    <a:pt x="1235" y="1108"/>
                  </a:lnTo>
                  <a:lnTo>
                    <a:pt x="2780" y="213"/>
                  </a:lnTo>
                  <a:lnTo>
                    <a:pt x="1242" y="1108"/>
                  </a:lnTo>
                  <a:lnTo>
                    <a:pt x="2788" y="216"/>
                  </a:lnTo>
                  <a:lnTo>
                    <a:pt x="1266" y="1108"/>
                  </a:lnTo>
                  <a:lnTo>
                    <a:pt x="2809" y="216"/>
                  </a:lnTo>
                  <a:lnTo>
                    <a:pt x="1271" y="1108"/>
                  </a:lnTo>
                  <a:lnTo>
                    <a:pt x="2811" y="216"/>
                  </a:lnTo>
                  <a:lnTo>
                    <a:pt x="1280" y="1108"/>
                  </a:lnTo>
                  <a:lnTo>
                    <a:pt x="2821" y="218"/>
                  </a:lnTo>
                  <a:lnTo>
                    <a:pt x="1318" y="1108"/>
                  </a:lnTo>
                  <a:lnTo>
                    <a:pt x="2851" y="220"/>
                  </a:lnTo>
                  <a:lnTo>
                    <a:pt x="1358" y="1108"/>
                  </a:lnTo>
                  <a:lnTo>
                    <a:pt x="2887" y="223"/>
                  </a:lnTo>
                  <a:lnTo>
                    <a:pt x="1389" y="1108"/>
                  </a:lnTo>
                  <a:lnTo>
                    <a:pt x="2913" y="225"/>
                  </a:lnTo>
                  <a:lnTo>
                    <a:pt x="1413" y="1108"/>
                  </a:lnTo>
                  <a:lnTo>
                    <a:pt x="2934" y="225"/>
                  </a:lnTo>
                  <a:lnTo>
                    <a:pt x="1439" y="1108"/>
                  </a:lnTo>
                  <a:lnTo>
                    <a:pt x="2956" y="228"/>
                  </a:lnTo>
                  <a:lnTo>
                    <a:pt x="1455" y="1106"/>
                  </a:lnTo>
                  <a:lnTo>
                    <a:pt x="2972" y="230"/>
                  </a:lnTo>
                  <a:lnTo>
                    <a:pt x="1458" y="1106"/>
                  </a:lnTo>
                  <a:lnTo>
                    <a:pt x="2972" y="230"/>
                  </a:lnTo>
                  <a:lnTo>
                    <a:pt x="1491" y="1106"/>
                  </a:lnTo>
                  <a:lnTo>
                    <a:pt x="3000" y="232"/>
                  </a:lnTo>
                  <a:lnTo>
                    <a:pt x="1502" y="1106"/>
                  </a:lnTo>
                  <a:lnTo>
                    <a:pt x="3010" y="232"/>
                  </a:lnTo>
                  <a:lnTo>
                    <a:pt x="1529" y="1106"/>
                  </a:lnTo>
                  <a:lnTo>
                    <a:pt x="3034" y="235"/>
                  </a:lnTo>
                  <a:lnTo>
                    <a:pt x="1559" y="1106"/>
                  </a:lnTo>
                  <a:lnTo>
                    <a:pt x="3060" y="237"/>
                  </a:lnTo>
                  <a:lnTo>
                    <a:pt x="1578" y="1106"/>
                  </a:lnTo>
                  <a:lnTo>
                    <a:pt x="3079" y="237"/>
                  </a:lnTo>
                  <a:lnTo>
                    <a:pt x="1600" y="1106"/>
                  </a:lnTo>
                  <a:lnTo>
                    <a:pt x="3095" y="239"/>
                  </a:lnTo>
                  <a:lnTo>
                    <a:pt x="1607" y="1106"/>
                  </a:lnTo>
                  <a:lnTo>
                    <a:pt x="3102" y="239"/>
                  </a:lnTo>
                  <a:lnTo>
                    <a:pt x="1618" y="1106"/>
                  </a:lnTo>
                  <a:lnTo>
                    <a:pt x="3112" y="239"/>
                  </a:lnTo>
                  <a:lnTo>
                    <a:pt x="1640" y="1106"/>
                  </a:lnTo>
                  <a:lnTo>
                    <a:pt x="3131" y="242"/>
                  </a:lnTo>
                  <a:lnTo>
                    <a:pt x="1680" y="1103"/>
                  </a:lnTo>
                  <a:lnTo>
                    <a:pt x="3164" y="244"/>
                  </a:lnTo>
                  <a:lnTo>
                    <a:pt x="1697" y="1103"/>
                  </a:lnTo>
                  <a:lnTo>
                    <a:pt x="3178" y="246"/>
                  </a:lnTo>
                  <a:lnTo>
                    <a:pt x="1720" y="1103"/>
                  </a:lnTo>
                  <a:lnTo>
                    <a:pt x="3202" y="246"/>
                  </a:lnTo>
                  <a:lnTo>
                    <a:pt x="1732" y="1103"/>
                  </a:lnTo>
                  <a:lnTo>
                    <a:pt x="3211" y="249"/>
                  </a:lnTo>
                  <a:lnTo>
                    <a:pt x="1772" y="1103"/>
                  </a:lnTo>
                  <a:lnTo>
                    <a:pt x="3244" y="251"/>
                  </a:lnTo>
                  <a:lnTo>
                    <a:pt x="1810" y="1103"/>
                  </a:lnTo>
                  <a:lnTo>
                    <a:pt x="3277" y="254"/>
                  </a:lnTo>
                  <a:lnTo>
                    <a:pt x="1817" y="1103"/>
                  </a:lnTo>
                  <a:lnTo>
                    <a:pt x="3284" y="254"/>
                  </a:lnTo>
                  <a:lnTo>
                    <a:pt x="1836" y="1103"/>
                  </a:lnTo>
                  <a:lnTo>
                    <a:pt x="3301" y="256"/>
                  </a:lnTo>
                  <a:lnTo>
                    <a:pt x="1862" y="1103"/>
                  </a:lnTo>
                  <a:lnTo>
                    <a:pt x="3322" y="256"/>
                  </a:lnTo>
                  <a:lnTo>
                    <a:pt x="1881" y="1103"/>
                  </a:lnTo>
                  <a:lnTo>
                    <a:pt x="3339" y="258"/>
                  </a:lnTo>
                  <a:lnTo>
                    <a:pt x="1888" y="1103"/>
                  </a:lnTo>
                  <a:lnTo>
                    <a:pt x="3346" y="258"/>
                  </a:lnTo>
                  <a:lnTo>
                    <a:pt x="1893" y="1103"/>
                  </a:lnTo>
                  <a:lnTo>
                    <a:pt x="3348" y="258"/>
                  </a:lnTo>
                  <a:lnTo>
                    <a:pt x="1914" y="1101"/>
                  </a:lnTo>
                  <a:lnTo>
                    <a:pt x="3367" y="261"/>
                  </a:lnTo>
                  <a:lnTo>
                    <a:pt x="1931" y="1101"/>
                  </a:lnTo>
                  <a:lnTo>
                    <a:pt x="3382" y="261"/>
                  </a:lnTo>
                  <a:lnTo>
                    <a:pt x="1950" y="1101"/>
                  </a:lnTo>
                  <a:lnTo>
                    <a:pt x="3398" y="263"/>
                  </a:lnTo>
                  <a:lnTo>
                    <a:pt x="1964" y="1101"/>
                  </a:lnTo>
                  <a:lnTo>
                    <a:pt x="3410" y="263"/>
                  </a:lnTo>
                  <a:lnTo>
                    <a:pt x="1981" y="1101"/>
                  </a:lnTo>
                  <a:lnTo>
                    <a:pt x="3424" y="265"/>
                  </a:lnTo>
                  <a:lnTo>
                    <a:pt x="2007" y="1101"/>
                  </a:lnTo>
                  <a:lnTo>
                    <a:pt x="3445" y="268"/>
                  </a:lnTo>
                  <a:lnTo>
                    <a:pt x="2044" y="1101"/>
                  </a:lnTo>
                  <a:lnTo>
                    <a:pt x="3479" y="270"/>
                  </a:lnTo>
                  <a:lnTo>
                    <a:pt x="2047" y="1101"/>
                  </a:lnTo>
                  <a:lnTo>
                    <a:pt x="3481" y="270"/>
                  </a:lnTo>
                  <a:lnTo>
                    <a:pt x="2066" y="1101"/>
                  </a:lnTo>
                  <a:lnTo>
                    <a:pt x="3497" y="270"/>
                  </a:lnTo>
                  <a:lnTo>
                    <a:pt x="2104" y="1101"/>
                  </a:lnTo>
                  <a:lnTo>
                    <a:pt x="3531" y="273"/>
                  </a:lnTo>
                  <a:lnTo>
                    <a:pt x="2123" y="1098"/>
                  </a:lnTo>
                  <a:lnTo>
                    <a:pt x="3540" y="277"/>
                  </a:lnTo>
                  <a:lnTo>
                    <a:pt x="2139" y="1098"/>
                  </a:lnTo>
                  <a:lnTo>
                    <a:pt x="3542" y="287"/>
                  </a:lnTo>
                  <a:lnTo>
                    <a:pt x="2156" y="1098"/>
                  </a:lnTo>
                  <a:lnTo>
                    <a:pt x="3542" y="296"/>
                  </a:lnTo>
                  <a:lnTo>
                    <a:pt x="2165" y="1098"/>
                  </a:lnTo>
                  <a:lnTo>
                    <a:pt x="3542" y="301"/>
                  </a:lnTo>
                  <a:lnTo>
                    <a:pt x="2186" y="1098"/>
                  </a:lnTo>
                  <a:lnTo>
                    <a:pt x="3545" y="313"/>
                  </a:lnTo>
                  <a:lnTo>
                    <a:pt x="2203" y="1098"/>
                  </a:lnTo>
                  <a:lnTo>
                    <a:pt x="3545" y="320"/>
                  </a:lnTo>
                  <a:lnTo>
                    <a:pt x="2215" y="1098"/>
                  </a:lnTo>
                  <a:lnTo>
                    <a:pt x="3547" y="327"/>
                  </a:lnTo>
                  <a:lnTo>
                    <a:pt x="2238" y="1098"/>
                  </a:lnTo>
                  <a:lnTo>
                    <a:pt x="3547" y="341"/>
                  </a:lnTo>
                  <a:lnTo>
                    <a:pt x="2262" y="1098"/>
                  </a:lnTo>
                  <a:lnTo>
                    <a:pt x="3550" y="353"/>
                  </a:lnTo>
                  <a:lnTo>
                    <a:pt x="2298" y="1098"/>
                  </a:lnTo>
                  <a:lnTo>
                    <a:pt x="3552" y="372"/>
                  </a:lnTo>
                  <a:lnTo>
                    <a:pt x="2328" y="1098"/>
                  </a:lnTo>
                  <a:lnTo>
                    <a:pt x="3554" y="389"/>
                  </a:lnTo>
                  <a:lnTo>
                    <a:pt x="2364" y="1096"/>
                  </a:lnTo>
                  <a:lnTo>
                    <a:pt x="3557" y="408"/>
                  </a:lnTo>
                  <a:lnTo>
                    <a:pt x="2395" y="1096"/>
                  </a:lnTo>
                  <a:lnTo>
                    <a:pt x="3559" y="422"/>
                  </a:lnTo>
                  <a:lnTo>
                    <a:pt x="2397" y="1096"/>
                  </a:lnTo>
                  <a:lnTo>
                    <a:pt x="3559" y="424"/>
                  </a:lnTo>
                  <a:lnTo>
                    <a:pt x="2437" y="1096"/>
                  </a:lnTo>
                  <a:lnTo>
                    <a:pt x="3561" y="446"/>
                  </a:lnTo>
                  <a:lnTo>
                    <a:pt x="2475" y="1096"/>
                  </a:lnTo>
                  <a:lnTo>
                    <a:pt x="3564" y="465"/>
                  </a:lnTo>
                  <a:lnTo>
                    <a:pt x="2508" y="1096"/>
                  </a:lnTo>
                  <a:lnTo>
                    <a:pt x="3566" y="484"/>
                  </a:lnTo>
                  <a:lnTo>
                    <a:pt x="2511" y="1096"/>
                  </a:lnTo>
                  <a:lnTo>
                    <a:pt x="3566" y="484"/>
                  </a:lnTo>
                  <a:lnTo>
                    <a:pt x="2515" y="1096"/>
                  </a:lnTo>
                  <a:lnTo>
                    <a:pt x="3566" y="486"/>
                  </a:lnTo>
                  <a:lnTo>
                    <a:pt x="2515" y="1096"/>
                  </a:lnTo>
                  <a:lnTo>
                    <a:pt x="3566" y="486"/>
                  </a:lnTo>
                  <a:lnTo>
                    <a:pt x="2534" y="1096"/>
                  </a:lnTo>
                  <a:lnTo>
                    <a:pt x="3568" y="498"/>
                  </a:lnTo>
                  <a:lnTo>
                    <a:pt x="2570" y="1096"/>
                  </a:lnTo>
                  <a:lnTo>
                    <a:pt x="3571" y="515"/>
                  </a:lnTo>
                  <a:lnTo>
                    <a:pt x="2605" y="1094"/>
                  </a:lnTo>
                  <a:lnTo>
                    <a:pt x="3573" y="534"/>
                  </a:lnTo>
                  <a:lnTo>
                    <a:pt x="2643" y="1094"/>
                  </a:lnTo>
                  <a:lnTo>
                    <a:pt x="3576" y="555"/>
                  </a:lnTo>
                  <a:lnTo>
                    <a:pt x="2662" y="1094"/>
                  </a:lnTo>
                  <a:lnTo>
                    <a:pt x="3576" y="564"/>
                  </a:lnTo>
                  <a:lnTo>
                    <a:pt x="2662" y="1094"/>
                  </a:lnTo>
                  <a:lnTo>
                    <a:pt x="3576" y="564"/>
                  </a:lnTo>
                  <a:lnTo>
                    <a:pt x="2676" y="1094"/>
                  </a:lnTo>
                  <a:lnTo>
                    <a:pt x="3578" y="574"/>
                  </a:lnTo>
                  <a:lnTo>
                    <a:pt x="2717" y="1094"/>
                  </a:lnTo>
                  <a:lnTo>
                    <a:pt x="3580" y="593"/>
                  </a:lnTo>
                  <a:lnTo>
                    <a:pt x="2745" y="1094"/>
                  </a:lnTo>
                  <a:lnTo>
                    <a:pt x="3580" y="610"/>
                  </a:lnTo>
                  <a:lnTo>
                    <a:pt x="2778" y="1094"/>
                  </a:lnTo>
                  <a:lnTo>
                    <a:pt x="3583" y="626"/>
                  </a:lnTo>
                  <a:lnTo>
                    <a:pt x="2816" y="1091"/>
                  </a:lnTo>
                  <a:lnTo>
                    <a:pt x="3585" y="648"/>
                  </a:lnTo>
                  <a:lnTo>
                    <a:pt x="2835" y="1091"/>
                  </a:lnTo>
                  <a:lnTo>
                    <a:pt x="3587" y="657"/>
                  </a:lnTo>
                  <a:lnTo>
                    <a:pt x="2842" y="1091"/>
                  </a:lnTo>
                  <a:lnTo>
                    <a:pt x="3587" y="659"/>
                  </a:lnTo>
                  <a:lnTo>
                    <a:pt x="2866" y="1091"/>
                  </a:lnTo>
                  <a:lnTo>
                    <a:pt x="3590" y="674"/>
                  </a:lnTo>
                  <a:lnTo>
                    <a:pt x="2896" y="1091"/>
                  </a:lnTo>
                  <a:lnTo>
                    <a:pt x="3592" y="690"/>
                  </a:lnTo>
                  <a:lnTo>
                    <a:pt x="2932" y="1091"/>
                  </a:lnTo>
                  <a:lnTo>
                    <a:pt x="3594" y="709"/>
                  </a:lnTo>
                  <a:lnTo>
                    <a:pt x="2946" y="1091"/>
                  </a:lnTo>
                  <a:lnTo>
                    <a:pt x="3594" y="716"/>
                  </a:lnTo>
                  <a:lnTo>
                    <a:pt x="2977" y="1091"/>
                  </a:lnTo>
                  <a:lnTo>
                    <a:pt x="3597" y="733"/>
                  </a:lnTo>
                  <a:lnTo>
                    <a:pt x="2996" y="1091"/>
                  </a:lnTo>
                  <a:lnTo>
                    <a:pt x="3597" y="742"/>
                  </a:lnTo>
                  <a:lnTo>
                    <a:pt x="3017" y="1091"/>
                  </a:lnTo>
                  <a:lnTo>
                    <a:pt x="3599" y="754"/>
                  </a:lnTo>
                  <a:lnTo>
                    <a:pt x="3027" y="1089"/>
                  </a:lnTo>
                  <a:lnTo>
                    <a:pt x="3599" y="759"/>
                  </a:lnTo>
                  <a:lnTo>
                    <a:pt x="3043" y="1089"/>
                  </a:lnTo>
                  <a:lnTo>
                    <a:pt x="3602" y="766"/>
                  </a:lnTo>
                  <a:lnTo>
                    <a:pt x="3069" y="1089"/>
                  </a:lnTo>
                  <a:lnTo>
                    <a:pt x="3602" y="780"/>
                  </a:lnTo>
                  <a:lnTo>
                    <a:pt x="3083" y="1089"/>
                  </a:lnTo>
                  <a:lnTo>
                    <a:pt x="3604" y="790"/>
                  </a:lnTo>
                  <a:lnTo>
                    <a:pt x="3107" y="1089"/>
                  </a:lnTo>
                  <a:lnTo>
                    <a:pt x="3604" y="802"/>
                  </a:lnTo>
                  <a:lnTo>
                    <a:pt x="3140" y="1089"/>
                  </a:lnTo>
                  <a:lnTo>
                    <a:pt x="3606" y="818"/>
                  </a:lnTo>
                  <a:lnTo>
                    <a:pt x="3159" y="1089"/>
                  </a:lnTo>
                  <a:lnTo>
                    <a:pt x="3609" y="830"/>
                  </a:lnTo>
                  <a:lnTo>
                    <a:pt x="3176" y="1089"/>
                  </a:lnTo>
                  <a:lnTo>
                    <a:pt x="3609" y="837"/>
                  </a:lnTo>
                  <a:lnTo>
                    <a:pt x="3199" y="1089"/>
                  </a:lnTo>
                  <a:lnTo>
                    <a:pt x="3611" y="852"/>
                  </a:lnTo>
                  <a:lnTo>
                    <a:pt x="3230" y="1089"/>
                  </a:lnTo>
                  <a:lnTo>
                    <a:pt x="3613" y="866"/>
                  </a:lnTo>
                  <a:lnTo>
                    <a:pt x="3235" y="1089"/>
                  </a:lnTo>
                  <a:lnTo>
                    <a:pt x="3613" y="868"/>
                  </a:lnTo>
                  <a:lnTo>
                    <a:pt x="3263" y="1087"/>
                  </a:lnTo>
                  <a:lnTo>
                    <a:pt x="3616" y="885"/>
                  </a:lnTo>
                  <a:lnTo>
                    <a:pt x="3289" y="1087"/>
                  </a:lnTo>
                  <a:lnTo>
                    <a:pt x="3616" y="897"/>
                  </a:lnTo>
                  <a:lnTo>
                    <a:pt x="3313" y="1087"/>
                  </a:lnTo>
                  <a:lnTo>
                    <a:pt x="3618" y="911"/>
                  </a:lnTo>
                  <a:lnTo>
                    <a:pt x="3318" y="1087"/>
                  </a:lnTo>
                  <a:lnTo>
                    <a:pt x="3618" y="913"/>
                  </a:lnTo>
                  <a:lnTo>
                    <a:pt x="3348" y="1087"/>
                  </a:lnTo>
                  <a:lnTo>
                    <a:pt x="3621" y="930"/>
                  </a:lnTo>
                  <a:lnTo>
                    <a:pt x="3353" y="1087"/>
                  </a:lnTo>
                  <a:lnTo>
                    <a:pt x="3621" y="932"/>
                  </a:lnTo>
                  <a:lnTo>
                    <a:pt x="3382" y="1087"/>
                  </a:lnTo>
                  <a:lnTo>
                    <a:pt x="3623" y="947"/>
                  </a:lnTo>
                  <a:lnTo>
                    <a:pt x="3398" y="1087"/>
                  </a:lnTo>
                  <a:lnTo>
                    <a:pt x="3623" y="956"/>
                  </a:lnTo>
                  <a:lnTo>
                    <a:pt x="3398" y="1087"/>
                  </a:lnTo>
                  <a:lnTo>
                    <a:pt x="3623" y="956"/>
                  </a:lnTo>
                  <a:lnTo>
                    <a:pt x="3436" y="1087"/>
                  </a:lnTo>
                  <a:lnTo>
                    <a:pt x="3625" y="975"/>
                  </a:lnTo>
                  <a:lnTo>
                    <a:pt x="3448" y="1087"/>
                  </a:lnTo>
                  <a:lnTo>
                    <a:pt x="3628" y="982"/>
                  </a:lnTo>
                  <a:lnTo>
                    <a:pt x="3462" y="1087"/>
                  </a:lnTo>
                  <a:lnTo>
                    <a:pt x="3628" y="989"/>
                  </a:lnTo>
                  <a:lnTo>
                    <a:pt x="3495" y="1084"/>
                  </a:lnTo>
                  <a:lnTo>
                    <a:pt x="3630" y="1008"/>
                  </a:lnTo>
                  <a:lnTo>
                    <a:pt x="3526" y="1084"/>
                  </a:lnTo>
                  <a:lnTo>
                    <a:pt x="3632" y="1023"/>
                  </a:lnTo>
                  <a:lnTo>
                    <a:pt x="3533" y="1084"/>
                  </a:lnTo>
                  <a:lnTo>
                    <a:pt x="3632" y="1027"/>
                  </a:lnTo>
                  <a:lnTo>
                    <a:pt x="3552" y="1084"/>
                  </a:lnTo>
                  <a:lnTo>
                    <a:pt x="3635" y="1037"/>
                  </a:lnTo>
                  <a:lnTo>
                    <a:pt x="3578" y="1084"/>
                  </a:lnTo>
                  <a:lnTo>
                    <a:pt x="3635" y="1051"/>
                  </a:lnTo>
                  <a:lnTo>
                    <a:pt x="3606" y="1084"/>
                  </a:lnTo>
                  <a:lnTo>
                    <a:pt x="3637" y="1068"/>
                  </a:lnTo>
                  <a:lnTo>
                    <a:pt x="3639" y="1084"/>
                  </a:lnTo>
                  <a:lnTo>
                    <a:pt x="3639" y="1084"/>
                  </a:lnTo>
                </a:path>
              </a:pathLst>
            </a:custGeom>
            <a:ln>
              <a:solidFill>
                <a:schemeClr val="accent2">
                  <a:lumMod val="20000"/>
                  <a:lumOff val="80000"/>
                </a:schemeClr>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132" name="Freeform 8"/>
            <p:cNvSpPr/>
            <p:nvPr/>
          </p:nvSpPr>
          <p:spPr bwMode="auto">
            <a:xfrm>
              <a:off x="8302626" y="4211638"/>
              <a:ext cx="687388" cy="304800"/>
            </a:xfrm>
            <a:custGeom>
              <a:avLst/>
              <a:gdLst>
                <a:gd name="T0" fmla="*/ 3 w 433"/>
                <a:gd name="T1" fmla="*/ 106 h 192"/>
                <a:gd name="T2" fmla="*/ 83 w 433"/>
                <a:gd name="T3" fmla="*/ 68 h 192"/>
                <a:gd name="T4" fmla="*/ 239 w 433"/>
                <a:gd name="T5" fmla="*/ 0 h 192"/>
                <a:gd name="T6" fmla="*/ 247 w 433"/>
                <a:gd name="T7" fmla="*/ 4 h 192"/>
                <a:gd name="T8" fmla="*/ 258 w 433"/>
                <a:gd name="T9" fmla="*/ 18 h 192"/>
                <a:gd name="T10" fmla="*/ 270 w 433"/>
                <a:gd name="T11" fmla="*/ 30 h 192"/>
                <a:gd name="T12" fmla="*/ 275 w 433"/>
                <a:gd name="T13" fmla="*/ 35 h 192"/>
                <a:gd name="T14" fmla="*/ 284 w 433"/>
                <a:gd name="T15" fmla="*/ 42 h 192"/>
                <a:gd name="T16" fmla="*/ 289 w 433"/>
                <a:gd name="T17" fmla="*/ 47 h 192"/>
                <a:gd name="T18" fmla="*/ 289 w 433"/>
                <a:gd name="T19" fmla="*/ 47 h 192"/>
                <a:gd name="T20" fmla="*/ 289 w 433"/>
                <a:gd name="T21" fmla="*/ 49 h 192"/>
                <a:gd name="T22" fmla="*/ 291 w 433"/>
                <a:gd name="T23" fmla="*/ 52 h 192"/>
                <a:gd name="T24" fmla="*/ 294 w 433"/>
                <a:gd name="T25" fmla="*/ 52 h 192"/>
                <a:gd name="T26" fmla="*/ 294 w 433"/>
                <a:gd name="T27" fmla="*/ 52 h 192"/>
                <a:gd name="T28" fmla="*/ 296 w 433"/>
                <a:gd name="T29" fmla="*/ 54 h 192"/>
                <a:gd name="T30" fmla="*/ 306 w 433"/>
                <a:gd name="T31" fmla="*/ 64 h 192"/>
                <a:gd name="T32" fmla="*/ 310 w 433"/>
                <a:gd name="T33" fmla="*/ 71 h 192"/>
                <a:gd name="T34" fmla="*/ 320 w 433"/>
                <a:gd name="T35" fmla="*/ 78 h 192"/>
                <a:gd name="T36" fmla="*/ 325 w 433"/>
                <a:gd name="T37" fmla="*/ 83 h 192"/>
                <a:gd name="T38" fmla="*/ 336 w 433"/>
                <a:gd name="T39" fmla="*/ 94 h 192"/>
                <a:gd name="T40" fmla="*/ 344 w 433"/>
                <a:gd name="T41" fmla="*/ 101 h 192"/>
                <a:gd name="T42" fmla="*/ 346 w 433"/>
                <a:gd name="T43" fmla="*/ 106 h 192"/>
                <a:gd name="T44" fmla="*/ 355 w 433"/>
                <a:gd name="T45" fmla="*/ 116 h 192"/>
                <a:gd name="T46" fmla="*/ 360 w 433"/>
                <a:gd name="T47" fmla="*/ 118 h 192"/>
                <a:gd name="T48" fmla="*/ 365 w 433"/>
                <a:gd name="T49" fmla="*/ 125 h 192"/>
                <a:gd name="T50" fmla="*/ 374 w 433"/>
                <a:gd name="T51" fmla="*/ 135 h 192"/>
                <a:gd name="T52" fmla="*/ 386 w 433"/>
                <a:gd name="T53" fmla="*/ 144 h 192"/>
                <a:gd name="T54" fmla="*/ 391 w 433"/>
                <a:gd name="T55" fmla="*/ 149 h 192"/>
                <a:gd name="T56" fmla="*/ 398 w 433"/>
                <a:gd name="T57" fmla="*/ 156 h 192"/>
                <a:gd name="T58" fmla="*/ 403 w 433"/>
                <a:gd name="T59" fmla="*/ 161 h 192"/>
                <a:gd name="T60" fmla="*/ 407 w 433"/>
                <a:gd name="T61" fmla="*/ 166 h 192"/>
                <a:gd name="T62" fmla="*/ 407 w 433"/>
                <a:gd name="T63" fmla="*/ 166 h 192"/>
                <a:gd name="T64" fmla="*/ 415 w 433"/>
                <a:gd name="T65" fmla="*/ 173 h 192"/>
                <a:gd name="T66" fmla="*/ 424 w 433"/>
                <a:gd name="T67" fmla="*/ 182 h 192"/>
                <a:gd name="T68" fmla="*/ 433 w 433"/>
                <a:gd name="T69" fmla="*/ 192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33" h="192">
                  <a:moveTo>
                    <a:pt x="0" y="109"/>
                  </a:moveTo>
                  <a:lnTo>
                    <a:pt x="3" y="106"/>
                  </a:lnTo>
                  <a:lnTo>
                    <a:pt x="12" y="111"/>
                  </a:lnTo>
                  <a:lnTo>
                    <a:pt x="83" y="68"/>
                  </a:lnTo>
                  <a:lnTo>
                    <a:pt x="38" y="116"/>
                  </a:lnTo>
                  <a:lnTo>
                    <a:pt x="239" y="0"/>
                  </a:lnTo>
                  <a:lnTo>
                    <a:pt x="50" y="118"/>
                  </a:lnTo>
                  <a:lnTo>
                    <a:pt x="247" y="4"/>
                  </a:lnTo>
                  <a:lnTo>
                    <a:pt x="78" y="123"/>
                  </a:lnTo>
                  <a:lnTo>
                    <a:pt x="258" y="18"/>
                  </a:lnTo>
                  <a:lnTo>
                    <a:pt x="102" y="128"/>
                  </a:lnTo>
                  <a:lnTo>
                    <a:pt x="270" y="30"/>
                  </a:lnTo>
                  <a:lnTo>
                    <a:pt x="112" y="130"/>
                  </a:lnTo>
                  <a:lnTo>
                    <a:pt x="275" y="35"/>
                  </a:lnTo>
                  <a:lnTo>
                    <a:pt x="128" y="132"/>
                  </a:lnTo>
                  <a:lnTo>
                    <a:pt x="284" y="42"/>
                  </a:lnTo>
                  <a:lnTo>
                    <a:pt x="138" y="135"/>
                  </a:lnTo>
                  <a:lnTo>
                    <a:pt x="289" y="47"/>
                  </a:lnTo>
                  <a:lnTo>
                    <a:pt x="138" y="135"/>
                  </a:lnTo>
                  <a:lnTo>
                    <a:pt x="289" y="47"/>
                  </a:lnTo>
                  <a:lnTo>
                    <a:pt x="140" y="135"/>
                  </a:lnTo>
                  <a:lnTo>
                    <a:pt x="289" y="49"/>
                  </a:lnTo>
                  <a:lnTo>
                    <a:pt x="147" y="137"/>
                  </a:lnTo>
                  <a:lnTo>
                    <a:pt x="291" y="52"/>
                  </a:lnTo>
                  <a:lnTo>
                    <a:pt x="147" y="137"/>
                  </a:lnTo>
                  <a:lnTo>
                    <a:pt x="294" y="52"/>
                  </a:lnTo>
                  <a:lnTo>
                    <a:pt x="147" y="137"/>
                  </a:lnTo>
                  <a:lnTo>
                    <a:pt x="294" y="52"/>
                  </a:lnTo>
                  <a:lnTo>
                    <a:pt x="154" y="137"/>
                  </a:lnTo>
                  <a:lnTo>
                    <a:pt x="296" y="54"/>
                  </a:lnTo>
                  <a:lnTo>
                    <a:pt x="173" y="142"/>
                  </a:lnTo>
                  <a:lnTo>
                    <a:pt x="306" y="64"/>
                  </a:lnTo>
                  <a:lnTo>
                    <a:pt x="185" y="144"/>
                  </a:lnTo>
                  <a:lnTo>
                    <a:pt x="310" y="71"/>
                  </a:lnTo>
                  <a:lnTo>
                    <a:pt x="202" y="147"/>
                  </a:lnTo>
                  <a:lnTo>
                    <a:pt x="320" y="78"/>
                  </a:lnTo>
                  <a:lnTo>
                    <a:pt x="211" y="149"/>
                  </a:lnTo>
                  <a:lnTo>
                    <a:pt x="325" y="83"/>
                  </a:lnTo>
                  <a:lnTo>
                    <a:pt x="235" y="154"/>
                  </a:lnTo>
                  <a:lnTo>
                    <a:pt x="336" y="94"/>
                  </a:lnTo>
                  <a:lnTo>
                    <a:pt x="249" y="156"/>
                  </a:lnTo>
                  <a:lnTo>
                    <a:pt x="344" y="101"/>
                  </a:lnTo>
                  <a:lnTo>
                    <a:pt x="256" y="158"/>
                  </a:lnTo>
                  <a:lnTo>
                    <a:pt x="346" y="106"/>
                  </a:lnTo>
                  <a:lnTo>
                    <a:pt x="275" y="161"/>
                  </a:lnTo>
                  <a:lnTo>
                    <a:pt x="355" y="116"/>
                  </a:lnTo>
                  <a:lnTo>
                    <a:pt x="282" y="163"/>
                  </a:lnTo>
                  <a:lnTo>
                    <a:pt x="360" y="118"/>
                  </a:lnTo>
                  <a:lnTo>
                    <a:pt x="296" y="166"/>
                  </a:lnTo>
                  <a:lnTo>
                    <a:pt x="365" y="125"/>
                  </a:lnTo>
                  <a:lnTo>
                    <a:pt x="315" y="168"/>
                  </a:lnTo>
                  <a:lnTo>
                    <a:pt x="374" y="135"/>
                  </a:lnTo>
                  <a:lnTo>
                    <a:pt x="336" y="173"/>
                  </a:lnTo>
                  <a:lnTo>
                    <a:pt x="386" y="144"/>
                  </a:lnTo>
                  <a:lnTo>
                    <a:pt x="346" y="175"/>
                  </a:lnTo>
                  <a:lnTo>
                    <a:pt x="391" y="149"/>
                  </a:lnTo>
                  <a:lnTo>
                    <a:pt x="362" y="177"/>
                  </a:lnTo>
                  <a:lnTo>
                    <a:pt x="398" y="156"/>
                  </a:lnTo>
                  <a:lnTo>
                    <a:pt x="370" y="180"/>
                  </a:lnTo>
                  <a:lnTo>
                    <a:pt x="403" y="161"/>
                  </a:lnTo>
                  <a:lnTo>
                    <a:pt x="379" y="182"/>
                  </a:lnTo>
                  <a:lnTo>
                    <a:pt x="407" y="166"/>
                  </a:lnTo>
                  <a:lnTo>
                    <a:pt x="381" y="182"/>
                  </a:lnTo>
                  <a:lnTo>
                    <a:pt x="407" y="166"/>
                  </a:lnTo>
                  <a:lnTo>
                    <a:pt x="396" y="185"/>
                  </a:lnTo>
                  <a:lnTo>
                    <a:pt x="415" y="173"/>
                  </a:lnTo>
                  <a:lnTo>
                    <a:pt x="415" y="189"/>
                  </a:lnTo>
                  <a:lnTo>
                    <a:pt x="424" y="182"/>
                  </a:lnTo>
                  <a:lnTo>
                    <a:pt x="431" y="192"/>
                  </a:lnTo>
                  <a:lnTo>
                    <a:pt x="433" y="192"/>
                  </a:lnTo>
                </a:path>
              </a:pathLst>
            </a:custGeom>
            <a:ln>
              <a:solidFill>
                <a:schemeClr val="accent2">
                  <a:lumMod val="20000"/>
                  <a:lumOff val="80000"/>
                </a:schemeClr>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133" name="Freeform 9"/>
            <p:cNvSpPr/>
            <p:nvPr/>
          </p:nvSpPr>
          <p:spPr bwMode="auto">
            <a:xfrm>
              <a:off x="8302626" y="4056063"/>
              <a:ext cx="684213" cy="320675"/>
            </a:xfrm>
            <a:custGeom>
              <a:avLst/>
              <a:gdLst>
                <a:gd name="T0" fmla="*/ 0 w 431"/>
                <a:gd name="T1" fmla="*/ 5 h 202"/>
                <a:gd name="T2" fmla="*/ 0 w 431"/>
                <a:gd name="T3" fmla="*/ 5 h 202"/>
                <a:gd name="T4" fmla="*/ 0 w 431"/>
                <a:gd name="T5" fmla="*/ 14 h 202"/>
                <a:gd name="T6" fmla="*/ 15 w 431"/>
                <a:gd name="T7" fmla="*/ 5 h 202"/>
                <a:gd name="T8" fmla="*/ 0 w 431"/>
                <a:gd name="T9" fmla="*/ 36 h 202"/>
                <a:gd name="T10" fmla="*/ 52 w 431"/>
                <a:gd name="T11" fmla="*/ 5 h 202"/>
                <a:gd name="T12" fmla="*/ 0 w 431"/>
                <a:gd name="T13" fmla="*/ 43 h 202"/>
                <a:gd name="T14" fmla="*/ 67 w 431"/>
                <a:gd name="T15" fmla="*/ 5 h 202"/>
                <a:gd name="T16" fmla="*/ 0 w 431"/>
                <a:gd name="T17" fmla="*/ 64 h 202"/>
                <a:gd name="T18" fmla="*/ 105 w 431"/>
                <a:gd name="T19" fmla="*/ 3 h 202"/>
                <a:gd name="T20" fmla="*/ 0 w 431"/>
                <a:gd name="T21" fmla="*/ 83 h 202"/>
                <a:gd name="T22" fmla="*/ 138 w 431"/>
                <a:gd name="T23" fmla="*/ 3 h 202"/>
                <a:gd name="T24" fmla="*/ 0 w 431"/>
                <a:gd name="T25" fmla="*/ 90 h 202"/>
                <a:gd name="T26" fmla="*/ 152 w 431"/>
                <a:gd name="T27" fmla="*/ 3 h 202"/>
                <a:gd name="T28" fmla="*/ 0 w 431"/>
                <a:gd name="T29" fmla="*/ 102 h 202"/>
                <a:gd name="T30" fmla="*/ 173 w 431"/>
                <a:gd name="T31" fmla="*/ 3 h 202"/>
                <a:gd name="T32" fmla="*/ 0 w 431"/>
                <a:gd name="T33" fmla="*/ 109 h 202"/>
                <a:gd name="T34" fmla="*/ 185 w 431"/>
                <a:gd name="T35" fmla="*/ 3 h 202"/>
                <a:gd name="T36" fmla="*/ 0 w 431"/>
                <a:gd name="T37" fmla="*/ 109 h 202"/>
                <a:gd name="T38" fmla="*/ 185 w 431"/>
                <a:gd name="T39" fmla="*/ 3 h 202"/>
                <a:gd name="T40" fmla="*/ 0 w 431"/>
                <a:gd name="T41" fmla="*/ 112 h 202"/>
                <a:gd name="T42" fmla="*/ 190 w 431"/>
                <a:gd name="T43" fmla="*/ 3 h 202"/>
                <a:gd name="T44" fmla="*/ 0 w 431"/>
                <a:gd name="T45" fmla="*/ 116 h 202"/>
                <a:gd name="T46" fmla="*/ 197 w 431"/>
                <a:gd name="T47" fmla="*/ 3 h 202"/>
                <a:gd name="T48" fmla="*/ 0 w 431"/>
                <a:gd name="T49" fmla="*/ 119 h 202"/>
                <a:gd name="T50" fmla="*/ 199 w 431"/>
                <a:gd name="T51" fmla="*/ 3 h 202"/>
                <a:gd name="T52" fmla="*/ 0 w 431"/>
                <a:gd name="T53" fmla="*/ 119 h 202"/>
                <a:gd name="T54" fmla="*/ 202 w 431"/>
                <a:gd name="T55" fmla="*/ 3 h 202"/>
                <a:gd name="T56" fmla="*/ 0 w 431"/>
                <a:gd name="T57" fmla="*/ 124 h 202"/>
                <a:gd name="T58" fmla="*/ 209 w 431"/>
                <a:gd name="T59" fmla="*/ 3 h 202"/>
                <a:gd name="T60" fmla="*/ 0 w 431"/>
                <a:gd name="T61" fmla="*/ 138 h 202"/>
                <a:gd name="T62" fmla="*/ 235 w 431"/>
                <a:gd name="T63" fmla="*/ 3 h 202"/>
                <a:gd name="T64" fmla="*/ 0 w 431"/>
                <a:gd name="T65" fmla="*/ 147 h 202"/>
                <a:gd name="T66" fmla="*/ 251 w 431"/>
                <a:gd name="T67" fmla="*/ 3 h 202"/>
                <a:gd name="T68" fmla="*/ 0 w 431"/>
                <a:gd name="T69" fmla="*/ 162 h 202"/>
                <a:gd name="T70" fmla="*/ 275 w 431"/>
                <a:gd name="T71" fmla="*/ 3 h 202"/>
                <a:gd name="T72" fmla="*/ 0 w 431"/>
                <a:gd name="T73" fmla="*/ 166 h 202"/>
                <a:gd name="T74" fmla="*/ 287 w 431"/>
                <a:gd name="T75" fmla="*/ 3 h 202"/>
                <a:gd name="T76" fmla="*/ 0 w 431"/>
                <a:gd name="T77" fmla="*/ 185 h 202"/>
                <a:gd name="T78" fmla="*/ 317 w 431"/>
                <a:gd name="T79" fmla="*/ 3 h 202"/>
                <a:gd name="T80" fmla="*/ 0 w 431"/>
                <a:gd name="T81" fmla="*/ 197 h 202"/>
                <a:gd name="T82" fmla="*/ 336 w 431"/>
                <a:gd name="T83" fmla="*/ 0 h 202"/>
                <a:gd name="T84" fmla="*/ 0 w 431"/>
                <a:gd name="T85" fmla="*/ 202 h 202"/>
                <a:gd name="T86" fmla="*/ 348 w 431"/>
                <a:gd name="T87" fmla="*/ 0 h 202"/>
                <a:gd name="T88" fmla="*/ 116 w 431"/>
                <a:gd name="T89" fmla="*/ 150 h 202"/>
                <a:gd name="T90" fmla="*/ 374 w 431"/>
                <a:gd name="T91" fmla="*/ 0 h 202"/>
                <a:gd name="T92" fmla="*/ 164 w 431"/>
                <a:gd name="T93" fmla="*/ 128 h 202"/>
                <a:gd name="T94" fmla="*/ 384 w 431"/>
                <a:gd name="T95" fmla="*/ 0 h 202"/>
                <a:gd name="T96" fmla="*/ 261 w 431"/>
                <a:gd name="T97" fmla="*/ 83 h 202"/>
                <a:gd name="T98" fmla="*/ 400 w 431"/>
                <a:gd name="T99" fmla="*/ 0 h 202"/>
                <a:gd name="T100" fmla="*/ 403 w 431"/>
                <a:gd name="T101" fmla="*/ 14 h 202"/>
                <a:gd name="T102" fmla="*/ 426 w 431"/>
                <a:gd name="T103" fmla="*/ 0 h 202"/>
                <a:gd name="T104" fmla="*/ 429 w 431"/>
                <a:gd name="T105" fmla="*/ 3 h 202"/>
                <a:gd name="T106" fmla="*/ 431 w 431"/>
                <a:gd name="T107" fmla="*/ 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31" h="202">
                  <a:moveTo>
                    <a:pt x="0" y="5"/>
                  </a:moveTo>
                  <a:lnTo>
                    <a:pt x="0" y="5"/>
                  </a:lnTo>
                  <a:lnTo>
                    <a:pt x="0" y="14"/>
                  </a:lnTo>
                  <a:lnTo>
                    <a:pt x="15" y="5"/>
                  </a:lnTo>
                  <a:lnTo>
                    <a:pt x="0" y="36"/>
                  </a:lnTo>
                  <a:lnTo>
                    <a:pt x="52" y="5"/>
                  </a:lnTo>
                  <a:lnTo>
                    <a:pt x="0" y="43"/>
                  </a:lnTo>
                  <a:lnTo>
                    <a:pt x="67" y="5"/>
                  </a:lnTo>
                  <a:lnTo>
                    <a:pt x="0" y="64"/>
                  </a:lnTo>
                  <a:lnTo>
                    <a:pt x="105" y="3"/>
                  </a:lnTo>
                  <a:lnTo>
                    <a:pt x="0" y="83"/>
                  </a:lnTo>
                  <a:lnTo>
                    <a:pt x="138" y="3"/>
                  </a:lnTo>
                  <a:lnTo>
                    <a:pt x="0" y="90"/>
                  </a:lnTo>
                  <a:lnTo>
                    <a:pt x="152" y="3"/>
                  </a:lnTo>
                  <a:lnTo>
                    <a:pt x="0" y="102"/>
                  </a:lnTo>
                  <a:lnTo>
                    <a:pt x="173" y="3"/>
                  </a:lnTo>
                  <a:lnTo>
                    <a:pt x="0" y="109"/>
                  </a:lnTo>
                  <a:lnTo>
                    <a:pt x="185" y="3"/>
                  </a:lnTo>
                  <a:lnTo>
                    <a:pt x="0" y="109"/>
                  </a:lnTo>
                  <a:lnTo>
                    <a:pt x="185" y="3"/>
                  </a:lnTo>
                  <a:lnTo>
                    <a:pt x="0" y="112"/>
                  </a:lnTo>
                  <a:lnTo>
                    <a:pt x="190" y="3"/>
                  </a:lnTo>
                  <a:lnTo>
                    <a:pt x="0" y="116"/>
                  </a:lnTo>
                  <a:lnTo>
                    <a:pt x="197" y="3"/>
                  </a:lnTo>
                  <a:lnTo>
                    <a:pt x="0" y="119"/>
                  </a:lnTo>
                  <a:lnTo>
                    <a:pt x="199" y="3"/>
                  </a:lnTo>
                  <a:lnTo>
                    <a:pt x="0" y="119"/>
                  </a:lnTo>
                  <a:lnTo>
                    <a:pt x="202" y="3"/>
                  </a:lnTo>
                  <a:lnTo>
                    <a:pt x="0" y="124"/>
                  </a:lnTo>
                  <a:lnTo>
                    <a:pt x="209" y="3"/>
                  </a:lnTo>
                  <a:lnTo>
                    <a:pt x="0" y="138"/>
                  </a:lnTo>
                  <a:lnTo>
                    <a:pt x="235" y="3"/>
                  </a:lnTo>
                  <a:lnTo>
                    <a:pt x="0" y="147"/>
                  </a:lnTo>
                  <a:lnTo>
                    <a:pt x="251" y="3"/>
                  </a:lnTo>
                  <a:lnTo>
                    <a:pt x="0" y="162"/>
                  </a:lnTo>
                  <a:lnTo>
                    <a:pt x="275" y="3"/>
                  </a:lnTo>
                  <a:lnTo>
                    <a:pt x="0" y="166"/>
                  </a:lnTo>
                  <a:lnTo>
                    <a:pt x="287" y="3"/>
                  </a:lnTo>
                  <a:lnTo>
                    <a:pt x="0" y="185"/>
                  </a:lnTo>
                  <a:lnTo>
                    <a:pt x="317" y="3"/>
                  </a:lnTo>
                  <a:lnTo>
                    <a:pt x="0" y="197"/>
                  </a:lnTo>
                  <a:lnTo>
                    <a:pt x="336" y="0"/>
                  </a:lnTo>
                  <a:lnTo>
                    <a:pt x="0" y="202"/>
                  </a:lnTo>
                  <a:lnTo>
                    <a:pt x="348" y="0"/>
                  </a:lnTo>
                  <a:lnTo>
                    <a:pt x="116" y="150"/>
                  </a:lnTo>
                  <a:lnTo>
                    <a:pt x="374" y="0"/>
                  </a:lnTo>
                  <a:lnTo>
                    <a:pt x="164" y="128"/>
                  </a:lnTo>
                  <a:lnTo>
                    <a:pt x="384" y="0"/>
                  </a:lnTo>
                  <a:lnTo>
                    <a:pt x="261" y="83"/>
                  </a:lnTo>
                  <a:lnTo>
                    <a:pt x="400" y="0"/>
                  </a:lnTo>
                  <a:lnTo>
                    <a:pt x="403" y="14"/>
                  </a:lnTo>
                  <a:lnTo>
                    <a:pt x="426" y="0"/>
                  </a:lnTo>
                  <a:lnTo>
                    <a:pt x="429" y="3"/>
                  </a:lnTo>
                  <a:lnTo>
                    <a:pt x="431" y="0"/>
                  </a:lnTo>
                </a:path>
              </a:pathLst>
            </a:custGeom>
            <a:ln>
              <a:solidFill>
                <a:schemeClr val="accent2">
                  <a:lumMod val="20000"/>
                  <a:lumOff val="80000"/>
                </a:schemeClr>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134" name="Freeform 10"/>
            <p:cNvSpPr/>
            <p:nvPr/>
          </p:nvSpPr>
          <p:spPr bwMode="auto">
            <a:xfrm>
              <a:off x="3509963" y="4233863"/>
              <a:ext cx="401638" cy="150813"/>
            </a:xfrm>
            <a:custGeom>
              <a:avLst/>
              <a:gdLst>
                <a:gd name="T0" fmla="*/ 0 w 253"/>
                <a:gd name="T1" fmla="*/ 0 h 95"/>
                <a:gd name="T2" fmla="*/ 2 w 253"/>
                <a:gd name="T3" fmla="*/ 0 h 95"/>
                <a:gd name="T4" fmla="*/ 4 w 253"/>
                <a:gd name="T5" fmla="*/ 4 h 95"/>
                <a:gd name="T6" fmla="*/ 12 w 253"/>
                <a:gd name="T7" fmla="*/ 2 h 95"/>
                <a:gd name="T8" fmla="*/ 28 w 253"/>
                <a:gd name="T9" fmla="*/ 14 h 95"/>
                <a:gd name="T10" fmla="*/ 33 w 253"/>
                <a:gd name="T11" fmla="*/ 12 h 95"/>
                <a:gd name="T12" fmla="*/ 35 w 253"/>
                <a:gd name="T13" fmla="*/ 16 h 95"/>
                <a:gd name="T14" fmla="*/ 42 w 253"/>
                <a:gd name="T15" fmla="*/ 14 h 95"/>
                <a:gd name="T16" fmla="*/ 59 w 253"/>
                <a:gd name="T17" fmla="*/ 26 h 95"/>
                <a:gd name="T18" fmla="*/ 64 w 253"/>
                <a:gd name="T19" fmla="*/ 23 h 95"/>
                <a:gd name="T20" fmla="*/ 78 w 253"/>
                <a:gd name="T21" fmla="*/ 33 h 95"/>
                <a:gd name="T22" fmla="*/ 83 w 253"/>
                <a:gd name="T23" fmla="*/ 31 h 95"/>
                <a:gd name="T24" fmla="*/ 85 w 253"/>
                <a:gd name="T25" fmla="*/ 35 h 95"/>
                <a:gd name="T26" fmla="*/ 92 w 253"/>
                <a:gd name="T27" fmla="*/ 33 h 95"/>
                <a:gd name="T28" fmla="*/ 99 w 253"/>
                <a:gd name="T29" fmla="*/ 40 h 95"/>
                <a:gd name="T30" fmla="*/ 104 w 253"/>
                <a:gd name="T31" fmla="*/ 38 h 95"/>
                <a:gd name="T32" fmla="*/ 106 w 253"/>
                <a:gd name="T33" fmla="*/ 45 h 95"/>
                <a:gd name="T34" fmla="*/ 111 w 253"/>
                <a:gd name="T35" fmla="*/ 40 h 95"/>
                <a:gd name="T36" fmla="*/ 106 w 253"/>
                <a:gd name="T37" fmla="*/ 45 h 95"/>
                <a:gd name="T38" fmla="*/ 111 w 253"/>
                <a:gd name="T39" fmla="*/ 40 h 95"/>
                <a:gd name="T40" fmla="*/ 109 w 253"/>
                <a:gd name="T41" fmla="*/ 45 h 95"/>
                <a:gd name="T42" fmla="*/ 113 w 253"/>
                <a:gd name="T43" fmla="*/ 42 h 95"/>
                <a:gd name="T44" fmla="*/ 113 w 253"/>
                <a:gd name="T45" fmla="*/ 47 h 95"/>
                <a:gd name="T46" fmla="*/ 118 w 253"/>
                <a:gd name="T47" fmla="*/ 42 h 95"/>
                <a:gd name="T48" fmla="*/ 116 w 253"/>
                <a:gd name="T49" fmla="*/ 47 h 95"/>
                <a:gd name="T50" fmla="*/ 120 w 253"/>
                <a:gd name="T51" fmla="*/ 45 h 95"/>
                <a:gd name="T52" fmla="*/ 116 w 253"/>
                <a:gd name="T53" fmla="*/ 47 h 95"/>
                <a:gd name="T54" fmla="*/ 120 w 253"/>
                <a:gd name="T55" fmla="*/ 45 h 95"/>
                <a:gd name="T56" fmla="*/ 120 w 253"/>
                <a:gd name="T57" fmla="*/ 50 h 95"/>
                <a:gd name="T58" fmla="*/ 125 w 253"/>
                <a:gd name="T59" fmla="*/ 45 h 95"/>
                <a:gd name="T60" fmla="*/ 135 w 253"/>
                <a:gd name="T61" fmla="*/ 54 h 95"/>
                <a:gd name="T62" fmla="*/ 139 w 253"/>
                <a:gd name="T63" fmla="*/ 52 h 95"/>
                <a:gd name="T64" fmla="*/ 144 w 253"/>
                <a:gd name="T65" fmla="*/ 59 h 95"/>
                <a:gd name="T66" fmla="*/ 151 w 253"/>
                <a:gd name="T67" fmla="*/ 54 h 95"/>
                <a:gd name="T68" fmla="*/ 158 w 253"/>
                <a:gd name="T69" fmla="*/ 64 h 95"/>
                <a:gd name="T70" fmla="*/ 165 w 253"/>
                <a:gd name="T71" fmla="*/ 61 h 95"/>
                <a:gd name="T72" fmla="*/ 165 w 253"/>
                <a:gd name="T73" fmla="*/ 66 h 95"/>
                <a:gd name="T74" fmla="*/ 170 w 253"/>
                <a:gd name="T75" fmla="*/ 64 h 95"/>
                <a:gd name="T76" fmla="*/ 184 w 253"/>
                <a:gd name="T77" fmla="*/ 73 h 95"/>
                <a:gd name="T78" fmla="*/ 191 w 253"/>
                <a:gd name="T79" fmla="*/ 71 h 95"/>
                <a:gd name="T80" fmla="*/ 196 w 253"/>
                <a:gd name="T81" fmla="*/ 78 h 95"/>
                <a:gd name="T82" fmla="*/ 201 w 253"/>
                <a:gd name="T83" fmla="*/ 76 h 95"/>
                <a:gd name="T84" fmla="*/ 203 w 253"/>
                <a:gd name="T85" fmla="*/ 80 h 95"/>
                <a:gd name="T86" fmla="*/ 208 w 253"/>
                <a:gd name="T87" fmla="*/ 78 h 95"/>
                <a:gd name="T88" fmla="*/ 217 w 253"/>
                <a:gd name="T89" fmla="*/ 87 h 95"/>
                <a:gd name="T90" fmla="*/ 225 w 253"/>
                <a:gd name="T91" fmla="*/ 83 h 95"/>
                <a:gd name="T92" fmla="*/ 222 w 253"/>
                <a:gd name="T93" fmla="*/ 87 h 95"/>
                <a:gd name="T94" fmla="*/ 229 w 253"/>
                <a:gd name="T95" fmla="*/ 85 h 95"/>
                <a:gd name="T96" fmla="*/ 234 w 253"/>
                <a:gd name="T97" fmla="*/ 92 h 95"/>
                <a:gd name="T98" fmla="*/ 239 w 253"/>
                <a:gd name="T99" fmla="*/ 90 h 95"/>
                <a:gd name="T100" fmla="*/ 251 w 253"/>
                <a:gd name="T101" fmla="*/ 95 h 95"/>
                <a:gd name="T102" fmla="*/ 253 w 253"/>
                <a:gd name="T103"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3" h="95">
                  <a:moveTo>
                    <a:pt x="0" y="0"/>
                  </a:moveTo>
                  <a:lnTo>
                    <a:pt x="2" y="0"/>
                  </a:lnTo>
                  <a:lnTo>
                    <a:pt x="4" y="4"/>
                  </a:lnTo>
                  <a:lnTo>
                    <a:pt x="12" y="2"/>
                  </a:lnTo>
                  <a:lnTo>
                    <a:pt x="28" y="14"/>
                  </a:lnTo>
                  <a:lnTo>
                    <a:pt x="33" y="12"/>
                  </a:lnTo>
                  <a:lnTo>
                    <a:pt x="35" y="16"/>
                  </a:lnTo>
                  <a:lnTo>
                    <a:pt x="42" y="14"/>
                  </a:lnTo>
                  <a:lnTo>
                    <a:pt x="59" y="26"/>
                  </a:lnTo>
                  <a:lnTo>
                    <a:pt x="64" y="23"/>
                  </a:lnTo>
                  <a:lnTo>
                    <a:pt x="78" y="33"/>
                  </a:lnTo>
                  <a:lnTo>
                    <a:pt x="83" y="31"/>
                  </a:lnTo>
                  <a:lnTo>
                    <a:pt x="85" y="35"/>
                  </a:lnTo>
                  <a:lnTo>
                    <a:pt x="92" y="33"/>
                  </a:lnTo>
                  <a:lnTo>
                    <a:pt x="99" y="40"/>
                  </a:lnTo>
                  <a:lnTo>
                    <a:pt x="104" y="38"/>
                  </a:lnTo>
                  <a:lnTo>
                    <a:pt x="106" y="45"/>
                  </a:lnTo>
                  <a:lnTo>
                    <a:pt x="111" y="40"/>
                  </a:lnTo>
                  <a:lnTo>
                    <a:pt x="106" y="45"/>
                  </a:lnTo>
                  <a:lnTo>
                    <a:pt x="111" y="40"/>
                  </a:lnTo>
                  <a:lnTo>
                    <a:pt x="109" y="45"/>
                  </a:lnTo>
                  <a:lnTo>
                    <a:pt x="113" y="42"/>
                  </a:lnTo>
                  <a:lnTo>
                    <a:pt x="113" y="47"/>
                  </a:lnTo>
                  <a:lnTo>
                    <a:pt x="118" y="42"/>
                  </a:lnTo>
                  <a:lnTo>
                    <a:pt x="116" y="47"/>
                  </a:lnTo>
                  <a:lnTo>
                    <a:pt x="120" y="45"/>
                  </a:lnTo>
                  <a:lnTo>
                    <a:pt x="116" y="47"/>
                  </a:lnTo>
                  <a:lnTo>
                    <a:pt x="120" y="45"/>
                  </a:lnTo>
                  <a:lnTo>
                    <a:pt x="120" y="50"/>
                  </a:lnTo>
                  <a:lnTo>
                    <a:pt x="125" y="45"/>
                  </a:lnTo>
                  <a:lnTo>
                    <a:pt x="135" y="54"/>
                  </a:lnTo>
                  <a:lnTo>
                    <a:pt x="139" y="52"/>
                  </a:lnTo>
                  <a:lnTo>
                    <a:pt x="144" y="59"/>
                  </a:lnTo>
                  <a:lnTo>
                    <a:pt x="151" y="54"/>
                  </a:lnTo>
                  <a:lnTo>
                    <a:pt x="158" y="64"/>
                  </a:lnTo>
                  <a:lnTo>
                    <a:pt x="165" y="61"/>
                  </a:lnTo>
                  <a:lnTo>
                    <a:pt x="165" y="66"/>
                  </a:lnTo>
                  <a:lnTo>
                    <a:pt x="170" y="64"/>
                  </a:lnTo>
                  <a:lnTo>
                    <a:pt x="184" y="73"/>
                  </a:lnTo>
                  <a:lnTo>
                    <a:pt x="191" y="71"/>
                  </a:lnTo>
                  <a:lnTo>
                    <a:pt x="196" y="78"/>
                  </a:lnTo>
                  <a:lnTo>
                    <a:pt x="201" y="76"/>
                  </a:lnTo>
                  <a:lnTo>
                    <a:pt x="203" y="80"/>
                  </a:lnTo>
                  <a:lnTo>
                    <a:pt x="208" y="78"/>
                  </a:lnTo>
                  <a:lnTo>
                    <a:pt x="217" y="87"/>
                  </a:lnTo>
                  <a:lnTo>
                    <a:pt x="225" y="83"/>
                  </a:lnTo>
                  <a:lnTo>
                    <a:pt x="222" y="87"/>
                  </a:lnTo>
                  <a:lnTo>
                    <a:pt x="229" y="85"/>
                  </a:lnTo>
                  <a:lnTo>
                    <a:pt x="234" y="92"/>
                  </a:lnTo>
                  <a:lnTo>
                    <a:pt x="239" y="90"/>
                  </a:lnTo>
                  <a:lnTo>
                    <a:pt x="251" y="95"/>
                  </a:lnTo>
                  <a:lnTo>
                    <a:pt x="253" y="95"/>
                  </a:lnTo>
                </a:path>
              </a:pathLst>
            </a:custGeom>
            <a:ln>
              <a:solidFill>
                <a:schemeClr val="accent2">
                  <a:lumMod val="20000"/>
                  <a:lumOff val="80000"/>
                </a:schemeClr>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135" name="Freeform 11"/>
            <p:cNvSpPr/>
            <p:nvPr/>
          </p:nvSpPr>
          <p:spPr bwMode="auto">
            <a:xfrm>
              <a:off x="3213101" y="4108451"/>
              <a:ext cx="698500" cy="15875"/>
            </a:xfrm>
            <a:custGeom>
              <a:avLst/>
              <a:gdLst>
                <a:gd name="T0" fmla="*/ 0 w 440"/>
                <a:gd name="T1" fmla="*/ 5 h 10"/>
                <a:gd name="T2" fmla="*/ 0 w 440"/>
                <a:gd name="T3" fmla="*/ 5 h 10"/>
                <a:gd name="T4" fmla="*/ 9 w 440"/>
                <a:gd name="T5" fmla="*/ 10 h 10"/>
                <a:gd name="T6" fmla="*/ 14 w 440"/>
                <a:gd name="T7" fmla="*/ 5 h 10"/>
                <a:gd name="T8" fmla="*/ 45 w 440"/>
                <a:gd name="T9" fmla="*/ 10 h 10"/>
                <a:gd name="T10" fmla="*/ 54 w 440"/>
                <a:gd name="T11" fmla="*/ 5 h 10"/>
                <a:gd name="T12" fmla="*/ 59 w 440"/>
                <a:gd name="T13" fmla="*/ 10 h 10"/>
                <a:gd name="T14" fmla="*/ 66 w 440"/>
                <a:gd name="T15" fmla="*/ 5 h 10"/>
                <a:gd name="T16" fmla="*/ 97 w 440"/>
                <a:gd name="T17" fmla="*/ 10 h 10"/>
                <a:gd name="T18" fmla="*/ 106 w 440"/>
                <a:gd name="T19" fmla="*/ 5 h 10"/>
                <a:gd name="T20" fmla="*/ 130 w 440"/>
                <a:gd name="T21" fmla="*/ 10 h 10"/>
                <a:gd name="T22" fmla="*/ 139 w 440"/>
                <a:gd name="T23" fmla="*/ 3 h 10"/>
                <a:gd name="T24" fmla="*/ 142 w 440"/>
                <a:gd name="T25" fmla="*/ 10 h 10"/>
                <a:gd name="T26" fmla="*/ 151 w 440"/>
                <a:gd name="T27" fmla="*/ 3 h 10"/>
                <a:gd name="T28" fmla="*/ 163 w 440"/>
                <a:gd name="T29" fmla="*/ 10 h 10"/>
                <a:gd name="T30" fmla="*/ 173 w 440"/>
                <a:gd name="T31" fmla="*/ 3 h 10"/>
                <a:gd name="T32" fmla="*/ 177 w 440"/>
                <a:gd name="T33" fmla="*/ 10 h 10"/>
                <a:gd name="T34" fmla="*/ 187 w 440"/>
                <a:gd name="T35" fmla="*/ 3 h 10"/>
                <a:gd name="T36" fmla="*/ 177 w 440"/>
                <a:gd name="T37" fmla="*/ 10 h 10"/>
                <a:gd name="T38" fmla="*/ 187 w 440"/>
                <a:gd name="T39" fmla="*/ 3 h 10"/>
                <a:gd name="T40" fmla="*/ 180 w 440"/>
                <a:gd name="T41" fmla="*/ 8 h 10"/>
                <a:gd name="T42" fmla="*/ 189 w 440"/>
                <a:gd name="T43" fmla="*/ 3 h 10"/>
                <a:gd name="T44" fmla="*/ 189 w 440"/>
                <a:gd name="T45" fmla="*/ 8 h 10"/>
                <a:gd name="T46" fmla="*/ 199 w 440"/>
                <a:gd name="T47" fmla="*/ 3 h 10"/>
                <a:gd name="T48" fmla="*/ 191 w 440"/>
                <a:gd name="T49" fmla="*/ 8 h 10"/>
                <a:gd name="T50" fmla="*/ 201 w 440"/>
                <a:gd name="T51" fmla="*/ 3 h 10"/>
                <a:gd name="T52" fmla="*/ 191 w 440"/>
                <a:gd name="T53" fmla="*/ 8 h 10"/>
                <a:gd name="T54" fmla="*/ 201 w 440"/>
                <a:gd name="T55" fmla="*/ 3 h 10"/>
                <a:gd name="T56" fmla="*/ 199 w 440"/>
                <a:gd name="T57" fmla="*/ 8 h 10"/>
                <a:gd name="T58" fmla="*/ 208 w 440"/>
                <a:gd name="T59" fmla="*/ 3 h 10"/>
                <a:gd name="T60" fmla="*/ 225 w 440"/>
                <a:gd name="T61" fmla="*/ 8 h 10"/>
                <a:gd name="T62" fmla="*/ 234 w 440"/>
                <a:gd name="T63" fmla="*/ 3 h 10"/>
                <a:gd name="T64" fmla="*/ 241 w 440"/>
                <a:gd name="T65" fmla="*/ 8 h 10"/>
                <a:gd name="T66" fmla="*/ 251 w 440"/>
                <a:gd name="T67" fmla="*/ 3 h 10"/>
                <a:gd name="T68" fmla="*/ 265 w 440"/>
                <a:gd name="T69" fmla="*/ 8 h 10"/>
                <a:gd name="T70" fmla="*/ 274 w 440"/>
                <a:gd name="T71" fmla="*/ 3 h 10"/>
                <a:gd name="T72" fmla="*/ 277 w 440"/>
                <a:gd name="T73" fmla="*/ 8 h 10"/>
                <a:gd name="T74" fmla="*/ 286 w 440"/>
                <a:gd name="T75" fmla="*/ 3 h 10"/>
                <a:gd name="T76" fmla="*/ 310 w 440"/>
                <a:gd name="T77" fmla="*/ 8 h 10"/>
                <a:gd name="T78" fmla="*/ 319 w 440"/>
                <a:gd name="T79" fmla="*/ 3 h 10"/>
                <a:gd name="T80" fmla="*/ 329 w 440"/>
                <a:gd name="T81" fmla="*/ 8 h 10"/>
                <a:gd name="T82" fmla="*/ 338 w 440"/>
                <a:gd name="T83" fmla="*/ 3 h 10"/>
                <a:gd name="T84" fmla="*/ 341 w 440"/>
                <a:gd name="T85" fmla="*/ 8 h 10"/>
                <a:gd name="T86" fmla="*/ 350 w 440"/>
                <a:gd name="T87" fmla="*/ 0 h 10"/>
                <a:gd name="T88" fmla="*/ 367 w 440"/>
                <a:gd name="T89" fmla="*/ 8 h 10"/>
                <a:gd name="T90" fmla="*/ 376 w 440"/>
                <a:gd name="T91" fmla="*/ 0 h 10"/>
                <a:gd name="T92" fmla="*/ 374 w 440"/>
                <a:gd name="T93" fmla="*/ 8 h 10"/>
                <a:gd name="T94" fmla="*/ 383 w 440"/>
                <a:gd name="T95" fmla="*/ 0 h 10"/>
                <a:gd name="T96" fmla="*/ 393 w 440"/>
                <a:gd name="T97" fmla="*/ 8 h 10"/>
                <a:gd name="T98" fmla="*/ 402 w 440"/>
                <a:gd name="T99" fmla="*/ 0 h 10"/>
                <a:gd name="T100" fmla="*/ 419 w 440"/>
                <a:gd name="T101" fmla="*/ 5 h 10"/>
                <a:gd name="T102" fmla="*/ 428 w 440"/>
                <a:gd name="T103" fmla="*/ 0 h 10"/>
                <a:gd name="T104" fmla="*/ 440 w 440"/>
                <a:gd name="T105" fmla="*/ 5 h 10"/>
                <a:gd name="T106" fmla="*/ 440 w 440"/>
                <a:gd name="T107" fmla="*/ 5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40" h="10">
                  <a:moveTo>
                    <a:pt x="0" y="5"/>
                  </a:moveTo>
                  <a:lnTo>
                    <a:pt x="0" y="5"/>
                  </a:lnTo>
                  <a:lnTo>
                    <a:pt x="9" y="10"/>
                  </a:lnTo>
                  <a:lnTo>
                    <a:pt x="14" y="5"/>
                  </a:lnTo>
                  <a:lnTo>
                    <a:pt x="45" y="10"/>
                  </a:lnTo>
                  <a:lnTo>
                    <a:pt x="54" y="5"/>
                  </a:lnTo>
                  <a:lnTo>
                    <a:pt x="59" y="10"/>
                  </a:lnTo>
                  <a:lnTo>
                    <a:pt x="66" y="5"/>
                  </a:lnTo>
                  <a:lnTo>
                    <a:pt x="97" y="10"/>
                  </a:lnTo>
                  <a:lnTo>
                    <a:pt x="106" y="5"/>
                  </a:lnTo>
                  <a:lnTo>
                    <a:pt x="130" y="10"/>
                  </a:lnTo>
                  <a:lnTo>
                    <a:pt x="139" y="3"/>
                  </a:lnTo>
                  <a:lnTo>
                    <a:pt x="142" y="10"/>
                  </a:lnTo>
                  <a:lnTo>
                    <a:pt x="151" y="3"/>
                  </a:lnTo>
                  <a:lnTo>
                    <a:pt x="163" y="10"/>
                  </a:lnTo>
                  <a:lnTo>
                    <a:pt x="173" y="3"/>
                  </a:lnTo>
                  <a:lnTo>
                    <a:pt x="177" y="10"/>
                  </a:lnTo>
                  <a:lnTo>
                    <a:pt x="187" y="3"/>
                  </a:lnTo>
                  <a:lnTo>
                    <a:pt x="177" y="10"/>
                  </a:lnTo>
                  <a:lnTo>
                    <a:pt x="187" y="3"/>
                  </a:lnTo>
                  <a:lnTo>
                    <a:pt x="180" y="8"/>
                  </a:lnTo>
                  <a:lnTo>
                    <a:pt x="189" y="3"/>
                  </a:lnTo>
                  <a:lnTo>
                    <a:pt x="189" y="8"/>
                  </a:lnTo>
                  <a:lnTo>
                    <a:pt x="199" y="3"/>
                  </a:lnTo>
                  <a:lnTo>
                    <a:pt x="191" y="8"/>
                  </a:lnTo>
                  <a:lnTo>
                    <a:pt x="201" y="3"/>
                  </a:lnTo>
                  <a:lnTo>
                    <a:pt x="191" y="8"/>
                  </a:lnTo>
                  <a:lnTo>
                    <a:pt x="201" y="3"/>
                  </a:lnTo>
                  <a:lnTo>
                    <a:pt x="199" y="8"/>
                  </a:lnTo>
                  <a:lnTo>
                    <a:pt x="208" y="3"/>
                  </a:lnTo>
                  <a:lnTo>
                    <a:pt x="225" y="8"/>
                  </a:lnTo>
                  <a:lnTo>
                    <a:pt x="234" y="3"/>
                  </a:lnTo>
                  <a:lnTo>
                    <a:pt x="241" y="8"/>
                  </a:lnTo>
                  <a:lnTo>
                    <a:pt x="251" y="3"/>
                  </a:lnTo>
                  <a:lnTo>
                    <a:pt x="265" y="8"/>
                  </a:lnTo>
                  <a:lnTo>
                    <a:pt x="274" y="3"/>
                  </a:lnTo>
                  <a:lnTo>
                    <a:pt x="277" y="8"/>
                  </a:lnTo>
                  <a:lnTo>
                    <a:pt x="286" y="3"/>
                  </a:lnTo>
                  <a:lnTo>
                    <a:pt x="310" y="8"/>
                  </a:lnTo>
                  <a:lnTo>
                    <a:pt x="319" y="3"/>
                  </a:lnTo>
                  <a:lnTo>
                    <a:pt x="329" y="8"/>
                  </a:lnTo>
                  <a:lnTo>
                    <a:pt x="338" y="3"/>
                  </a:lnTo>
                  <a:lnTo>
                    <a:pt x="341" y="8"/>
                  </a:lnTo>
                  <a:lnTo>
                    <a:pt x="350" y="0"/>
                  </a:lnTo>
                  <a:lnTo>
                    <a:pt x="367" y="8"/>
                  </a:lnTo>
                  <a:lnTo>
                    <a:pt x="376" y="0"/>
                  </a:lnTo>
                  <a:lnTo>
                    <a:pt x="374" y="8"/>
                  </a:lnTo>
                  <a:lnTo>
                    <a:pt x="383" y="0"/>
                  </a:lnTo>
                  <a:lnTo>
                    <a:pt x="393" y="8"/>
                  </a:lnTo>
                  <a:lnTo>
                    <a:pt x="402" y="0"/>
                  </a:lnTo>
                  <a:lnTo>
                    <a:pt x="419" y="5"/>
                  </a:lnTo>
                  <a:lnTo>
                    <a:pt x="428" y="0"/>
                  </a:lnTo>
                  <a:lnTo>
                    <a:pt x="440" y="5"/>
                  </a:lnTo>
                  <a:lnTo>
                    <a:pt x="440" y="5"/>
                  </a:lnTo>
                </a:path>
              </a:pathLst>
            </a:custGeom>
            <a:noFill/>
            <a:ln w="0" cap="rnd">
              <a:solidFill>
                <a:schemeClr val="accent2">
                  <a:lumMod val="20000"/>
                  <a:lumOff val="80000"/>
                </a:schemeClr>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136" name="Freeform 12"/>
            <p:cNvSpPr/>
            <p:nvPr/>
          </p:nvSpPr>
          <p:spPr bwMode="auto">
            <a:xfrm>
              <a:off x="8302626" y="4211638"/>
              <a:ext cx="384175" cy="173038"/>
            </a:xfrm>
            <a:custGeom>
              <a:avLst/>
              <a:gdLst>
                <a:gd name="T0" fmla="*/ 0 w 242"/>
                <a:gd name="T1" fmla="*/ 109 h 109"/>
                <a:gd name="T2" fmla="*/ 3 w 242"/>
                <a:gd name="T3" fmla="*/ 106 h 109"/>
                <a:gd name="T4" fmla="*/ 26 w 242"/>
                <a:gd name="T5" fmla="*/ 101 h 109"/>
                <a:gd name="T6" fmla="*/ 83 w 242"/>
                <a:gd name="T7" fmla="*/ 68 h 109"/>
                <a:gd name="T8" fmla="*/ 237 w 242"/>
                <a:gd name="T9" fmla="*/ 2 h 109"/>
                <a:gd name="T10" fmla="*/ 242 w 242"/>
                <a:gd name="T11" fmla="*/ 0 h 109"/>
                <a:gd name="T12" fmla="*/ 237 w 242"/>
                <a:gd name="T13" fmla="*/ 2 h 109"/>
                <a:gd name="T14" fmla="*/ 242 w 242"/>
                <a:gd name="T15" fmla="*/ 0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2" h="109">
                  <a:moveTo>
                    <a:pt x="0" y="109"/>
                  </a:moveTo>
                  <a:lnTo>
                    <a:pt x="3" y="106"/>
                  </a:lnTo>
                  <a:lnTo>
                    <a:pt x="26" y="101"/>
                  </a:lnTo>
                  <a:lnTo>
                    <a:pt x="83" y="68"/>
                  </a:lnTo>
                  <a:lnTo>
                    <a:pt x="237" y="2"/>
                  </a:lnTo>
                  <a:lnTo>
                    <a:pt x="242" y="0"/>
                  </a:lnTo>
                  <a:lnTo>
                    <a:pt x="237" y="2"/>
                  </a:lnTo>
                  <a:lnTo>
                    <a:pt x="242" y="0"/>
                  </a:lnTo>
                </a:path>
              </a:pathLst>
            </a:custGeom>
            <a:noFill/>
            <a:ln w="0" cap="rnd">
              <a:solidFill>
                <a:schemeClr val="accent2">
                  <a:lumMod val="20000"/>
                  <a:lumOff val="80000"/>
                </a:schemeClr>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137" name="Freeform 13"/>
            <p:cNvSpPr/>
            <p:nvPr/>
          </p:nvSpPr>
          <p:spPr bwMode="auto">
            <a:xfrm>
              <a:off x="8302626" y="4056063"/>
              <a:ext cx="684213" cy="15875"/>
            </a:xfrm>
            <a:custGeom>
              <a:avLst/>
              <a:gdLst>
                <a:gd name="T0" fmla="*/ 0 w 431"/>
                <a:gd name="T1" fmla="*/ 5 h 10"/>
                <a:gd name="T2" fmla="*/ 0 w 431"/>
                <a:gd name="T3" fmla="*/ 5 h 10"/>
                <a:gd name="T4" fmla="*/ 5 w 431"/>
                <a:gd name="T5" fmla="*/ 10 h 10"/>
                <a:gd name="T6" fmla="*/ 15 w 431"/>
                <a:gd name="T7" fmla="*/ 5 h 10"/>
                <a:gd name="T8" fmla="*/ 43 w 431"/>
                <a:gd name="T9" fmla="*/ 10 h 10"/>
                <a:gd name="T10" fmla="*/ 52 w 431"/>
                <a:gd name="T11" fmla="*/ 5 h 10"/>
                <a:gd name="T12" fmla="*/ 57 w 431"/>
                <a:gd name="T13" fmla="*/ 10 h 10"/>
                <a:gd name="T14" fmla="*/ 67 w 431"/>
                <a:gd name="T15" fmla="*/ 5 h 10"/>
                <a:gd name="T16" fmla="*/ 95 w 431"/>
                <a:gd name="T17" fmla="*/ 10 h 10"/>
                <a:gd name="T18" fmla="*/ 105 w 431"/>
                <a:gd name="T19" fmla="*/ 3 h 10"/>
                <a:gd name="T20" fmla="*/ 128 w 431"/>
                <a:gd name="T21" fmla="*/ 10 h 10"/>
                <a:gd name="T22" fmla="*/ 138 w 431"/>
                <a:gd name="T23" fmla="*/ 3 h 10"/>
                <a:gd name="T24" fmla="*/ 142 w 431"/>
                <a:gd name="T25" fmla="*/ 10 h 10"/>
                <a:gd name="T26" fmla="*/ 152 w 431"/>
                <a:gd name="T27" fmla="*/ 3 h 10"/>
                <a:gd name="T28" fmla="*/ 164 w 431"/>
                <a:gd name="T29" fmla="*/ 7 h 10"/>
                <a:gd name="T30" fmla="*/ 173 w 431"/>
                <a:gd name="T31" fmla="*/ 3 h 10"/>
                <a:gd name="T32" fmla="*/ 176 w 431"/>
                <a:gd name="T33" fmla="*/ 7 h 10"/>
                <a:gd name="T34" fmla="*/ 185 w 431"/>
                <a:gd name="T35" fmla="*/ 3 h 10"/>
                <a:gd name="T36" fmla="*/ 176 w 431"/>
                <a:gd name="T37" fmla="*/ 7 h 10"/>
                <a:gd name="T38" fmla="*/ 185 w 431"/>
                <a:gd name="T39" fmla="*/ 3 h 10"/>
                <a:gd name="T40" fmla="*/ 180 w 431"/>
                <a:gd name="T41" fmla="*/ 7 h 10"/>
                <a:gd name="T42" fmla="*/ 190 w 431"/>
                <a:gd name="T43" fmla="*/ 3 h 10"/>
                <a:gd name="T44" fmla="*/ 187 w 431"/>
                <a:gd name="T45" fmla="*/ 7 h 10"/>
                <a:gd name="T46" fmla="*/ 197 w 431"/>
                <a:gd name="T47" fmla="*/ 3 h 10"/>
                <a:gd name="T48" fmla="*/ 190 w 431"/>
                <a:gd name="T49" fmla="*/ 7 h 10"/>
                <a:gd name="T50" fmla="*/ 199 w 431"/>
                <a:gd name="T51" fmla="*/ 3 h 10"/>
                <a:gd name="T52" fmla="*/ 192 w 431"/>
                <a:gd name="T53" fmla="*/ 7 h 10"/>
                <a:gd name="T54" fmla="*/ 202 w 431"/>
                <a:gd name="T55" fmla="*/ 3 h 10"/>
                <a:gd name="T56" fmla="*/ 199 w 431"/>
                <a:gd name="T57" fmla="*/ 7 h 10"/>
                <a:gd name="T58" fmla="*/ 209 w 431"/>
                <a:gd name="T59" fmla="*/ 3 h 10"/>
                <a:gd name="T60" fmla="*/ 225 w 431"/>
                <a:gd name="T61" fmla="*/ 7 h 10"/>
                <a:gd name="T62" fmla="*/ 235 w 431"/>
                <a:gd name="T63" fmla="*/ 3 h 10"/>
                <a:gd name="T64" fmla="*/ 242 w 431"/>
                <a:gd name="T65" fmla="*/ 7 h 10"/>
                <a:gd name="T66" fmla="*/ 251 w 431"/>
                <a:gd name="T67" fmla="*/ 3 h 10"/>
                <a:gd name="T68" fmla="*/ 265 w 431"/>
                <a:gd name="T69" fmla="*/ 7 h 10"/>
                <a:gd name="T70" fmla="*/ 275 w 431"/>
                <a:gd name="T71" fmla="*/ 3 h 10"/>
                <a:gd name="T72" fmla="*/ 277 w 431"/>
                <a:gd name="T73" fmla="*/ 7 h 10"/>
                <a:gd name="T74" fmla="*/ 287 w 431"/>
                <a:gd name="T75" fmla="*/ 3 h 10"/>
                <a:gd name="T76" fmla="*/ 308 w 431"/>
                <a:gd name="T77" fmla="*/ 7 h 10"/>
                <a:gd name="T78" fmla="*/ 317 w 431"/>
                <a:gd name="T79" fmla="*/ 3 h 10"/>
                <a:gd name="T80" fmla="*/ 329 w 431"/>
                <a:gd name="T81" fmla="*/ 7 h 10"/>
                <a:gd name="T82" fmla="*/ 336 w 431"/>
                <a:gd name="T83" fmla="*/ 0 h 10"/>
                <a:gd name="T84" fmla="*/ 339 w 431"/>
                <a:gd name="T85" fmla="*/ 7 h 10"/>
                <a:gd name="T86" fmla="*/ 348 w 431"/>
                <a:gd name="T87" fmla="*/ 0 h 10"/>
                <a:gd name="T88" fmla="*/ 365 w 431"/>
                <a:gd name="T89" fmla="*/ 7 h 10"/>
                <a:gd name="T90" fmla="*/ 374 w 431"/>
                <a:gd name="T91" fmla="*/ 0 h 10"/>
                <a:gd name="T92" fmla="*/ 374 w 431"/>
                <a:gd name="T93" fmla="*/ 5 h 10"/>
                <a:gd name="T94" fmla="*/ 384 w 431"/>
                <a:gd name="T95" fmla="*/ 0 h 10"/>
                <a:gd name="T96" fmla="*/ 391 w 431"/>
                <a:gd name="T97" fmla="*/ 5 h 10"/>
                <a:gd name="T98" fmla="*/ 400 w 431"/>
                <a:gd name="T99" fmla="*/ 0 h 10"/>
                <a:gd name="T100" fmla="*/ 417 w 431"/>
                <a:gd name="T101" fmla="*/ 5 h 10"/>
                <a:gd name="T102" fmla="*/ 426 w 431"/>
                <a:gd name="T103" fmla="*/ 0 h 10"/>
                <a:gd name="T104" fmla="*/ 429 w 431"/>
                <a:gd name="T105" fmla="*/ 3 h 10"/>
                <a:gd name="T106" fmla="*/ 431 w 431"/>
                <a:gd name="T10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31" h="10">
                  <a:moveTo>
                    <a:pt x="0" y="5"/>
                  </a:moveTo>
                  <a:lnTo>
                    <a:pt x="0" y="5"/>
                  </a:lnTo>
                  <a:lnTo>
                    <a:pt x="5" y="10"/>
                  </a:lnTo>
                  <a:lnTo>
                    <a:pt x="15" y="5"/>
                  </a:lnTo>
                  <a:lnTo>
                    <a:pt x="43" y="10"/>
                  </a:lnTo>
                  <a:lnTo>
                    <a:pt x="52" y="5"/>
                  </a:lnTo>
                  <a:lnTo>
                    <a:pt x="57" y="10"/>
                  </a:lnTo>
                  <a:lnTo>
                    <a:pt x="67" y="5"/>
                  </a:lnTo>
                  <a:lnTo>
                    <a:pt x="95" y="10"/>
                  </a:lnTo>
                  <a:lnTo>
                    <a:pt x="105" y="3"/>
                  </a:lnTo>
                  <a:lnTo>
                    <a:pt x="128" y="10"/>
                  </a:lnTo>
                  <a:lnTo>
                    <a:pt x="138" y="3"/>
                  </a:lnTo>
                  <a:lnTo>
                    <a:pt x="142" y="10"/>
                  </a:lnTo>
                  <a:lnTo>
                    <a:pt x="152" y="3"/>
                  </a:lnTo>
                  <a:lnTo>
                    <a:pt x="164" y="7"/>
                  </a:lnTo>
                  <a:lnTo>
                    <a:pt x="173" y="3"/>
                  </a:lnTo>
                  <a:lnTo>
                    <a:pt x="176" y="7"/>
                  </a:lnTo>
                  <a:lnTo>
                    <a:pt x="185" y="3"/>
                  </a:lnTo>
                  <a:lnTo>
                    <a:pt x="176" y="7"/>
                  </a:lnTo>
                  <a:lnTo>
                    <a:pt x="185" y="3"/>
                  </a:lnTo>
                  <a:lnTo>
                    <a:pt x="180" y="7"/>
                  </a:lnTo>
                  <a:lnTo>
                    <a:pt x="190" y="3"/>
                  </a:lnTo>
                  <a:lnTo>
                    <a:pt x="187" y="7"/>
                  </a:lnTo>
                  <a:lnTo>
                    <a:pt x="197" y="3"/>
                  </a:lnTo>
                  <a:lnTo>
                    <a:pt x="190" y="7"/>
                  </a:lnTo>
                  <a:lnTo>
                    <a:pt x="199" y="3"/>
                  </a:lnTo>
                  <a:lnTo>
                    <a:pt x="192" y="7"/>
                  </a:lnTo>
                  <a:lnTo>
                    <a:pt x="202" y="3"/>
                  </a:lnTo>
                  <a:lnTo>
                    <a:pt x="199" y="7"/>
                  </a:lnTo>
                  <a:lnTo>
                    <a:pt x="209" y="3"/>
                  </a:lnTo>
                  <a:lnTo>
                    <a:pt x="225" y="7"/>
                  </a:lnTo>
                  <a:lnTo>
                    <a:pt x="235" y="3"/>
                  </a:lnTo>
                  <a:lnTo>
                    <a:pt x="242" y="7"/>
                  </a:lnTo>
                  <a:lnTo>
                    <a:pt x="251" y="3"/>
                  </a:lnTo>
                  <a:lnTo>
                    <a:pt x="265" y="7"/>
                  </a:lnTo>
                  <a:lnTo>
                    <a:pt x="275" y="3"/>
                  </a:lnTo>
                  <a:lnTo>
                    <a:pt x="277" y="7"/>
                  </a:lnTo>
                  <a:lnTo>
                    <a:pt x="287" y="3"/>
                  </a:lnTo>
                  <a:lnTo>
                    <a:pt x="308" y="7"/>
                  </a:lnTo>
                  <a:lnTo>
                    <a:pt x="317" y="3"/>
                  </a:lnTo>
                  <a:lnTo>
                    <a:pt x="329" y="7"/>
                  </a:lnTo>
                  <a:lnTo>
                    <a:pt x="336" y="0"/>
                  </a:lnTo>
                  <a:lnTo>
                    <a:pt x="339" y="7"/>
                  </a:lnTo>
                  <a:lnTo>
                    <a:pt x="348" y="0"/>
                  </a:lnTo>
                  <a:lnTo>
                    <a:pt x="365" y="7"/>
                  </a:lnTo>
                  <a:lnTo>
                    <a:pt x="374" y="0"/>
                  </a:lnTo>
                  <a:lnTo>
                    <a:pt x="374" y="5"/>
                  </a:lnTo>
                  <a:lnTo>
                    <a:pt x="384" y="0"/>
                  </a:lnTo>
                  <a:lnTo>
                    <a:pt x="391" y="5"/>
                  </a:lnTo>
                  <a:lnTo>
                    <a:pt x="400" y="0"/>
                  </a:lnTo>
                  <a:lnTo>
                    <a:pt x="417" y="5"/>
                  </a:lnTo>
                  <a:lnTo>
                    <a:pt x="426" y="0"/>
                  </a:lnTo>
                  <a:lnTo>
                    <a:pt x="429" y="3"/>
                  </a:lnTo>
                  <a:lnTo>
                    <a:pt x="431" y="0"/>
                  </a:lnTo>
                </a:path>
              </a:pathLst>
            </a:custGeom>
            <a:noFill/>
            <a:ln w="0" cap="rnd">
              <a:solidFill>
                <a:schemeClr val="accent2">
                  <a:lumMod val="20000"/>
                  <a:lumOff val="80000"/>
                </a:schemeClr>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138" name="Freeform 21"/>
            <p:cNvSpPr/>
            <p:nvPr/>
          </p:nvSpPr>
          <p:spPr bwMode="auto">
            <a:xfrm>
              <a:off x="8302626" y="4211638"/>
              <a:ext cx="384175" cy="173038"/>
            </a:xfrm>
            <a:custGeom>
              <a:avLst/>
              <a:gdLst>
                <a:gd name="T0" fmla="*/ 0 w 242"/>
                <a:gd name="T1" fmla="*/ 109 h 109"/>
                <a:gd name="T2" fmla="*/ 3 w 242"/>
                <a:gd name="T3" fmla="*/ 106 h 109"/>
                <a:gd name="T4" fmla="*/ 26 w 242"/>
                <a:gd name="T5" fmla="*/ 101 h 109"/>
                <a:gd name="T6" fmla="*/ 83 w 242"/>
                <a:gd name="T7" fmla="*/ 68 h 109"/>
                <a:gd name="T8" fmla="*/ 237 w 242"/>
                <a:gd name="T9" fmla="*/ 2 h 109"/>
                <a:gd name="T10" fmla="*/ 242 w 242"/>
                <a:gd name="T11" fmla="*/ 0 h 109"/>
                <a:gd name="T12" fmla="*/ 237 w 242"/>
                <a:gd name="T13" fmla="*/ 2 h 109"/>
                <a:gd name="T14" fmla="*/ 242 w 242"/>
                <a:gd name="T15" fmla="*/ 0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2" h="109">
                  <a:moveTo>
                    <a:pt x="0" y="109"/>
                  </a:moveTo>
                  <a:lnTo>
                    <a:pt x="3" y="106"/>
                  </a:lnTo>
                  <a:lnTo>
                    <a:pt x="26" y="101"/>
                  </a:lnTo>
                  <a:lnTo>
                    <a:pt x="83" y="68"/>
                  </a:lnTo>
                  <a:lnTo>
                    <a:pt x="237" y="2"/>
                  </a:lnTo>
                  <a:lnTo>
                    <a:pt x="242" y="0"/>
                  </a:lnTo>
                  <a:lnTo>
                    <a:pt x="237" y="2"/>
                  </a:lnTo>
                  <a:lnTo>
                    <a:pt x="242" y="0"/>
                  </a:lnTo>
                </a:path>
              </a:pathLst>
            </a:custGeom>
            <a:ln>
              <a:solidFill>
                <a:schemeClr val="accent2">
                  <a:lumMod val="20000"/>
                  <a:lumOff val="80000"/>
                </a:schemeClr>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grpSp>
      <p:sp>
        <p:nvSpPr>
          <p:cNvPr id="104" name="Text Box 103"/>
          <p:cNvSpPr txBox="1"/>
          <p:nvPr/>
        </p:nvSpPr>
        <p:spPr>
          <a:xfrm>
            <a:off x="2119630" y="2054860"/>
            <a:ext cx="8818245" cy="1706880"/>
          </a:xfrm>
          <a:prstGeom prst="rect">
            <a:avLst/>
          </a:prstGeom>
          <a:noFill/>
          <a:ln w="9525">
            <a:noFill/>
          </a:ln>
        </p:spPr>
        <p:txBody>
          <a:bodyPr wrap="square">
            <a:spAutoFit/>
          </a:bodyPr>
          <a:lstStyle/>
          <a:p>
            <a:pPr indent="0" algn="ctr"/>
            <a:r>
              <a:rPr lang="en-US" sz="3500" b="1" i="1" dirty="0" err="1">
                <a:latin typeface="Times New Roman" panose="02020603050405020304" pitchFamily="18" charset="0"/>
                <a:cs typeface="Times New Roman" panose="02020603050405020304" pitchFamily="18" charset="0"/>
              </a:rPr>
              <a:t>Toàn</a:t>
            </a:r>
            <a:r>
              <a:rPr lang="en-US" sz="3500" b="1" i="1" dirty="0">
                <a:latin typeface="Times New Roman" panose="02020603050405020304" pitchFamily="18" charset="0"/>
                <a:cs typeface="Times New Roman" panose="02020603050405020304" pitchFamily="18" charset="0"/>
              </a:rPr>
              <a:t> </a:t>
            </a:r>
            <a:r>
              <a:rPr lang="en-US" sz="3500" b="1" i="1" dirty="0" err="1">
                <a:latin typeface="Times New Roman" panose="02020603050405020304" pitchFamily="18" charset="0"/>
                <a:cs typeface="Times New Roman" panose="02020603050405020304" pitchFamily="18" charset="0"/>
              </a:rPr>
              <a:t>bài</a:t>
            </a:r>
            <a:r>
              <a:rPr lang="en-US" sz="3500" b="1" i="1" dirty="0">
                <a:latin typeface="Times New Roman" panose="02020603050405020304" pitchFamily="18" charset="0"/>
                <a:cs typeface="Times New Roman" panose="02020603050405020304" pitchFamily="18" charset="0"/>
              </a:rPr>
              <a:t> </a:t>
            </a:r>
            <a:r>
              <a:rPr lang="en-US" sz="3500" b="1" i="1" dirty="0" err="1">
                <a:latin typeface="Times New Roman" panose="02020603050405020304" pitchFamily="18" charset="0"/>
                <a:cs typeface="Times New Roman" panose="02020603050405020304" pitchFamily="18" charset="0"/>
              </a:rPr>
              <a:t>đọc</a:t>
            </a:r>
            <a:r>
              <a:rPr lang="en-US" sz="3500" b="1" i="1" dirty="0">
                <a:latin typeface="Times New Roman" panose="02020603050405020304" pitchFamily="18" charset="0"/>
                <a:cs typeface="Times New Roman" panose="02020603050405020304" pitchFamily="18" charset="0"/>
              </a:rPr>
              <a:t> </a:t>
            </a:r>
            <a:r>
              <a:rPr lang="en-US" sz="3500" b="1" i="1" dirty="0" err="1">
                <a:latin typeface="Times New Roman" panose="02020603050405020304" pitchFamily="18" charset="0"/>
                <a:cs typeface="Times New Roman" panose="02020603050405020304" pitchFamily="18" charset="0"/>
              </a:rPr>
              <a:t>với</a:t>
            </a:r>
            <a:r>
              <a:rPr lang="en-US" sz="3500" b="1" i="1" dirty="0">
                <a:latin typeface="Times New Roman" panose="02020603050405020304" pitchFamily="18" charset="0"/>
                <a:cs typeface="Times New Roman" panose="02020603050405020304" pitchFamily="18" charset="0"/>
              </a:rPr>
              <a:t> </a:t>
            </a:r>
            <a:r>
              <a:rPr lang="en-US" sz="3500" b="1" i="1" dirty="0" err="1">
                <a:latin typeface="Times New Roman" panose="02020603050405020304" pitchFamily="18" charset="0"/>
                <a:cs typeface="Times New Roman" panose="02020603050405020304" pitchFamily="18" charset="0"/>
              </a:rPr>
              <a:t>giọng</a:t>
            </a:r>
            <a:r>
              <a:rPr lang="en-US" sz="3500" b="1" i="1" dirty="0">
                <a:latin typeface="Times New Roman" panose="02020603050405020304" pitchFamily="18" charset="0"/>
                <a:cs typeface="Times New Roman" panose="02020603050405020304" pitchFamily="18" charset="0"/>
              </a:rPr>
              <a:t> </a:t>
            </a:r>
            <a:r>
              <a:rPr lang="en-US" sz="3500" b="1" i="1" dirty="0" err="1">
                <a:latin typeface="Times New Roman" panose="02020603050405020304" pitchFamily="18" charset="0"/>
                <a:cs typeface="Times New Roman" panose="02020603050405020304" pitchFamily="18" charset="0"/>
              </a:rPr>
              <a:t>nhẹ</a:t>
            </a:r>
            <a:r>
              <a:rPr lang="en-US" sz="3500" b="1" i="1" dirty="0">
                <a:latin typeface="Times New Roman" panose="02020603050405020304" pitchFamily="18" charset="0"/>
                <a:cs typeface="Times New Roman" panose="02020603050405020304" pitchFamily="18" charset="0"/>
              </a:rPr>
              <a:t> </a:t>
            </a:r>
            <a:r>
              <a:rPr lang="en-US" sz="3500" b="1" i="1" dirty="0" err="1">
                <a:latin typeface="Times New Roman" panose="02020603050405020304" pitchFamily="18" charset="0"/>
                <a:cs typeface="Times New Roman" panose="02020603050405020304" pitchFamily="18" charset="0"/>
              </a:rPr>
              <a:t>nhàng</a:t>
            </a:r>
            <a:r>
              <a:rPr lang="en-US" sz="3500" b="1" i="1" dirty="0">
                <a:latin typeface="Times New Roman" panose="02020603050405020304" pitchFamily="18" charset="0"/>
                <a:cs typeface="Times New Roman" panose="02020603050405020304" pitchFamily="18" charset="0"/>
              </a:rPr>
              <a:t>, </a:t>
            </a:r>
            <a:r>
              <a:rPr lang="en-US" sz="3500" b="1" i="1" dirty="0" err="1">
                <a:latin typeface="Times New Roman" panose="02020603050405020304" pitchFamily="18" charset="0"/>
                <a:cs typeface="Times New Roman" panose="02020603050405020304" pitchFamily="18" charset="0"/>
              </a:rPr>
              <a:t>nhấn</a:t>
            </a:r>
            <a:r>
              <a:rPr lang="en-US" sz="3500" b="1" i="1" dirty="0">
                <a:latin typeface="Times New Roman" panose="02020603050405020304" pitchFamily="18" charset="0"/>
                <a:cs typeface="Times New Roman" panose="02020603050405020304" pitchFamily="18" charset="0"/>
              </a:rPr>
              <a:t> </a:t>
            </a:r>
            <a:r>
              <a:rPr lang="en-US" sz="3500" b="1" i="1" dirty="0" err="1">
                <a:latin typeface="Times New Roman" panose="02020603050405020304" pitchFamily="18" charset="0"/>
                <a:cs typeface="Times New Roman" panose="02020603050405020304" pitchFamily="18" charset="0"/>
              </a:rPr>
              <a:t>giọng</a:t>
            </a:r>
            <a:r>
              <a:rPr lang="en-US" sz="3500" b="1" i="1" dirty="0">
                <a:latin typeface="Times New Roman" panose="02020603050405020304" pitchFamily="18" charset="0"/>
                <a:cs typeface="Times New Roman" panose="02020603050405020304" pitchFamily="18" charset="0"/>
              </a:rPr>
              <a:t> ở </a:t>
            </a:r>
            <a:r>
              <a:rPr lang="en-US" sz="3500" b="1" i="1" dirty="0" err="1">
                <a:latin typeface="Times New Roman" panose="02020603050405020304" pitchFamily="18" charset="0"/>
                <a:cs typeface="Times New Roman" panose="02020603050405020304" pitchFamily="18" charset="0"/>
              </a:rPr>
              <a:t>các</a:t>
            </a:r>
            <a:r>
              <a:rPr lang="en-US" sz="3500" b="1" i="1" dirty="0">
                <a:latin typeface="Times New Roman" panose="02020603050405020304" pitchFamily="18" charset="0"/>
                <a:cs typeface="Times New Roman" panose="02020603050405020304" pitchFamily="18" charset="0"/>
              </a:rPr>
              <a:t> </a:t>
            </a:r>
            <a:r>
              <a:rPr lang="en-US" sz="3500" b="1" i="1" dirty="0" err="1">
                <a:latin typeface="Times New Roman" panose="02020603050405020304" pitchFamily="18" charset="0"/>
                <a:cs typeface="Times New Roman" panose="02020603050405020304" pitchFamily="18" charset="0"/>
              </a:rPr>
              <a:t>từ</a:t>
            </a:r>
            <a:r>
              <a:rPr lang="en-US" sz="3500" b="1" i="1" dirty="0">
                <a:latin typeface="Times New Roman" panose="02020603050405020304" pitchFamily="18" charset="0"/>
                <a:cs typeface="Times New Roman" panose="02020603050405020304" pitchFamily="18" charset="0"/>
              </a:rPr>
              <a:t> </a:t>
            </a:r>
            <a:r>
              <a:rPr lang="en-US" sz="3500" b="1" i="1" dirty="0" err="1">
                <a:latin typeface="Times New Roman" panose="02020603050405020304" pitchFamily="18" charset="0"/>
                <a:cs typeface="Times New Roman" panose="02020603050405020304" pitchFamily="18" charset="0"/>
              </a:rPr>
              <a:t>gợi</a:t>
            </a:r>
            <a:r>
              <a:rPr lang="en-US" sz="3500" b="1" i="1" dirty="0">
                <a:latin typeface="Times New Roman" panose="02020603050405020304" pitchFamily="18" charset="0"/>
                <a:cs typeface="Times New Roman" panose="02020603050405020304" pitchFamily="18" charset="0"/>
              </a:rPr>
              <a:t> </a:t>
            </a:r>
            <a:r>
              <a:rPr lang="en-US" sz="3500" b="1" i="1" dirty="0" err="1">
                <a:latin typeface="Times New Roman" panose="02020603050405020304" pitchFamily="18" charset="0"/>
                <a:cs typeface="Times New Roman" panose="02020603050405020304" pitchFamily="18" charset="0"/>
              </a:rPr>
              <a:t>tả</a:t>
            </a:r>
            <a:r>
              <a:rPr lang="en-US" sz="3500" b="1" i="1" dirty="0">
                <a:latin typeface="Times New Roman" panose="02020603050405020304" pitchFamily="18" charset="0"/>
                <a:cs typeface="Times New Roman" panose="02020603050405020304" pitchFamily="18" charset="0"/>
              </a:rPr>
              <a:t>, </a:t>
            </a:r>
            <a:r>
              <a:rPr lang="en-US" sz="3500" b="1" i="1" dirty="0" err="1">
                <a:latin typeface="Times New Roman" panose="02020603050405020304" pitchFamily="18" charset="0"/>
                <a:cs typeface="Times New Roman" panose="02020603050405020304" pitchFamily="18" charset="0"/>
              </a:rPr>
              <a:t>thể</a:t>
            </a:r>
            <a:r>
              <a:rPr lang="en-US" sz="3500" b="1" i="1" dirty="0">
                <a:latin typeface="Times New Roman" panose="02020603050405020304" pitchFamily="18" charset="0"/>
                <a:cs typeface="Times New Roman" panose="02020603050405020304" pitchFamily="18" charset="0"/>
              </a:rPr>
              <a:t> </a:t>
            </a:r>
            <a:r>
              <a:rPr lang="en-US" sz="3500" b="1" i="1" dirty="0" err="1">
                <a:latin typeface="Times New Roman" panose="02020603050405020304" pitchFamily="18" charset="0"/>
                <a:cs typeface="Times New Roman" panose="02020603050405020304" pitchFamily="18" charset="0"/>
              </a:rPr>
              <a:t>hiện</a:t>
            </a:r>
            <a:r>
              <a:rPr lang="en-US" sz="3500" b="1" i="1" dirty="0">
                <a:latin typeface="Times New Roman" panose="02020603050405020304" pitchFamily="18" charset="0"/>
                <a:cs typeface="Times New Roman" panose="02020603050405020304" pitchFamily="18" charset="0"/>
              </a:rPr>
              <a:t> </a:t>
            </a:r>
            <a:r>
              <a:rPr lang="en-US" sz="3500" b="1" i="1" dirty="0" err="1">
                <a:latin typeface="Times New Roman" panose="02020603050405020304" pitchFamily="18" charset="0"/>
                <a:cs typeface="Times New Roman" panose="02020603050405020304" pitchFamily="18" charset="0"/>
              </a:rPr>
              <a:t>sự</a:t>
            </a:r>
            <a:r>
              <a:rPr lang="en-US" sz="3500" b="1" i="1" dirty="0">
                <a:latin typeface="Times New Roman" panose="02020603050405020304" pitchFamily="18" charset="0"/>
                <a:cs typeface="Times New Roman" panose="02020603050405020304" pitchFamily="18" charset="0"/>
              </a:rPr>
              <a:t> </a:t>
            </a:r>
            <a:r>
              <a:rPr lang="en-US" sz="3500" b="1" i="1" dirty="0" err="1">
                <a:latin typeface="Times New Roman" panose="02020603050405020304" pitchFamily="18" charset="0"/>
                <a:cs typeface="Times New Roman" panose="02020603050405020304" pitchFamily="18" charset="0"/>
              </a:rPr>
              <a:t>ngưỡng</a:t>
            </a:r>
            <a:r>
              <a:rPr lang="en-US" sz="3500" b="1" i="1" dirty="0">
                <a:latin typeface="Times New Roman" panose="02020603050405020304" pitchFamily="18" charset="0"/>
                <a:cs typeface="Times New Roman" panose="02020603050405020304" pitchFamily="18" charset="0"/>
              </a:rPr>
              <a:t> </a:t>
            </a:r>
            <a:r>
              <a:rPr lang="en-US" sz="3500" b="1" i="1" dirty="0" err="1">
                <a:latin typeface="Times New Roman" panose="02020603050405020304" pitchFamily="18" charset="0"/>
                <a:cs typeface="Times New Roman" panose="02020603050405020304" pitchFamily="18" charset="0"/>
              </a:rPr>
              <a:t>mộ</a:t>
            </a:r>
            <a:r>
              <a:rPr lang="en-US" sz="3500" b="1" i="1" dirty="0">
                <a:latin typeface="Times New Roman" panose="02020603050405020304" pitchFamily="18" charset="0"/>
                <a:cs typeface="Times New Roman" panose="02020603050405020304" pitchFamily="18" charset="0"/>
              </a:rPr>
              <a:t>, </a:t>
            </a:r>
            <a:r>
              <a:rPr lang="en-US" sz="3500" b="1" i="1" dirty="0" err="1">
                <a:latin typeface="Times New Roman" panose="02020603050405020304" pitchFamily="18" charset="0"/>
                <a:cs typeface="Times New Roman" panose="02020603050405020304" pitchFamily="18" charset="0"/>
              </a:rPr>
              <a:t>thích</a:t>
            </a:r>
            <a:r>
              <a:rPr lang="en-US" sz="3500" b="1" i="1" dirty="0">
                <a:latin typeface="Times New Roman" panose="02020603050405020304" pitchFamily="18" charset="0"/>
                <a:cs typeface="Times New Roman" panose="02020603050405020304" pitchFamily="18" charset="0"/>
              </a:rPr>
              <a:t> </a:t>
            </a:r>
            <a:r>
              <a:rPr lang="en-US" sz="3500" b="1" i="1" dirty="0" err="1">
                <a:latin typeface="Times New Roman" panose="02020603050405020304" pitchFamily="18" charset="0"/>
                <a:cs typeface="Times New Roman" panose="02020603050405020304" pitchFamily="18" charset="0"/>
              </a:rPr>
              <a:t>thú</a:t>
            </a:r>
            <a:r>
              <a:rPr lang="en-US" sz="3500" b="1" i="1" dirty="0">
                <a:latin typeface="Times New Roman" panose="02020603050405020304" pitchFamily="18" charset="0"/>
                <a:cs typeface="Times New Roman" panose="02020603050405020304" pitchFamily="18" charset="0"/>
              </a:rPr>
              <a:t> </a:t>
            </a:r>
            <a:r>
              <a:rPr lang="en-US" sz="3500" b="1" i="1" dirty="0" err="1">
                <a:latin typeface="Times New Roman" panose="02020603050405020304" pitchFamily="18" charset="0"/>
                <a:cs typeface="Times New Roman" panose="02020603050405020304" pitchFamily="18" charset="0"/>
              </a:rPr>
              <a:t>của</a:t>
            </a:r>
            <a:r>
              <a:rPr lang="en-US" sz="3500" b="1" i="1" dirty="0">
                <a:latin typeface="Times New Roman" panose="02020603050405020304" pitchFamily="18" charset="0"/>
                <a:cs typeface="Times New Roman" panose="02020603050405020304" pitchFamily="18" charset="0"/>
              </a:rPr>
              <a:t> </a:t>
            </a:r>
            <a:r>
              <a:rPr lang="en-US" sz="3500" b="1" i="1" dirty="0" err="1">
                <a:latin typeface="Times New Roman" panose="02020603050405020304" pitchFamily="18" charset="0"/>
                <a:cs typeface="Times New Roman" panose="02020603050405020304" pitchFamily="18" charset="0"/>
              </a:rPr>
              <a:t>tác</a:t>
            </a:r>
            <a:r>
              <a:rPr lang="en-US" sz="3500" b="1" i="1" dirty="0">
                <a:latin typeface="Times New Roman" panose="02020603050405020304" pitchFamily="18" charset="0"/>
                <a:cs typeface="Times New Roman" panose="02020603050405020304" pitchFamily="18" charset="0"/>
              </a:rPr>
              <a:t> </a:t>
            </a:r>
            <a:r>
              <a:rPr lang="en-US" sz="3500" b="1" i="1" dirty="0" err="1">
                <a:latin typeface="Times New Roman" panose="02020603050405020304" pitchFamily="18" charset="0"/>
                <a:cs typeface="Times New Roman" panose="02020603050405020304" pitchFamily="18" charset="0"/>
              </a:rPr>
              <a:t>giả</a:t>
            </a:r>
            <a:r>
              <a:rPr lang="en-US" sz="3500" b="1" i="1" dirty="0">
                <a:latin typeface="Times New Roman" panose="02020603050405020304" pitchFamily="18" charset="0"/>
                <a:cs typeface="Times New Roman" panose="02020603050405020304" pitchFamily="18" charset="0"/>
              </a:rPr>
              <a:t> </a:t>
            </a:r>
            <a:r>
              <a:rPr lang="en-US" sz="3500" b="1" i="1" dirty="0" err="1">
                <a:latin typeface="Times New Roman" panose="02020603050405020304" pitchFamily="18" charset="0"/>
                <a:cs typeface="Times New Roman" panose="02020603050405020304" pitchFamily="18" charset="0"/>
              </a:rPr>
              <a:t>trước</a:t>
            </a:r>
            <a:r>
              <a:rPr lang="en-US" sz="3500" b="1" i="1" dirty="0">
                <a:latin typeface="Times New Roman" panose="02020603050405020304" pitchFamily="18" charset="0"/>
                <a:cs typeface="Times New Roman" panose="02020603050405020304" pitchFamily="18" charset="0"/>
              </a:rPr>
              <a:t> </a:t>
            </a:r>
            <a:r>
              <a:rPr lang="en-US" sz="3500" b="1" i="1" dirty="0" err="1">
                <a:latin typeface="Times New Roman" panose="02020603050405020304" pitchFamily="18" charset="0"/>
                <a:cs typeface="Times New Roman" panose="02020603050405020304" pitchFamily="18" charset="0"/>
              </a:rPr>
              <a:t>vẻ</a:t>
            </a:r>
            <a:r>
              <a:rPr lang="en-US" sz="3500" b="1" i="1" dirty="0">
                <a:latin typeface="Times New Roman" panose="02020603050405020304" pitchFamily="18" charset="0"/>
                <a:cs typeface="Times New Roman" panose="02020603050405020304" pitchFamily="18" charset="0"/>
              </a:rPr>
              <a:t> </a:t>
            </a:r>
            <a:r>
              <a:rPr lang="en-US" sz="3500" b="1" i="1" dirty="0" err="1">
                <a:latin typeface="Times New Roman" panose="02020603050405020304" pitchFamily="18" charset="0"/>
                <a:cs typeface="Times New Roman" panose="02020603050405020304" pitchFamily="18" charset="0"/>
              </a:rPr>
              <a:t>đẹp</a:t>
            </a:r>
            <a:r>
              <a:rPr lang="en-US" sz="3500" b="1" i="1" dirty="0">
                <a:latin typeface="Times New Roman" panose="02020603050405020304" pitchFamily="18" charset="0"/>
                <a:cs typeface="Times New Roman" panose="02020603050405020304" pitchFamily="18" charset="0"/>
              </a:rPr>
              <a:t> </a:t>
            </a:r>
            <a:r>
              <a:rPr lang="en-US" sz="3500" b="1" i="1" dirty="0" err="1">
                <a:latin typeface="Times New Roman" panose="02020603050405020304" pitchFamily="18" charset="0"/>
                <a:cs typeface="Times New Roman" panose="02020603050405020304" pitchFamily="18" charset="0"/>
              </a:rPr>
              <a:t>của</a:t>
            </a:r>
            <a:r>
              <a:rPr lang="en-US" sz="3500" b="1" i="1" dirty="0">
                <a:latin typeface="Times New Roman" panose="02020603050405020304" pitchFamily="18" charset="0"/>
                <a:cs typeface="Times New Roman" panose="02020603050405020304" pitchFamily="18" charset="0"/>
              </a:rPr>
              <a:t> </a:t>
            </a:r>
            <a:r>
              <a:rPr lang="en-US" sz="3500" b="1" i="1" dirty="0" err="1">
                <a:latin typeface="Times New Roman" panose="02020603050405020304" pitchFamily="18" charset="0"/>
                <a:cs typeface="Times New Roman" panose="02020603050405020304" pitchFamily="18" charset="0"/>
              </a:rPr>
              <a:t>rừng</a:t>
            </a:r>
            <a:r>
              <a:rPr lang="en-US" sz="3500" b="1" i="1" dirty="0">
                <a:latin typeface="Times New Roman" panose="02020603050405020304" pitchFamily="18" charset="0"/>
                <a:cs typeface="Times New Roman" panose="02020603050405020304" pitchFamily="18" charset="0"/>
              </a:rPr>
              <a:t>.</a:t>
            </a:r>
            <a:endParaRPr lang="en-US" altLang="en-US" sz="3500" b="1" i="1"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28"/>
                                        </p:tgtEl>
                                        <p:attrNameLst>
                                          <p:attrName>style.visibility</p:attrName>
                                        </p:attrNameLst>
                                      </p:cBhvr>
                                      <p:to>
                                        <p:strVal val="visible"/>
                                      </p:to>
                                    </p:set>
                                    <p:anim calcmode="lin" valueType="num">
                                      <p:cBhvr>
                                        <p:cTn id="7" dur="1000" fill="hold"/>
                                        <p:tgtEl>
                                          <p:spTgt spid="128"/>
                                        </p:tgtEl>
                                        <p:attrNameLst>
                                          <p:attrName>ppt_w</p:attrName>
                                        </p:attrNameLst>
                                      </p:cBhvr>
                                      <p:tavLst>
                                        <p:tav tm="0">
                                          <p:val>
                                            <p:fltVal val="0"/>
                                          </p:val>
                                        </p:tav>
                                        <p:tav tm="100000">
                                          <p:val>
                                            <p:strVal val="#ppt_w"/>
                                          </p:val>
                                        </p:tav>
                                      </p:tavLst>
                                    </p:anim>
                                    <p:anim calcmode="lin" valueType="num">
                                      <p:cBhvr>
                                        <p:cTn id="8" dur="1000" fill="hold"/>
                                        <p:tgtEl>
                                          <p:spTgt spid="128"/>
                                        </p:tgtEl>
                                        <p:attrNameLst>
                                          <p:attrName>ppt_h</p:attrName>
                                        </p:attrNameLst>
                                      </p:cBhvr>
                                      <p:tavLst>
                                        <p:tav tm="0">
                                          <p:val>
                                            <p:fltVal val="0"/>
                                          </p:val>
                                        </p:tav>
                                        <p:tav tm="100000">
                                          <p:val>
                                            <p:strVal val="#ppt_h"/>
                                          </p:val>
                                        </p:tav>
                                      </p:tavLst>
                                    </p:anim>
                                    <p:anim calcmode="lin" valueType="num">
                                      <p:cBhvr>
                                        <p:cTn id="9" dur="1000" fill="hold"/>
                                        <p:tgtEl>
                                          <p:spTgt spid="128"/>
                                        </p:tgtEl>
                                        <p:attrNameLst>
                                          <p:attrName>style.rotation</p:attrName>
                                        </p:attrNameLst>
                                      </p:cBhvr>
                                      <p:tavLst>
                                        <p:tav tm="0">
                                          <p:val>
                                            <p:fltVal val="90"/>
                                          </p:val>
                                        </p:tav>
                                        <p:tav tm="100000">
                                          <p:val>
                                            <p:fltVal val="0"/>
                                          </p:val>
                                        </p:tav>
                                      </p:tavLst>
                                    </p:anim>
                                    <p:animEffect transition="in" filter="fade">
                                      <p:cBhvr>
                                        <p:cTn id="10" dur="1000"/>
                                        <p:tgtEl>
                                          <p:spTgt spid="128"/>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04"/>
                                        </p:tgtEl>
                                        <p:attrNameLst>
                                          <p:attrName>style.visibility</p:attrName>
                                        </p:attrNameLst>
                                      </p:cBhvr>
                                      <p:to>
                                        <p:strVal val="visible"/>
                                      </p:to>
                                    </p:set>
                                    <p:animEffect transition="in" filter="circle(in)">
                                      <p:cBhvr>
                                        <p:cTn id="15" dur="20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 action="ppaction://noaction"/>
          </p:cNvPr>
          <p:cNvSpPr txBox="1"/>
          <p:nvPr/>
        </p:nvSpPr>
        <p:spPr>
          <a:xfrm>
            <a:off x="3484880" y="247968"/>
            <a:ext cx="5029200" cy="908864"/>
          </a:xfrm>
          <a:prstGeom prst="roundRect">
            <a:avLst>
              <a:gd name="adj" fmla="val 50000"/>
            </a:avLst>
          </a:prstGeom>
          <a:solidFill>
            <a:schemeClr val="accent6">
              <a:lumMod val="20000"/>
              <a:lumOff val="80000"/>
            </a:schemeClr>
          </a:solidFill>
        </p:spPr>
        <p:style>
          <a:lnRef idx="1">
            <a:schemeClr val="accent1"/>
          </a:lnRef>
          <a:fillRef idx="2">
            <a:schemeClr val="accent1"/>
          </a:fillRef>
          <a:effectRef idx="1">
            <a:schemeClr val="accent1"/>
          </a:effectRef>
          <a:fontRef idx="minor">
            <a:schemeClr val="dk1"/>
          </a:fontRef>
        </p:style>
        <p:txBody>
          <a:bodyPr>
            <a:spAutoFit/>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Times New Roman" panose="02020603050405020304" pitchFamily="18"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Times New Roman" panose="02020603050405020304" pitchFamily="18" charset="0"/>
                <a:ea typeface="+mn-ea"/>
                <a:cs typeface="+mn-cs"/>
              </a:defRPr>
            </a:lvl5pPr>
          </a:lstStyle>
          <a:p>
            <a:pPr lvl="0" algn="ctr" eaLnBrk="0" hangingPunct="0">
              <a:buNone/>
            </a:pPr>
            <a:r>
              <a:rPr sz="3600" b="1" dirty="0">
                <a:solidFill>
                  <a:srgbClr val="FF3300"/>
                </a:solidFill>
                <a:effectLst>
                  <a:outerShdw blurRad="38100" dist="38100" dir="2700000">
                    <a:srgbClr val="000000"/>
                  </a:outerShdw>
                </a:effectLst>
                <a:cs typeface="Times New Roman" panose="02020603050405020304" pitchFamily="18" charset="0"/>
              </a:rPr>
              <a:t>ĐỌC DIỄN CẢM</a:t>
            </a:r>
          </a:p>
        </p:txBody>
      </p:sp>
      <p:sp>
        <p:nvSpPr>
          <p:cNvPr id="3" name="Text Box 2"/>
          <p:cNvSpPr txBox="1"/>
          <p:nvPr/>
        </p:nvSpPr>
        <p:spPr>
          <a:xfrm>
            <a:off x="972185" y="1323975"/>
            <a:ext cx="9714230" cy="3322955"/>
          </a:xfrm>
          <a:prstGeom prst="rect">
            <a:avLst/>
          </a:prstGeom>
          <a:noFill/>
        </p:spPr>
        <p:txBody>
          <a:bodyPr wrap="square" rtlCol="0" anchor="t">
            <a:spAutoFit/>
          </a:bodyPr>
          <a:lstStyle/>
          <a:p>
            <a:pPr algn="just"/>
            <a:r>
              <a:rPr lang="en-GB" altLang="vi-VN" sz="3000" b="1" dirty="0">
                <a:latin typeface="Times New Roman" panose="02020603050405020304" pitchFamily="18" charset="0"/>
                <a:cs typeface="Times New Roman" panose="02020603050405020304" pitchFamily="18" charset="0"/>
              </a:rPr>
              <a:t>        </a:t>
            </a:r>
            <a:r>
              <a:rPr lang="en-GB" altLang="en-US" sz="3000" b="1" dirty="0" err="1">
                <a:latin typeface="Times New Roman" panose="02020603050405020304" pitchFamily="18" charset="0"/>
                <a:cs typeface="Times New Roman" panose="02020603050405020304" pitchFamily="18" charset="0"/>
              </a:rPr>
              <a:t>Loanh</a:t>
            </a:r>
            <a:r>
              <a:rPr lang="en-GB" altLang="en-US" sz="3000" b="1" dirty="0">
                <a:latin typeface="Times New Roman" panose="02020603050405020304" pitchFamily="18" charset="0"/>
                <a:cs typeface="Times New Roman" panose="02020603050405020304" pitchFamily="18" charset="0"/>
              </a:rPr>
              <a:t> </a:t>
            </a:r>
            <a:r>
              <a:rPr lang="en-GB" altLang="en-US" sz="3000" b="1" dirty="0" err="1">
                <a:latin typeface="Times New Roman" panose="02020603050405020304" pitchFamily="18" charset="0"/>
                <a:cs typeface="Times New Roman" panose="02020603050405020304" pitchFamily="18" charset="0"/>
              </a:rPr>
              <a:t>quanh</a:t>
            </a:r>
            <a:r>
              <a:rPr lang="en-GB" altLang="en-US" sz="3000" b="1" dirty="0">
                <a:latin typeface="Times New Roman" panose="02020603050405020304" pitchFamily="18" charset="0"/>
                <a:cs typeface="Times New Roman" panose="02020603050405020304" pitchFamily="18" charset="0"/>
              </a:rPr>
              <a:t> </a:t>
            </a:r>
            <a:r>
              <a:rPr lang="en-GB" altLang="en-US" sz="3000" b="1" dirty="0" err="1">
                <a:latin typeface="Times New Roman" panose="02020603050405020304" pitchFamily="18" charset="0"/>
                <a:cs typeface="Times New Roman" panose="02020603050405020304" pitchFamily="18" charset="0"/>
              </a:rPr>
              <a:t>trong</a:t>
            </a:r>
            <a:r>
              <a:rPr lang="en-GB" altLang="en-US" sz="3000" b="1" dirty="0">
                <a:latin typeface="Times New Roman" panose="02020603050405020304" pitchFamily="18" charset="0"/>
                <a:cs typeface="Times New Roman" panose="02020603050405020304" pitchFamily="18" charset="0"/>
              </a:rPr>
              <a:t> </a:t>
            </a:r>
            <a:r>
              <a:rPr lang="en-GB" altLang="en-US" sz="3000" b="1" dirty="0" err="1">
                <a:latin typeface="Times New Roman" panose="02020603050405020304" pitchFamily="18" charset="0"/>
                <a:cs typeface="Times New Roman" panose="02020603050405020304" pitchFamily="18" charset="0"/>
              </a:rPr>
              <a:t>rừng</a:t>
            </a:r>
            <a:r>
              <a:rPr lang="en-GB" altLang="en-US" sz="3000" b="1" dirty="0">
                <a:latin typeface="Times New Roman" panose="02020603050405020304" pitchFamily="18" charset="0"/>
                <a:cs typeface="Times New Roman" panose="02020603050405020304" pitchFamily="18" charset="0"/>
              </a:rPr>
              <a:t>, </a:t>
            </a:r>
            <a:r>
              <a:rPr lang="en-GB" altLang="en-US" sz="3000" b="1" dirty="0" err="1">
                <a:latin typeface="Times New Roman" panose="02020603050405020304" pitchFamily="18" charset="0"/>
                <a:cs typeface="Times New Roman" panose="02020603050405020304" pitchFamily="18" charset="0"/>
              </a:rPr>
              <a:t>chúng</a:t>
            </a:r>
            <a:r>
              <a:rPr lang="en-GB" altLang="en-US" sz="3000" b="1" dirty="0">
                <a:latin typeface="Times New Roman" panose="02020603050405020304" pitchFamily="18" charset="0"/>
                <a:cs typeface="Times New Roman" panose="02020603050405020304" pitchFamily="18" charset="0"/>
              </a:rPr>
              <a:t> </a:t>
            </a:r>
            <a:r>
              <a:rPr lang="en-GB" altLang="en-US" sz="3000" b="1" dirty="0" err="1">
                <a:latin typeface="Times New Roman" panose="02020603050405020304" pitchFamily="18" charset="0"/>
                <a:cs typeface="Times New Roman" panose="02020603050405020304" pitchFamily="18" charset="0"/>
              </a:rPr>
              <a:t>tôi</a:t>
            </a:r>
            <a:r>
              <a:rPr lang="en-GB" altLang="en-US" sz="3000" b="1" dirty="0">
                <a:latin typeface="Times New Roman" panose="02020603050405020304" pitchFamily="18" charset="0"/>
                <a:cs typeface="Times New Roman" panose="02020603050405020304" pitchFamily="18" charset="0"/>
              </a:rPr>
              <a:t> </a:t>
            </a:r>
            <a:r>
              <a:rPr lang="en-GB" altLang="en-US" sz="3000" b="1" dirty="0" err="1">
                <a:latin typeface="Times New Roman" panose="02020603050405020304" pitchFamily="18" charset="0"/>
                <a:cs typeface="Times New Roman" panose="02020603050405020304" pitchFamily="18" charset="0"/>
              </a:rPr>
              <a:t>đi</a:t>
            </a:r>
            <a:r>
              <a:rPr lang="en-GB" altLang="en-US" sz="3000" b="1" dirty="0">
                <a:latin typeface="Times New Roman" panose="02020603050405020304" pitchFamily="18" charset="0"/>
                <a:cs typeface="Times New Roman" panose="02020603050405020304" pitchFamily="18" charset="0"/>
              </a:rPr>
              <a:t> </a:t>
            </a:r>
            <a:r>
              <a:rPr lang="en-GB" altLang="en-US" sz="3000" b="1" dirty="0" err="1">
                <a:latin typeface="Times New Roman" panose="02020603050405020304" pitchFamily="18" charset="0"/>
                <a:cs typeface="Times New Roman" panose="02020603050405020304" pitchFamily="18" charset="0"/>
              </a:rPr>
              <a:t>vào</a:t>
            </a:r>
            <a:r>
              <a:rPr lang="en-GB" altLang="en-US" sz="3000" b="1" dirty="0">
                <a:latin typeface="Times New Roman" panose="02020603050405020304" pitchFamily="18" charset="0"/>
                <a:cs typeface="Times New Roman" panose="02020603050405020304" pitchFamily="18" charset="0"/>
              </a:rPr>
              <a:t> </a:t>
            </a:r>
            <a:r>
              <a:rPr lang="en-GB" altLang="en-US" sz="3000" b="1" dirty="0" err="1">
                <a:latin typeface="Times New Roman" panose="02020603050405020304" pitchFamily="18" charset="0"/>
                <a:cs typeface="Times New Roman" panose="02020603050405020304" pitchFamily="18" charset="0"/>
              </a:rPr>
              <a:t>một</a:t>
            </a:r>
            <a:r>
              <a:rPr lang="en-GB" altLang="en-US" sz="3000" b="1" dirty="0">
                <a:latin typeface="Times New Roman" panose="02020603050405020304" pitchFamily="18" charset="0"/>
                <a:cs typeface="Times New Roman" panose="02020603050405020304" pitchFamily="18" charset="0"/>
              </a:rPr>
              <a:t> </a:t>
            </a:r>
            <a:r>
              <a:rPr lang="en-GB" altLang="en-US" sz="3000" b="1" dirty="0" err="1">
                <a:latin typeface="Times New Roman" panose="02020603050405020304" pitchFamily="18" charset="0"/>
                <a:cs typeface="Times New Roman" panose="02020603050405020304" pitchFamily="18" charset="0"/>
              </a:rPr>
              <a:t>lối</a:t>
            </a:r>
            <a:r>
              <a:rPr lang="en-GB" altLang="en-US" sz="3000" b="1" dirty="0">
                <a:latin typeface="Times New Roman" panose="02020603050405020304" pitchFamily="18" charset="0"/>
                <a:cs typeface="Times New Roman" panose="02020603050405020304" pitchFamily="18" charset="0"/>
              </a:rPr>
              <a:t> </a:t>
            </a:r>
            <a:r>
              <a:rPr lang="en-GB" altLang="en-US" sz="3000" b="1" dirty="0" err="1">
                <a:latin typeface="Times New Roman" panose="02020603050405020304" pitchFamily="18" charset="0"/>
                <a:cs typeface="Times New Roman" panose="02020603050405020304" pitchFamily="18" charset="0"/>
              </a:rPr>
              <a:t>đầy</a:t>
            </a:r>
            <a:r>
              <a:rPr lang="en-GB" altLang="en-US" sz="3000" b="1" dirty="0">
                <a:latin typeface="Times New Roman" panose="02020603050405020304" pitchFamily="18" charset="0"/>
                <a:cs typeface="Times New Roman" panose="02020603050405020304" pitchFamily="18" charset="0"/>
              </a:rPr>
              <a:t> </a:t>
            </a:r>
            <a:r>
              <a:rPr lang="en-GB" altLang="en-US" sz="3000" b="1" dirty="0" err="1">
                <a:latin typeface="Times New Roman" panose="02020603050405020304" pitchFamily="18" charset="0"/>
                <a:cs typeface="Times New Roman" panose="02020603050405020304" pitchFamily="18" charset="0"/>
              </a:rPr>
              <a:t>nấm</a:t>
            </a:r>
            <a:r>
              <a:rPr lang="en-GB" altLang="en-US" sz="3000" b="1" dirty="0">
                <a:latin typeface="Times New Roman" panose="02020603050405020304" pitchFamily="18" charset="0"/>
                <a:cs typeface="Times New Roman" panose="02020603050405020304" pitchFamily="18" charset="0"/>
              </a:rPr>
              <a:t> </a:t>
            </a:r>
            <a:r>
              <a:rPr lang="en-GB" altLang="en-US" sz="3000" b="1" dirty="0" err="1">
                <a:latin typeface="Times New Roman" panose="02020603050405020304" pitchFamily="18" charset="0"/>
                <a:cs typeface="Times New Roman" panose="02020603050405020304" pitchFamily="18" charset="0"/>
              </a:rPr>
              <a:t>dại</a:t>
            </a:r>
            <a:r>
              <a:rPr lang="en-GB" altLang="en-US" sz="3000" b="1" dirty="0">
                <a:latin typeface="Times New Roman" panose="02020603050405020304" pitchFamily="18" charset="0"/>
                <a:cs typeface="Times New Roman" panose="02020603050405020304" pitchFamily="18" charset="0"/>
              </a:rPr>
              <a:t>, </a:t>
            </a:r>
            <a:r>
              <a:rPr lang="en-GB" altLang="en-US" sz="3000" b="1" dirty="0" err="1">
                <a:latin typeface="Times New Roman" panose="02020603050405020304" pitchFamily="18" charset="0"/>
                <a:cs typeface="Times New Roman" panose="02020603050405020304" pitchFamily="18" charset="0"/>
              </a:rPr>
              <a:t>một</a:t>
            </a:r>
            <a:r>
              <a:rPr lang="en-GB" altLang="en-US" sz="3000" b="1" dirty="0">
                <a:latin typeface="Times New Roman" panose="02020603050405020304" pitchFamily="18" charset="0"/>
                <a:cs typeface="Times New Roman" panose="02020603050405020304" pitchFamily="18" charset="0"/>
              </a:rPr>
              <a:t> </a:t>
            </a:r>
            <a:r>
              <a:rPr lang="en-GB" altLang="en-US" sz="3000" b="1" dirty="0" err="1">
                <a:latin typeface="Times New Roman" panose="02020603050405020304" pitchFamily="18" charset="0"/>
                <a:cs typeface="Times New Roman" panose="02020603050405020304" pitchFamily="18" charset="0"/>
              </a:rPr>
              <a:t>thành</a:t>
            </a:r>
            <a:r>
              <a:rPr lang="en-GB" altLang="en-US" sz="3000" b="1" dirty="0">
                <a:latin typeface="Times New Roman" panose="02020603050405020304" pitchFamily="18" charset="0"/>
                <a:cs typeface="Times New Roman" panose="02020603050405020304" pitchFamily="18" charset="0"/>
              </a:rPr>
              <a:t> </a:t>
            </a:r>
            <a:r>
              <a:rPr lang="en-GB" altLang="en-US" sz="3000" b="1" dirty="0" err="1">
                <a:latin typeface="Times New Roman" panose="02020603050405020304" pitchFamily="18" charset="0"/>
                <a:cs typeface="Times New Roman" panose="02020603050405020304" pitchFamily="18" charset="0"/>
              </a:rPr>
              <a:t>phố</a:t>
            </a:r>
            <a:r>
              <a:rPr lang="en-GB" altLang="en-US" sz="3000" b="1" dirty="0">
                <a:latin typeface="Times New Roman" panose="02020603050405020304" pitchFamily="18" charset="0"/>
                <a:cs typeface="Times New Roman" panose="02020603050405020304" pitchFamily="18" charset="0"/>
              </a:rPr>
              <a:t> </a:t>
            </a:r>
            <a:r>
              <a:rPr lang="en-GB" altLang="en-US" sz="3000" b="1" dirty="0" err="1">
                <a:latin typeface="Times New Roman" panose="02020603050405020304" pitchFamily="18" charset="0"/>
                <a:cs typeface="Times New Roman" panose="02020603050405020304" pitchFamily="18" charset="0"/>
              </a:rPr>
              <a:t>nấm</a:t>
            </a:r>
            <a:r>
              <a:rPr lang="en-GB" altLang="en-US" sz="3000" b="1" dirty="0">
                <a:latin typeface="Times New Roman" panose="02020603050405020304" pitchFamily="18" charset="0"/>
                <a:cs typeface="Times New Roman" panose="02020603050405020304" pitchFamily="18" charset="0"/>
              </a:rPr>
              <a:t> </a:t>
            </a:r>
            <a:r>
              <a:rPr lang="en-GB" altLang="en-US" sz="3000" b="1" dirty="0" err="1">
                <a:latin typeface="Times New Roman" panose="02020603050405020304" pitchFamily="18" charset="0"/>
                <a:cs typeface="Times New Roman" panose="02020603050405020304" pitchFamily="18" charset="0"/>
              </a:rPr>
              <a:t>lúp</a:t>
            </a:r>
            <a:r>
              <a:rPr lang="en-GB" altLang="en-US" sz="3000" b="1" dirty="0">
                <a:latin typeface="Times New Roman" panose="02020603050405020304" pitchFamily="18" charset="0"/>
                <a:cs typeface="Times New Roman" panose="02020603050405020304" pitchFamily="18" charset="0"/>
              </a:rPr>
              <a:t> </a:t>
            </a:r>
            <a:r>
              <a:rPr lang="en-GB" altLang="en-US" sz="3000" b="1" dirty="0" err="1">
                <a:latin typeface="Times New Roman" panose="02020603050405020304" pitchFamily="18" charset="0"/>
                <a:cs typeface="Times New Roman" panose="02020603050405020304" pitchFamily="18" charset="0"/>
              </a:rPr>
              <a:t>xúp</a:t>
            </a:r>
            <a:r>
              <a:rPr lang="en-GB" altLang="en-US" sz="3000" b="1" dirty="0">
                <a:latin typeface="Times New Roman" panose="02020603050405020304" pitchFamily="18" charset="0"/>
                <a:cs typeface="Times New Roman" panose="02020603050405020304" pitchFamily="18" charset="0"/>
              </a:rPr>
              <a:t> </a:t>
            </a:r>
            <a:r>
              <a:rPr lang="en-GB" altLang="en-US" sz="3000" b="1" dirty="0" err="1">
                <a:latin typeface="Times New Roman" panose="02020603050405020304" pitchFamily="18" charset="0"/>
                <a:cs typeface="Times New Roman" panose="02020603050405020304" pitchFamily="18" charset="0"/>
              </a:rPr>
              <a:t>dưới</a:t>
            </a:r>
            <a:r>
              <a:rPr lang="en-GB" altLang="en-US" sz="3000" b="1" dirty="0">
                <a:latin typeface="Times New Roman" panose="02020603050405020304" pitchFamily="18" charset="0"/>
                <a:cs typeface="Times New Roman" panose="02020603050405020304" pitchFamily="18" charset="0"/>
              </a:rPr>
              <a:t> </a:t>
            </a:r>
            <a:r>
              <a:rPr lang="en-GB" altLang="en-US" sz="3000" b="1" dirty="0" err="1">
                <a:latin typeface="Times New Roman" panose="02020603050405020304" pitchFamily="18" charset="0"/>
                <a:cs typeface="Times New Roman" panose="02020603050405020304" pitchFamily="18" charset="0"/>
              </a:rPr>
              <a:t>bóng</a:t>
            </a:r>
            <a:r>
              <a:rPr lang="en-GB" altLang="en-US" sz="3000" b="1" dirty="0">
                <a:latin typeface="Times New Roman" panose="02020603050405020304" pitchFamily="18" charset="0"/>
                <a:cs typeface="Times New Roman" panose="02020603050405020304" pitchFamily="18" charset="0"/>
              </a:rPr>
              <a:t> </a:t>
            </a:r>
            <a:r>
              <a:rPr lang="en-GB" altLang="en-US" sz="3000" b="1" dirty="0" err="1">
                <a:latin typeface="Times New Roman" panose="02020603050405020304" pitchFamily="18" charset="0"/>
                <a:cs typeface="Times New Roman" panose="02020603050405020304" pitchFamily="18" charset="0"/>
              </a:rPr>
              <a:t>cây</a:t>
            </a:r>
            <a:r>
              <a:rPr lang="en-GB" altLang="en-US" sz="3000" b="1" dirty="0">
                <a:latin typeface="Times New Roman" panose="02020603050405020304" pitchFamily="18" charset="0"/>
                <a:cs typeface="Times New Roman" panose="02020603050405020304" pitchFamily="18" charset="0"/>
              </a:rPr>
              <a:t> </a:t>
            </a:r>
            <a:r>
              <a:rPr lang="en-GB" altLang="en-US" sz="3000" b="1" dirty="0" err="1">
                <a:latin typeface="Times New Roman" panose="02020603050405020304" pitchFamily="18" charset="0"/>
                <a:cs typeface="Times New Roman" panose="02020603050405020304" pitchFamily="18" charset="0"/>
              </a:rPr>
              <a:t>thưa</a:t>
            </a:r>
            <a:r>
              <a:rPr lang="en-GB" altLang="en-US" sz="3000" b="1" dirty="0">
                <a:latin typeface="Times New Roman" panose="02020603050405020304" pitchFamily="18" charset="0"/>
                <a:cs typeface="Times New Roman" panose="02020603050405020304" pitchFamily="18" charset="0"/>
              </a:rPr>
              <a:t>. </a:t>
            </a:r>
            <a:r>
              <a:rPr lang="en-GB" altLang="en-US" sz="3000" b="1" dirty="0" err="1">
                <a:latin typeface="Times New Roman" panose="02020603050405020304" pitchFamily="18" charset="0"/>
                <a:cs typeface="Times New Roman" panose="02020603050405020304" pitchFamily="18" charset="0"/>
              </a:rPr>
              <a:t>Những</a:t>
            </a:r>
            <a:r>
              <a:rPr lang="en-GB" altLang="en-US" sz="3000" b="1" dirty="0">
                <a:latin typeface="Times New Roman" panose="02020603050405020304" pitchFamily="18" charset="0"/>
                <a:cs typeface="Times New Roman" panose="02020603050405020304" pitchFamily="18" charset="0"/>
              </a:rPr>
              <a:t> </a:t>
            </a:r>
            <a:r>
              <a:rPr lang="en-GB" altLang="en-US" sz="3000" b="1" dirty="0" err="1">
                <a:latin typeface="Times New Roman" panose="02020603050405020304" pitchFamily="18" charset="0"/>
                <a:cs typeface="Times New Roman" panose="02020603050405020304" pitchFamily="18" charset="0"/>
              </a:rPr>
              <a:t>chiếc</a:t>
            </a:r>
            <a:r>
              <a:rPr lang="en-GB" altLang="en-US" sz="3000" b="1" dirty="0">
                <a:latin typeface="Times New Roman" panose="02020603050405020304" pitchFamily="18" charset="0"/>
                <a:cs typeface="Times New Roman" panose="02020603050405020304" pitchFamily="18" charset="0"/>
              </a:rPr>
              <a:t> </a:t>
            </a:r>
            <a:r>
              <a:rPr lang="en-GB" altLang="en-US" sz="3000" b="1" dirty="0" err="1">
                <a:latin typeface="Times New Roman" panose="02020603050405020304" pitchFamily="18" charset="0"/>
                <a:cs typeface="Times New Roman" panose="02020603050405020304" pitchFamily="18" charset="0"/>
              </a:rPr>
              <a:t>nấm</a:t>
            </a:r>
            <a:r>
              <a:rPr lang="en-GB" altLang="en-US" sz="3000" b="1" dirty="0">
                <a:latin typeface="Times New Roman" panose="02020603050405020304" pitchFamily="18" charset="0"/>
                <a:cs typeface="Times New Roman" panose="02020603050405020304" pitchFamily="18" charset="0"/>
              </a:rPr>
              <a:t> to </a:t>
            </a:r>
            <a:r>
              <a:rPr lang="en-GB" altLang="en-US" sz="3000" b="1" dirty="0" err="1">
                <a:latin typeface="Times New Roman" panose="02020603050405020304" pitchFamily="18" charset="0"/>
                <a:cs typeface="Times New Roman" panose="02020603050405020304" pitchFamily="18" charset="0"/>
              </a:rPr>
              <a:t>bằng</a:t>
            </a:r>
            <a:r>
              <a:rPr lang="en-GB" altLang="en-US" sz="3000" b="1" dirty="0">
                <a:latin typeface="Times New Roman" panose="02020603050405020304" pitchFamily="18" charset="0"/>
                <a:cs typeface="Times New Roman" panose="02020603050405020304" pitchFamily="18" charset="0"/>
              </a:rPr>
              <a:t> </a:t>
            </a:r>
            <a:r>
              <a:rPr lang="en-GB" altLang="en-US" sz="3000" b="1" dirty="0" err="1">
                <a:latin typeface="Times New Roman" panose="02020603050405020304" pitchFamily="18" charset="0"/>
                <a:cs typeface="Times New Roman" panose="02020603050405020304" pitchFamily="18" charset="0"/>
              </a:rPr>
              <a:t>cái</a:t>
            </a:r>
            <a:r>
              <a:rPr lang="en-GB" altLang="en-US" sz="3000" b="1" dirty="0">
                <a:latin typeface="Times New Roman" panose="02020603050405020304" pitchFamily="18" charset="0"/>
                <a:cs typeface="Times New Roman" panose="02020603050405020304" pitchFamily="18" charset="0"/>
              </a:rPr>
              <a:t> </a:t>
            </a:r>
            <a:r>
              <a:rPr lang="en-GB" altLang="en-US" sz="3000" b="1" dirty="0" err="1">
                <a:latin typeface="Times New Roman" panose="02020603050405020304" pitchFamily="18" charset="0"/>
                <a:cs typeface="Times New Roman" panose="02020603050405020304" pitchFamily="18" charset="0"/>
              </a:rPr>
              <a:t>ấm</a:t>
            </a:r>
            <a:r>
              <a:rPr lang="en-GB" altLang="en-US" sz="3000" b="1" dirty="0">
                <a:latin typeface="Times New Roman" panose="02020603050405020304" pitchFamily="18" charset="0"/>
                <a:cs typeface="Times New Roman" panose="02020603050405020304" pitchFamily="18" charset="0"/>
              </a:rPr>
              <a:t> </a:t>
            </a:r>
            <a:r>
              <a:rPr lang="en-GB" altLang="en-US" sz="3000" b="1" dirty="0" err="1">
                <a:latin typeface="Times New Roman" panose="02020603050405020304" pitchFamily="18" charset="0"/>
                <a:cs typeface="Times New Roman" panose="02020603050405020304" pitchFamily="18" charset="0"/>
              </a:rPr>
              <a:t>tích</a:t>
            </a:r>
            <a:r>
              <a:rPr lang="en-GB" altLang="en-US" sz="3000" b="1" dirty="0">
                <a:latin typeface="Times New Roman" panose="02020603050405020304" pitchFamily="18" charset="0"/>
                <a:cs typeface="Times New Roman" panose="02020603050405020304" pitchFamily="18" charset="0"/>
              </a:rPr>
              <a:t>, </a:t>
            </a:r>
            <a:r>
              <a:rPr lang="en-GB" altLang="en-US" sz="3000" b="1" dirty="0" err="1">
                <a:latin typeface="Times New Roman" panose="02020603050405020304" pitchFamily="18" charset="0"/>
                <a:cs typeface="Times New Roman" panose="02020603050405020304" pitchFamily="18" charset="0"/>
              </a:rPr>
              <a:t>màu</a:t>
            </a:r>
            <a:r>
              <a:rPr lang="en-GB" altLang="en-US" sz="3000" b="1" dirty="0">
                <a:latin typeface="Times New Roman" panose="02020603050405020304" pitchFamily="18" charset="0"/>
                <a:cs typeface="Times New Roman" panose="02020603050405020304" pitchFamily="18" charset="0"/>
              </a:rPr>
              <a:t> </a:t>
            </a:r>
            <a:r>
              <a:rPr lang="en-GB" altLang="en-US" sz="3000" b="1" dirty="0" err="1">
                <a:latin typeface="Times New Roman" panose="02020603050405020304" pitchFamily="18" charset="0"/>
                <a:cs typeface="Times New Roman" panose="02020603050405020304" pitchFamily="18" charset="0"/>
              </a:rPr>
              <a:t>sặc</a:t>
            </a:r>
            <a:r>
              <a:rPr lang="en-GB" altLang="en-US" sz="3000" b="1" dirty="0">
                <a:latin typeface="Times New Roman" panose="02020603050405020304" pitchFamily="18" charset="0"/>
                <a:cs typeface="Times New Roman" panose="02020603050405020304" pitchFamily="18" charset="0"/>
              </a:rPr>
              <a:t> </a:t>
            </a:r>
            <a:r>
              <a:rPr lang="en-GB" altLang="en-US" sz="3000" b="1" dirty="0" err="1">
                <a:latin typeface="Times New Roman" panose="02020603050405020304" pitchFamily="18" charset="0"/>
                <a:cs typeface="Times New Roman" panose="02020603050405020304" pitchFamily="18" charset="0"/>
              </a:rPr>
              <a:t>sỡ</a:t>
            </a:r>
            <a:r>
              <a:rPr lang="en-GB" altLang="en-US" sz="3000" b="1" dirty="0">
                <a:latin typeface="Times New Roman" panose="02020603050405020304" pitchFamily="18" charset="0"/>
                <a:cs typeface="Times New Roman" panose="02020603050405020304" pitchFamily="18" charset="0"/>
              </a:rPr>
              <a:t> </a:t>
            </a:r>
            <a:r>
              <a:rPr lang="en-GB" altLang="en-US" sz="3000" b="1" dirty="0" err="1">
                <a:latin typeface="Times New Roman" panose="02020603050405020304" pitchFamily="18" charset="0"/>
                <a:cs typeface="Times New Roman" panose="02020603050405020304" pitchFamily="18" charset="0"/>
              </a:rPr>
              <a:t>rực</a:t>
            </a:r>
            <a:r>
              <a:rPr lang="en-GB" altLang="en-US" sz="3000" b="1" dirty="0">
                <a:latin typeface="Times New Roman" panose="02020603050405020304" pitchFamily="18" charset="0"/>
                <a:cs typeface="Times New Roman" panose="02020603050405020304" pitchFamily="18" charset="0"/>
              </a:rPr>
              <a:t> </a:t>
            </a:r>
            <a:r>
              <a:rPr lang="en-GB" altLang="en-US" sz="3000" b="1" dirty="0" err="1">
                <a:latin typeface="Times New Roman" panose="02020603050405020304" pitchFamily="18" charset="0"/>
                <a:cs typeface="Times New Roman" panose="02020603050405020304" pitchFamily="18" charset="0"/>
              </a:rPr>
              <a:t>lên</a:t>
            </a:r>
            <a:r>
              <a:rPr lang="en-GB" altLang="en-US" sz="3000" b="1" dirty="0">
                <a:latin typeface="Times New Roman" panose="02020603050405020304" pitchFamily="18" charset="0"/>
                <a:cs typeface="Times New Roman" panose="02020603050405020304" pitchFamily="18" charset="0"/>
              </a:rPr>
              <a:t>. </a:t>
            </a:r>
            <a:r>
              <a:rPr lang="en-GB" altLang="en-US" sz="3000" b="1" dirty="0" err="1">
                <a:latin typeface="Times New Roman" panose="02020603050405020304" pitchFamily="18" charset="0"/>
                <a:cs typeface="Times New Roman" panose="02020603050405020304" pitchFamily="18" charset="0"/>
              </a:rPr>
              <a:t>Mỗi</a:t>
            </a:r>
            <a:r>
              <a:rPr lang="en-GB" altLang="en-US" sz="3000" b="1" dirty="0">
                <a:latin typeface="Times New Roman" panose="02020603050405020304" pitchFamily="18" charset="0"/>
                <a:cs typeface="Times New Roman" panose="02020603050405020304" pitchFamily="18" charset="0"/>
              </a:rPr>
              <a:t> </a:t>
            </a:r>
            <a:r>
              <a:rPr lang="en-GB" altLang="en-US" sz="3000" b="1" dirty="0" err="1">
                <a:latin typeface="Times New Roman" panose="02020603050405020304" pitchFamily="18" charset="0"/>
                <a:cs typeface="Times New Roman" panose="02020603050405020304" pitchFamily="18" charset="0"/>
              </a:rPr>
              <a:t>chiếc</a:t>
            </a:r>
            <a:r>
              <a:rPr lang="en-GB" altLang="en-US" sz="3000" b="1" dirty="0">
                <a:latin typeface="Times New Roman" panose="02020603050405020304" pitchFamily="18" charset="0"/>
                <a:cs typeface="Times New Roman" panose="02020603050405020304" pitchFamily="18" charset="0"/>
              </a:rPr>
              <a:t> </a:t>
            </a:r>
            <a:r>
              <a:rPr lang="en-GB" altLang="en-US" sz="3000" b="1" dirty="0" err="1">
                <a:latin typeface="Times New Roman" panose="02020603050405020304" pitchFamily="18" charset="0"/>
                <a:cs typeface="Times New Roman" panose="02020603050405020304" pitchFamily="18" charset="0"/>
              </a:rPr>
              <a:t>nấm</a:t>
            </a:r>
            <a:r>
              <a:rPr lang="en-GB" altLang="en-US" sz="3000" b="1" dirty="0">
                <a:latin typeface="Times New Roman" panose="02020603050405020304" pitchFamily="18" charset="0"/>
                <a:cs typeface="Times New Roman" panose="02020603050405020304" pitchFamily="18" charset="0"/>
              </a:rPr>
              <a:t> </a:t>
            </a:r>
            <a:r>
              <a:rPr lang="en-GB" altLang="en-US" sz="3000" b="1" dirty="0" err="1">
                <a:latin typeface="Times New Roman" panose="02020603050405020304" pitchFamily="18" charset="0"/>
                <a:cs typeface="Times New Roman" panose="02020603050405020304" pitchFamily="18" charset="0"/>
              </a:rPr>
              <a:t>là</a:t>
            </a:r>
            <a:r>
              <a:rPr lang="en-GB" altLang="en-US" sz="3000" b="1" dirty="0">
                <a:latin typeface="Times New Roman" panose="02020603050405020304" pitchFamily="18" charset="0"/>
                <a:cs typeface="Times New Roman" panose="02020603050405020304" pitchFamily="18" charset="0"/>
              </a:rPr>
              <a:t> </a:t>
            </a:r>
            <a:r>
              <a:rPr lang="en-GB" altLang="en-US" sz="3000" b="1" dirty="0" err="1">
                <a:latin typeface="Times New Roman" panose="02020603050405020304" pitchFamily="18" charset="0"/>
                <a:cs typeface="Times New Roman" panose="02020603050405020304" pitchFamily="18" charset="0"/>
              </a:rPr>
              <a:t>một</a:t>
            </a:r>
            <a:r>
              <a:rPr lang="en-GB" altLang="en-US" sz="3000" b="1" dirty="0">
                <a:latin typeface="Times New Roman" panose="02020603050405020304" pitchFamily="18" charset="0"/>
                <a:cs typeface="Times New Roman" panose="02020603050405020304" pitchFamily="18" charset="0"/>
              </a:rPr>
              <a:t> </a:t>
            </a:r>
            <a:r>
              <a:rPr lang="en-GB" altLang="en-US" sz="3000" b="1" dirty="0" err="1">
                <a:latin typeface="Times New Roman" panose="02020603050405020304" pitchFamily="18" charset="0"/>
                <a:cs typeface="Times New Roman" panose="02020603050405020304" pitchFamily="18" charset="0"/>
              </a:rPr>
              <a:t>lâu</a:t>
            </a:r>
            <a:r>
              <a:rPr lang="en-GB" altLang="en-US" sz="3000" b="1" dirty="0">
                <a:latin typeface="Times New Roman" panose="02020603050405020304" pitchFamily="18" charset="0"/>
                <a:cs typeface="Times New Roman" panose="02020603050405020304" pitchFamily="18" charset="0"/>
              </a:rPr>
              <a:t> </a:t>
            </a:r>
            <a:r>
              <a:rPr lang="en-GB" altLang="en-US" sz="3000" b="1" dirty="0" err="1">
                <a:latin typeface="Times New Roman" panose="02020603050405020304" pitchFamily="18" charset="0"/>
                <a:cs typeface="Times New Roman" panose="02020603050405020304" pitchFamily="18" charset="0"/>
              </a:rPr>
              <a:t>đài</a:t>
            </a:r>
            <a:r>
              <a:rPr lang="en-GB" altLang="en-US" sz="3000" b="1" dirty="0">
                <a:latin typeface="Times New Roman" panose="02020603050405020304" pitchFamily="18" charset="0"/>
                <a:cs typeface="Times New Roman" panose="02020603050405020304" pitchFamily="18" charset="0"/>
              </a:rPr>
              <a:t> </a:t>
            </a:r>
            <a:r>
              <a:rPr lang="en-GB" altLang="en-US" sz="3000" b="1" dirty="0" err="1">
                <a:latin typeface="Times New Roman" panose="02020603050405020304" pitchFamily="18" charset="0"/>
                <a:cs typeface="Times New Roman" panose="02020603050405020304" pitchFamily="18" charset="0"/>
              </a:rPr>
              <a:t>kiến</a:t>
            </a:r>
            <a:r>
              <a:rPr lang="en-GB" altLang="en-US" sz="3000" b="1" dirty="0">
                <a:latin typeface="Times New Roman" panose="02020603050405020304" pitchFamily="18" charset="0"/>
                <a:cs typeface="Times New Roman" panose="02020603050405020304" pitchFamily="18" charset="0"/>
              </a:rPr>
              <a:t> </a:t>
            </a:r>
            <a:r>
              <a:rPr lang="en-GB" altLang="en-US" sz="3000" b="1" dirty="0" err="1">
                <a:latin typeface="Times New Roman" panose="02020603050405020304" pitchFamily="18" charset="0"/>
                <a:cs typeface="Times New Roman" panose="02020603050405020304" pitchFamily="18" charset="0"/>
              </a:rPr>
              <a:t>trúc</a:t>
            </a:r>
            <a:r>
              <a:rPr lang="en-GB" altLang="en-US" sz="3000" b="1" dirty="0">
                <a:latin typeface="Times New Roman" panose="02020603050405020304" pitchFamily="18" charset="0"/>
                <a:cs typeface="Times New Roman" panose="02020603050405020304" pitchFamily="18" charset="0"/>
              </a:rPr>
              <a:t> </a:t>
            </a:r>
            <a:r>
              <a:rPr lang="en-GB" altLang="en-US" sz="3000" b="1" dirty="0" err="1">
                <a:latin typeface="Times New Roman" panose="02020603050405020304" pitchFamily="18" charset="0"/>
                <a:cs typeface="Times New Roman" panose="02020603050405020304" pitchFamily="18" charset="0"/>
              </a:rPr>
              <a:t>tân</a:t>
            </a:r>
            <a:r>
              <a:rPr lang="en-GB" altLang="en-US" sz="3000" b="1" dirty="0">
                <a:latin typeface="Times New Roman" panose="02020603050405020304" pitchFamily="18" charset="0"/>
                <a:cs typeface="Times New Roman" panose="02020603050405020304" pitchFamily="18" charset="0"/>
              </a:rPr>
              <a:t> </a:t>
            </a:r>
            <a:r>
              <a:rPr lang="en-GB" altLang="en-US" sz="3000" b="1" dirty="0" err="1">
                <a:latin typeface="Times New Roman" panose="02020603050405020304" pitchFamily="18" charset="0"/>
                <a:cs typeface="Times New Roman" panose="02020603050405020304" pitchFamily="18" charset="0"/>
              </a:rPr>
              <a:t>kì</a:t>
            </a:r>
            <a:r>
              <a:rPr lang="en-GB" altLang="en-US" sz="3000" b="1" dirty="0">
                <a:latin typeface="Times New Roman" panose="02020603050405020304" pitchFamily="18" charset="0"/>
                <a:cs typeface="Times New Roman" panose="02020603050405020304" pitchFamily="18" charset="0"/>
              </a:rPr>
              <a:t>. </a:t>
            </a:r>
            <a:r>
              <a:rPr lang="en-GB" altLang="en-US" sz="3000" b="1" dirty="0" err="1">
                <a:latin typeface="Times New Roman" panose="02020603050405020304" pitchFamily="18" charset="0"/>
                <a:cs typeface="Times New Roman" panose="02020603050405020304" pitchFamily="18" charset="0"/>
              </a:rPr>
              <a:t>Tôi</a:t>
            </a:r>
            <a:r>
              <a:rPr lang="en-GB" altLang="en-US" sz="3000" b="1" dirty="0">
                <a:latin typeface="Times New Roman" panose="02020603050405020304" pitchFamily="18" charset="0"/>
                <a:cs typeface="Times New Roman" panose="02020603050405020304" pitchFamily="18" charset="0"/>
              </a:rPr>
              <a:t> </a:t>
            </a:r>
            <a:r>
              <a:rPr lang="en-GB" altLang="en-US" sz="3000" b="1" dirty="0" err="1">
                <a:latin typeface="Times New Roman" panose="02020603050405020304" pitchFamily="18" charset="0"/>
                <a:cs typeface="Times New Roman" panose="02020603050405020304" pitchFamily="18" charset="0"/>
              </a:rPr>
              <a:t>có</a:t>
            </a:r>
            <a:r>
              <a:rPr lang="en-GB" altLang="en-US" sz="3000" b="1" dirty="0">
                <a:latin typeface="Times New Roman" panose="02020603050405020304" pitchFamily="18" charset="0"/>
                <a:cs typeface="Times New Roman" panose="02020603050405020304" pitchFamily="18" charset="0"/>
              </a:rPr>
              <a:t> </a:t>
            </a:r>
            <a:r>
              <a:rPr lang="en-GB" altLang="en-US" sz="3000" b="1" dirty="0" err="1">
                <a:latin typeface="Times New Roman" panose="02020603050405020304" pitchFamily="18" charset="0"/>
                <a:cs typeface="Times New Roman" panose="02020603050405020304" pitchFamily="18" charset="0"/>
              </a:rPr>
              <a:t>cảm</a:t>
            </a:r>
            <a:r>
              <a:rPr lang="en-GB" altLang="en-US" sz="3000" b="1" dirty="0">
                <a:latin typeface="Times New Roman" panose="02020603050405020304" pitchFamily="18" charset="0"/>
                <a:cs typeface="Times New Roman" panose="02020603050405020304" pitchFamily="18" charset="0"/>
              </a:rPr>
              <a:t> </a:t>
            </a:r>
            <a:r>
              <a:rPr lang="en-GB" altLang="en-US" sz="3000" b="1" dirty="0" err="1">
                <a:latin typeface="Times New Roman" panose="02020603050405020304" pitchFamily="18" charset="0"/>
                <a:cs typeface="Times New Roman" panose="02020603050405020304" pitchFamily="18" charset="0"/>
              </a:rPr>
              <a:t>giác</a:t>
            </a:r>
            <a:r>
              <a:rPr lang="en-GB" altLang="en-US" sz="3000" b="1" dirty="0">
                <a:latin typeface="Times New Roman" panose="02020603050405020304" pitchFamily="18" charset="0"/>
                <a:cs typeface="Times New Roman" panose="02020603050405020304" pitchFamily="18" charset="0"/>
              </a:rPr>
              <a:t> </a:t>
            </a:r>
            <a:r>
              <a:rPr lang="en-GB" altLang="en-US" sz="3000" b="1" dirty="0" err="1">
                <a:latin typeface="Times New Roman" panose="02020603050405020304" pitchFamily="18" charset="0"/>
                <a:cs typeface="Times New Roman" panose="02020603050405020304" pitchFamily="18" charset="0"/>
              </a:rPr>
              <a:t>mình</a:t>
            </a:r>
            <a:r>
              <a:rPr lang="en-GB" altLang="en-US" sz="3000" b="1" dirty="0">
                <a:latin typeface="Times New Roman" panose="02020603050405020304" pitchFamily="18" charset="0"/>
                <a:cs typeface="Times New Roman" panose="02020603050405020304" pitchFamily="18" charset="0"/>
              </a:rPr>
              <a:t> </a:t>
            </a:r>
            <a:r>
              <a:rPr lang="en-GB" altLang="en-US" sz="3000" b="1" dirty="0" err="1">
                <a:latin typeface="Times New Roman" panose="02020603050405020304" pitchFamily="18" charset="0"/>
                <a:cs typeface="Times New Roman" panose="02020603050405020304" pitchFamily="18" charset="0"/>
              </a:rPr>
              <a:t>là</a:t>
            </a:r>
            <a:r>
              <a:rPr lang="en-GB" altLang="en-US" sz="3000" b="1" dirty="0">
                <a:latin typeface="Times New Roman" panose="02020603050405020304" pitchFamily="18" charset="0"/>
                <a:cs typeface="Times New Roman" panose="02020603050405020304" pitchFamily="18" charset="0"/>
              </a:rPr>
              <a:t> </a:t>
            </a:r>
            <a:r>
              <a:rPr lang="en-GB" altLang="en-US" sz="3000" b="1" dirty="0" err="1">
                <a:latin typeface="Times New Roman" panose="02020603050405020304" pitchFamily="18" charset="0"/>
                <a:cs typeface="Times New Roman" panose="02020603050405020304" pitchFamily="18" charset="0"/>
              </a:rPr>
              <a:t>một</a:t>
            </a:r>
            <a:r>
              <a:rPr lang="en-GB" altLang="en-US" sz="3000" b="1" dirty="0">
                <a:latin typeface="Times New Roman" panose="02020603050405020304" pitchFamily="18" charset="0"/>
                <a:cs typeface="Times New Roman" panose="02020603050405020304" pitchFamily="18" charset="0"/>
              </a:rPr>
              <a:t> </a:t>
            </a:r>
            <a:r>
              <a:rPr lang="en-GB" altLang="en-US" sz="3000" b="1" dirty="0" err="1">
                <a:latin typeface="Times New Roman" panose="02020603050405020304" pitchFamily="18" charset="0"/>
                <a:cs typeface="Times New Roman" panose="02020603050405020304" pitchFamily="18" charset="0"/>
              </a:rPr>
              <a:t>người</a:t>
            </a:r>
            <a:r>
              <a:rPr lang="en-GB" altLang="en-US" sz="3000" b="1" dirty="0">
                <a:latin typeface="Times New Roman" panose="02020603050405020304" pitchFamily="18" charset="0"/>
                <a:cs typeface="Times New Roman" panose="02020603050405020304" pitchFamily="18" charset="0"/>
              </a:rPr>
              <a:t> </a:t>
            </a:r>
            <a:r>
              <a:rPr lang="en-GB" altLang="en-US" sz="3000" b="1" dirty="0" err="1">
                <a:latin typeface="Times New Roman" panose="02020603050405020304" pitchFamily="18" charset="0"/>
                <a:cs typeface="Times New Roman" panose="02020603050405020304" pitchFamily="18" charset="0"/>
              </a:rPr>
              <a:t>khổng</a:t>
            </a:r>
            <a:r>
              <a:rPr lang="en-GB" altLang="en-US" sz="3000" b="1" dirty="0">
                <a:latin typeface="Times New Roman" panose="02020603050405020304" pitchFamily="18" charset="0"/>
                <a:cs typeface="Times New Roman" panose="02020603050405020304" pitchFamily="18" charset="0"/>
              </a:rPr>
              <a:t> </a:t>
            </a:r>
            <a:r>
              <a:rPr lang="en-GB" altLang="en-US" sz="3000" b="1" dirty="0" err="1">
                <a:latin typeface="Times New Roman" panose="02020603050405020304" pitchFamily="18" charset="0"/>
                <a:cs typeface="Times New Roman" panose="02020603050405020304" pitchFamily="18" charset="0"/>
              </a:rPr>
              <a:t>lồ</a:t>
            </a:r>
            <a:r>
              <a:rPr lang="en-GB" altLang="en-US" sz="3000" b="1" dirty="0">
                <a:latin typeface="Times New Roman" panose="02020603050405020304" pitchFamily="18" charset="0"/>
                <a:cs typeface="Times New Roman" panose="02020603050405020304" pitchFamily="18" charset="0"/>
              </a:rPr>
              <a:t> </a:t>
            </a:r>
            <a:r>
              <a:rPr lang="en-GB" altLang="en-US" sz="3000" b="1" dirty="0" err="1">
                <a:latin typeface="Times New Roman" panose="02020603050405020304" pitchFamily="18" charset="0"/>
                <a:cs typeface="Times New Roman" panose="02020603050405020304" pitchFamily="18" charset="0"/>
              </a:rPr>
              <a:t>đi</a:t>
            </a:r>
            <a:r>
              <a:rPr lang="en-GB" altLang="en-US" sz="3000" b="1" dirty="0">
                <a:latin typeface="Times New Roman" panose="02020603050405020304" pitchFamily="18" charset="0"/>
                <a:cs typeface="Times New Roman" panose="02020603050405020304" pitchFamily="18" charset="0"/>
              </a:rPr>
              <a:t> </a:t>
            </a:r>
            <a:r>
              <a:rPr lang="en-GB" altLang="en-US" sz="3000" b="1" dirty="0" err="1">
                <a:latin typeface="Times New Roman" panose="02020603050405020304" pitchFamily="18" charset="0"/>
                <a:cs typeface="Times New Roman" panose="02020603050405020304" pitchFamily="18" charset="0"/>
              </a:rPr>
              <a:t>lạc</a:t>
            </a:r>
            <a:r>
              <a:rPr lang="en-GB" altLang="en-US" sz="3000" b="1" dirty="0">
                <a:latin typeface="Times New Roman" panose="02020603050405020304" pitchFamily="18" charset="0"/>
                <a:cs typeface="Times New Roman" panose="02020603050405020304" pitchFamily="18" charset="0"/>
              </a:rPr>
              <a:t> </a:t>
            </a:r>
            <a:r>
              <a:rPr lang="en-GB" altLang="en-US" sz="3000" b="1" dirty="0" err="1">
                <a:latin typeface="Times New Roman" panose="02020603050405020304" pitchFamily="18" charset="0"/>
                <a:cs typeface="Times New Roman" panose="02020603050405020304" pitchFamily="18" charset="0"/>
              </a:rPr>
              <a:t>vào</a:t>
            </a:r>
            <a:r>
              <a:rPr lang="en-GB" altLang="en-US" sz="3000" b="1" dirty="0">
                <a:latin typeface="Times New Roman" panose="02020603050405020304" pitchFamily="18" charset="0"/>
                <a:cs typeface="Times New Roman" panose="02020603050405020304" pitchFamily="18" charset="0"/>
              </a:rPr>
              <a:t> </a:t>
            </a:r>
            <a:r>
              <a:rPr lang="en-GB" altLang="en-US" sz="3000" b="1" dirty="0" err="1">
                <a:latin typeface="Times New Roman" panose="02020603050405020304" pitchFamily="18" charset="0"/>
                <a:cs typeface="Times New Roman" panose="02020603050405020304" pitchFamily="18" charset="0"/>
              </a:rPr>
              <a:t>kinh</a:t>
            </a:r>
            <a:r>
              <a:rPr lang="en-GB" altLang="en-US" sz="3000" b="1" dirty="0">
                <a:latin typeface="Times New Roman" panose="02020603050405020304" pitchFamily="18" charset="0"/>
                <a:cs typeface="Times New Roman" panose="02020603050405020304" pitchFamily="18" charset="0"/>
              </a:rPr>
              <a:t> </a:t>
            </a:r>
            <a:r>
              <a:rPr lang="en-GB" altLang="en-US" sz="3000" b="1" dirty="0" err="1">
                <a:latin typeface="Times New Roman" panose="02020603050405020304" pitchFamily="18" charset="0"/>
                <a:cs typeface="Times New Roman" panose="02020603050405020304" pitchFamily="18" charset="0"/>
              </a:rPr>
              <a:t>đô</a:t>
            </a:r>
            <a:r>
              <a:rPr lang="en-GB" altLang="en-US" sz="3000" b="1" dirty="0">
                <a:latin typeface="Times New Roman" panose="02020603050405020304" pitchFamily="18" charset="0"/>
                <a:cs typeface="Times New Roman" panose="02020603050405020304" pitchFamily="18" charset="0"/>
              </a:rPr>
              <a:t> </a:t>
            </a:r>
            <a:r>
              <a:rPr lang="en-GB" altLang="en-US" sz="3000" b="1" dirty="0" err="1">
                <a:latin typeface="Times New Roman" panose="02020603050405020304" pitchFamily="18" charset="0"/>
                <a:cs typeface="Times New Roman" panose="02020603050405020304" pitchFamily="18" charset="0"/>
              </a:rPr>
              <a:t>của</a:t>
            </a:r>
            <a:r>
              <a:rPr lang="en-GB" altLang="en-US" sz="3000" b="1" dirty="0">
                <a:latin typeface="Times New Roman" panose="02020603050405020304" pitchFamily="18" charset="0"/>
                <a:cs typeface="Times New Roman" panose="02020603050405020304" pitchFamily="18" charset="0"/>
              </a:rPr>
              <a:t> </a:t>
            </a:r>
            <a:r>
              <a:rPr lang="en-GB" altLang="en-US" sz="3000" b="1" dirty="0" err="1">
                <a:latin typeface="Times New Roman" panose="02020603050405020304" pitchFamily="18" charset="0"/>
                <a:cs typeface="Times New Roman" panose="02020603050405020304" pitchFamily="18" charset="0"/>
              </a:rPr>
              <a:t>vương</a:t>
            </a:r>
            <a:r>
              <a:rPr lang="en-GB" altLang="en-US" sz="3000" b="1" dirty="0">
                <a:latin typeface="Times New Roman" panose="02020603050405020304" pitchFamily="18" charset="0"/>
                <a:cs typeface="Times New Roman" panose="02020603050405020304" pitchFamily="18" charset="0"/>
              </a:rPr>
              <a:t> </a:t>
            </a:r>
            <a:r>
              <a:rPr lang="en-GB" altLang="en-US" sz="3000" b="1" dirty="0" err="1">
                <a:latin typeface="Times New Roman" panose="02020603050405020304" pitchFamily="18" charset="0"/>
                <a:cs typeface="Times New Roman" panose="02020603050405020304" pitchFamily="18" charset="0"/>
              </a:rPr>
              <a:t>quốc</a:t>
            </a:r>
            <a:r>
              <a:rPr lang="en-GB" altLang="en-US" sz="3000" b="1" dirty="0">
                <a:latin typeface="Times New Roman" panose="02020603050405020304" pitchFamily="18" charset="0"/>
                <a:cs typeface="Times New Roman" panose="02020603050405020304" pitchFamily="18" charset="0"/>
              </a:rPr>
              <a:t> </a:t>
            </a:r>
            <a:r>
              <a:rPr lang="en-GB" altLang="en-US" sz="3000" b="1" dirty="0" err="1">
                <a:latin typeface="Times New Roman" panose="02020603050405020304" pitchFamily="18" charset="0"/>
                <a:cs typeface="Times New Roman" panose="02020603050405020304" pitchFamily="18" charset="0"/>
              </a:rPr>
              <a:t>những</a:t>
            </a:r>
            <a:r>
              <a:rPr lang="en-GB" altLang="en-US" sz="3000" b="1" dirty="0">
                <a:latin typeface="Times New Roman" panose="02020603050405020304" pitchFamily="18" charset="0"/>
                <a:cs typeface="Times New Roman" panose="02020603050405020304" pitchFamily="18" charset="0"/>
              </a:rPr>
              <a:t> </a:t>
            </a:r>
            <a:r>
              <a:rPr lang="en-GB" altLang="en-US" sz="3000" b="1" dirty="0" err="1">
                <a:latin typeface="Times New Roman" panose="02020603050405020304" pitchFamily="18" charset="0"/>
                <a:cs typeface="Times New Roman" panose="02020603050405020304" pitchFamily="18" charset="0"/>
              </a:rPr>
              <a:t>người</a:t>
            </a:r>
            <a:r>
              <a:rPr lang="en-GB" altLang="en-US" sz="3000" b="1" dirty="0">
                <a:latin typeface="Times New Roman" panose="02020603050405020304" pitchFamily="18" charset="0"/>
                <a:cs typeface="Times New Roman" panose="02020603050405020304" pitchFamily="18" charset="0"/>
              </a:rPr>
              <a:t> </a:t>
            </a:r>
            <a:r>
              <a:rPr lang="en-GB" altLang="en-US" sz="3000" b="1" dirty="0" err="1">
                <a:latin typeface="Times New Roman" panose="02020603050405020304" pitchFamily="18" charset="0"/>
                <a:cs typeface="Times New Roman" panose="02020603050405020304" pitchFamily="18" charset="0"/>
              </a:rPr>
              <a:t>tí</a:t>
            </a:r>
            <a:r>
              <a:rPr lang="en-GB" altLang="en-US" sz="3000" b="1" dirty="0">
                <a:latin typeface="Times New Roman" panose="02020603050405020304" pitchFamily="18" charset="0"/>
                <a:cs typeface="Times New Roman" panose="02020603050405020304" pitchFamily="18" charset="0"/>
              </a:rPr>
              <a:t> hon. </a:t>
            </a:r>
            <a:r>
              <a:rPr lang="en-GB" altLang="en-US" sz="3000" b="1" dirty="0" err="1">
                <a:latin typeface="Times New Roman" panose="02020603050405020304" pitchFamily="18" charset="0"/>
                <a:cs typeface="Times New Roman" panose="02020603050405020304" pitchFamily="18" charset="0"/>
              </a:rPr>
              <a:t>Đền</a:t>
            </a:r>
            <a:r>
              <a:rPr lang="en-GB" altLang="en-US" sz="3000" b="1" dirty="0">
                <a:latin typeface="Times New Roman" panose="02020603050405020304" pitchFamily="18" charset="0"/>
                <a:cs typeface="Times New Roman" panose="02020603050405020304" pitchFamily="18" charset="0"/>
              </a:rPr>
              <a:t> </a:t>
            </a:r>
            <a:r>
              <a:rPr lang="en-GB" altLang="en-US" sz="3000" b="1" dirty="0" err="1">
                <a:latin typeface="Times New Roman" panose="02020603050405020304" pitchFamily="18" charset="0"/>
                <a:cs typeface="Times New Roman" panose="02020603050405020304" pitchFamily="18" charset="0"/>
              </a:rPr>
              <a:t>đài</a:t>
            </a:r>
            <a:r>
              <a:rPr lang="en-GB" altLang="en-US" sz="3000" b="1" dirty="0">
                <a:latin typeface="Times New Roman" panose="02020603050405020304" pitchFamily="18" charset="0"/>
                <a:cs typeface="Times New Roman" panose="02020603050405020304" pitchFamily="18" charset="0"/>
              </a:rPr>
              <a:t>, </a:t>
            </a:r>
            <a:r>
              <a:rPr lang="en-GB" altLang="en-US" sz="3000" b="1" dirty="0" err="1">
                <a:latin typeface="Times New Roman" panose="02020603050405020304" pitchFamily="18" charset="0"/>
                <a:cs typeface="Times New Roman" panose="02020603050405020304" pitchFamily="18" charset="0"/>
              </a:rPr>
              <a:t>miếu</a:t>
            </a:r>
            <a:r>
              <a:rPr lang="en-GB" altLang="en-US" sz="3000" b="1" dirty="0">
                <a:latin typeface="Times New Roman" panose="02020603050405020304" pitchFamily="18" charset="0"/>
                <a:cs typeface="Times New Roman" panose="02020603050405020304" pitchFamily="18" charset="0"/>
              </a:rPr>
              <a:t> </a:t>
            </a:r>
            <a:r>
              <a:rPr lang="en-GB" altLang="en-US" sz="3000" b="1" dirty="0" err="1">
                <a:latin typeface="Times New Roman" panose="02020603050405020304" pitchFamily="18" charset="0"/>
                <a:cs typeface="Times New Roman" panose="02020603050405020304" pitchFamily="18" charset="0"/>
              </a:rPr>
              <a:t>mạo</a:t>
            </a:r>
            <a:r>
              <a:rPr lang="en-GB" altLang="en-US" sz="3000" b="1" dirty="0">
                <a:latin typeface="Times New Roman" panose="02020603050405020304" pitchFamily="18" charset="0"/>
                <a:cs typeface="Times New Roman" panose="02020603050405020304" pitchFamily="18" charset="0"/>
              </a:rPr>
              <a:t>, </a:t>
            </a:r>
            <a:r>
              <a:rPr lang="en-GB" altLang="en-US" sz="3000" b="1" dirty="0" err="1">
                <a:latin typeface="Times New Roman" panose="02020603050405020304" pitchFamily="18" charset="0"/>
                <a:cs typeface="Times New Roman" panose="02020603050405020304" pitchFamily="18" charset="0"/>
              </a:rPr>
              <a:t>cung</a:t>
            </a:r>
            <a:r>
              <a:rPr lang="en-GB" altLang="en-US" sz="3000" b="1" dirty="0">
                <a:latin typeface="Times New Roman" panose="02020603050405020304" pitchFamily="18" charset="0"/>
                <a:cs typeface="Times New Roman" panose="02020603050405020304" pitchFamily="18" charset="0"/>
              </a:rPr>
              <a:t> </a:t>
            </a:r>
            <a:r>
              <a:rPr lang="en-GB" altLang="en-US" sz="3000" b="1" dirty="0" err="1">
                <a:latin typeface="Times New Roman" panose="02020603050405020304" pitchFamily="18" charset="0"/>
                <a:cs typeface="Times New Roman" panose="02020603050405020304" pitchFamily="18" charset="0"/>
              </a:rPr>
              <a:t>điện</a:t>
            </a:r>
            <a:r>
              <a:rPr lang="en-GB" altLang="en-US" sz="3000" b="1" dirty="0">
                <a:latin typeface="Times New Roman" panose="02020603050405020304" pitchFamily="18" charset="0"/>
                <a:cs typeface="Times New Roman" panose="02020603050405020304" pitchFamily="18" charset="0"/>
              </a:rPr>
              <a:t> </a:t>
            </a:r>
            <a:r>
              <a:rPr lang="en-GB" altLang="en-US" sz="3000" b="1" dirty="0" err="1">
                <a:latin typeface="Times New Roman" panose="02020603050405020304" pitchFamily="18" charset="0"/>
                <a:cs typeface="Times New Roman" panose="02020603050405020304" pitchFamily="18" charset="0"/>
              </a:rPr>
              <a:t>của</a:t>
            </a:r>
            <a:r>
              <a:rPr lang="en-GB" altLang="en-US" sz="3000" b="1" dirty="0">
                <a:latin typeface="Times New Roman" panose="02020603050405020304" pitchFamily="18" charset="0"/>
                <a:cs typeface="Times New Roman" panose="02020603050405020304" pitchFamily="18" charset="0"/>
              </a:rPr>
              <a:t> </a:t>
            </a:r>
            <a:r>
              <a:rPr lang="en-GB" altLang="en-US" sz="3000" b="1" dirty="0" err="1">
                <a:latin typeface="Times New Roman" panose="02020603050405020304" pitchFamily="18" charset="0"/>
                <a:cs typeface="Times New Roman" panose="02020603050405020304" pitchFamily="18" charset="0"/>
              </a:rPr>
              <a:t>họ</a:t>
            </a:r>
            <a:r>
              <a:rPr lang="en-GB" altLang="en-US" sz="3000" b="1" dirty="0">
                <a:latin typeface="Times New Roman" panose="02020603050405020304" pitchFamily="18" charset="0"/>
                <a:cs typeface="Times New Roman" panose="02020603050405020304" pitchFamily="18" charset="0"/>
              </a:rPr>
              <a:t> </a:t>
            </a:r>
            <a:r>
              <a:rPr lang="en-GB" altLang="en-US" sz="3000" b="1" dirty="0" err="1">
                <a:latin typeface="Times New Roman" panose="02020603050405020304" pitchFamily="18" charset="0"/>
                <a:cs typeface="Times New Roman" panose="02020603050405020304" pitchFamily="18" charset="0"/>
              </a:rPr>
              <a:t>lúp</a:t>
            </a:r>
            <a:r>
              <a:rPr lang="en-GB" altLang="en-US" sz="3000" b="1" dirty="0">
                <a:latin typeface="Times New Roman" panose="02020603050405020304" pitchFamily="18" charset="0"/>
                <a:cs typeface="Times New Roman" panose="02020603050405020304" pitchFamily="18" charset="0"/>
              </a:rPr>
              <a:t> </a:t>
            </a:r>
            <a:r>
              <a:rPr lang="en-GB" altLang="en-US" sz="3000" b="1" dirty="0" err="1">
                <a:latin typeface="Times New Roman" panose="02020603050405020304" pitchFamily="18" charset="0"/>
                <a:cs typeface="Times New Roman" panose="02020603050405020304" pitchFamily="18" charset="0"/>
              </a:rPr>
              <a:t>xúp</a:t>
            </a:r>
            <a:r>
              <a:rPr lang="en-GB" altLang="en-US" sz="3000" b="1" dirty="0">
                <a:latin typeface="Times New Roman" panose="02020603050405020304" pitchFamily="18" charset="0"/>
                <a:cs typeface="Times New Roman" panose="02020603050405020304" pitchFamily="18" charset="0"/>
              </a:rPr>
              <a:t> </a:t>
            </a:r>
            <a:r>
              <a:rPr lang="en-GB" altLang="en-US" sz="3000" b="1" dirty="0" err="1">
                <a:latin typeface="Times New Roman" panose="02020603050405020304" pitchFamily="18" charset="0"/>
                <a:cs typeface="Times New Roman" panose="02020603050405020304" pitchFamily="18" charset="0"/>
              </a:rPr>
              <a:t>dưới</a:t>
            </a:r>
            <a:r>
              <a:rPr lang="en-GB" altLang="en-US" sz="3000" b="1" dirty="0">
                <a:latin typeface="Times New Roman" panose="02020603050405020304" pitchFamily="18" charset="0"/>
                <a:cs typeface="Times New Roman" panose="02020603050405020304" pitchFamily="18" charset="0"/>
              </a:rPr>
              <a:t> </a:t>
            </a:r>
            <a:r>
              <a:rPr lang="en-GB" altLang="en-US" sz="3000" b="1" dirty="0" err="1">
                <a:latin typeface="Times New Roman" panose="02020603050405020304" pitchFamily="18" charset="0"/>
                <a:cs typeface="Times New Roman" panose="02020603050405020304" pitchFamily="18" charset="0"/>
              </a:rPr>
              <a:t>chân</a:t>
            </a:r>
            <a:r>
              <a:rPr lang="en-GB" altLang="en-US" sz="3000" b="1" dirty="0">
                <a:latin typeface="Times New Roman" panose="02020603050405020304" pitchFamily="18" charset="0"/>
                <a:cs typeface="Times New Roman" panose="02020603050405020304" pitchFamily="18" charset="0"/>
              </a:rPr>
              <a:t>.</a:t>
            </a:r>
          </a:p>
        </p:txBody>
      </p:sp>
      <p:cxnSp>
        <p:nvCxnSpPr>
          <p:cNvPr id="5" name="Straight Connector 4"/>
          <p:cNvCxnSpPr/>
          <p:nvPr/>
        </p:nvCxnSpPr>
        <p:spPr>
          <a:xfrm>
            <a:off x="1831340" y="1834515"/>
            <a:ext cx="221551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093470" y="2280285"/>
            <a:ext cx="136080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5923915" y="2280285"/>
            <a:ext cx="136080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923915" y="2710815"/>
            <a:ext cx="136080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8220075" y="2699385"/>
            <a:ext cx="2305685" cy="1143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714875" y="3166110"/>
            <a:ext cx="3959860" cy="381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5160645" y="3664585"/>
            <a:ext cx="1480185" cy="190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2921000" y="4645025"/>
            <a:ext cx="1480185" cy="190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left)">
                                      <p:cBhvr>
                                        <p:cTn id="31" dur="500"/>
                                        <p:tgtEl>
                                          <p:spTgt spid="12"/>
                                        </p:tgtEl>
                                      </p:cBhvr>
                                    </p:animEffect>
                                  </p:childTnLst>
                                </p:cTn>
                              </p:par>
                            </p:childTnLst>
                          </p:cTn>
                        </p:par>
                        <p:par>
                          <p:cTn id="32" fill="hold">
                            <p:stCondLst>
                              <p:cond delay="3500"/>
                            </p:stCondLst>
                            <p:childTnLst>
                              <p:par>
                                <p:cTn id="33" presetID="22" presetClass="entr" presetSubtype="8" fill="hold"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left)">
                                      <p:cBhvr>
                                        <p:cTn id="3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îṣľîḍê"/>
          <p:cNvSpPr/>
          <p:nvPr/>
        </p:nvSpPr>
        <p:spPr bwMode="auto">
          <a:xfrm>
            <a:off x="10596227" y="164821"/>
            <a:ext cx="377967" cy="225161"/>
          </a:xfrm>
          <a:custGeom>
            <a:avLst/>
            <a:gdLst>
              <a:gd name="T0" fmla="*/ 203 w 249"/>
              <a:gd name="T1" fmla="*/ 50 h 142"/>
              <a:gd name="T2" fmla="*/ 180 w 249"/>
              <a:gd name="T3" fmla="*/ 50 h 142"/>
              <a:gd name="T4" fmla="*/ 124 w 249"/>
              <a:gd name="T5" fmla="*/ 0 h 142"/>
              <a:gd name="T6" fmla="*/ 69 w 249"/>
              <a:gd name="T7" fmla="*/ 50 h 142"/>
              <a:gd name="T8" fmla="*/ 46 w 249"/>
              <a:gd name="T9" fmla="*/ 50 h 142"/>
              <a:gd name="T10" fmla="*/ 0 w 249"/>
              <a:gd name="T11" fmla="*/ 96 h 142"/>
              <a:gd name="T12" fmla="*/ 46 w 249"/>
              <a:gd name="T13" fmla="*/ 142 h 142"/>
              <a:gd name="T14" fmla="*/ 203 w 249"/>
              <a:gd name="T15" fmla="*/ 142 h 142"/>
              <a:gd name="T16" fmla="*/ 249 w 249"/>
              <a:gd name="T17" fmla="*/ 96 h 142"/>
              <a:gd name="T18" fmla="*/ 203 w 249"/>
              <a:gd name="T19" fmla="*/ 5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142">
                <a:moveTo>
                  <a:pt x="203" y="50"/>
                </a:moveTo>
                <a:cubicBezTo>
                  <a:pt x="180" y="50"/>
                  <a:pt x="180" y="50"/>
                  <a:pt x="180" y="50"/>
                </a:cubicBezTo>
                <a:cubicBezTo>
                  <a:pt x="177" y="22"/>
                  <a:pt x="153" y="0"/>
                  <a:pt x="124" y="0"/>
                </a:cubicBezTo>
                <a:cubicBezTo>
                  <a:pt x="95" y="0"/>
                  <a:pt x="72" y="22"/>
                  <a:pt x="69" y="50"/>
                </a:cubicBezTo>
                <a:cubicBezTo>
                  <a:pt x="46" y="50"/>
                  <a:pt x="46" y="50"/>
                  <a:pt x="46" y="50"/>
                </a:cubicBezTo>
                <a:cubicBezTo>
                  <a:pt x="21" y="50"/>
                  <a:pt x="0" y="71"/>
                  <a:pt x="0" y="96"/>
                </a:cubicBezTo>
                <a:cubicBezTo>
                  <a:pt x="0" y="121"/>
                  <a:pt x="21" y="142"/>
                  <a:pt x="46" y="142"/>
                </a:cubicBezTo>
                <a:cubicBezTo>
                  <a:pt x="203" y="142"/>
                  <a:pt x="203" y="142"/>
                  <a:pt x="203" y="142"/>
                </a:cubicBezTo>
                <a:cubicBezTo>
                  <a:pt x="228" y="142"/>
                  <a:pt x="249" y="121"/>
                  <a:pt x="249" y="96"/>
                </a:cubicBezTo>
                <a:cubicBezTo>
                  <a:pt x="249" y="71"/>
                  <a:pt x="228" y="50"/>
                  <a:pt x="203" y="5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33" name="íṩľíḋê"/>
          <p:cNvSpPr/>
          <p:nvPr/>
        </p:nvSpPr>
        <p:spPr bwMode="auto">
          <a:xfrm>
            <a:off x="637329" y="609274"/>
            <a:ext cx="635000" cy="284928"/>
          </a:xfrm>
          <a:custGeom>
            <a:avLst/>
            <a:gdLst>
              <a:gd name="T0" fmla="*/ 311 w 366"/>
              <a:gd name="T1" fmla="*/ 75 h 199"/>
              <a:gd name="T2" fmla="*/ 290 w 366"/>
              <a:gd name="T3" fmla="*/ 24 h 199"/>
              <a:gd name="T4" fmla="*/ 242 w 366"/>
              <a:gd name="T5" fmla="*/ 50 h 199"/>
              <a:gd name="T6" fmla="*/ 196 w 366"/>
              <a:gd name="T7" fmla="*/ 1 h 199"/>
              <a:gd name="T8" fmla="*/ 145 w 366"/>
              <a:gd name="T9" fmla="*/ 44 h 199"/>
              <a:gd name="T10" fmla="*/ 90 w 366"/>
              <a:gd name="T11" fmla="*/ 12 h 199"/>
              <a:gd name="T12" fmla="*/ 33 w 366"/>
              <a:gd name="T13" fmla="*/ 29 h 199"/>
              <a:gd name="T14" fmla="*/ 51 w 366"/>
              <a:gd name="T15" fmla="*/ 79 h 199"/>
              <a:gd name="T16" fmla="*/ 13 w 366"/>
              <a:gd name="T17" fmla="*/ 140 h 199"/>
              <a:gd name="T18" fmla="*/ 85 w 366"/>
              <a:gd name="T19" fmla="*/ 145 h 199"/>
              <a:gd name="T20" fmla="*/ 143 w 366"/>
              <a:gd name="T21" fmla="*/ 199 h 199"/>
              <a:gd name="T22" fmla="*/ 203 w 366"/>
              <a:gd name="T23" fmla="*/ 148 h 199"/>
              <a:gd name="T24" fmla="*/ 247 w 366"/>
              <a:gd name="T25" fmla="*/ 178 h 199"/>
              <a:gd name="T26" fmla="*/ 299 w 366"/>
              <a:gd name="T27" fmla="*/ 177 h 199"/>
              <a:gd name="T28" fmla="*/ 316 w 366"/>
              <a:gd name="T29" fmla="*/ 132 h 199"/>
              <a:gd name="T30" fmla="*/ 352 w 366"/>
              <a:gd name="T31" fmla="*/ 118 h 199"/>
              <a:gd name="T32" fmla="*/ 359 w 366"/>
              <a:gd name="T33" fmla="*/ 82 h 199"/>
              <a:gd name="T34" fmla="*/ 311 w 366"/>
              <a:gd name="T35" fmla="*/ 75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199">
                <a:moveTo>
                  <a:pt x="311" y="75"/>
                </a:moveTo>
                <a:cubicBezTo>
                  <a:pt x="320" y="57"/>
                  <a:pt x="310" y="31"/>
                  <a:pt x="290" y="24"/>
                </a:cubicBezTo>
                <a:cubicBezTo>
                  <a:pt x="271" y="17"/>
                  <a:pt x="247" y="30"/>
                  <a:pt x="242" y="50"/>
                </a:cubicBezTo>
                <a:cubicBezTo>
                  <a:pt x="242" y="26"/>
                  <a:pt x="221" y="3"/>
                  <a:pt x="196" y="1"/>
                </a:cubicBezTo>
                <a:cubicBezTo>
                  <a:pt x="172" y="0"/>
                  <a:pt x="148" y="19"/>
                  <a:pt x="145" y="44"/>
                </a:cubicBezTo>
                <a:cubicBezTo>
                  <a:pt x="128" y="31"/>
                  <a:pt x="111" y="17"/>
                  <a:pt x="90" y="12"/>
                </a:cubicBezTo>
                <a:cubicBezTo>
                  <a:pt x="70" y="7"/>
                  <a:pt x="45" y="12"/>
                  <a:pt x="33" y="29"/>
                </a:cubicBezTo>
                <a:cubicBezTo>
                  <a:pt x="21" y="46"/>
                  <a:pt x="30" y="76"/>
                  <a:pt x="51" y="79"/>
                </a:cubicBezTo>
                <a:cubicBezTo>
                  <a:pt x="22" y="78"/>
                  <a:pt x="0" y="114"/>
                  <a:pt x="13" y="140"/>
                </a:cubicBezTo>
                <a:cubicBezTo>
                  <a:pt x="26" y="166"/>
                  <a:pt x="68" y="169"/>
                  <a:pt x="85" y="145"/>
                </a:cubicBezTo>
                <a:cubicBezTo>
                  <a:pt x="87" y="174"/>
                  <a:pt x="114" y="198"/>
                  <a:pt x="143" y="199"/>
                </a:cubicBezTo>
                <a:cubicBezTo>
                  <a:pt x="172" y="199"/>
                  <a:pt x="199" y="176"/>
                  <a:pt x="203" y="148"/>
                </a:cubicBezTo>
                <a:cubicBezTo>
                  <a:pt x="217" y="159"/>
                  <a:pt x="231" y="171"/>
                  <a:pt x="247" y="178"/>
                </a:cubicBezTo>
                <a:cubicBezTo>
                  <a:pt x="264" y="185"/>
                  <a:pt x="284" y="186"/>
                  <a:pt x="299" y="177"/>
                </a:cubicBezTo>
                <a:cubicBezTo>
                  <a:pt x="315" y="169"/>
                  <a:pt x="324" y="148"/>
                  <a:pt x="316" y="132"/>
                </a:cubicBezTo>
                <a:cubicBezTo>
                  <a:pt x="329" y="130"/>
                  <a:pt x="343" y="127"/>
                  <a:pt x="352" y="118"/>
                </a:cubicBezTo>
                <a:cubicBezTo>
                  <a:pt x="362" y="109"/>
                  <a:pt x="366" y="93"/>
                  <a:pt x="359" y="82"/>
                </a:cubicBezTo>
                <a:cubicBezTo>
                  <a:pt x="352" y="71"/>
                  <a:pt x="334" y="62"/>
                  <a:pt x="311" y="75"/>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4" name="íşļîďe"/>
          <p:cNvSpPr/>
          <p:nvPr/>
        </p:nvSpPr>
        <p:spPr bwMode="auto">
          <a:xfrm>
            <a:off x="10974194" y="433706"/>
            <a:ext cx="838728" cy="321470"/>
          </a:xfrm>
          <a:custGeom>
            <a:avLst/>
            <a:gdLst>
              <a:gd name="T0" fmla="*/ 445 w 472"/>
              <a:gd name="T1" fmla="*/ 142 h 181"/>
              <a:gd name="T2" fmla="*/ 442 w 472"/>
              <a:gd name="T3" fmla="*/ 142 h 181"/>
              <a:gd name="T4" fmla="*/ 442 w 472"/>
              <a:gd name="T5" fmla="*/ 138 h 181"/>
              <a:gd name="T6" fmla="*/ 418 w 472"/>
              <a:gd name="T7" fmla="*/ 114 h 181"/>
              <a:gd name="T8" fmla="*/ 401 w 472"/>
              <a:gd name="T9" fmla="*/ 120 h 181"/>
              <a:gd name="T10" fmla="*/ 380 w 472"/>
              <a:gd name="T11" fmla="*/ 110 h 181"/>
              <a:gd name="T12" fmla="*/ 360 w 472"/>
              <a:gd name="T13" fmla="*/ 120 h 181"/>
              <a:gd name="T14" fmla="*/ 349 w 472"/>
              <a:gd name="T15" fmla="*/ 115 h 181"/>
              <a:gd name="T16" fmla="*/ 348 w 472"/>
              <a:gd name="T17" fmla="*/ 115 h 181"/>
              <a:gd name="T18" fmla="*/ 348 w 472"/>
              <a:gd name="T19" fmla="*/ 112 h 181"/>
              <a:gd name="T20" fmla="*/ 324 w 472"/>
              <a:gd name="T21" fmla="*/ 88 h 181"/>
              <a:gd name="T22" fmla="*/ 308 w 472"/>
              <a:gd name="T23" fmla="*/ 93 h 181"/>
              <a:gd name="T24" fmla="*/ 288 w 472"/>
              <a:gd name="T25" fmla="*/ 77 h 181"/>
              <a:gd name="T26" fmla="*/ 279 w 472"/>
              <a:gd name="T27" fmla="*/ 79 h 181"/>
              <a:gd name="T28" fmla="*/ 279 w 472"/>
              <a:gd name="T29" fmla="*/ 75 h 181"/>
              <a:gd name="T30" fmla="*/ 240 w 472"/>
              <a:gd name="T31" fmla="*/ 36 h 181"/>
              <a:gd name="T32" fmla="*/ 223 w 472"/>
              <a:gd name="T33" fmla="*/ 40 h 181"/>
              <a:gd name="T34" fmla="*/ 178 w 472"/>
              <a:gd name="T35" fmla="*/ 0 h 181"/>
              <a:gd name="T36" fmla="*/ 132 w 472"/>
              <a:gd name="T37" fmla="*/ 45 h 181"/>
              <a:gd name="T38" fmla="*/ 129 w 472"/>
              <a:gd name="T39" fmla="*/ 44 h 181"/>
              <a:gd name="T40" fmla="*/ 94 w 472"/>
              <a:gd name="T41" fmla="*/ 69 h 181"/>
              <a:gd name="T42" fmla="*/ 69 w 472"/>
              <a:gd name="T43" fmla="*/ 95 h 181"/>
              <a:gd name="T44" fmla="*/ 70 w 472"/>
              <a:gd name="T45" fmla="*/ 103 h 181"/>
              <a:gd name="T46" fmla="*/ 61 w 472"/>
              <a:gd name="T47" fmla="*/ 101 h 181"/>
              <a:gd name="T48" fmla="*/ 30 w 472"/>
              <a:gd name="T49" fmla="*/ 131 h 181"/>
              <a:gd name="T50" fmla="*/ 32 w 472"/>
              <a:gd name="T51" fmla="*/ 142 h 181"/>
              <a:gd name="T52" fmla="*/ 27 w 472"/>
              <a:gd name="T53" fmla="*/ 142 h 181"/>
              <a:gd name="T54" fmla="*/ 0 w 472"/>
              <a:gd name="T55" fmla="*/ 162 h 181"/>
              <a:gd name="T56" fmla="*/ 22 w 472"/>
              <a:gd name="T57" fmla="*/ 181 h 181"/>
              <a:gd name="T58" fmla="*/ 22 w 472"/>
              <a:gd name="T59" fmla="*/ 181 h 181"/>
              <a:gd name="T60" fmla="*/ 445 w 472"/>
              <a:gd name="T61" fmla="*/ 181 h 181"/>
              <a:gd name="T62" fmla="*/ 472 w 472"/>
              <a:gd name="T63" fmla="*/ 162 h 181"/>
              <a:gd name="T64" fmla="*/ 445 w 472"/>
              <a:gd name="T65" fmla="*/ 14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2" h="181">
                <a:moveTo>
                  <a:pt x="445" y="142"/>
                </a:moveTo>
                <a:cubicBezTo>
                  <a:pt x="444" y="142"/>
                  <a:pt x="443" y="142"/>
                  <a:pt x="442" y="142"/>
                </a:cubicBezTo>
                <a:cubicBezTo>
                  <a:pt x="442" y="140"/>
                  <a:pt x="442" y="139"/>
                  <a:pt x="442" y="138"/>
                </a:cubicBezTo>
                <a:cubicBezTo>
                  <a:pt x="442" y="124"/>
                  <a:pt x="432" y="114"/>
                  <a:pt x="418" y="114"/>
                </a:cubicBezTo>
                <a:cubicBezTo>
                  <a:pt x="412" y="114"/>
                  <a:pt x="406" y="116"/>
                  <a:pt x="401" y="120"/>
                </a:cubicBezTo>
                <a:cubicBezTo>
                  <a:pt x="397" y="114"/>
                  <a:pt x="389" y="110"/>
                  <a:pt x="380" y="110"/>
                </a:cubicBezTo>
                <a:cubicBezTo>
                  <a:pt x="372" y="110"/>
                  <a:pt x="364" y="114"/>
                  <a:pt x="360" y="120"/>
                </a:cubicBezTo>
                <a:cubicBezTo>
                  <a:pt x="357" y="117"/>
                  <a:pt x="353" y="115"/>
                  <a:pt x="349" y="115"/>
                </a:cubicBezTo>
                <a:cubicBezTo>
                  <a:pt x="348" y="115"/>
                  <a:pt x="348" y="115"/>
                  <a:pt x="348" y="115"/>
                </a:cubicBezTo>
                <a:cubicBezTo>
                  <a:pt x="348" y="114"/>
                  <a:pt x="348" y="113"/>
                  <a:pt x="348" y="112"/>
                </a:cubicBezTo>
                <a:cubicBezTo>
                  <a:pt x="348" y="99"/>
                  <a:pt x="337" y="88"/>
                  <a:pt x="324" y="88"/>
                </a:cubicBezTo>
                <a:cubicBezTo>
                  <a:pt x="318" y="88"/>
                  <a:pt x="313" y="90"/>
                  <a:pt x="308" y="93"/>
                </a:cubicBezTo>
                <a:cubicBezTo>
                  <a:pt x="306" y="84"/>
                  <a:pt x="298" y="77"/>
                  <a:pt x="288" y="77"/>
                </a:cubicBezTo>
                <a:cubicBezTo>
                  <a:pt x="285" y="77"/>
                  <a:pt x="282" y="78"/>
                  <a:pt x="279" y="79"/>
                </a:cubicBezTo>
                <a:cubicBezTo>
                  <a:pt x="279" y="78"/>
                  <a:pt x="279" y="77"/>
                  <a:pt x="279" y="75"/>
                </a:cubicBezTo>
                <a:cubicBezTo>
                  <a:pt x="279" y="54"/>
                  <a:pt x="262" y="36"/>
                  <a:pt x="240" y="36"/>
                </a:cubicBezTo>
                <a:cubicBezTo>
                  <a:pt x="234" y="36"/>
                  <a:pt x="228" y="38"/>
                  <a:pt x="223" y="40"/>
                </a:cubicBezTo>
                <a:cubicBezTo>
                  <a:pt x="221" y="18"/>
                  <a:pt x="201" y="0"/>
                  <a:pt x="178" y="0"/>
                </a:cubicBezTo>
                <a:cubicBezTo>
                  <a:pt x="153" y="0"/>
                  <a:pt x="132" y="20"/>
                  <a:pt x="132" y="45"/>
                </a:cubicBezTo>
                <a:cubicBezTo>
                  <a:pt x="131" y="45"/>
                  <a:pt x="130" y="44"/>
                  <a:pt x="129" y="44"/>
                </a:cubicBezTo>
                <a:cubicBezTo>
                  <a:pt x="113" y="44"/>
                  <a:pt x="99" y="54"/>
                  <a:pt x="94" y="69"/>
                </a:cubicBezTo>
                <a:cubicBezTo>
                  <a:pt x="80" y="69"/>
                  <a:pt x="69" y="81"/>
                  <a:pt x="69" y="95"/>
                </a:cubicBezTo>
                <a:cubicBezTo>
                  <a:pt x="69" y="98"/>
                  <a:pt x="69" y="100"/>
                  <a:pt x="70" y="103"/>
                </a:cubicBezTo>
                <a:cubicBezTo>
                  <a:pt x="67" y="102"/>
                  <a:pt x="64" y="101"/>
                  <a:pt x="61" y="101"/>
                </a:cubicBezTo>
                <a:cubicBezTo>
                  <a:pt x="44" y="101"/>
                  <a:pt x="30" y="115"/>
                  <a:pt x="30" y="131"/>
                </a:cubicBezTo>
                <a:cubicBezTo>
                  <a:pt x="30" y="135"/>
                  <a:pt x="31" y="139"/>
                  <a:pt x="32" y="142"/>
                </a:cubicBezTo>
                <a:cubicBezTo>
                  <a:pt x="31" y="142"/>
                  <a:pt x="29" y="142"/>
                  <a:pt x="27" y="142"/>
                </a:cubicBezTo>
                <a:cubicBezTo>
                  <a:pt x="12" y="142"/>
                  <a:pt x="0" y="151"/>
                  <a:pt x="0" y="162"/>
                </a:cubicBezTo>
                <a:cubicBezTo>
                  <a:pt x="0" y="171"/>
                  <a:pt x="10" y="179"/>
                  <a:pt x="22" y="181"/>
                </a:cubicBezTo>
                <a:cubicBezTo>
                  <a:pt x="22" y="181"/>
                  <a:pt x="22" y="181"/>
                  <a:pt x="22" y="181"/>
                </a:cubicBezTo>
                <a:cubicBezTo>
                  <a:pt x="445" y="181"/>
                  <a:pt x="445" y="181"/>
                  <a:pt x="445" y="181"/>
                </a:cubicBezTo>
                <a:cubicBezTo>
                  <a:pt x="460" y="181"/>
                  <a:pt x="472" y="172"/>
                  <a:pt x="472" y="162"/>
                </a:cubicBezTo>
                <a:cubicBezTo>
                  <a:pt x="472" y="151"/>
                  <a:pt x="460" y="142"/>
                  <a:pt x="445" y="142"/>
                </a:cubicBezTo>
                <a:close/>
              </a:path>
            </a:pathLst>
          </a:custGeom>
          <a:solidFill>
            <a:schemeClr val="bg1"/>
          </a:solidFill>
          <a:ln>
            <a:noFill/>
          </a:ln>
        </p:spPr>
        <p:txBody>
          <a:bodyPr anchor="ctr"/>
          <a:lstStyle/>
          <a:p>
            <a:pPr algn="ctr"/>
            <a:endParaRPr/>
          </a:p>
        </p:txBody>
      </p:sp>
      <p:grpSp>
        <p:nvGrpSpPr>
          <p:cNvPr id="35" name="组合 34"/>
          <p:cNvGrpSpPr/>
          <p:nvPr/>
        </p:nvGrpSpPr>
        <p:grpSpPr>
          <a:xfrm>
            <a:off x="637540" y="702945"/>
            <a:ext cx="1847215" cy="1694815"/>
            <a:chOff x="5190329" y="4025400"/>
            <a:chExt cx="1847125" cy="1694929"/>
          </a:xfrm>
        </p:grpSpPr>
        <p:sp>
          <p:nvSpPr>
            <p:cNvPr id="453" name="íşḷíḋe"/>
            <p:cNvSpPr/>
            <p:nvPr/>
          </p:nvSpPr>
          <p:spPr bwMode="auto">
            <a:xfrm>
              <a:off x="6502243" y="4861071"/>
              <a:ext cx="535211" cy="457148"/>
            </a:xfrm>
            <a:custGeom>
              <a:avLst/>
              <a:gdLst>
                <a:gd name="T0" fmla="*/ 470 w 532"/>
                <a:gd name="T1" fmla="*/ 128 h 455"/>
                <a:gd name="T2" fmla="*/ 266 w 532"/>
                <a:gd name="T3" fmla="*/ 1 h 455"/>
                <a:gd name="T4" fmla="*/ 266 w 532"/>
                <a:gd name="T5" fmla="*/ 1 h 455"/>
                <a:gd name="T6" fmla="*/ 62 w 532"/>
                <a:gd name="T7" fmla="*/ 128 h 455"/>
                <a:gd name="T8" fmla="*/ 171 w 532"/>
                <a:gd name="T9" fmla="*/ 455 h 455"/>
                <a:gd name="T10" fmla="*/ 266 w 532"/>
                <a:gd name="T11" fmla="*/ 455 h 455"/>
                <a:gd name="T12" fmla="*/ 266 w 532"/>
                <a:gd name="T13" fmla="*/ 455 h 455"/>
                <a:gd name="T14" fmla="*/ 361 w 532"/>
                <a:gd name="T15" fmla="*/ 455 h 455"/>
                <a:gd name="T16" fmla="*/ 470 w 532"/>
                <a:gd name="T17" fmla="*/ 128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2" h="455">
                  <a:moveTo>
                    <a:pt x="470" y="128"/>
                  </a:moveTo>
                  <a:cubicBezTo>
                    <a:pt x="427" y="0"/>
                    <a:pt x="277" y="1"/>
                    <a:pt x="266" y="1"/>
                  </a:cubicBezTo>
                  <a:cubicBezTo>
                    <a:pt x="266" y="1"/>
                    <a:pt x="266" y="1"/>
                    <a:pt x="266" y="1"/>
                  </a:cubicBezTo>
                  <a:cubicBezTo>
                    <a:pt x="254" y="1"/>
                    <a:pt x="105" y="1"/>
                    <a:pt x="62" y="128"/>
                  </a:cubicBezTo>
                  <a:cubicBezTo>
                    <a:pt x="0" y="313"/>
                    <a:pt x="171" y="455"/>
                    <a:pt x="171" y="455"/>
                  </a:cubicBezTo>
                  <a:cubicBezTo>
                    <a:pt x="266" y="455"/>
                    <a:pt x="266" y="455"/>
                    <a:pt x="266" y="455"/>
                  </a:cubicBezTo>
                  <a:cubicBezTo>
                    <a:pt x="266" y="455"/>
                    <a:pt x="266" y="455"/>
                    <a:pt x="266" y="455"/>
                  </a:cubicBezTo>
                  <a:cubicBezTo>
                    <a:pt x="361" y="455"/>
                    <a:pt x="361" y="455"/>
                    <a:pt x="361" y="455"/>
                  </a:cubicBezTo>
                  <a:cubicBezTo>
                    <a:pt x="361" y="455"/>
                    <a:pt x="532" y="313"/>
                    <a:pt x="470" y="1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54" name="iŝļídê"/>
            <p:cNvSpPr/>
            <p:nvPr/>
          </p:nvSpPr>
          <p:spPr bwMode="auto">
            <a:xfrm>
              <a:off x="6672410" y="5338436"/>
              <a:ext cx="194878" cy="137594"/>
            </a:xfrm>
            <a:custGeom>
              <a:avLst/>
              <a:gdLst>
                <a:gd name="T0" fmla="*/ 194 w 194"/>
                <a:gd name="T1" fmla="*/ 2 h 137"/>
                <a:gd name="T2" fmla="*/ 191 w 194"/>
                <a:gd name="T3" fmla="*/ 0 h 137"/>
                <a:gd name="T4" fmla="*/ 3 w 194"/>
                <a:gd name="T5" fmla="*/ 0 h 137"/>
                <a:gd name="T6" fmla="*/ 0 w 194"/>
                <a:gd name="T7" fmla="*/ 2 h 137"/>
                <a:gd name="T8" fmla="*/ 0 w 194"/>
                <a:gd name="T9" fmla="*/ 4 h 137"/>
                <a:gd name="T10" fmla="*/ 25 w 194"/>
                <a:gd name="T11" fmla="*/ 137 h 137"/>
                <a:gd name="T12" fmla="*/ 32 w 194"/>
                <a:gd name="T13" fmla="*/ 136 h 137"/>
                <a:gd name="T14" fmla="*/ 14 w 194"/>
                <a:gd name="T15" fmla="*/ 42 h 137"/>
                <a:gd name="T16" fmla="*/ 180 w 194"/>
                <a:gd name="T17" fmla="*/ 42 h 137"/>
                <a:gd name="T18" fmla="*/ 161 w 194"/>
                <a:gd name="T19" fmla="*/ 136 h 137"/>
                <a:gd name="T20" fmla="*/ 168 w 194"/>
                <a:gd name="T21" fmla="*/ 137 h 137"/>
                <a:gd name="T22" fmla="*/ 194 w 194"/>
                <a:gd name="T23" fmla="*/ 4 h 137"/>
                <a:gd name="T24" fmla="*/ 194 w 194"/>
                <a:gd name="T25" fmla="*/ 2 h 137"/>
                <a:gd name="T26" fmla="*/ 183 w 194"/>
                <a:gd name="T27" fmla="*/ 7 h 137"/>
                <a:gd name="T28" fmla="*/ 159 w 194"/>
                <a:gd name="T29" fmla="*/ 33 h 137"/>
                <a:gd name="T30" fmla="*/ 135 w 194"/>
                <a:gd name="T31" fmla="*/ 7 h 137"/>
                <a:gd name="T32" fmla="*/ 183 w 194"/>
                <a:gd name="T33" fmla="*/ 7 h 137"/>
                <a:gd name="T34" fmla="*/ 185 w 194"/>
                <a:gd name="T35" fmla="*/ 15 h 137"/>
                <a:gd name="T36" fmla="*/ 181 w 194"/>
                <a:gd name="T37" fmla="*/ 35 h 137"/>
                <a:gd name="T38" fmla="*/ 167 w 194"/>
                <a:gd name="T39" fmla="*/ 35 h 137"/>
                <a:gd name="T40" fmla="*/ 185 w 194"/>
                <a:gd name="T41" fmla="*/ 15 h 137"/>
                <a:gd name="T42" fmla="*/ 105 w 194"/>
                <a:gd name="T43" fmla="*/ 35 h 137"/>
                <a:gd name="T44" fmla="*/ 128 w 194"/>
                <a:gd name="T45" fmla="*/ 9 h 137"/>
                <a:gd name="T46" fmla="*/ 151 w 194"/>
                <a:gd name="T47" fmla="*/ 35 h 137"/>
                <a:gd name="T48" fmla="*/ 105 w 194"/>
                <a:gd name="T49" fmla="*/ 35 h 137"/>
                <a:gd name="T50" fmla="*/ 121 w 194"/>
                <a:gd name="T51" fmla="*/ 7 h 137"/>
                <a:gd name="T52" fmla="*/ 97 w 194"/>
                <a:gd name="T53" fmla="*/ 33 h 137"/>
                <a:gd name="T54" fmla="*/ 73 w 194"/>
                <a:gd name="T55" fmla="*/ 7 h 137"/>
                <a:gd name="T56" fmla="*/ 121 w 194"/>
                <a:gd name="T57" fmla="*/ 7 h 137"/>
                <a:gd name="T58" fmla="*/ 43 w 194"/>
                <a:gd name="T59" fmla="*/ 35 h 137"/>
                <a:gd name="T60" fmla="*/ 66 w 194"/>
                <a:gd name="T61" fmla="*/ 9 h 137"/>
                <a:gd name="T62" fmla="*/ 89 w 194"/>
                <a:gd name="T63" fmla="*/ 35 h 137"/>
                <a:gd name="T64" fmla="*/ 43 w 194"/>
                <a:gd name="T65" fmla="*/ 35 h 137"/>
                <a:gd name="T66" fmla="*/ 27 w 194"/>
                <a:gd name="T67" fmla="*/ 35 h 137"/>
                <a:gd name="T68" fmla="*/ 13 w 194"/>
                <a:gd name="T69" fmla="*/ 35 h 137"/>
                <a:gd name="T70" fmla="*/ 9 w 194"/>
                <a:gd name="T71" fmla="*/ 15 h 137"/>
                <a:gd name="T72" fmla="*/ 27 w 194"/>
                <a:gd name="T73" fmla="*/ 35 h 137"/>
                <a:gd name="T74" fmla="*/ 59 w 194"/>
                <a:gd name="T75" fmla="*/ 7 h 137"/>
                <a:gd name="T76" fmla="*/ 35 w 194"/>
                <a:gd name="T77" fmla="*/ 33 h 137"/>
                <a:gd name="T78" fmla="*/ 11 w 194"/>
                <a:gd name="T79" fmla="*/ 7 h 137"/>
                <a:gd name="T80" fmla="*/ 59 w 194"/>
                <a:gd name="T81" fmla="*/ 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4" h="137">
                  <a:moveTo>
                    <a:pt x="194" y="2"/>
                  </a:moveTo>
                  <a:cubicBezTo>
                    <a:pt x="193" y="1"/>
                    <a:pt x="192" y="0"/>
                    <a:pt x="191" y="0"/>
                  </a:cubicBezTo>
                  <a:cubicBezTo>
                    <a:pt x="3" y="0"/>
                    <a:pt x="3" y="0"/>
                    <a:pt x="3" y="0"/>
                  </a:cubicBezTo>
                  <a:cubicBezTo>
                    <a:pt x="2" y="0"/>
                    <a:pt x="1" y="1"/>
                    <a:pt x="0" y="2"/>
                  </a:cubicBezTo>
                  <a:cubicBezTo>
                    <a:pt x="0" y="3"/>
                    <a:pt x="0" y="3"/>
                    <a:pt x="0" y="4"/>
                  </a:cubicBezTo>
                  <a:cubicBezTo>
                    <a:pt x="25" y="137"/>
                    <a:pt x="25" y="137"/>
                    <a:pt x="25" y="137"/>
                  </a:cubicBezTo>
                  <a:cubicBezTo>
                    <a:pt x="32" y="136"/>
                    <a:pt x="32" y="136"/>
                    <a:pt x="32" y="136"/>
                  </a:cubicBezTo>
                  <a:cubicBezTo>
                    <a:pt x="14" y="42"/>
                    <a:pt x="14" y="42"/>
                    <a:pt x="14" y="42"/>
                  </a:cubicBezTo>
                  <a:cubicBezTo>
                    <a:pt x="180" y="42"/>
                    <a:pt x="180" y="42"/>
                    <a:pt x="180" y="42"/>
                  </a:cubicBezTo>
                  <a:cubicBezTo>
                    <a:pt x="161" y="136"/>
                    <a:pt x="161" y="136"/>
                    <a:pt x="161" y="136"/>
                  </a:cubicBezTo>
                  <a:cubicBezTo>
                    <a:pt x="168" y="137"/>
                    <a:pt x="168" y="137"/>
                    <a:pt x="168" y="137"/>
                  </a:cubicBezTo>
                  <a:cubicBezTo>
                    <a:pt x="194" y="4"/>
                    <a:pt x="194" y="4"/>
                    <a:pt x="194" y="4"/>
                  </a:cubicBezTo>
                  <a:cubicBezTo>
                    <a:pt x="194" y="3"/>
                    <a:pt x="194" y="3"/>
                    <a:pt x="194" y="2"/>
                  </a:cubicBezTo>
                  <a:close/>
                  <a:moveTo>
                    <a:pt x="183" y="7"/>
                  </a:moveTo>
                  <a:cubicBezTo>
                    <a:pt x="159" y="33"/>
                    <a:pt x="159" y="33"/>
                    <a:pt x="159" y="33"/>
                  </a:cubicBezTo>
                  <a:cubicBezTo>
                    <a:pt x="135" y="7"/>
                    <a:pt x="135" y="7"/>
                    <a:pt x="135" y="7"/>
                  </a:cubicBezTo>
                  <a:lnTo>
                    <a:pt x="183" y="7"/>
                  </a:lnTo>
                  <a:close/>
                  <a:moveTo>
                    <a:pt x="185" y="15"/>
                  </a:moveTo>
                  <a:cubicBezTo>
                    <a:pt x="181" y="35"/>
                    <a:pt x="181" y="35"/>
                    <a:pt x="181" y="35"/>
                  </a:cubicBezTo>
                  <a:cubicBezTo>
                    <a:pt x="167" y="35"/>
                    <a:pt x="167" y="35"/>
                    <a:pt x="167" y="35"/>
                  </a:cubicBezTo>
                  <a:lnTo>
                    <a:pt x="185" y="15"/>
                  </a:lnTo>
                  <a:close/>
                  <a:moveTo>
                    <a:pt x="105" y="35"/>
                  </a:moveTo>
                  <a:cubicBezTo>
                    <a:pt x="128" y="9"/>
                    <a:pt x="128" y="9"/>
                    <a:pt x="128" y="9"/>
                  </a:cubicBezTo>
                  <a:cubicBezTo>
                    <a:pt x="151" y="35"/>
                    <a:pt x="151" y="35"/>
                    <a:pt x="151" y="35"/>
                  </a:cubicBezTo>
                  <a:lnTo>
                    <a:pt x="105" y="35"/>
                  </a:lnTo>
                  <a:close/>
                  <a:moveTo>
                    <a:pt x="121" y="7"/>
                  </a:moveTo>
                  <a:cubicBezTo>
                    <a:pt x="97" y="33"/>
                    <a:pt x="97" y="33"/>
                    <a:pt x="97" y="33"/>
                  </a:cubicBezTo>
                  <a:cubicBezTo>
                    <a:pt x="73" y="7"/>
                    <a:pt x="73" y="7"/>
                    <a:pt x="73" y="7"/>
                  </a:cubicBezTo>
                  <a:lnTo>
                    <a:pt x="121" y="7"/>
                  </a:lnTo>
                  <a:close/>
                  <a:moveTo>
                    <a:pt x="43" y="35"/>
                  </a:moveTo>
                  <a:cubicBezTo>
                    <a:pt x="66" y="9"/>
                    <a:pt x="66" y="9"/>
                    <a:pt x="66" y="9"/>
                  </a:cubicBezTo>
                  <a:cubicBezTo>
                    <a:pt x="89" y="35"/>
                    <a:pt x="89" y="35"/>
                    <a:pt x="89" y="35"/>
                  </a:cubicBezTo>
                  <a:lnTo>
                    <a:pt x="43" y="35"/>
                  </a:lnTo>
                  <a:close/>
                  <a:moveTo>
                    <a:pt x="27" y="35"/>
                  </a:moveTo>
                  <a:cubicBezTo>
                    <a:pt x="13" y="35"/>
                    <a:pt x="13" y="35"/>
                    <a:pt x="13" y="35"/>
                  </a:cubicBezTo>
                  <a:cubicBezTo>
                    <a:pt x="9" y="15"/>
                    <a:pt x="9" y="15"/>
                    <a:pt x="9" y="15"/>
                  </a:cubicBezTo>
                  <a:lnTo>
                    <a:pt x="27" y="35"/>
                  </a:lnTo>
                  <a:close/>
                  <a:moveTo>
                    <a:pt x="59" y="7"/>
                  </a:moveTo>
                  <a:cubicBezTo>
                    <a:pt x="35" y="33"/>
                    <a:pt x="35" y="33"/>
                    <a:pt x="35" y="33"/>
                  </a:cubicBezTo>
                  <a:cubicBezTo>
                    <a:pt x="11" y="7"/>
                    <a:pt x="11" y="7"/>
                    <a:pt x="11" y="7"/>
                  </a:cubicBezTo>
                  <a:lnTo>
                    <a:pt x="59" y="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55" name="íṥlïḋè"/>
            <p:cNvSpPr/>
            <p:nvPr/>
          </p:nvSpPr>
          <p:spPr bwMode="auto">
            <a:xfrm>
              <a:off x="6698243" y="5479400"/>
              <a:ext cx="143210" cy="97158"/>
            </a:xfrm>
            <a:custGeom>
              <a:avLst/>
              <a:gdLst>
                <a:gd name="T0" fmla="*/ 0 w 142"/>
                <a:gd name="T1" fmla="*/ 0 h 97"/>
                <a:gd name="T2" fmla="*/ 14 w 142"/>
                <a:gd name="T3" fmla="*/ 93 h 97"/>
                <a:gd name="T4" fmla="*/ 19 w 142"/>
                <a:gd name="T5" fmla="*/ 97 h 97"/>
                <a:gd name="T6" fmla="*/ 123 w 142"/>
                <a:gd name="T7" fmla="*/ 97 h 97"/>
                <a:gd name="T8" fmla="*/ 128 w 142"/>
                <a:gd name="T9" fmla="*/ 93 h 97"/>
                <a:gd name="T10" fmla="*/ 142 w 142"/>
                <a:gd name="T11" fmla="*/ 0 h 97"/>
                <a:gd name="T12" fmla="*/ 0 w 14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42" h="97">
                  <a:moveTo>
                    <a:pt x="0" y="0"/>
                  </a:moveTo>
                  <a:cubicBezTo>
                    <a:pt x="14" y="93"/>
                    <a:pt x="14" y="93"/>
                    <a:pt x="14" y="93"/>
                  </a:cubicBezTo>
                  <a:cubicBezTo>
                    <a:pt x="15" y="95"/>
                    <a:pt x="17" y="97"/>
                    <a:pt x="19" y="97"/>
                  </a:cubicBezTo>
                  <a:cubicBezTo>
                    <a:pt x="123" y="97"/>
                    <a:pt x="123" y="97"/>
                    <a:pt x="123" y="97"/>
                  </a:cubicBezTo>
                  <a:cubicBezTo>
                    <a:pt x="125" y="97"/>
                    <a:pt x="127" y="95"/>
                    <a:pt x="128" y="93"/>
                  </a:cubicBezTo>
                  <a:cubicBezTo>
                    <a:pt x="142" y="0"/>
                    <a:pt x="142" y="0"/>
                    <a:pt x="142" y="0"/>
                  </a:cubicBezTo>
                  <a:lnTo>
                    <a:pt x="0" y="0"/>
                  </a:lnTo>
                  <a:close/>
                </a:path>
              </a:pathLst>
            </a:custGeom>
            <a:solidFill>
              <a:srgbClr val="9E5A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56" name="íṩlidé"/>
            <p:cNvSpPr/>
            <p:nvPr/>
          </p:nvSpPr>
          <p:spPr bwMode="auto">
            <a:xfrm>
              <a:off x="6770129" y="5479400"/>
              <a:ext cx="71324" cy="97158"/>
            </a:xfrm>
            <a:custGeom>
              <a:avLst/>
              <a:gdLst>
                <a:gd name="T0" fmla="*/ 0 w 71"/>
                <a:gd name="T1" fmla="*/ 0 h 97"/>
                <a:gd name="T2" fmla="*/ 0 w 71"/>
                <a:gd name="T3" fmla="*/ 97 h 97"/>
                <a:gd name="T4" fmla="*/ 52 w 71"/>
                <a:gd name="T5" fmla="*/ 97 h 97"/>
                <a:gd name="T6" fmla="*/ 57 w 71"/>
                <a:gd name="T7" fmla="*/ 93 h 97"/>
                <a:gd name="T8" fmla="*/ 71 w 71"/>
                <a:gd name="T9" fmla="*/ 0 h 97"/>
                <a:gd name="T10" fmla="*/ 0 w 71"/>
                <a:gd name="T11" fmla="*/ 0 h 97"/>
              </a:gdLst>
              <a:ahLst/>
              <a:cxnLst>
                <a:cxn ang="0">
                  <a:pos x="T0" y="T1"/>
                </a:cxn>
                <a:cxn ang="0">
                  <a:pos x="T2" y="T3"/>
                </a:cxn>
                <a:cxn ang="0">
                  <a:pos x="T4" y="T5"/>
                </a:cxn>
                <a:cxn ang="0">
                  <a:pos x="T6" y="T7"/>
                </a:cxn>
                <a:cxn ang="0">
                  <a:pos x="T8" y="T9"/>
                </a:cxn>
                <a:cxn ang="0">
                  <a:pos x="T10" y="T11"/>
                </a:cxn>
              </a:cxnLst>
              <a:rect l="0" t="0" r="r" b="b"/>
              <a:pathLst>
                <a:path w="71" h="97">
                  <a:moveTo>
                    <a:pt x="0" y="0"/>
                  </a:moveTo>
                  <a:cubicBezTo>
                    <a:pt x="0" y="97"/>
                    <a:pt x="0" y="97"/>
                    <a:pt x="0" y="97"/>
                  </a:cubicBezTo>
                  <a:cubicBezTo>
                    <a:pt x="52" y="97"/>
                    <a:pt x="52" y="97"/>
                    <a:pt x="52" y="97"/>
                  </a:cubicBezTo>
                  <a:cubicBezTo>
                    <a:pt x="54" y="97"/>
                    <a:pt x="56" y="95"/>
                    <a:pt x="57" y="93"/>
                  </a:cubicBezTo>
                  <a:cubicBezTo>
                    <a:pt x="71" y="0"/>
                    <a:pt x="71" y="0"/>
                    <a:pt x="71" y="0"/>
                  </a:cubicBezTo>
                  <a:lnTo>
                    <a:pt x="0" y="0"/>
                  </a:lnTo>
                  <a:close/>
                </a:path>
              </a:pathLst>
            </a:custGeom>
            <a:solidFill>
              <a:srgbClr val="954A3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57" name="íśḻîḋe"/>
            <p:cNvSpPr/>
            <p:nvPr/>
          </p:nvSpPr>
          <p:spPr bwMode="auto">
            <a:xfrm>
              <a:off x="6691504" y="5465360"/>
              <a:ext cx="156688" cy="16848"/>
            </a:xfrm>
            <a:custGeom>
              <a:avLst/>
              <a:gdLst>
                <a:gd name="T0" fmla="*/ 147 w 156"/>
                <a:gd name="T1" fmla="*/ 17 h 17"/>
                <a:gd name="T2" fmla="*/ 9 w 156"/>
                <a:gd name="T3" fmla="*/ 17 h 17"/>
                <a:gd name="T4" fmla="*/ 0 w 156"/>
                <a:gd name="T5" fmla="*/ 8 h 17"/>
                <a:gd name="T6" fmla="*/ 0 w 156"/>
                <a:gd name="T7" fmla="*/ 8 h 17"/>
                <a:gd name="T8" fmla="*/ 9 w 156"/>
                <a:gd name="T9" fmla="*/ 0 h 17"/>
                <a:gd name="T10" fmla="*/ 147 w 156"/>
                <a:gd name="T11" fmla="*/ 0 h 17"/>
                <a:gd name="T12" fmla="*/ 156 w 156"/>
                <a:gd name="T13" fmla="*/ 8 h 17"/>
                <a:gd name="T14" fmla="*/ 156 w 156"/>
                <a:gd name="T15" fmla="*/ 8 h 17"/>
                <a:gd name="T16" fmla="*/ 147 w 156"/>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17">
                  <a:moveTo>
                    <a:pt x="147" y="17"/>
                  </a:moveTo>
                  <a:cubicBezTo>
                    <a:pt x="9" y="17"/>
                    <a:pt x="9" y="17"/>
                    <a:pt x="9" y="17"/>
                  </a:cubicBezTo>
                  <a:cubicBezTo>
                    <a:pt x="4" y="17"/>
                    <a:pt x="0" y="13"/>
                    <a:pt x="0" y="8"/>
                  </a:cubicBezTo>
                  <a:cubicBezTo>
                    <a:pt x="0" y="8"/>
                    <a:pt x="0" y="8"/>
                    <a:pt x="0" y="8"/>
                  </a:cubicBezTo>
                  <a:cubicBezTo>
                    <a:pt x="0" y="4"/>
                    <a:pt x="4" y="0"/>
                    <a:pt x="9" y="0"/>
                  </a:cubicBezTo>
                  <a:cubicBezTo>
                    <a:pt x="147" y="0"/>
                    <a:pt x="147" y="0"/>
                    <a:pt x="147" y="0"/>
                  </a:cubicBezTo>
                  <a:cubicBezTo>
                    <a:pt x="152" y="0"/>
                    <a:pt x="156" y="4"/>
                    <a:pt x="156" y="8"/>
                  </a:cubicBezTo>
                  <a:cubicBezTo>
                    <a:pt x="156" y="8"/>
                    <a:pt x="156" y="8"/>
                    <a:pt x="156" y="8"/>
                  </a:cubicBezTo>
                  <a:cubicBezTo>
                    <a:pt x="156" y="13"/>
                    <a:pt x="152" y="17"/>
                    <a:pt x="147" y="17"/>
                  </a:cubicBezTo>
                  <a:close/>
                </a:path>
              </a:pathLst>
            </a:custGeom>
            <a:solidFill>
              <a:srgbClr val="77392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58" name="íṧḻíḋé"/>
            <p:cNvSpPr/>
            <p:nvPr/>
          </p:nvSpPr>
          <p:spPr bwMode="auto">
            <a:xfrm>
              <a:off x="6798209" y="5465921"/>
              <a:ext cx="28080" cy="41559"/>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2" y="41"/>
                    <a:pt x="14" y="41"/>
                  </a:cubicBezTo>
                  <a:cubicBezTo>
                    <a:pt x="7"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59" name="ïšlîḍè"/>
            <p:cNvSpPr/>
            <p:nvPr/>
          </p:nvSpPr>
          <p:spPr bwMode="auto">
            <a:xfrm>
              <a:off x="6756089" y="5465921"/>
              <a:ext cx="28080" cy="41559"/>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1" y="41"/>
                    <a:pt x="14" y="41"/>
                  </a:cubicBezTo>
                  <a:cubicBezTo>
                    <a:pt x="6"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0" name="îṧḻîḓe"/>
            <p:cNvSpPr/>
            <p:nvPr/>
          </p:nvSpPr>
          <p:spPr bwMode="auto">
            <a:xfrm>
              <a:off x="6713407" y="5465921"/>
              <a:ext cx="27519" cy="41559"/>
            </a:xfrm>
            <a:custGeom>
              <a:avLst/>
              <a:gdLst>
                <a:gd name="T0" fmla="*/ 27 w 27"/>
                <a:gd name="T1" fmla="*/ 28 h 41"/>
                <a:gd name="T2" fmla="*/ 14 w 27"/>
                <a:gd name="T3" fmla="*/ 41 h 41"/>
                <a:gd name="T4" fmla="*/ 0 w 27"/>
                <a:gd name="T5" fmla="*/ 28 h 41"/>
                <a:gd name="T6" fmla="*/ 14 w 27"/>
                <a:gd name="T7" fmla="*/ 0 h 41"/>
                <a:gd name="T8" fmla="*/ 27 w 27"/>
                <a:gd name="T9" fmla="*/ 28 h 41"/>
              </a:gdLst>
              <a:ahLst/>
              <a:cxnLst>
                <a:cxn ang="0">
                  <a:pos x="T0" y="T1"/>
                </a:cxn>
                <a:cxn ang="0">
                  <a:pos x="T2" y="T3"/>
                </a:cxn>
                <a:cxn ang="0">
                  <a:pos x="T4" y="T5"/>
                </a:cxn>
                <a:cxn ang="0">
                  <a:pos x="T6" y="T7"/>
                </a:cxn>
                <a:cxn ang="0">
                  <a:pos x="T8" y="T9"/>
                </a:cxn>
              </a:cxnLst>
              <a:rect l="0" t="0" r="r" b="b"/>
              <a:pathLst>
                <a:path w="27" h="41">
                  <a:moveTo>
                    <a:pt x="27" y="28"/>
                  </a:moveTo>
                  <a:cubicBezTo>
                    <a:pt x="27" y="35"/>
                    <a:pt x="21" y="41"/>
                    <a:pt x="14" y="41"/>
                  </a:cubicBezTo>
                  <a:cubicBezTo>
                    <a:pt x="6" y="41"/>
                    <a:pt x="0" y="35"/>
                    <a:pt x="0" y="28"/>
                  </a:cubicBezTo>
                  <a:cubicBezTo>
                    <a:pt x="0" y="20"/>
                    <a:pt x="14" y="0"/>
                    <a:pt x="14" y="0"/>
                  </a:cubicBezTo>
                  <a:cubicBezTo>
                    <a:pt x="14" y="0"/>
                    <a:pt x="27" y="20"/>
                    <a:pt x="27"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1" name="iŝlïḍé"/>
            <p:cNvSpPr/>
            <p:nvPr/>
          </p:nvSpPr>
          <p:spPr bwMode="auto">
            <a:xfrm>
              <a:off x="6770129" y="5465921"/>
              <a:ext cx="14040" cy="41559"/>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7"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2" name="isḻidê"/>
            <p:cNvSpPr/>
            <p:nvPr/>
          </p:nvSpPr>
          <p:spPr bwMode="auto">
            <a:xfrm>
              <a:off x="6812249" y="5465921"/>
              <a:ext cx="14040" cy="41559"/>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8"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3" name="iṩļíḋe"/>
            <p:cNvSpPr/>
            <p:nvPr/>
          </p:nvSpPr>
          <p:spPr bwMode="auto">
            <a:xfrm>
              <a:off x="6727447" y="5465921"/>
              <a:ext cx="13479" cy="41559"/>
            </a:xfrm>
            <a:custGeom>
              <a:avLst/>
              <a:gdLst>
                <a:gd name="T0" fmla="*/ 0 w 13"/>
                <a:gd name="T1" fmla="*/ 0 h 41"/>
                <a:gd name="T2" fmla="*/ 0 w 13"/>
                <a:gd name="T3" fmla="*/ 41 h 41"/>
                <a:gd name="T4" fmla="*/ 13 w 13"/>
                <a:gd name="T5" fmla="*/ 28 h 41"/>
                <a:gd name="T6" fmla="*/ 0 w 13"/>
                <a:gd name="T7" fmla="*/ 0 h 41"/>
              </a:gdLst>
              <a:ahLst/>
              <a:cxnLst>
                <a:cxn ang="0">
                  <a:pos x="T0" y="T1"/>
                </a:cxn>
                <a:cxn ang="0">
                  <a:pos x="T2" y="T3"/>
                </a:cxn>
                <a:cxn ang="0">
                  <a:pos x="T4" y="T5"/>
                </a:cxn>
                <a:cxn ang="0">
                  <a:pos x="T6" y="T7"/>
                </a:cxn>
              </a:cxnLst>
              <a:rect l="0" t="0" r="r" b="b"/>
              <a:pathLst>
                <a:path w="13" h="41">
                  <a:moveTo>
                    <a:pt x="0" y="0"/>
                  </a:moveTo>
                  <a:cubicBezTo>
                    <a:pt x="0" y="41"/>
                    <a:pt x="0" y="41"/>
                    <a:pt x="0" y="41"/>
                  </a:cubicBezTo>
                  <a:cubicBezTo>
                    <a:pt x="7" y="41"/>
                    <a:pt x="13" y="35"/>
                    <a:pt x="13" y="28"/>
                  </a:cubicBezTo>
                  <a:cubicBezTo>
                    <a:pt x="13"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4" name="iSlïďè"/>
            <p:cNvSpPr/>
            <p:nvPr/>
          </p:nvSpPr>
          <p:spPr bwMode="auto">
            <a:xfrm>
              <a:off x="6807195" y="5460305"/>
              <a:ext cx="11232" cy="10671"/>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5" name="iŝḻïḑè"/>
            <p:cNvSpPr/>
            <p:nvPr/>
          </p:nvSpPr>
          <p:spPr bwMode="auto">
            <a:xfrm>
              <a:off x="6763951" y="5460305"/>
              <a:ext cx="11794" cy="10671"/>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6" name="ïṣľîḍè"/>
            <p:cNvSpPr/>
            <p:nvPr/>
          </p:nvSpPr>
          <p:spPr bwMode="auto">
            <a:xfrm>
              <a:off x="6721831" y="5460305"/>
              <a:ext cx="10671" cy="10671"/>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7" name="ïṡľiḋe"/>
            <p:cNvSpPr/>
            <p:nvPr/>
          </p:nvSpPr>
          <p:spPr bwMode="auto">
            <a:xfrm>
              <a:off x="6705544" y="5522643"/>
              <a:ext cx="128608" cy="16848"/>
            </a:xfrm>
            <a:custGeom>
              <a:avLst/>
              <a:gdLst>
                <a:gd name="T0" fmla="*/ 226 w 229"/>
                <a:gd name="T1" fmla="*/ 30 h 30"/>
                <a:gd name="T2" fmla="*/ 229 w 229"/>
                <a:gd name="T3" fmla="*/ 0 h 30"/>
                <a:gd name="T4" fmla="*/ 0 w 229"/>
                <a:gd name="T5" fmla="*/ 0 h 30"/>
                <a:gd name="T6" fmla="*/ 4 w 229"/>
                <a:gd name="T7" fmla="*/ 30 h 30"/>
                <a:gd name="T8" fmla="*/ 226 w 229"/>
                <a:gd name="T9" fmla="*/ 30 h 30"/>
              </a:gdLst>
              <a:ahLst/>
              <a:cxnLst>
                <a:cxn ang="0">
                  <a:pos x="T0" y="T1"/>
                </a:cxn>
                <a:cxn ang="0">
                  <a:pos x="T2" y="T3"/>
                </a:cxn>
                <a:cxn ang="0">
                  <a:pos x="T4" y="T5"/>
                </a:cxn>
                <a:cxn ang="0">
                  <a:pos x="T6" y="T7"/>
                </a:cxn>
                <a:cxn ang="0">
                  <a:pos x="T8" y="T9"/>
                </a:cxn>
              </a:cxnLst>
              <a:rect l="0" t="0" r="r" b="b"/>
              <a:pathLst>
                <a:path w="229" h="30">
                  <a:moveTo>
                    <a:pt x="226" y="30"/>
                  </a:moveTo>
                  <a:lnTo>
                    <a:pt x="229" y="0"/>
                  </a:lnTo>
                  <a:lnTo>
                    <a:pt x="0" y="0"/>
                  </a:lnTo>
                  <a:lnTo>
                    <a:pt x="4" y="30"/>
                  </a:lnTo>
                  <a:lnTo>
                    <a:pt x="226" y="30"/>
                  </a:ln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8" name="îŝḷíḍê"/>
            <p:cNvSpPr/>
            <p:nvPr/>
          </p:nvSpPr>
          <p:spPr bwMode="auto">
            <a:xfrm>
              <a:off x="6770129" y="5522643"/>
              <a:ext cx="64023" cy="16848"/>
            </a:xfrm>
            <a:custGeom>
              <a:avLst/>
              <a:gdLst>
                <a:gd name="T0" fmla="*/ 0 w 114"/>
                <a:gd name="T1" fmla="*/ 30 h 30"/>
                <a:gd name="T2" fmla="*/ 111 w 114"/>
                <a:gd name="T3" fmla="*/ 30 h 30"/>
                <a:gd name="T4" fmla="*/ 114 w 114"/>
                <a:gd name="T5" fmla="*/ 0 h 30"/>
                <a:gd name="T6" fmla="*/ 0 w 114"/>
                <a:gd name="T7" fmla="*/ 0 h 30"/>
                <a:gd name="T8" fmla="*/ 0 w 114"/>
                <a:gd name="T9" fmla="*/ 30 h 30"/>
              </a:gdLst>
              <a:ahLst/>
              <a:cxnLst>
                <a:cxn ang="0">
                  <a:pos x="T0" y="T1"/>
                </a:cxn>
                <a:cxn ang="0">
                  <a:pos x="T2" y="T3"/>
                </a:cxn>
                <a:cxn ang="0">
                  <a:pos x="T4" y="T5"/>
                </a:cxn>
                <a:cxn ang="0">
                  <a:pos x="T6" y="T7"/>
                </a:cxn>
                <a:cxn ang="0">
                  <a:pos x="T8" y="T9"/>
                </a:cxn>
              </a:cxnLst>
              <a:rect l="0" t="0" r="r" b="b"/>
              <a:pathLst>
                <a:path w="114" h="30">
                  <a:moveTo>
                    <a:pt x="0" y="30"/>
                  </a:moveTo>
                  <a:lnTo>
                    <a:pt x="111" y="30"/>
                  </a:lnTo>
                  <a:lnTo>
                    <a:pt x="114" y="0"/>
                  </a:lnTo>
                  <a:lnTo>
                    <a:pt x="0" y="0"/>
                  </a:lnTo>
                  <a:lnTo>
                    <a:pt x="0" y="30"/>
                  </a:lnTo>
                  <a:close/>
                </a:path>
              </a:pathLst>
            </a:custGeom>
            <a:solidFill>
              <a:srgbClr val="1C66F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9" name="ïśļîḑê"/>
            <p:cNvSpPr/>
            <p:nvPr/>
          </p:nvSpPr>
          <p:spPr bwMode="auto">
            <a:xfrm>
              <a:off x="6707791" y="5539492"/>
              <a:ext cx="124677" cy="7301"/>
            </a:xfrm>
            <a:custGeom>
              <a:avLst/>
              <a:gdLst>
                <a:gd name="T0" fmla="*/ 222 w 222"/>
                <a:gd name="T1" fmla="*/ 0 h 13"/>
                <a:gd name="T2" fmla="*/ 0 w 222"/>
                <a:gd name="T3" fmla="*/ 0 h 13"/>
                <a:gd name="T4" fmla="*/ 1 w 222"/>
                <a:gd name="T5" fmla="*/ 13 h 13"/>
                <a:gd name="T6" fmla="*/ 220 w 222"/>
                <a:gd name="T7" fmla="*/ 13 h 13"/>
                <a:gd name="T8" fmla="*/ 222 w 222"/>
                <a:gd name="T9" fmla="*/ 0 h 13"/>
              </a:gdLst>
              <a:ahLst/>
              <a:cxnLst>
                <a:cxn ang="0">
                  <a:pos x="T0" y="T1"/>
                </a:cxn>
                <a:cxn ang="0">
                  <a:pos x="T2" y="T3"/>
                </a:cxn>
                <a:cxn ang="0">
                  <a:pos x="T4" y="T5"/>
                </a:cxn>
                <a:cxn ang="0">
                  <a:pos x="T6" y="T7"/>
                </a:cxn>
                <a:cxn ang="0">
                  <a:pos x="T8" y="T9"/>
                </a:cxn>
              </a:cxnLst>
              <a:rect l="0" t="0" r="r" b="b"/>
              <a:pathLst>
                <a:path w="222" h="13">
                  <a:moveTo>
                    <a:pt x="222" y="0"/>
                  </a:moveTo>
                  <a:lnTo>
                    <a:pt x="0" y="0"/>
                  </a:lnTo>
                  <a:lnTo>
                    <a:pt x="1" y="13"/>
                  </a:lnTo>
                  <a:lnTo>
                    <a:pt x="220" y="13"/>
                  </a:lnTo>
                  <a:lnTo>
                    <a:pt x="222" y="0"/>
                  </a:ln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0" name="ïṡḷïḓé"/>
            <p:cNvSpPr/>
            <p:nvPr/>
          </p:nvSpPr>
          <p:spPr bwMode="auto">
            <a:xfrm>
              <a:off x="6770129" y="5539492"/>
              <a:ext cx="62339" cy="7301"/>
            </a:xfrm>
            <a:custGeom>
              <a:avLst/>
              <a:gdLst>
                <a:gd name="T0" fmla="*/ 0 w 111"/>
                <a:gd name="T1" fmla="*/ 13 h 13"/>
                <a:gd name="T2" fmla="*/ 109 w 111"/>
                <a:gd name="T3" fmla="*/ 13 h 13"/>
                <a:gd name="T4" fmla="*/ 111 w 111"/>
                <a:gd name="T5" fmla="*/ 0 h 13"/>
                <a:gd name="T6" fmla="*/ 0 w 111"/>
                <a:gd name="T7" fmla="*/ 0 h 13"/>
                <a:gd name="T8" fmla="*/ 0 w 111"/>
                <a:gd name="T9" fmla="*/ 13 h 13"/>
              </a:gdLst>
              <a:ahLst/>
              <a:cxnLst>
                <a:cxn ang="0">
                  <a:pos x="T0" y="T1"/>
                </a:cxn>
                <a:cxn ang="0">
                  <a:pos x="T2" y="T3"/>
                </a:cxn>
                <a:cxn ang="0">
                  <a:pos x="T4" y="T5"/>
                </a:cxn>
                <a:cxn ang="0">
                  <a:pos x="T6" y="T7"/>
                </a:cxn>
                <a:cxn ang="0">
                  <a:pos x="T8" y="T9"/>
                </a:cxn>
              </a:cxnLst>
              <a:rect l="0" t="0" r="r" b="b"/>
              <a:pathLst>
                <a:path w="111" h="13">
                  <a:moveTo>
                    <a:pt x="0" y="13"/>
                  </a:moveTo>
                  <a:lnTo>
                    <a:pt x="109" y="13"/>
                  </a:lnTo>
                  <a:lnTo>
                    <a:pt x="111" y="0"/>
                  </a:lnTo>
                  <a:lnTo>
                    <a:pt x="0" y="0"/>
                  </a:lnTo>
                  <a:lnTo>
                    <a:pt x="0" y="13"/>
                  </a:ln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1" name="î$ļíḍè"/>
            <p:cNvSpPr/>
            <p:nvPr/>
          </p:nvSpPr>
          <p:spPr bwMode="auto">
            <a:xfrm>
              <a:off x="6672410" y="4862194"/>
              <a:ext cx="194878" cy="456025"/>
            </a:xfrm>
            <a:custGeom>
              <a:avLst/>
              <a:gdLst>
                <a:gd name="T0" fmla="*/ 127 w 194"/>
                <a:gd name="T1" fmla="*/ 3 h 454"/>
                <a:gd name="T2" fmla="*/ 97 w 194"/>
                <a:gd name="T3" fmla="*/ 0 h 454"/>
                <a:gd name="T4" fmla="*/ 67 w 194"/>
                <a:gd name="T5" fmla="*/ 3 h 454"/>
                <a:gd name="T6" fmla="*/ 76 w 194"/>
                <a:gd name="T7" fmla="*/ 454 h 454"/>
                <a:gd name="T8" fmla="*/ 97 w 194"/>
                <a:gd name="T9" fmla="*/ 454 h 454"/>
                <a:gd name="T10" fmla="*/ 97 w 194"/>
                <a:gd name="T11" fmla="*/ 454 h 454"/>
                <a:gd name="T12" fmla="*/ 118 w 194"/>
                <a:gd name="T13" fmla="*/ 454 h 454"/>
                <a:gd name="T14" fmla="*/ 127 w 194"/>
                <a:gd name="T15" fmla="*/ 3 h 4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54">
                  <a:moveTo>
                    <a:pt x="127" y="3"/>
                  </a:moveTo>
                  <a:cubicBezTo>
                    <a:pt x="111" y="0"/>
                    <a:pt x="100" y="0"/>
                    <a:pt x="97" y="0"/>
                  </a:cubicBezTo>
                  <a:cubicBezTo>
                    <a:pt x="94" y="0"/>
                    <a:pt x="83" y="0"/>
                    <a:pt x="67" y="3"/>
                  </a:cubicBezTo>
                  <a:cubicBezTo>
                    <a:pt x="45" y="47"/>
                    <a:pt x="0" y="180"/>
                    <a:pt x="76" y="454"/>
                  </a:cubicBezTo>
                  <a:cubicBezTo>
                    <a:pt x="97" y="454"/>
                    <a:pt x="97" y="454"/>
                    <a:pt x="97" y="454"/>
                  </a:cubicBezTo>
                  <a:cubicBezTo>
                    <a:pt x="97" y="454"/>
                    <a:pt x="97" y="454"/>
                    <a:pt x="97" y="454"/>
                  </a:cubicBezTo>
                  <a:cubicBezTo>
                    <a:pt x="118" y="454"/>
                    <a:pt x="118" y="454"/>
                    <a:pt x="118" y="454"/>
                  </a:cubicBezTo>
                  <a:cubicBezTo>
                    <a:pt x="194" y="180"/>
                    <a:pt x="149" y="47"/>
                    <a:pt x="127" y="3"/>
                  </a:cubicBez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2" name="íṥ1iḍê"/>
            <p:cNvSpPr/>
            <p:nvPr/>
          </p:nvSpPr>
          <p:spPr bwMode="auto">
            <a:xfrm>
              <a:off x="6813373" y="4879604"/>
              <a:ext cx="202178" cy="438615"/>
            </a:xfrm>
            <a:custGeom>
              <a:avLst/>
              <a:gdLst>
                <a:gd name="T0" fmla="*/ 106 w 201"/>
                <a:gd name="T1" fmla="*/ 30 h 437"/>
                <a:gd name="T2" fmla="*/ 50 w 201"/>
                <a:gd name="T3" fmla="*/ 0 h 437"/>
                <a:gd name="T4" fmla="*/ 0 w 201"/>
                <a:gd name="T5" fmla="*/ 437 h 437"/>
                <a:gd name="T6" fmla="*/ 27 w 201"/>
                <a:gd name="T7" fmla="*/ 437 h 437"/>
                <a:gd name="T8" fmla="*/ 106 w 201"/>
                <a:gd name="T9" fmla="*/ 30 h 437"/>
              </a:gdLst>
              <a:ahLst/>
              <a:cxnLst>
                <a:cxn ang="0">
                  <a:pos x="T0" y="T1"/>
                </a:cxn>
                <a:cxn ang="0">
                  <a:pos x="T2" y="T3"/>
                </a:cxn>
                <a:cxn ang="0">
                  <a:pos x="T4" y="T5"/>
                </a:cxn>
                <a:cxn ang="0">
                  <a:pos x="T6" y="T7"/>
                </a:cxn>
                <a:cxn ang="0">
                  <a:pos x="T8" y="T9"/>
                </a:cxn>
              </a:cxnLst>
              <a:rect l="0" t="0" r="r" b="b"/>
              <a:pathLst>
                <a:path w="201" h="437">
                  <a:moveTo>
                    <a:pt x="106" y="30"/>
                  </a:moveTo>
                  <a:cubicBezTo>
                    <a:pt x="88" y="16"/>
                    <a:pt x="69" y="6"/>
                    <a:pt x="50" y="0"/>
                  </a:cubicBezTo>
                  <a:cubicBezTo>
                    <a:pt x="70" y="72"/>
                    <a:pt x="106" y="259"/>
                    <a:pt x="0" y="437"/>
                  </a:cubicBezTo>
                  <a:cubicBezTo>
                    <a:pt x="27" y="437"/>
                    <a:pt x="27" y="437"/>
                    <a:pt x="27" y="437"/>
                  </a:cubicBezTo>
                  <a:cubicBezTo>
                    <a:pt x="27" y="437"/>
                    <a:pt x="201" y="244"/>
                    <a:pt x="106" y="30"/>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3" name="ïšḷide"/>
            <p:cNvSpPr/>
            <p:nvPr/>
          </p:nvSpPr>
          <p:spPr bwMode="auto">
            <a:xfrm>
              <a:off x="6525269" y="4879604"/>
              <a:ext cx="201617" cy="438615"/>
            </a:xfrm>
            <a:custGeom>
              <a:avLst/>
              <a:gdLst>
                <a:gd name="T0" fmla="*/ 95 w 200"/>
                <a:gd name="T1" fmla="*/ 30 h 437"/>
                <a:gd name="T2" fmla="*/ 150 w 200"/>
                <a:gd name="T3" fmla="*/ 0 h 437"/>
                <a:gd name="T4" fmla="*/ 200 w 200"/>
                <a:gd name="T5" fmla="*/ 437 h 437"/>
                <a:gd name="T6" fmla="*/ 173 w 200"/>
                <a:gd name="T7" fmla="*/ 437 h 437"/>
                <a:gd name="T8" fmla="*/ 95 w 200"/>
                <a:gd name="T9" fmla="*/ 30 h 437"/>
              </a:gdLst>
              <a:ahLst/>
              <a:cxnLst>
                <a:cxn ang="0">
                  <a:pos x="T0" y="T1"/>
                </a:cxn>
                <a:cxn ang="0">
                  <a:pos x="T2" y="T3"/>
                </a:cxn>
                <a:cxn ang="0">
                  <a:pos x="T4" y="T5"/>
                </a:cxn>
                <a:cxn ang="0">
                  <a:pos x="T6" y="T7"/>
                </a:cxn>
                <a:cxn ang="0">
                  <a:pos x="T8" y="T9"/>
                </a:cxn>
              </a:cxnLst>
              <a:rect l="0" t="0" r="r" b="b"/>
              <a:pathLst>
                <a:path w="200" h="437">
                  <a:moveTo>
                    <a:pt x="95" y="30"/>
                  </a:moveTo>
                  <a:cubicBezTo>
                    <a:pt x="112" y="16"/>
                    <a:pt x="131" y="6"/>
                    <a:pt x="150" y="0"/>
                  </a:cubicBezTo>
                  <a:cubicBezTo>
                    <a:pt x="130" y="72"/>
                    <a:pt x="94" y="259"/>
                    <a:pt x="200" y="437"/>
                  </a:cubicBezTo>
                  <a:cubicBezTo>
                    <a:pt x="173" y="437"/>
                    <a:pt x="173" y="437"/>
                    <a:pt x="173" y="437"/>
                  </a:cubicBezTo>
                  <a:cubicBezTo>
                    <a:pt x="173" y="437"/>
                    <a:pt x="0" y="244"/>
                    <a:pt x="95" y="30"/>
                  </a:cubicBez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4" name="îšlïde"/>
            <p:cNvSpPr/>
            <p:nvPr/>
          </p:nvSpPr>
          <p:spPr bwMode="auto">
            <a:xfrm>
              <a:off x="6672410" y="5317657"/>
              <a:ext cx="194878" cy="28080"/>
            </a:xfrm>
            <a:custGeom>
              <a:avLst/>
              <a:gdLst>
                <a:gd name="T0" fmla="*/ 0 w 194"/>
                <a:gd name="T1" fmla="*/ 0 h 28"/>
                <a:gd name="T2" fmla="*/ 194 w 194"/>
                <a:gd name="T3" fmla="*/ 0 h 28"/>
                <a:gd name="T4" fmla="*/ 194 w 194"/>
                <a:gd name="T5" fmla="*/ 0 h 28"/>
                <a:gd name="T6" fmla="*/ 194 w 194"/>
                <a:gd name="T7" fmla="*/ 28 h 28"/>
                <a:gd name="T8" fmla="*/ 194 w 194"/>
                <a:gd name="T9" fmla="*/ 28 h 28"/>
                <a:gd name="T10" fmla="*/ 0 w 194"/>
                <a:gd name="T11" fmla="*/ 28 h 28"/>
                <a:gd name="T12" fmla="*/ 0 w 194"/>
                <a:gd name="T13" fmla="*/ 28 h 28"/>
                <a:gd name="T14" fmla="*/ 0 w 194"/>
                <a:gd name="T15" fmla="*/ 0 h 28"/>
                <a:gd name="T16" fmla="*/ 0 w 194"/>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 h="28">
                  <a:moveTo>
                    <a:pt x="0" y="0"/>
                  </a:moveTo>
                  <a:cubicBezTo>
                    <a:pt x="194" y="0"/>
                    <a:pt x="194" y="0"/>
                    <a:pt x="194" y="0"/>
                  </a:cubicBezTo>
                  <a:cubicBezTo>
                    <a:pt x="194" y="0"/>
                    <a:pt x="194" y="0"/>
                    <a:pt x="194" y="0"/>
                  </a:cubicBezTo>
                  <a:cubicBezTo>
                    <a:pt x="194" y="28"/>
                    <a:pt x="194" y="28"/>
                    <a:pt x="194" y="28"/>
                  </a:cubicBezTo>
                  <a:cubicBezTo>
                    <a:pt x="194" y="28"/>
                    <a:pt x="194" y="28"/>
                    <a:pt x="194" y="28"/>
                  </a:cubicBezTo>
                  <a:cubicBezTo>
                    <a:pt x="0" y="28"/>
                    <a:pt x="0" y="28"/>
                    <a:pt x="0" y="28"/>
                  </a:cubicBezTo>
                  <a:cubicBezTo>
                    <a:pt x="0" y="28"/>
                    <a:pt x="0" y="28"/>
                    <a:pt x="0" y="28"/>
                  </a:cubicBezTo>
                  <a:cubicBezTo>
                    <a:pt x="0" y="0"/>
                    <a:pt x="0" y="0"/>
                    <a:pt x="0" y="0"/>
                  </a:cubicBezTo>
                  <a:cubicBezTo>
                    <a:pt x="0" y="0"/>
                    <a:pt x="0" y="0"/>
                    <a:pt x="0" y="0"/>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5" name="ïs1îḓe"/>
            <p:cNvSpPr/>
            <p:nvPr/>
          </p:nvSpPr>
          <p:spPr bwMode="auto">
            <a:xfrm>
              <a:off x="6770691" y="5317657"/>
              <a:ext cx="96596" cy="28080"/>
            </a:xfrm>
            <a:custGeom>
              <a:avLst/>
              <a:gdLst>
                <a:gd name="T0" fmla="*/ 96 w 96"/>
                <a:gd name="T1" fmla="*/ 0 h 28"/>
                <a:gd name="T2" fmla="*/ 0 w 96"/>
                <a:gd name="T3" fmla="*/ 0 h 28"/>
                <a:gd name="T4" fmla="*/ 0 w 96"/>
                <a:gd name="T5" fmla="*/ 28 h 28"/>
                <a:gd name="T6" fmla="*/ 96 w 96"/>
                <a:gd name="T7" fmla="*/ 28 h 28"/>
                <a:gd name="T8" fmla="*/ 96 w 96"/>
                <a:gd name="T9" fmla="*/ 28 h 28"/>
                <a:gd name="T10" fmla="*/ 96 w 96"/>
                <a:gd name="T11" fmla="*/ 0 h 28"/>
                <a:gd name="T12" fmla="*/ 96 w 96"/>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96" h="28">
                  <a:moveTo>
                    <a:pt x="96" y="0"/>
                  </a:moveTo>
                  <a:cubicBezTo>
                    <a:pt x="0" y="0"/>
                    <a:pt x="0" y="0"/>
                    <a:pt x="0" y="0"/>
                  </a:cubicBezTo>
                  <a:cubicBezTo>
                    <a:pt x="0" y="28"/>
                    <a:pt x="0" y="28"/>
                    <a:pt x="0" y="28"/>
                  </a:cubicBezTo>
                  <a:cubicBezTo>
                    <a:pt x="96" y="28"/>
                    <a:pt x="96" y="28"/>
                    <a:pt x="96" y="28"/>
                  </a:cubicBezTo>
                  <a:cubicBezTo>
                    <a:pt x="96" y="28"/>
                    <a:pt x="96" y="28"/>
                    <a:pt x="96" y="28"/>
                  </a:cubicBezTo>
                  <a:cubicBezTo>
                    <a:pt x="96" y="0"/>
                    <a:pt x="96" y="0"/>
                    <a:pt x="96" y="0"/>
                  </a:cubicBezTo>
                  <a:cubicBezTo>
                    <a:pt x="96" y="0"/>
                    <a:pt x="96" y="0"/>
                    <a:pt x="96" y="0"/>
                  </a:cubicBezTo>
                  <a:close/>
                </a:path>
              </a:pathLst>
            </a:custGeom>
            <a:solidFill>
              <a:srgbClr val="1C66F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6" name="îSļîḍe"/>
            <p:cNvSpPr/>
            <p:nvPr/>
          </p:nvSpPr>
          <p:spPr bwMode="auto">
            <a:xfrm>
              <a:off x="6770129" y="4862194"/>
              <a:ext cx="97158" cy="456025"/>
            </a:xfrm>
            <a:custGeom>
              <a:avLst/>
              <a:gdLst>
                <a:gd name="T0" fmla="*/ 30 w 97"/>
                <a:gd name="T1" fmla="*/ 3 h 454"/>
                <a:gd name="T2" fmla="*/ 0 w 97"/>
                <a:gd name="T3" fmla="*/ 0 h 454"/>
                <a:gd name="T4" fmla="*/ 0 w 97"/>
                <a:gd name="T5" fmla="*/ 454 h 454"/>
                <a:gd name="T6" fmla="*/ 0 w 97"/>
                <a:gd name="T7" fmla="*/ 454 h 454"/>
                <a:gd name="T8" fmla="*/ 0 w 97"/>
                <a:gd name="T9" fmla="*/ 454 h 454"/>
                <a:gd name="T10" fmla="*/ 21 w 97"/>
                <a:gd name="T11" fmla="*/ 454 h 454"/>
                <a:gd name="T12" fmla="*/ 30 w 97"/>
                <a:gd name="T13" fmla="*/ 3 h 454"/>
              </a:gdLst>
              <a:ahLst/>
              <a:cxnLst>
                <a:cxn ang="0">
                  <a:pos x="T0" y="T1"/>
                </a:cxn>
                <a:cxn ang="0">
                  <a:pos x="T2" y="T3"/>
                </a:cxn>
                <a:cxn ang="0">
                  <a:pos x="T4" y="T5"/>
                </a:cxn>
                <a:cxn ang="0">
                  <a:pos x="T6" y="T7"/>
                </a:cxn>
                <a:cxn ang="0">
                  <a:pos x="T8" y="T9"/>
                </a:cxn>
                <a:cxn ang="0">
                  <a:pos x="T10" y="T11"/>
                </a:cxn>
                <a:cxn ang="0">
                  <a:pos x="T12" y="T13"/>
                </a:cxn>
              </a:cxnLst>
              <a:rect l="0" t="0" r="r" b="b"/>
              <a:pathLst>
                <a:path w="97" h="454">
                  <a:moveTo>
                    <a:pt x="30" y="3"/>
                  </a:moveTo>
                  <a:cubicBezTo>
                    <a:pt x="14" y="0"/>
                    <a:pt x="3" y="0"/>
                    <a:pt x="0" y="0"/>
                  </a:cubicBezTo>
                  <a:cubicBezTo>
                    <a:pt x="0" y="454"/>
                    <a:pt x="0" y="454"/>
                    <a:pt x="0" y="454"/>
                  </a:cubicBezTo>
                  <a:cubicBezTo>
                    <a:pt x="0" y="454"/>
                    <a:pt x="0" y="454"/>
                    <a:pt x="0" y="454"/>
                  </a:cubicBezTo>
                  <a:cubicBezTo>
                    <a:pt x="0" y="454"/>
                    <a:pt x="0" y="454"/>
                    <a:pt x="0" y="454"/>
                  </a:cubicBezTo>
                  <a:cubicBezTo>
                    <a:pt x="21" y="454"/>
                    <a:pt x="21" y="454"/>
                    <a:pt x="21" y="454"/>
                  </a:cubicBezTo>
                  <a:cubicBezTo>
                    <a:pt x="97" y="180"/>
                    <a:pt x="52" y="47"/>
                    <a:pt x="30" y="3"/>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7" name="î$ľíďê"/>
            <p:cNvSpPr/>
            <p:nvPr/>
          </p:nvSpPr>
          <p:spPr bwMode="auto">
            <a:xfrm>
              <a:off x="5190329" y="4861071"/>
              <a:ext cx="535211" cy="457148"/>
            </a:xfrm>
            <a:custGeom>
              <a:avLst/>
              <a:gdLst>
                <a:gd name="T0" fmla="*/ 470 w 532"/>
                <a:gd name="T1" fmla="*/ 128 h 455"/>
                <a:gd name="T2" fmla="*/ 266 w 532"/>
                <a:gd name="T3" fmla="*/ 1 h 455"/>
                <a:gd name="T4" fmla="*/ 266 w 532"/>
                <a:gd name="T5" fmla="*/ 1 h 455"/>
                <a:gd name="T6" fmla="*/ 62 w 532"/>
                <a:gd name="T7" fmla="*/ 128 h 455"/>
                <a:gd name="T8" fmla="*/ 171 w 532"/>
                <a:gd name="T9" fmla="*/ 455 h 455"/>
                <a:gd name="T10" fmla="*/ 266 w 532"/>
                <a:gd name="T11" fmla="*/ 455 h 455"/>
                <a:gd name="T12" fmla="*/ 266 w 532"/>
                <a:gd name="T13" fmla="*/ 455 h 455"/>
                <a:gd name="T14" fmla="*/ 361 w 532"/>
                <a:gd name="T15" fmla="*/ 455 h 455"/>
                <a:gd name="T16" fmla="*/ 470 w 532"/>
                <a:gd name="T17" fmla="*/ 128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2" h="455">
                  <a:moveTo>
                    <a:pt x="470" y="128"/>
                  </a:moveTo>
                  <a:cubicBezTo>
                    <a:pt x="427" y="0"/>
                    <a:pt x="277" y="1"/>
                    <a:pt x="266" y="1"/>
                  </a:cubicBezTo>
                  <a:cubicBezTo>
                    <a:pt x="266" y="1"/>
                    <a:pt x="266" y="1"/>
                    <a:pt x="266" y="1"/>
                  </a:cubicBezTo>
                  <a:cubicBezTo>
                    <a:pt x="254" y="1"/>
                    <a:pt x="105" y="1"/>
                    <a:pt x="62" y="128"/>
                  </a:cubicBezTo>
                  <a:cubicBezTo>
                    <a:pt x="0" y="313"/>
                    <a:pt x="171" y="455"/>
                    <a:pt x="171" y="455"/>
                  </a:cubicBezTo>
                  <a:cubicBezTo>
                    <a:pt x="266" y="455"/>
                    <a:pt x="266" y="455"/>
                    <a:pt x="266" y="455"/>
                  </a:cubicBezTo>
                  <a:cubicBezTo>
                    <a:pt x="266" y="455"/>
                    <a:pt x="266" y="455"/>
                    <a:pt x="266" y="455"/>
                  </a:cubicBezTo>
                  <a:cubicBezTo>
                    <a:pt x="361" y="455"/>
                    <a:pt x="361" y="455"/>
                    <a:pt x="361" y="455"/>
                  </a:cubicBezTo>
                  <a:cubicBezTo>
                    <a:pt x="361" y="455"/>
                    <a:pt x="532" y="313"/>
                    <a:pt x="470" y="1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8" name="ïŝḻîḓé"/>
            <p:cNvSpPr/>
            <p:nvPr/>
          </p:nvSpPr>
          <p:spPr bwMode="auto">
            <a:xfrm>
              <a:off x="5362181" y="5340683"/>
              <a:ext cx="191508" cy="133662"/>
            </a:xfrm>
            <a:custGeom>
              <a:avLst/>
              <a:gdLst>
                <a:gd name="T0" fmla="*/ 190 w 190"/>
                <a:gd name="T1" fmla="*/ 1 h 133"/>
                <a:gd name="T2" fmla="*/ 189 w 190"/>
                <a:gd name="T3" fmla="*/ 0 h 133"/>
                <a:gd name="T4" fmla="*/ 127 w 190"/>
                <a:gd name="T5" fmla="*/ 0 h 133"/>
                <a:gd name="T6" fmla="*/ 125 w 190"/>
                <a:gd name="T7" fmla="*/ 0 h 133"/>
                <a:gd name="T8" fmla="*/ 65 w 190"/>
                <a:gd name="T9" fmla="*/ 0 h 133"/>
                <a:gd name="T10" fmla="*/ 63 w 190"/>
                <a:gd name="T11" fmla="*/ 0 h 133"/>
                <a:gd name="T12" fmla="*/ 1 w 190"/>
                <a:gd name="T13" fmla="*/ 0 h 133"/>
                <a:gd name="T14" fmla="*/ 0 w 190"/>
                <a:gd name="T15" fmla="*/ 1 h 133"/>
                <a:gd name="T16" fmla="*/ 0 w 190"/>
                <a:gd name="T17" fmla="*/ 2 h 133"/>
                <a:gd name="T18" fmla="*/ 0 w 190"/>
                <a:gd name="T19" fmla="*/ 2 h 133"/>
                <a:gd name="T20" fmla="*/ 25 w 190"/>
                <a:gd name="T21" fmla="*/ 133 h 133"/>
                <a:gd name="T22" fmla="*/ 28 w 190"/>
                <a:gd name="T23" fmla="*/ 132 h 133"/>
                <a:gd name="T24" fmla="*/ 10 w 190"/>
                <a:gd name="T25" fmla="*/ 38 h 133"/>
                <a:gd name="T26" fmla="*/ 180 w 190"/>
                <a:gd name="T27" fmla="*/ 38 h 133"/>
                <a:gd name="T28" fmla="*/ 162 w 190"/>
                <a:gd name="T29" fmla="*/ 132 h 133"/>
                <a:gd name="T30" fmla="*/ 165 w 190"/>
                <a:gd name="T31" fmla="*/ 133 h 133"/>
                <a:gd name="T32" fmla="*/ 190 w 190"/>
                <a:gd name="T33" fmla="*/ 2 h 133"/>
                <a:gd name="T34" fmla="*/ 190 w 190"/>
                <a:gd name="T35" fmla="*/ 2 h 133"/>
                <a:gd name="T36" fmla="*/ 190 w 190"/>
                <a:gd name="T37" fmla="*/ 1 h 133"/>
                <a:gd name="T38" fmla="*/ 185 w 190"/>
                <a:gd name="T39" fmla="*/ 3 h 133"/>
                <a:gd name="T40" fmla="*/ 157 w 190"/>
                <a:gd name="T41" fmla="*/ 34 h 133"/>
                <a:gd name="T42" fmla="*/ 129 w 190"/>
                <a:gd name="T43" fmla="*/ 3 h 133"/>
                <a:gd name="T44" fmla="*/ 185 w 190"/>
                <a:gd name="T45" fmla="*/ 3 h 133"/>
                <a:gd name="T46" fmla="*/ 154 w 190"/>
                <a:gd name="T47" fmla="*/ 35 h 133"/>
                <a:gd name="T48" fmla="*/ 98 w 190"/>
                <a:gd name="T49" fmla="*/ 35 h 133"/>
                <a:gd name="T50" fmla="*/ 126 w 190"/>
                <a:gd name="T51" fmla="*/ 4 h 133"/>
                <a:gd name="T52" fmla="*/ 154 w 190"/>
                <a:gd name="T53" fmla="*/ 35 h 133"/>
                <a:gd name="T54" fmla="*/ 123 w 190"/>
                <a:gd name="T55" fmla="*/ 3 h 133"/>
                <a:gd name="T56" fmla="*/ 95 w 190"/>
                <a:gd name="T57" fmla="*/ 34 h 133"/>
                <a:gd name="T58" fmla="*/ 67 w 190"/>
                <a:gd name="T59" fmla="*/ 3 h 133"/>
                <a:gd name="T60" fmla="*/ 123 w 190"/>
                <a:gd name="T61" fmla="*/ 3 h 133"/>
                <a:gd name="T62" fmla="*/ 92 w 190"/>
                <a:gd name="T63" fmla="*/ 35 h 133"/>
                <a:gd name="T64" fmla="*/ 36 w 190"/>
                <a:gd name="T65" fmla="*/ 35 h 133"/>
                <a:gd name="T66" fmla="*/ 64 w 190"/>
                <a:gd name="T67" fmla="*/ 4 h 133"/>
                <a:gd name="T68" fmla="*/ 92 w 190"/>
                <a:gd name="T69" fmla="*/ 35 h 133"/>
                <a:gd name="T70" fmla="*/ 61 w 190"/>
                <a:gd name="T71" fmla="*/ 3 h 133"/>
                <a:gd name="T72" fmla="*/ 33 w 190"/>
                <a:gd name="T73" fmla="*/ 34 h 133"/>
                <a:gd name="T74" fmla="*/ 5 w 190"/>
                <a:gd name="T75" fmla="*/ 3 h 133"/>
                <a:gd name="T76" fmla="*/ 61 w 190"/>
                <a:gd name="T77" fmla="*/ 3 h 133"/>
                <a:gd name="T78" fmla="*/ 4 w 190"/>
                <a:gd name="T79" fmla="*/ 6 h 133"/>
                <a:gd name="T80" fmla="*/ 30 w 190"/>
                <a:gd name="T81" fmla="*/ 35 h 133"/>
                <a:gd name="T82" fmla="*/ 9 w 190"/>
                <a:gd name="T83" fmla="*/ 35 h 133"/>
                <a:gd name="T84" fmla="*/ 4 w 190"/>
                <a:gd name="T85" fmla="*/ 6 h 133"/>
                <a:gd name="T86" fmla="*/ 160 w 190"/>
                <a:gd name="T87" fmla="*/ 35 h 133"/>
                <a:gd name="T88" fmla="*/ 186 w 190"/>
                <a:gd name="T89" fmla="*/ 6 h 133"/>
                <a:gd name="T90" fmla="*/ 181 w 190"/>
                <a:gd name="T91" fmla="*/ 35 h 133"/>
                <a:gd name="T92" fmla="*/ 160 w 190"/>
                <a:gd name="T93" fmla="*/ 35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0" h="133">
                  <a:moveTo>
                    <a:pt x="190" y="1"/>
                  </a:moveTo>
                  <a:cubicBezTo>
                    <a:pt x="190" y="0"/>
                    <a:pt x="189" y="0"/>
                    <a:pt x="189" y="0"/>
                  </a:cubicBezTo>
                  <a:cubicBezTo>
                    <a:pt x="127" y="0"/>
                    <a:pt x="127" y="0"/>
                    <a:pt x="127" y="0"/>
                  </a:cubicBezTo>
                  <a:cubicBezTo>
                    <a:pt x="125" y="0"/>
                    <a:pt x="125" y="0"/>
                    <a:pt x="125" y="0"/>
                  </a:cubicBezTo>
                  <a:cubicBezTo>
                    <a:pt x="65" y="0"/>
                    <a:pt x="65" y="0"/>
                    <a:pt x="65" y="0"/>
                  </a:cubicBezTo>
                  <a:cubicBezTo>
                    <a:pt x="63" y="0"/>
                    <a:pt x="63" y="0"/>
                    <a:pt x="63" y="0"/>
                  </a:cubicBezTo>
                  <a:cubicBezTo>
                    <a:pt x="1" y="0"/>
                    <a:pt x="1" y="0"/>
                    <a:pt x="1" y="0"/>
                  </a:cubicBezTo>
                  <a:cubicBezTo>
                    <a:pt x="1" y="0"/>
                    <a:pt x="0" y="0"/>
                    <a:pt x="0" y="1"/>
                  </a:cubicBezTo>
                  <a:cubicBezTo>
                    <a:pt x="0" y="1"/>
                    <a:pt x="0" y="1"/>
                    <a:pt x="0" y="2"/>
                  </a:cubicBezTo>
                  <a:cubicBezTo>
                    <a:pt x="0" y="2"/>
                    <a:pt x="0" y="2"/>
                    <a:pt x="0" y="2"/>
                  </a:cubicBezTo>
                  <a:cubicBezTo>
                    <a:pt x="25" y="133"/>
                    <a:pt x="25" y="133"/>
                    <a:pt x="25" y="133"/>
                  </a:cubicBezTo>
                  <a:cubicBezTo>
                    <a:pt x="28" y="132"/>
                    <a:pt x="28" y="132"/>
                    <a:pt x="28" y="132"/>
                  </a:cubicBezTo>
                  <a:cubicBezTo>
                    <a:pt x="10" y="38"/>
                    <a:pt x="10" y="38"/>
                    <a:pt x="10" y="38"/>
                  </a:cubicBezTo>
                  <a:cubicBezTo>
                    <a:pt x="180" y="38"/>
                    <a:pt x="180" y="38"/>
                    <a:pt x="180" y="38"/>
                  </a:cubicBezTo>
                  <a:cubicBezTo>
                    <a:pt x="162" y="132"/>
                    <a:pt x="162" y="132"/>
                    <a:pt x="162" y="132"/>
                  </a:cubicBezTo>
                  <a:cubicBezTo>
                    <a:pt x="165" y="133"/>
                    <a:pt x="165" y="133"/>
                    <a:pt x="165" y="133"/>
                  </a:cubicBezTo>
                  <a:cubicBezTo>
                    <a:pt x="190" y="2"/>
                    <a:pt x="190" y="2"/>
                    <a:pt x="190" y="2"/>
                  </a:cubicBezTo>
                  <a:cubicBezTo>
                    <a:pt x="190" y="2"/>
                    <a:pt x="190" y="2"/>
                    <a:pt x="190" y="2"/>
                  </a:cubicBezTo>
                  <a:cubicBezTo>
                    <a:pt x="190" y="1"/>
                    <a:pt x="190" y="1"/>
                    <a:pt x="190" y="1"/>
                  </a:cubicBezTo>
                  <a:close/>
                  <a:moveTo>
                    <a:pt x="185" y="3"/>
                  </a:moveTo>
                  <a:cubicBezTo>
                    <a:pt x="157" y="34"/>
                    <a:pt x="157" y="34"/>
                    <a:pt x="157" y="34"/>
                  </a:cubicBezTo>
                  <a:cubicBezTo>
                    <a:pt x="129" y="3"/>
                    <a:pt x="129" y="3"/>
                    <a:pt x="129" y="3"/>
                  </a:cubicBezTo>
                  <a:lnTo>
                    <a:pt x="185" y="3"/>
                  </a:lnTo>
                  <a:close/>
                  <a:moveTo>
                    <a:pt x="154" y="35"/>
                  </a:moveTo>
                  <a:cubicBezTo>
                    <a:pt x="98" y="35"/>
                    <a:pt x="98" y="35"/>
                    <a:pt x="98" y="35"/>
                  </a:cubicBezTo>
                  <a:cubicBezTo>
                    <a:pt x="126" y="4"/>
                    <a:pt x="126" y="4"/>
                    <a:pt x="126" y="4"/>
                  </a:cubicBezTo>
                  <a:lnTo>
                    <a:pt x="154" y="35"/>
                  </a:lnTo>
                  <a:close/>
                  <a:moveTo>
                    <a:pt x="123" y="3"/>
                  </a:moveTo>
                  <a:cubicBezTo>
                    <a:pt x="95" y="34"/>
                    <a:pt x="95" y="34"/>
                    <a:pt x="95" y="34"/>
                  </a:cubicBezTo>
                  <a:cubicBezTo>
                    <a:pt x="67" y="3"/>
                    <a:pt x="67" y="3"/>
                    <a:pt x="67" y="3"/>
                  </a:cubicBezTo>
                  <a:lnTo>
                    <a:pt x="123" y="3"/>
                  </a:lnTo>
                  <a:close/>
                  <a:moveTo>
                    <a:pt x="92" y="35"/>
                  </a:moveTo>
                  <a:cubicBezTo>
                    <a:pt x="36" y="35"/>
                    <a:pt x="36" y="35"/>
                    <a:pt x="36" y="35"/>
                  </a:cubicBezTo>
                  <a:cubicBezTo>
                    <a:pt x="64" y="4"/>
                    <a:pt x="64" y="4"/>
                    <a:pt x="64" y="4"/>
                  </a:cubicBezTo>
                  <a:lnTo>
                    <a:pt x="92" y="35"/>
                  </a:lnTo>
                  <a:close/>
                  <a:moveTo>
                    <a:pt x="61" y="3"/>
                  </a:moveTo>
                  <a:cubicBezTo>
                    <a:pt x="33" y="34"/>
                    <a:pt x="33" y="34"/>
                    <a:pt x="33" y="34"/>
                  </a:cubicBezTo>
                  <a:cubicBezTo>
                    <a:pt x="5" y="3"/>
                    <a:pt x="5" y="3"/>
                    <a:pt x="5" y="3"/>
                  </a:cubicBezTo>
                  <a:lnTo>
                    <a:pt x="61" y="3"/>
                  </a:lnTo>
                  <a:close/>
                  <a:moveTo>
                    <a:pt x="4" y="6"/>
                  </a:moveTo>
                  <a:cubicBezTo>
                    <a:pt x="30" y="35"/>
                    <a:pt x="30" y="35"/>
                    <a:pt x="30" y="35"/>
                  </a:cubicBezTo>
                  <a:cubicBezTo>
                    <a:pt x="9" y="35"/>
                    <a:pt x="9" y="35"/>
                    <a:pt x="9" y="35"/>
                  </a:cubicBezTo>
                  <a:lnTo>
                    <a:pt x="4" y="6"/>
                  </a:lnTo>
                  <a:close/>
                  <a:moveTo>
                    <a:pt x="160" y="35"/>
                  </a:moveTo>
                  <a:cubicBezTo>
                    <a:pt x="186" y="6"/>
                    <a:pt x="186" y="6"/>
                    <a:pt x="186" y="6"/>
                  </a:cubicBezTo>
                  <a:cubicBezTo>
                    <a:pt x="181" y="35"/>
                    <a:pt x="181" y="35"/>
                    <a:pt x="181" y="35"/>
                  </a:cubicBezTo>
                  <a:lnTo>
                    <a:pt x="160" y="3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9" name="išlîḋê"/>
            <p:cNvSpPr/>
            <p:nvPr/>
          </p:nvSpPr>
          <p:spPr bwMode="auto">
            <a:xfrm>
              <a:off x="5362181" y="5340683"/>
              <a:ext cx="191508" cy="133662"/>
            </a:xfrm>
            <a:custGeom>
              <a:avLst/>
              <a:gdLst>
                <a:gd name="T0" fmla="*/ 190 w 190"/>
                <a:gd name="T1" fmla="*/ 1 h 133"/>
                <a:gd name="T2" fmla="*/ 189 w 190"/>
                <a:gd name="T3" fmla="*/ 0 h 133"/>
                <a:gd name="T4" fmla="*/ 127 w 190"/>
                <a:gd name="T5" fmla="*/ 0 h 133"/>
                <a:gd name="T6" fmla="*/ 125 w 190"/>
                <a:gd name="T7" fmla="*/ 0 h 133"/>
                <a:gd name="T8" fmla="*/ 65 w 190"/>
                <a:gd name="T9" fmla="*/ 0 h 133"/>
                <a:gd name="T10" fmla="*/ 63 w 190"/>
                <a:gd name="T11" fmla="*/ 0 h 133"/>
                <a:gd name="T12" fmla="*/ 1 w 190"/>
                <a:gd name="T13" fmla="*/ 0 h 133"/>
                <a:gd name="T14" fmla="*/ 0 w 190"/>
                <a:gd name="T15" fmla="*/ 1 h 133"/>
                <a:gd name="T16" fmla="*/ 0 w 190"/>
                <a:gd name="T17" fmla="*/ 2 h 133"/>
                <a:gd name="T18" fmla="*/ 0 w 190"/>
                <a:gd name="T19" fmla="*/ 2 h 133"/>
                <a:gd name="T20" fmla="*/ 25 w 190"/>
                <a:gd name="T21" fmla="*/ 133 h 133"/>
                <a:gd name="T22" fmla="*/ 28 w 190"/>
                <a:gd name="T23" fmla="*/ 132 h 133"/>
                <a:gd name="T24" fmla="*/ 10 w 190"/>
                <a:gd name="T25" fmla="*/ 38 h 133"/>
                <a:gd name="T26" fmla="*/ 180 w 190"/>
                <a:gd name="T27" fmla="*/ 38 h 133"/>
                <a:gd name="T28" fmla="*/ 162 w 190"/>
                <a:gd name="T29" fmla="*/ 132 h 133"/>
                <a:gd name="T30" fmla="*/ 165 w 190"/>
                <a:gd name="T31" fmla="*/ 133 h 133"/>
                <a:gd name="T32" fmla="*/ 190 w 190"/>
                <a:gd name="T33" fmla="*/ 2 h 133"/>
                <a:gd name="T34" fmla="*/ 190 w 190"/>
                <a:gd name="T35" fmla="*/ 2 h 133"/>
                <a:gd name="T36" fmla="*/ 190 w 190"/>
                <a:gd name="T37" fmla="*/ 1 h 133"/>
                <a:gd name="T38" fmla="*/ 185 w 190"/>
                <a:gd name="T39" fmla="*/ 3 h 133"/>
                <a:gd name="T40" fmla="*/ 157 w 190"/>
                <a:gd name="T41" fmla="*/ 34 h 133"/>
                <a:gd name="T42" fmla="*/ 129 w 190"/>
                <a:gd name="T43" fmla="*/ 3 h 133"/>
                <a:gd name="T44" fmla="*/ 185 w 190"/>
                <a:gd name="T45" fmla="*/ 3 h 133"/>
                <a:gd name="T46" fmla="*/ 154 w 190"/>
                <a:gd name="T47" fmla="*/ 35 h 133"/>
                <a:gd name="T48" fmla="*/ 98 w 190"/>
                <a:gd name="T49" fmla="*/ 35 h 133"/>
                <a:gd name="T50" fmla="*/ 126 w 190"/>
                <a:gd name="T51" fmla="*/ 4 h 133"/>
                <a:gd name="T52" fmla="*/ 154 w 190"/>
                <a:gd name="T53" fmla="*/ 35 h 133"/>
                <a:gd name="T54" fmla="*/ 123 w 190"/>
                <a:gd name="T55" fmla="*/ 3 h 133"/>
                <a:gd name="T56" fmla="*/ 95 w 190"/>
                <a:gd name="T57" fmla="*/ 34 h 133"/>
                <a:gd name="T58" fmla="*/ 67 w 190"/>
                <a:gd name="T59" fmla="*/ 3 h 133"/>
                <a:gd name="T60" fmla="*/ 123 w 190"/>
                <a:gd name="T61" fmla="*/ 3 h 133"/>
                <a:gd name="T62" fmla="*/ 92 w 190"/>
                <a:gd name="T63" fmla="*/ 35 h 133"/>
                <a:gd name="T64" fmla="*/ 36 w 190"/>
                <a:gd name="T65" fmla="*/ 35 h 133"/>
                <a:gd name="T66" fmla="*/ 64 w 190"/>
                <a:gd name="T67" fmla="*/ 4 h 133"/>
                <a:gd name="T68" fmla="*/ 92 w 190"/>
                <a:gd name="T69" fmla="*/ 35 h 133"/>
                <a:gd name="T70" fmla="*/ 61 w 190"/>
                <a:gd name="T71" fmla="*/ 3 h 133"/>
                <a:gd name="T72" fmla="*/ 33 w 190"/>
                <a:gd name="T73" fmla="*/ 34 h 133"/>
                <a:gd name="T74" fmla="*/ 5 w 190"/>
                <a:gd name="T75" fmla="*/ 3 h 133"/>
                <a:gd name="T76" fmla="*/ 61 w 190"/>
                <a:gd name="T77" fmla="*/ 3 h 133"/>
                <a:gd name="T78" fmla="*/ 4 w 190"/>
                <a:gd name="T79" fmla="*/ 6 h 133"/>
                <a:gd name="T80" fmla="*/ 30 w 190"/>
                <a:gd name="T81" fmla="*/ 35 h 133"/>
                <a:gd name="T82" fmla="*/ 9 w 190"/>
                <a:gd name="T83" fmla="*/ 35 h 133"/>
                <a:gd name="T84" fmla="*/ 4 w 190"/>
                <a:gd name="T85" fmla="*/ 6 h 133"/>
                <a:gd name="T86" fmla="*/ 160 w 190"/>
                <a:gd name="T87" fmla="*/ 35 h 133"/>
                <a:gd name="T88" fmla="*/ 186 w 190"/>
                <a:gd name="T89" fmla="*/ 6 h 133"/>
                <a:gd name="T90" fmla="*/ 181 w 190"/>
                <a:gd name="T91" fmla="*/ 35 h 133"/>
                <a:gd name="T92" fmla="*/ 160 w 190"/>
                <a:gd name="T93" fmla="*/ 35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0" h="133">
                  <a:moveTo>
                    <a:pt x="190" y="1"/>
                  </a:moveTo>
                  <a:cubicBezTo>
                    <a:pt x="190" y="0"/>
                    <a:pt x="189" y="0"/>
                    <a:pt x="189" y="0"/>
                  </a:cubicBezTo>
                  <a:cubicBezTo>
                    <a:pt x="127" y="0"/>
                    <a:pt x="127" y="0"/>
                    <a:pt x="127" y="0"/>
                  </a:cubicBezTo>
                  <a:cubicBezTo>
                    <a:pt x="125" y="0"/>
                    <a:pt x="125" y="0"/>
                    <a:pt x="125" y="0"/>
                  </a:cubicBezTo>
                  <a:cubicBezTo>
                    <a:pt x="65" y="0"/>
                    <a:pt x="65" y="0"/>
                    <a:pt x="65" y="0"/>
                  </a:cubicBezTo>
                  <a:cubicBezTo>
                    <a:pt x="63" y="0"/>
                    <a:pt x="63" y="0"/>
                    <a:pt x="63" y="0"/>
                  </a:cubicBezTo>
                  <a:cubicBezTo>
                    <a:pt x="1" y="0"/>
                    <a:pt x="1" y="0"/>
                    <a:pt x="1" y="0"/>
                  </a:cubicBezTo>
                  <a:cubicBezTo>
                    <a:pt x="1" y="0"/>
                    <a:pt x="0" y="0"/>
                    <a:pt x="0" y="1"/>
                  </a:cubicBezTo>
                  <a:cubicBezTo>
                    <a:pt x="0" y="1"/>
                    <a:pt x="0" y="1"/>
                    <a:pt x="0" y="2"/>
                  </a:cubicBezTo>
                  <a:cubicBezTo>
                    <a:pt x="0" y="2"/>
                    <a:pt x="0" y="2"/>
                    <a:pt x="0" y="2"/>
                  </a:cubicBezTo>
                  <a:cubicBezTo>
                    <a:pt x="25" y="133"/>
                    <a:pt x="25" y="133"/>
                    <a:pt x="25" y="133"/>
                  </a:cubicBezTo>
                  <a:cubicBezTo>
                    <a:pt x="28" y="132"/>
                    <a:pt x="28" y="132"/>
                    <a:pt x="28" y="132"/>
                  </a:cubicBezTo>
                  <a:cubicBezTo>
                    <a:pt x="10" y="38"/>
                    <a:pt x="10" y="38"/>
                    <a:pt x="10" y="38"/>
                  </a:cubicBezTo>
                  <a:cubicBezTo>
                    <a:pt x="180" y="38"/>
                    <a:pt x="180" y="38"/>
                    <a:pt x="180" y="38"/>
                  </a:cubicBezTo>
                  <a:cubicBezTo>
                    <a:pt x="162" y="132"/>
                    <a:pt x="162" y="132"/>
                    <a:pt x="162" y="132"/>
                  </a:cubicBezTo>
                  <a:cubicBezTo>
                    <a:pt x="165" y="133"/>
                    <a:pt x="165" y="133"/>
                    <a:pt x="165" y="133"/>
                  </a:cubicBezTo>
                  <a:cubicBezTo>
                    <a:pt x="190" y="2"/>
                    <a:pt x="190" y="2"/>
                    <a:pt x="190" y="2"/>
                  </a:cubicBezTo>
                  <a:cubicBezTo>
                    <a:pt x="190" y="2"/>
                    <a:pt x="190" y="2"/>
                    <a:pt x="190" y="2"/>
                  </a:cubicBezTo>
                  <a:cubicBezTo>
                    <a:pt x="190" y="1"/>
                    <a:pt x="190" y="1"/>
                    <a:pt x="190" y="1"/>
                  </a:cubicBezTo>
                  <a:close/>
                  <a:moveTo>
                    <a:pt x="185" y="3"/>
                  </a:moveTo>
                  <a:cubicBezTo>
                    <a:pt x="157" y="34"/>
                    <a:pt x="157" y="34"/>
                    <a:pt x="157" y="34"/>
                  </a:cubicBezTo>
                  <a:cubicBezTo>
                    <a:pt x="129" y="3"/>
                    <a:pt x="129" y="3"/>
                    <a:pt x="129" y="3"/>
                  </a:cubicBezTo>
                  <a:lnTo>
                    <a:pt x="185" y="3"/>
                  </a:lnTo>
                  <a:close/>
                  <a:moveTo>
                    <a:pt x="154" y="35"/>
                  </a:moveTo>
                  <a:cubicBezTo>
                    <a:pt x="98" y="35"/>
                    <a:pt x="98" y="35"/>
                    <a:pt x="98" y="35"/>
                  </a:cubicBezTo>
                  <a:cubicBezTo>
                    <a:pt x="126" y="4"/>
                    <a:pt x="126" y="4"/>
                    <a:pt x="126" y="4"/>
                  </a:cubicBezTo>
                  <a:lnTo>
                    <a:pt x="154" y="35"/>
                  </a:lnTo>
                  <a:close/>
                  <a:moveTo>
                    <a:pt x="123" y="3"/>
                  </a:moveTo>
                  <a:cubicBezTo>
                    <a:pt x="95" y="34"/>
                    <a:pt x="95" y="34"/>
                    <a:pt x="95" y="34"/>
                  </a:cubicBezTo>
                  <a:cubicBezTo>
                    <a:pt x="67" y="3"/>
                    <a:pt x="67" y="3"/>
                    <a:pt x="67" y="3"/>
                  </a:cubicBezTo>
                  <a:lnTo>
                    <a:pt x="123" y="3"/>
                  </a:lnTo>
                  <a:close/>
                  <a:moveTo>
                    <a:pt x="92" y="35"/>
                  </a:moveTo>
                  <a:cubicBezTo>
                    <a:pt x="36" y="35"/>
                    <a:pt x="36" y="35"/>
                    <a:pt x="36" y="35"/>
                  </a:cubicBezTo>
                  <a:cubicBezTo>
                    <a:pt x="64" y="4"/>
                    <a:pt x="64" y="4"/>
                    <a:pt x="64" y="4"/>
                  </a:cubicBezTo>
                  <a:lnTo>
                    <a:pt x="92" y="35"/>
                  </a:lnTo>
                  <a:close/>
                  <a:moveTo>
                    <a:pt x="61" y="3"/>
                  </a:moveTo>
                  <a:cubicBezTo>
                    <a:pt x="33" y="34"/>
                    <a:pt x="33" y="34"/>
                    <a:pt x="33" y="34"/>
                  </a:cubicBezTo>
                  <a:cubicBezTo>
                    <a:pt x="5" y="3"/>
                    <a:pt x="5" y="3"/>
                    <a:pt x="5" y="3"/>
                  </a:cubicBezTo>
                  <a:lnTo>
                    <a:pt x="61" y="3"/>
                  </a:lnTo>
                  <a:close/>
                  <a:moveTo>
                    <a:pt x="4" y="6"/>
                  </a:moveTo>
                  <a:cubicBezTo>
                    <a:pt x="30" y="35"/>
                    <a:pt x="30" y="35"/>
                    <a:pt x="30" y="35"/>
                  </a:cubicBezTo>
                  <a:cubicBezTo>
                    <a:pt x="9" y="35"/>
                    <a:pt x="9" y="35"/>
                    <a:pt x="9" y="35"/>
                  </a:cubicBezTo>
                  <a:lnTo>
                    <a:pt x="4" y="6"/>
                  </a:lnTo>
                  <a:close/>
                  <a:moveTo>
                    <a:pt x="160" y="35"/>
                  </a:moveTo>
                  <a:cubicBezTo>
                    <a:pt x="186" y="6"/>
                    <a:pt x="186" y="6"/>
                    <a:pt x="186" y="6"/>
                  </a:cubicBezTo>
                  <a:cubicBezTo>
                    <a:pt x="181" y="35"/>
                    <a:pt x="181" y="35"/>
                    <a:pt x="181" y="35"/>
                  </a:cubicBezTo>
                  <a:lnTo>
                    <a:pt x="160" y="35"/>
                  </a:lnTo>
                  <a:close/>
                </a:path>
              </a:pathLst>
            </a:custGeom>
            <a:noFill/>
            <a:ln w="11113" cap="flat">
              <a:solidFill>
                <a:srgbClr val="FFFFFF"/>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endParaRPr>
                <a:cs typeface="+mn-ea"/>
                <a:sym typeface="+mn-lt"/>
              </a:endParaRPr>
            </a:p>
          </p:txBody>
        </p:sp>
        <p:sp>
          <p:nvSpPr>
            <p:cNvPr id="480" name="íŝ1íḓe"/>
            <p:cNvSpPr/>
            <p:nvPr/>
          </p:nvSpPr>
          <p:spPr bwMode="auto">
            <a:xfrm>
              <a:off x="5386330" y="5479400"/>
              <a:ext cx="143210" cy="97158"/>
            </a:xfrm>
            <a:custGeom>
              <a:avLst/>
              <a:gdLst>
                <a:gd name="T0" fmla="*/ 0 w 142"/>
                <a:gd name="T1" fmla="*/ 0 h 97"/>
                <a:gd name="T2" fmla="*/ 14 w 142"/>
                <a:gd name="T3" fmla="*/ 93 h 97"/>
                <a:gd name="T4" fmla="*/ 19 w 142"/>
                <a:gd name="T5" fmla="*/ 97 h 97"/>
                <a:gd name="T6" fmla="*/ 123 w 142"/>
                <a:gd name="T7" fmla="*/ 97 h 97"/>
                <a:gd name="T8" fmla="*/ 128 w 142"/>
                <a:gd name="T9" fmla="*/ 93 h 97"/>
                <a:gd name="T10" fmla="*/ 142 w 142"/>
                <a:gd name="T11" fmla="*/ 0 h 97"/>
                <a:gd name="T12" fmla="*/ 0 w 14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42" h="97">
                  <a:moveTo>
                    <a:pt x="0" y="0"/>
                  </a:moveTo>
                  <a:cubicBezTo>
                    <a:pt x="14" y="93"/>
                    <a:pt x="14" y="93"/>
                    <a:pt x="14" y="93"/>
                  </a:cubicBezTo>
                  <a:cubicBezTo>
                    <a:pt x="15" y="95"/>
                    <a:pt x="17" y="97"/>
                    <a:pt x="19" y="97"/>
                  </a:cubicBezTo>
                  <a:cubicBezTo>
                    <a:pt x="123" y="97"/>
                    <a:pt x="123" y="97"/>
                    <a:pt x="123" y="97"/>
                  </a:cubicBezTo>
                  <a:cubicBezTo>
                    <a:pt x="125" y="97"/>
                    <a:pt x="127" y="95"/>
                    <a:pt x="128" y="93"/>
                  </a:cubicBezTo>
                  <a:cubicBezTo>
                    <a:pt x="142" y="0"/>
                    <a:pt x="142" y="0"/>
                    <a:pt x="142" y="0"/>
                  </a:cubicBezTo>
                  <a:lnTo>
                    <a:pt x="0" y="0"/>
                  </a:lnTo>
                  <a:close/>
                </a:path>
              </a:pathLst>
            </a:custGeom>
            <a:solidFill>
              <a:srgbClr val="9E5A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81" name="íŝḷiḍè"/>
            <p:cNvSpPr/>
            <p:nvPr/>
          </p:nvSpPr>
          <p:spPr bwMode="auto">
            <a:xfrm>
              <a:off x="5458216" y="5479400"/>
              <a:ext cx="71324" cy="97158"/>
            </a:xfrm>
            <a:custGeom>
              <a:avLst/>
              <a:gdLst>
                <a:gd name="T0" fmla="*/ 0 w 71"/>
                <a:gd name="T1" fmla="*/ 0 h 97"/>
                <a:gd name="T2" fmla="*/ 0 w 71"/>
                <a:gd name="T3" fmla="*/ 97 h 97"/>
                <a:gd name="T4" fmla="*/ 52 w 71"/>
                <a:gd name="T5" fmla="*/ 97 h 97"/>
                <a:gd name="T6" fmla="*/ 57 w 71"/>
                <a:gd name="T7" fmla="*/ 93 h 97"/>
                <a:gd name="T8" fmla="*/ 71 w 71"/>
                <a:gd name="T9" fmla="*/ 0 h 97"/>
                <a:gd name="T10" fmla="*/ 0 w 71"/>
                <a:gd name="T11" fmla="*/ 0 h 97"/>
              </a:gdLst>
              <a:ahLst/>
              <a:cxnLst>
                <a:cxn ang="0">
                  <a:pos x="T0" y="T1"/>
                </a:cxn>
                <a:cxn ang="0">
                  <a:pos x="T2" y="T3"/>
                </a:cxn>
                <a:cxn ang="0">
                  <a:pos x="T4" y="T5"/>
                </a:cxn>
                <a:cxn ang="0">
                  <a:pos x="T6" y="T7"/>
                </a:cxn>
                <a:cxn ang="0">
                  <a:pos x="T8" y="T9"/>
                </a:cxn>
                <a:cxn ang="0">
                  <a:pos x="T10" y="T11"/>
                </a:cxn>
              </a:cxnLst>
              <a:rect l="0" t="0" r="r" b="b"/>
              <a:pathLst>
                <a:path w="71" h="97">
                  <a:moveTo>
                    <a:pt x="0" y="0"/>
                  </a:moveTo>
                  <a:cubicBezTo>
                    <a:pt x="0" y="97"/>
                    <a:pt x="0" y="97"/>
                    <a:pt x="0" y="97"/>
                  </a:cubicBezTo>
                  <a:cubicBezTo>
                    <a:pt x="52" y="97"/>
                    <a:pt x="52" y="97"/>
                    <a:pt x="52" y="97"/>
                  </a:cubicBezTo>
                  <a:cubicBezTo>
                    <a:pt x="54" y="97"/>
                    <a:pt x="56" y="95"/>
                    <a:pt x="57" y="93"/>
                  </a:cubicBezTo>
                  <a:cubicBezTo>
                    <a:pt x="71" y="0"/>
                    <a:pt x="71" y="0"/>
                    <a:pt x="71" y="0"/>
                  </a:cubicBezTo>
                  <a:lnTo>
                    <a:pt x="0" y="0"/>
                  </a:lnTo>
                  <a:close/>
                </a:path>
              </a:pathLst>
            </a:custGeom>
            <a:solidFill>
              <a:srgbClr val="954A3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82" name="ísľîḑê"/>
            <p:cNvSpPr/>
            <p:nvPr/>
          </p:nvSpPr>
          <p:spPr bwMode="auto">
            <a:xfrm>
              <a:off x="5379591" y="5465360"/>
              <a:ext cx="156688" cy="16848"/>
            </a:xfrm>
            <a:custGeom>
              <a:avLst/>
              <a:gdLst>
                <a:gd name="T0" fmla="*/ 147 w 156"/>
                <a:gd name="T1" fmla="*/ 17 h 17"/>
                <a:gd name="T2" fmla="*/ 9 w 156"/>
                <a:gd name="T3" fmla="*/ 17 h 17"/>
                <a:gd name="T4" fmla="*/ 0 w 156"/>
                <a:gd name="T5" fmla="*/ 8 h 17"/>
                <a:gd name="T6" fmla="*/ 0 w 156"/>
                <a:gd name="T7" fmla="*/ 8 h 17"/>
                <a:gd name="T8" fmla="*/ 9 w 156"/>
                <a:gd name="T9" fmla="*/ 0 h 17"/>
                <a:gd name="T10" fmla="*/ 147 w 156"/>
                <a:gd name="T11" fmla="*/ 0 h 17"/>
                <a:gd name="T12" fmla="*/ 156 w 156"/>
                <a:gd name="T13" fmla="*/ 8 h 17"/>
                <a:gd name="T14" fmla="*/ 156 w 156"/>
                <a:gd name="T15" fmla="*/ 8 h 17"/>
                <a:gd name="T16" fmla="*/ 147 w 156"/>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17">
                  <a:moveTo>
                    <a:pt x="147" y="17"/>
                  </a:moveTo>
                  <a:cubicBezTo>
                    <a:pt x="9" y="17"/>
                    <a:pt x="9" y="17"/>
                    <a:pt x="9" y="17"/>
                  </a:cubicBezTo>
                  <a:cubicBezTo>
                    <a:pt x="4" y="17"/>
                    <a:pt x="0" y="13"/>
                    <a:pt x="0" y="8"/>
                  </a:cubicBezTo>
                  <a:cubicBezTo>
                    <a:pt x="0" y="8"/>
                    <a:pt x="0" y="8"/>
                    <a:pt x="0" y="8"/>
                  </a:cubicBezTo>
                  <a:cubicBezTo>
                    <a:pt x="0" y="4"/>
                    <a:pt x="4" y="0"/>
                    <a:pt x="9" y="0"/>
                  </a:cubicBezTo>
                  <a:cubicBezTo>
                    <a:pt x="147" y="0"/>
                    <a:pt x="147" y="0"/>
                    <a:pt x="147" y="0"/>
                  </a:cubicBezTo>
                  <a:cubicBezTo>
                    <a:pt x="152" y="0"/>
                    <a:pt x="156" y="4"/>
                    <a:pt x="156" y="8"/>
                  </a:cubicBezTo>
                  <a:cubicBezTo>
                    <a:pt x="156" y="8"/>
                    <a:pt x="156" y="8"/>
                    <a:pt x="156" y="8"/>
                  </a:cubicBezTo>
                  <a:cubicBezTo>
                    <a:pt x="156" y="13"/>
                    <a:pt x="152" y="17"/>
                    <a:pt x="147" y="17"/>
                  </a:cubicBezTo>
                  <a:close/>
                </a:path>
              </a:pathLst>
            </a:custGeom>
            <a:solidFill>
              <a:srgbClr val="77392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83" name="ïṡḻídè"/>
            <p:cNvSpPr/>
            <p:nvPr/>
          </p:nvSpPr>
          <p:spPr bwMode="auto">
            <a:xfrm>
              <a:off x="5486296" y="5465921"/>
              <a:ext cx="28080" cy="41559"/>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2" y="41"/>
                    <a:pt x="14" y="41"/>
                  </a:cubicBezTo>
                  <a:cubicBezTo>
                    <a:pt x="7"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84" name="íSľíḑê"/>
            <p:cNvSpPr/>
            <p:nvPr/>
          </p:nvSpPr>
          <p:spPr bwMode="auto">
            <a:xfrm>
              <a:off x="5443614" y="5465921"/>
              <a:ext cx="28642" cy="41559"/>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1" y="41"/>
                    <a:pt x="14" y="41"/>
                  </a:cubicBezTo>
                  <a:cubicBezTo>
                    <a:pt x="6"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85" name="îşḷîḋê"/>
            <p:cNvSpPr/>
            <p:nvPr/>
          </p:nvSpPr>
          <p:spPr bwMode="auto">
            <a:xfrm>
              <a:off x="5401493" y="5465921"/>
              <a:ext cx="27519" cy="41559"/>
            </a:xfrm>
            <a:custGeom>
              <a:avLst/>
              <a:gdLst>
                <a:gd name="T0" fmla="*/ 27 w 27"/>
                <a:gd name="T1" fmla="*/ 28 h 41"/>
                <a:gd name="T2" fmla="*/ 14 w 27"/>
                <a:gd name="T3" fmla="*/ 41 h 41"/>
                <a:gd name="T4" fmla="*/ 0 w 27"/>
                <a:gd name="T5" fmla="*/ 28 h 41"/>
                <a:gd name="T6" fmla="*/ 14 w 27"/>
                <a:gd name="T7" fmla="*/ 0 h 41"/>
                <a:gd name="T8" fmla="*/ 27 w 27"/>
                <a:gd name="T9" fmla="*/ 28 h 41"/>
              </a:gdLst>
              <a:ahLst/>
              <a:cxnLst>
                <a:cxn ang="0">
                  <a:pos x="T0" y="T1"/>
                </a:cxn>
                <a:cxn ang="0">
                  <a:pos x="T2" y="T3"/>
                </a:cxn>
                <a:cxn ang="0">
                  <a:pos x="T4" y="T5"/>
                </a:cxn>
                <a:cxn ang="0">
                  <a:pos x="T6" y="T7"/>
                </a:cxn>
                <a:cxn ang="0">
                  <a:pos x="T8" y="T9"/>
                </a:cxn>
              </a:cxnLst>
              <a:rect l="0" t="0" r="r" b="b"/>
              <a:pathLst>
                <a:path w="27" h="41">
                  <a:moveTo>
                    <a:pt x="27" y="28"/>
                  </a:moveTo>
                  <a:cubicBezTo>
                    <a:pt x="27" y="35"/>
                    <a:pt x="21" y="41"/>
                    <a:pt x="14" y="41"/>
                  </a:cubicBezTo>
                  <a:cubicBezTo>
                    <a:pt x="6" y="41"/>
                    <a:pt x="0" y="35"/>
                    <a:pt x="0" y="28"/>
                  </a:cubicBezTo>
                  <a:cubicBezTo>
                    <a:pt x="0" y="20"/>
                    <a:pt x="14" y="0"/>
                    <a:pt x="14" y="0"/>
                  </a:cubicBezTo>
                  <a:cubicBezTo>
                    <a:pt x="14" y="0"/>
                    <a:pt x="27" y="20"/>
                    <a:pt x="27"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86" name="isľiḓe"/>
            <p:cNvSpPr/>
            <p:nvPr/>
          </p:nvSpPr>
          <p:spPr bwMode="auto">
            <a:xfrm>
              <a:off x="5458216" y="5465921"/>
              <a:ext cx="14040" cy="41559"/>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7"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87" name="iṧlîḍé"/>
            <p:cNvSpPr/>
            <p:nvPr/>
          </p:nvSpPr>
          <p:spPr bwMode="auto">
            <a:xfrm>
              <a:off x="5500336" y="5465921"/>
              <a:ext cx="14040" cy="41559"/>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8"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88" name="íṩlíďê"/>
            <p:cNvSpPr/>
            <p:nvPr/>
          </p:nvSpPr>
          <p:spPr bwMode="auto">
            <a:xfrm>
              <a:off x="5415534" y="5465921"/>
              <a:ext cx="13479" cy="41559"/>
            </a:xfrm>
            <a:custGeom>
              <a:avLst/>
              <a:gdLst>
                <a:gd name="T0" fmla="*/ 0 w 13"/>
                <a:gd name="T1" fmla="*/ 0 h 41"/>
                <a:gd name="T2" fmla="*/ 0 w 13"/>
                <a:gd name="T3" fmla="*/ 41 h 41"/>
                <a:gd name="T4" fmla="*/ 13 w 13"/>
                <a:gd name="T5" fmla="*/ 28 h 41"/>
                <a:gd name="T6" fmla="*/ 0 w 13"/>
                <a:gd name="T7" fmla="*/ 0 h 41"/>
              </a:gdLst>
              <a:ahLst/>
              <a:cxnLst>
                <a:cxn ang="0">
                  <a:pos x="T0" y="T1"/>
                </a:cxn>
                <a:cxn ang="0">
                  <a:pos x="T2" y="T3"/>
                </a:cxn>
                <a:cxn ang="0">
                  <a:pos x="T4" y="T5"/>
                </a:cxn>
                <a:cxn ang="0">
                  <a:pos x="T6" y="T7"/>
                </a:cxn>
              </a:cxnLst>
              <a:rect l="0" t="0" r="r" b="b"/>
              <a:pathLst>
                <a:path w="13" h="41">
                  <a:moveTo>
                    <a:pt x="0" y="0"/>
                  </a:moveTo>
                  <a:cubicBezTo>
                    <a:pt x="0" y="41"/>
                    <a:pt x="0" y="41"/>
                    <a:pt x="0" y="41"/>
                  </a:cubicBezTo>
                  <a:cubicBezTo>
                    <a:pt x="7" y="41"/>
                    <a:pt x="13" y="35"/>
                    <a:pt x="13" y="28"/>
                  </a:cubicBezTo>
                  <a:cubicBezTo>
                    <a:pt x="13"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89" name="ïSļîdé"/>
            <p:cNvSpPr/>
            <p:nvPr/>
          </p:nvSpPr>
          <p:spPr bwMode="auto">
            <a:xfrm>
              <a:off x="5495282" y="5460305"/>
              <a:ext cx="11232" cy="10671"/>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0" name="ïs1ïḍè"/>
            <p:cNvSpPr/>
            <p:nvPr/>
          </p:nvSpPr>
          <p:spPr bwMode="auto">
            <a:xfrm>
              <a:off x="5452038" y="5460305"/>
              <a:ext cx="11794" cy="10671"/>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1" name="îṥḻîḍè"/>
            <p:cNvSpPr/>
            <p:nvPr/>
          </p:nvSpPr>
          <p:spPr bwMode="auto">
            <a:xfrm>
              <a:off x="5409917" y="5460305"/>
              <a:ext cx="10671" cy="10671"/>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2" name="íŝļïḋe"/>
            <p:cNvSpPr/>
            <p:nvPr/>
          </p:nvSpPr>
          <p:spPr bwMode="auto">
            <a:xfrm>
              <a:off x="5393631" y="5522643"/>
              <a:ext cx="128608" cy="16848"/>
            </a:xfrm>
            <a:custGeom>
              <a:avLst/>
              <a:gdLst>
                <a:gd name="T0" fmla="*/ 226 w 229"/>
                <a:gd name="T1" fmla="*/ 30 h 30"/>
                <a:gd name="T2" fmla="*/ 229 w 229"/>
                <a:gd name="T3" fmla="*/ 0 h 30"/>
                <a:gd name="T4" fmla="*/ 0 w 229"/>
                <a:gd name="T5" fmla="*/ 0 h 30"/>
                <a:gd name="T6" fmla="*/ 3 w 229"/>
                <a:gd name="T7" fmla="*/ 30 h 30"/>
                <a:gd name="T8" fmla="*/ 226 w 229"/>
                <a:gd name="T9" fmla="*/ 30 h 30"/>
              </a:gdLst>
              <a:ahLst/>
              <a:cxnLst>
                <a:cxn ang="0">
                  <a:pos x="T0" y="T1"/>
                </a:cxn>
                <a:cxn ang="0">
                  <a:pos x="T2" y="T3"/>
                </a:cxn>
                <a:cxn ang="0">
                  <a:pos x="T4" y="T5"/>
                </a:cxn>
                <a:cxn ang="0">
                  <a:pos x="T6" y="T7"/>
                </a:cxn>
                <a:cxn ang="0">
                  <a:pos x="T8" y="T9"/>
                </a:cxn>
              </a:cxnLst>
              <a:rect l="0" t="0" r="r" b="b"/>
              <a:pathLst>
                <a:path w="229" h="30">
                  <a:moveTo>
                    <a:pt x="226" y="30"/>
                  </a:moveTo>
                  <a:lnTo>
                    <a:pt x="229" y="0"/>
                  </a:lnTo>
                  <a:lnTo>
                    <a:pt x="0" y="0"/>
                  </a:lnTo>
                  <a:lnTo>
                    <a:pt x="3" y="30"/>
                  </a:lnTo>
                  <a:lnTo>
                    <a:pt x="226" y="30"/>
                  </a:lnTo>
                  <a:close/>
                </a:path>
              </a:pathLst>
            </a:custGeom>
            <a:solidFill>
              <a:srgbClr val="41B79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3" name="iŝļîde"/>
            <p:cNvSpPr/>
            <p:nvPr/>
          </p:nvSpPr>
          <p:spPr bwMode="auto">
            <a:xfrm>
              <a:off x="5458216" y="5522643"/>
              <a:ext cx="64023" cy="16848"/>
            </a:xfrm>
            <a:custGeom>
              <a:avLst/>
              <a:gdLst>
                <a:gd name="T0" fmla="*/ 0 w 114"/>
                <a:gd name="T1" fmla="*/ 30 h 30"/>
                <a:gd name="T2" fmla="*/ 111 w 114"/>
                <a:gd name="T3" fmla="*/ 30 h 30"/>
                <a:gd name="T4" fmla="*/ 114 w 114"/>
                <a:gd name="T5" fmla="*/ 0 h 30"/>
                <a:gd name="T6" fmla="*/ 0 w 114"/>
                <a:gd name="T7" fmla="*/ 0 h 30"/>
                <a:gd name="T8" fmla="*/ 0 w 114"/>
                <a:gd name="T9" fmla="*/ 30 h 30"/>
              </a:gdLst>
              <a:ahLst/>
              <a:cxnLst>
                <a:cxn ang="0">
                  <a:pos x="T0" y="T1"/>
                </a:cxn>
                <a:cxn ang="0">
                  <a:pos x="T2" y="T3"/>
                </a:cxn>
                <a:cxn ang="0">
                  <a:pos x="T4" y="T5"/>
                </a:cxn>
                <a:cxn ang="0">
                  <a:pos x="T6" y="T7"/>
                </a:cxn>
                <a:cxn ang="0">
                  <a:pos x="T8" y="T9"/>
                </a:cxn>
              </a:cxnLst>
              <a:rect l="0" t="0" r="r" b="b"/>
              <a:pathLst>
                <a:path w="114" h="30">
                  <a:moveTo>
                    <a:pt x="0" y="30"/>
                  </a:moveTo>
                  <a:lnTo>
                    <a:pt x="111" y="30"/>
                  </a:lnTo>
                  <a:lnTo>
                    <a:pt x="114" y="0"/>
                  </a:lnTo>
                  <a:lnTo>
                    <a:pt x="0" y="0"/>
                  </a:lnTo>
                  <a:lnTo>
                    <a:pt x="0" y="30"/>
                  </a:lnTo>
                  <a:close/>
                </a:path>
              </a:pathLst>
            </a:custGeom>
            <a:solidFill>
              <a:srgbClr val="22996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4" name="îś1ïḓe"/>
            <p:cNvSpPr/>
            <p:nvPr/>
          </p:nvSpPr>
          <p:spPr bwMode="auto">
            <a:xfrm>
              <a:off x="5395316" y="5539492"/>
              <a:ext cx="125238" cy="7301"/>
            </a:xfrm>
            <a:custGeom>
              <a:avLst/>
              <a:gdLst>
                <a:gd name="T0" fmla="*/ 223 w 223"/>
                <a:gd name="T1" fmla="*/ 0 h 13"/>
                <a:gd name="T2" fmla="*/ 0 w 223"/>
                <a:gd name="T3" fmla="*/ 0 h 13"/>
                <a:gd name="T4" fmla="*/ 2 w 223"/>
                <a:gd name="T5" fmla="*/ 13 h 13"/>
                <a:gd name="T6" fmla="*/ 221 w 223"/>
                <a:gd name="T7" fmla="*/ 13 h 13"/>
                <a:gd name="T8" fmla="*/ 223 w 223"/>
                <a:gd name="T9" fmla="*/ 0 h 13"/>
              </a:gdLst>
              <a:ahLst/>
              <a:cxnLst>
                <a:cxn ang="0">
                  <a:pos x="T0" y="T1"/>
                </a:cxn>
                <a:cxn ang="0">
                  <a:pos x="T2" y="T3"/>
                </a:cxn>
                <a:cxn ang="0">
                  <a:pos x="T4" y="T5"/>
                </a:cxn>
                <a:cxn ang="0">
                  <a:pos x="T6" y="T7"/>
                </a:cxn>
                <a:cxn ang="0">
                  <a:pos x="T8" y="T9"/>
                </a:cxn>
              </a:cxnLst>
              <a:rect l="0" t="0" r="r" b="b"/>
              <a:pathLst>
                <a:path w="223" h="13">
                  <a:moveTo>
                    <a:pt x="223" y="0"/>
                  </a:moveTo>
                  <a:lnTo>
                    <a:pt x="0" y="0"/>
                  </a:lnTo>
                  <a:lnTo>
                    <a:pt x="2" y="13"/>
                  </a:lnTo>
                  <a:lnTo>
                    <a:pt x="221" y="13"/>
                  </a:lnTo>
                  <a:lnTo>
                    <a:pt x="223" y="0"/>
                  </a:lnTo>
                  <a:close/>
                </a:path>
              </a:pathLst>
            </a:custGeom>
            <a:solidFill>
              <a:srgbClr val="56CCA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5" name="iṡḻîḋé"/>
            <p:cNvSpPr/>
            <p:nvPr/>
          </p:nvSpPr>
          <p:spPr bwMode="auto">
            <a:xfrm>
              <a:off x="5458216" y="5539492"/>
              <a:ext cx="62339" cy="7301"/>
            </a:xfrm>
            <a:custGeom>
              <a:avLst/>
              <a:gdLst>
                <a:gd name="T0" fmla="*/ 0 w 111"/>
                <a:gd name="T1" fmla="*/ 13 h 13"/>
                <a:gd name="T2" fmla="*/ 109 w 111"/>
                <a:gd name="T3" fmla="*/ 13 h 13"/>
                <a:gd name="T4" fmla="*/ 111 w 111"/>
                <a:gd name="T5" fmla="*/ 0 h 13"/>
                <a:gd name="T6" fmla="*/ 0 w 111"/>
                <a:gd name="T7" fmla="*/ 0 h 13"/>
                <a:gd name="T8" fmla="*/ 0 w 111"/>
                <a:gd name="T9" fmla="*/ 13 h 13"/>
              </a:gdLst>
              <a:ahLst/>
              <a:cxnLst>
                <a:cxn ang="0">
                  <a:pos x="T0" y="T1"/>
                </a:cxn>
                <a:cxn ang="0">
                  <a:pos x="T2" y="T3"/>
                </a:cxn>
                <a:cxn ang="0">
                  <a:pos x="T4" y="T5"/>
                </a:cxn>
                <a:cxn ang="0">
                  <a:pos x="T6" y="T7"/>
                </a:cxn>
                <a:cxn ang="0">
                  <a:pos x="T8" y="T9"/>
                </a:cxn>
              </a:cxnLst>
              <a:rect l="0" t="0" r="r" b="b"/>
              <a:pathLst>
                <a:path w="111" h="13">
                  <a:moveTo>
                    <a:pt x="0" y="13"/>
                  </a:moveTo>
                  <a:lnTo>
                    <a:pt x="109" y="13"/>
                  </a:lnTo>
                  <a:lnTo>
                    <a:pt x="111" y="0"/>
                  </a:lnTo>
                  <a:lnTo>
                    <a:pt x="0" y="0"/>
                  </a:lnTo>
                  <a:lnTo>
                    <a:pt x="0" y="13"/>
                  </a:lnTo>
                  <a:close/>
                </a:path>
              </a:pathLst>
            </a:custGeom>
            <a:solidFill>
              <a:srgbClr val="41B79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6" name="i$ľïdê"/>
            <p:cNvSpPr/>
            <p:nvPr/>
          </p:nvSpPr>
          <p:spPr bwMode="auto">
            <a:xfrm>
              <a:off x="5360496" y="4862194"/>
              <a:ext cx="194878" cy="456025"/>
            </a:xfrm>
            <a:custGeom>
              <a:avLst/>
              <a:gdLst>
                <a:gd name="T0" fmla="*/ 127 w 194"/>
                <a:gd name="T1" fmla="*/ 3 h 454"/>
                <a:gd name="T2" fmla="*/ 97 w 194"/>
                <a:gd name="T3" fmla="*/ 0 h 454"/>
                <a:gd name="T4" fmla="*/ 67 w 194"/>
                <a:gd name="T5" fmla="*/ 3 h 454"/>
                <a:gd name="T6" fmla="*/ 76 w 194"/>
                <a:gd name="T7" fmla="*/ 454 h 454"/>
                <a:gd name="T8" fmla="*/ 97 w 194"/>
                <a:gd name="T9" fmla="*/ 454 h 454"/>
                <a:gd name="T10" fmla="*/ 97 w 194"/>
                <a:gd name="T11" fmla="*/ 454 h 454"/>
                <a:gd name="T12" fmla="*/ 118 w 194"/>
                <a:gd name="T13" fmla="*/ 454 h 454"/>
                <a:gd name="T14" fmla="*/ 127 w 194"/>
                <a:gd name="T15" fmla="*/ 3 h 4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54">
                  <a:moveTo>
                    <a:pt x="127" y="3"/>
                  </a:moveTo>
                  <a:cubicBezTo>
                    <a:pt x="111" y="0"/>
                    <a:pt x="100" y="0"/>
                    <a:pt x="97" y="0"/>
                  </a:cubicBezTo>
                  <a:cubicBezTo>
                    <a:pt x="94" y="0"/>
                    <a:pt x="83" y="0"/>
                    <a:pt x="67" y="3"/>
                  </a:cubicBezTo>
                  <a:cubicBezTo>
                    <a:pt x="45" y="47"/>
                    <a:pt x="0" y="180"/>
                    <a:pt x="76" y="454"/>
                  </a:cubicBezTo>
                  <a:cubicBezTo>
                    <a:pt x="97" y="454"/>
                    <a:pt x="97" y="454"/>
                    <a:pt x="97" y="454"/>
                  </a:cubicBezTo>
                  <a:cubicBezTo>
                    <a:pt x="97" y="454"/>
                    <a:pt x="97" y="454"/>
                    <a:pt x="97" y="454"/>
                  </a:cubicBezTo>
                  <a:cubicBezTo>
                    <a:pt x="118" y="454"/>
                    <a:pt x="118" y="454"/>
                    <a:pt x="118" y="454"/>
                  </a:cubicBezTo>
                  <a:cubicBezTo>
                    <a:pt x="194" y="180"/>
                    <a:pt x="149" y="47"/>
                    <a:pt x="127" y="3"/>
                  </a:cubicBezTo>
                  <a:close/>
                </a:path>
              </a:pathLst>
            </a:custGeom>
            <a:solidFill>
              <a:srgbClr val="56CCA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7" name="îṣḻïďe"/>
            <p:cNvSpPr/>
            <p:nvPr/>
          </p:nvSpPr>
          <p:spPr bwMode="auto">
            <a:xfrm>
              <a:off x="5501459" y="4879604"/>
              <a:ext cx="202178" cy="438615"/>
            </a:xfrm>
            <a:custGeom>
              <a:avLst/>
              <a:gdLst>
                <a:gd name="T0" fmla="*/ 106 w 201"/>
                <a:gd name="T1" fmla="*/ 30 h 437"/>
                <a:gd name="T2" fmla="*/ 50 w 201"/>
                <a:gd name="T3" fmla="*/ 0 h 437"/>
                <a:gd name="T4" fmla="*/ 0 w 201"/>
                <a:gd name="T5" fmla="*/ 437 h 437"/>
                <a:gd name="T6" fmla="*/ 27 w 201"/>
                <a:gd name="T7" fmla="*/ 437 h 437"/>
                <a:gd name="T8" fmla="*/ 106 w 201"/>
                <a:gd name="T9" fmla="*/ 30 h 437"/>
              </a:gdLst>
              <a:ahLst/>
              <a:cxnLst>
                <a:cxn ang="0">
                  <a:pos x="T0" y="T1"/>
                </a:cxn>
                <a:cxn ang="0">
                  <a:pos x="T2" y="T3"/>
                </a:cxn>
                <a:cxn ang="0">
                  <a:pos x="T4" y="T5"/>
                </a:cxn>
                <a:cxn ang="0">
                  <a:pos x="T6" y="T7"/>
                </a:cxn>
                <a:cxn ang="0">
                  <a:pos x="T8" y="T9"/>
                </a:cxn>
              </a:cxnLst>
              <a:rect l="0" t="0" r="r" b="b"/>
              <a:pathLst>
                <a:path w="201" h="437">
                  <a:moveTo>
                    <a:pt x="106" y="30"/>
                  </a:moveTo>
                  <a:cubicBezTo>
                    <a:pt x="88" y="16"/>
                    <a:pt x="69" y="6"/>
                    <a:pt x="50" y="0"/>
                  </a:cubicBezTo>
                  <a:cubicBezTo>
                    <a:pt x="70" y="72"/>
                    <a:pt x="106" y="259"/>
                    <a:pt x="0" y="437"/>
                  </a:cubicBezTo>
                  <a:cubicBezTo>
                    <a:pt x="27" y="437"/>
                    <a:pt x="27" y="437"/>
                    <a:pt x="27" y="437"/>
                  </a:cubicBezTo>
                  <a:cubicBezTo>
                    <a:pt x="27" y="437"/>
                    <a:pt x="201" y="244"/>
                    <a:pt x="106" y="30"/>
                  </a:cubicBezTo>
                  <a:close/>
                </a:path>
              </a:pathLst>
            </a:custGeom>
            <a:solidFill>
              <a:srgbClr val="56CCA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8" name="íSḷíḑè"/>
            <p:cNvSpPr/>
            <p:nvPr/>
          </p:nvSpPr>
          <p:spPr bwMode="auto">
            <a:xfrm>
              <a:off x="5213355" y="4879604"/>
              <a:ext cx="201055" cy="438615"/>
            </a:xfrm>
            <a:custGeom>
              <a:avLst/>
              <a:gdLst>
                <a:gd name="T0" fmla="*/ 95 w 200"/>
                <a:gd name="T1" fmla="*/ 30 h 437"/>
                <a:gd name="T2" fmla="*/ 150 w 200"/>
                <a:gd name="T3" fmla="*/ 0 h 437"/>
                <a:gd name="T4" fmla="*/ 200 w 200"/>
                <a:gd name="T5" fmla="*/ 437 h 437"/>
                <a:gd name="T6" fmla="*/ 173 w 200"/>
                <a:gd name="T7" fmla="*/ 437 h 437"/>
                <a:gd name="T8" fmla="*/ 95 w 200"/>
                <a:gd name="T9" fmla="*/ 30 h 437"/>
              </a:gdLst>
              <a:ahLst/>
              <a:cxnLst>
                <a:cxn ang="0">
                  <a:pos x="T0" y="T1"/>
                </a:cxn>
                <a:cxn ang="0">
                  <a:pos x="T2" y="T3"/>
                </a:cxn>
                <a:cxn ang="0">
                  <a:pos x="T4" y="T5"/>
                </a:cxn>
                <a:cxn ang="0">
                  <a:pos x="T6" y="T7"/>
                </a:cxn>
                <a:cxn ang="0">
                  <a:pos x="T8" y="T9"/>
                </a:cxn>
              </a:cxnLst>
              <a:rect l="0" t="0" r="r" b="b"/>
              <a:pathLst>
                <a:path w="200" h="437">
                  <a:moveTo>
                    <a:pt x="95" y="30"/>
                  </a:moveTo>
                  <a:cubicBezTo>
                    <a:pt x="112" y="16"/>
                    <a:pt x="131" y="6"/>
                    <a:pt x="150" y="0"/>
                  </a:cubicBezTo>
                  <a:cubicBezTo>
                    <a:pt x="130" y="72"/>
                    <a:pt x="94" y="259"/>
                    <a:pt x="200" y="437"/>
                  </a:cubicBezTo>
                  <a:cubicBezTo>
                    <a:pt x="173" y="437"/>
                    <a:pt x="173" y="437"/>
                    <a:pt x="173" y="437"/>
                  </a:cubicBezTo>
                  <a:cubicBezTo>
                    <a:pt x="173" y="437"/>
                    <a:pt x="0" y="244"/>
                    <a:pt x="95" y="30"/>
                  </a:cubicBezTo>
                  <a:close/>
                </a:path>
              </a:pathLst>
            </a:custGeom>
            <a:solidFill>
              <a:srgbClr val="56CCA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9" name="i$1ïḍe"/>
            <p:cNvSpPr/>
            <p:nvPr/>
          </p:nvSpPr>
          <p:spPr bwMode="auto">
            <a:xfrm>
              <a:off x="5359373" y="5317657"/>
              <a:ext cx="196001" cy="28080"/>
            </a:xfrm>
            <a:custGeom>
              <a:avLst/>
              <a:gdLst>
                <a:gd name="T0" fmla="*/ 1 w 195"/>
                <a:gd name="T1" fmla="*/ 0 h 28"/>
                <a:gd name="T2" fmla="*/ 195 w 195"/>
                <a:gd name="T3" fmla="*/ 0 h 28"/>
                <a:gd name="T4" fmla="*/ 195 w 195"/>
                <a:gd name="T5" fmla="*/ 0 h 28"/>
                <a:gd name="T6" fmla="*/ 195 w 195"/>
                <a:gd name="T7" fmla="*/ 28 h 28"/>
                <a:gd name="T8" fmla="*/ 195 w 195"/>
                <a:gd name="T9" fmla="*/ 28 h 28"/>
                <a:gd name="T10" fmla="*/ 1 w 195"/>
                <a:gd name="T11" fmla="*/ 28 h 28"/>
                <a:gd name="T12" fmla="*/ 0 w 195"/>
                <a:gd name="T13" fmla="*/ 28 h 28"/>
                <a:gd name="T14" fmla="*/ 0 w 195"/>
                <a:gd name="T15" fmla="*/ 0 h 28"/>
                <a:gd name="T16" fmla="*/ 1 w 195"/>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5" h="28">
                  <a:moveTo>
                    <a:pt x="1" y="0"/>
                  </a:moveTo>
                  <a:cubicBezTo>
                    <a:pt x="195" y="0"/>
                    <a:pt x="195" y="0"/>
                    <a:pt x="195" y="0"/>
                  </a:cubicBezTo>
                  <a:cubicBezTo>
                    <a:pt x="195" y="0"/>
                    <a:pt x="195" y="0"/>
                    <a:pt x="195" y="0"/>
                  </a:cubicBezTo>
                  <a:cubicBezTo>
                    <a:pt x="195" y="28"/>
                    <a:pt x="195" y="28"/>
                    <a:pt x="195" y="28"/>
                  </a:cubicBezTo>
                  <a:cubicBezTo>
                    <a:pt x="195" y="28"/>
                    <a:pt x="195" y="28"/>
                    <a:pt x="195" y="28"/>
                  </a:cubicBezTo>
                  <a:cubicBezTo>
                    <a:pt x="1" y="28"/>
                    <a:pt x="1" y="28"/>
                    <a:pt x="1" y="28"/>
                  </a:cubicBezTo>
                  <a:cubicBezTo>
                    <a:pt x="0" y="28"/>
                    <a:pt x="0" y="28"/>
                    <a:pt x="0" y="28"/>
                  </a:cubicBezTo>
                  <a:cubicBezTo>
                    <a:pt x="0" y="0"/>
                    <a:pt x="0" y="0"/>
                    <a:pt x="0" y="0"/>
                  </a:cubicBezTo>
                  <a:cubicBezTo>
                    <a:pt x="0" y="0"/>
                    <a:pt x="0" y="0"/>
                    <a:pt x="1" y="0"/>
                  </a:cubicBezTo>
                  <a:close/>
                </a:path>
              </a:pathLst>
            </a:custGeom>
            <a:solidFill>
              <a:srgbClr val="41B79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00" name="íṣḷïḑe"/>
            <p:cNvSpPr/>
            <p:nvPr/>
          </p:nvSpPr>
          <p:spPr bwMode="auto">
            <a:xfrm>
              <a:off x="5458216" y="5317657"/>
              <a:ext cx="97158" cy="28080"/>
            </a:xfrm>
            <a:custGeom>
              <a:avLst/>
              <a:gdLst>
                <a:gd name="T0" fmla="*/ 97 w 97"/>
                <a:gd name="T1" fmla="*/ 0 h 28"/>
                <a:gd name="T2" fmla="*/ 0 w 97"/>
                <a:gd name="T3" fmla="*/ 0 h 28"/>
                <a:gd name="T4" fmla="*/ 0 w 97"/>
                <a:gd name="T5" fmla="*/ 28 h 28"/>
                <a:gd name="T6" fmla="*/ 97 w 97"/>
                <a:gd name="T7" fmla="*/ 28 h 28"/>
                <a:gd name="T8" fmla="*/ 97 w 97"/>
                <a:gd name="T9" fmla="*/ 28 h 28"/>
                <a:gd name="T10" fmla="*/ 97 w 97"/>
                <a:gd name="T11" fmla="*/ 0 h 28"/>
                <a:gd name="T12" fmla="*/ 97 w 97"/>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97" h="28">
                  <a:moveTo>
                    <a:pt x="97" y="0"/>
                  </a:moveTo>
                  <a:cubicBezTo>
                    <a:pt x="0" y="0"/>
                    <a:pt x="0" y="0"/>
                    <a:pt x="0" y="0"/>
                  </a:cubicBezTo>
                  <a:cubicBezTo>
                    <a:pt x="0" y="28"/>
                    <a:pt x="0" y="28"/>
                    <a:pt x="0" y="28"/>
                  </a:cubicBezTo>
                  <a:cubicBezTo>
                    <a:pt x="97" y="28"/>
                    <a:pt x="97" y="28"/>
                    <a:pt x="97" y="28"/>
                  </a:cubicBezTo>
                  <a:cubicBezTo>
                    <a:pt x="97" y="28"/>
                    <a:pt x="97" y="28"/>
                    <a:pt x="97" y="28"/>
                  </a:cubicBezTo>
                  <a:cubicBezTo>
                    <a:pt x="97" y="0"/>
                    <a:pt x="97" y="0"/>
                    <a:pt x="97" y="0"/>
                  </a:cubicBezTo>
                  <a:cubicBezTo>
                    <a:pt x="97" y="0"/>
                    <a:pt x="97" y="0"/>
                    <a:pt x="97" y="0"/>
                  </a:cubicBezTo>
                  <a:close/>
                </a:path>
              </a:pathLst>
            </a:custGeom>
            <a:solidFill>
              <a:srgbClr val="22996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01" name="íŝļïḓe"/>
            <p:cNvSpPr/>
            <p:nvPr/>
          </p:nvSpPr>
          <p:spPr bwMode="auto">
            <a:xfrm>
              <a:off x="5458216" y="4862194"/>
              <a:ext cx="97158" cy="456025"/>
            </a:xfrm>
            <a:custGeom>
              <a:avLst/>
              <a:gdLst>
                <a:gd name="T0" fmla="*/ 30 w 97"/>
                <a:gd name="T1" fmla="*/ 3 h 454"/>
                <a:gd name="T2" fmla="*/ 0 w 97"/>
                <a:gd name="T3" fmla="*/ 0 h 454"/>
                <a:gd name="T4" fmla="*/ 0 w 97"/>
                <a:gd name="T5" fmla="*/ 454 h 454"/>
                <a:gd name="T6" fmla="*/ 0 w 97"/>
                <a:gd name="T7" fmla="*/ 454 h 454"/>
                <a:gd name="T8" fmla="*/ 0 w 97"/>
                <a:gd name="T9" fmla="*/ 454 h 454"/>
                <a:gd name="T10" fmla="*/ 21 w 97"/>
                <a:gd name="T11" fmla="*/ 454 h 454"/>
                <a:gd name="T12" fmla="*/ 30 w 97"/>
                <a:gd name="T13" fmla="*/ 3 h 454"/>
              </a:gdLst>
              <a:ahLst/>
              <a:cxnLst>
                <a:cxn ang="0">
                  <a:pos x="T0" y="T1"/>
                </a:cxn>
                <a:cxn ang="0">
                  <a:pos x="T2" y="T3"/>
                </a:cxn>
                <a:cxn ang="0">
                  <a:pos x="T4" y="T5"/>
                </a:cxn>
                <a:cxn ang="0">
                  <a:pos x="T6" y="T7"/>
                </a:cxn>
                <a:cxn ang="0">
                  <a:pos x="T8" y="T9"/>
                </a:cxn>
                <a:cxn ang="0">
                  <a:pos x="T10" y="T11"/>
                </a:cxn>
                <a:cxn ang="0">
                  <a:pos x="T12" y="T13"/>
                </a:cxn>
              </a:cxnLst>
              <a:rect l="0" t="0" r="r" b="b"/>
              <a:pathLst>
                <a:path w="97" h="454">
                  <a:moveTo>
                    <a:pt x="30" y="3"/>
                  </a:moveTo>
                  <a:cubicBezTo>
                    <a:pt x="14" y="0"/>
                    <a:pt x="3" y="0"/>
                    <a:pt x="0" y="0"/>
                  </a:cubicBezTo>
                  <a:cubicBezTo>
                    <a:pt x="0" y="454"/>
                    <a:pt x="0" y="454"/>
                    <a:pt x="0" y="454"/>
                  </a:cubicBezTo>
                  <a:cubicBezTo>
                    <a:pt x="0" y="454"/>
                    <a:pt x="0" y="454"/>
                    <a:pt x="0" y="454"/>
                  </a:cubicBezTo>
                  <a:cubicBezTo>
                    <a:pt x="0" y="454"/>
                    <a:pt x="0" y="454"/>
                    <a:pt x="0" y="454"/>
                  </a:cubicBezTo>
                  <a:cubicBezTo>
                    <a:pt x="21" y="454"/>
                    <a:pt x="21" y="454"/>
                    <a:pt x="21" y="454"/>
                  </a:cubicBezTo>
                  <a:cubicBezTo>
                    <a:pt x="97" y="180"/>
                    <a:pt x="52" y="47"/>
                    <a:pt x="30" y="3"/>
                  </a:cubicBezTo>
                  <a:close/>
                </a:path>
              </a:pathLst>
            </a:custGeom>
            <a:solidFill>
              <a:srgbClr val="41B79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02" name="ï$ḷîdè"/>
            <p:cNvSpPr/>
            <p:nvPr/>
          </p:nvSpPr>
          <p:spPr bwMode="auto">
            <a:xfrm>
              <a:off x="5486296" y="4025400"/>
              <a:ext cx="1258561" cy="1073792"/>
            </a:xfrm>
            <a:custGeom>
              <a:avLst/>
              <a:gdLst>
                <a:gd name="T0" fmla="*/ 1104 w 1251"/>
                <a:gd name="T1" fmla="*/ 299 h 1069"/>
                <a:gd name="T2" fmla="*/ 625 w 1251"/>
                <a:gd name="T3" fmla="*/ 3 h 1069"/>
                <a:gd name="T4" fmla="*/ 625 w 1251"/>
                <a:gd name="T5" fmla="*/ 3 h 1069"/>
                <a:gd name="T6" fmla="*/ 146 w 1251"/>
                <a:gd name="T7" fmla="*/ 300 h 1069"/>
                <a:gd name="T8" fmla="*/ 402 w 1251"/>
                <a:gd name="T9" fmla="*/ 1069 h 1069"/>
                <a:gd name="T10" fmla="*/ 626 w 1251"/>
                <a:gd name="T11" fmla="*/ 1069 h 1069"/>
                <a:gd name="T12" fmla="*/ 626 w 1251"/>
                <a:gd name="T13" fmla="*/ 1068 h 1069"/>
                <a:gd name="T14" fmla="*/ 849 w 1251"/>
                <a:gd name="T15" fmla="*/ 1068 h 1069"/>
                <a:gd name="T16" fmla="*/ 1104 w 1251"/>
                <a:gd name="T17" fmla="*/ 299 h 10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1" h="1069">
                  <a:moveTo>
                    <a:pt x="1104" y="299"/>
                  </a:moveTo>
                  <a:cubicBezTo>
                    <a:pt x="1004" y="0"/>
                    <a:pt x="651" y="3"/>
                    <a:pt x="625" y="3"/>
                  </a:cubicBezTo>
                  <a:cubicBezTo>
                    <a:pt x="625" y="3"/>
                    <a:pt x="625" y="3"/>
                    <a:pt x="625" y="3"/>
                  </a:cubicBezTo>
                  <a:cubicBezTo>
                    <a:pt x="597" y="3"/>
                    <a:pt x="247" y="2"/>
                    <a:pt x="146" y="300"/>
                  </a:cubicBezTo>
                  <a:cubicBezTo>
                    <a:pt x="0" y="735"/>
                    <a:pt x="402" y="1069"/>
                    <a:pt x="402" y="1069"/>
                  </a:cubicBezTo>
                  <a:cubicBezTo>
                    <a:pt x="626" y="1069"/>
                    <a:pt x="626" y="1069"/>
                    <a:pt x="626" y="1069"/>
                  </a:cubicBezTo>
                  <a:cubicBezTo>
                    <a:pt x="626" y="1068"/>
                    <a:pt x="626" y="1068"/>
                    <a:pt x="626" y="1068"/>
                  </a:cubicBezTo>
                  <a:cubicBezTo>
                    <a:pt x="849" y="1068"/>
                    <a:pt x="849" y="1068"/>
                    <a:pt x="849" y="1068"/>
                  </a:cubicBezTo>
                  <a:cubicBezTo>
                    <a:pt x="849" y="1068"/>
                    <a:pt x="1251" y="735"/>
                    <a:pt x="1104" y="29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03" name="iŝľiḑê"/>
            <p:cNvSpPr/>
            <p:nvPr/>
          </p:nvSpPr>
          <p:spPr bwMode="auto">
            <a:xfrm>
              <a:off x="5887283" y="5163777"/>
              <a:ext cx="454902" cy="317308"/>
            </a:xfrm>
            <a:custGeom>
              <a:avLst/>
              <a:gdLst>
                <a:gd name="T0" fmla="*/ 452 w 452"/>
                <a:gd name="T1" fmla="*/ 5 h 316"/>
                <a:gd name="T2" fmla="*/ 451 w 452"/>
                <a:gd name="T3" fmla="*/ 4 h 316"/>
                <a:gd name="T4" fmla="*/ 446 w 452"/>
                <a:gd name="T5" fmla="*/ 0 h 316"/>
                <a:gd name="T6" fmla="*/ 6 w 452"/>
                <a:gd name="T7" fmla="*/ 0 h 316"/>
                <a:gd name="T8" fmla="*/ 1 w 452"/>
                <a:gd name="T9" fmla="*/ 4 h 316"/>
                <a:gd name="T10" fmla="*/ 1 w 452"/>
                <a:gd name="T11" fmla="*/ 5 h 316"/>
                <a:gd name="T12" fmla="*/ 0 w 452"/>
                <a:gd name="T13" fmla="*/ 5 h 316"/>
                <a:gd name="T14" fmla="*/ 60 w 452"/>
                <a:gd name="T15" fmla="*/ 316 h 316"/>
                <a:gd name="T16" fmla="*/ 70 w 452"/>
                <a:gd name="T17" fmla="*/ 314 h 316"/>
                <a:gd name="T18" fmla="*/ 28 w 452"/>
                <a:gd name="T19" fmla="*/ 93 h 316"/>
                <a:gd name="T20" fmla="*/ 424 w 452"/>
                <a:gd name="T21" fmla="*/ 93 h 316"/>
                <a:gd name="T22" fmla="*/ 381 w 452"/>
                <a:gd name="T23" fmla="*/ 312 h 316"/>
                <a:gd name="T24" fmla="*/ 381 w 452"/>
                <a:gd name="T25" fmla="*/ 314 h 316"/>
                <a:gd name="T26" fmla="*/ 391 w 452"/>
                <a:gd name="T27" fmla="*/ 316 h 316"/>
                <a:gd name="T28" fmla="*/ 452 w 452"/>
                <a:gd name="T29" fmla="*/ 7 h 316"/>
                <a:gd name="T30" fmla="*/ 452 w 452"/>
                <a:gd name="T31" fmla="*/ 5 h 316"/>
                <a:gd name="T32" fmla="*/ 437 w 452"/>
                <a:gd name="T33" fmla="*/ 24 h 316"/>
                <a:gd name="T34" fmla="*/ 426 w 452"/>
                <a:gd name="T35" fmla="*/ 82 h 316"/>
                <a:gd name="T36" fmla="*/ 384 w 452"/>
                <a:gd name="T37" fmla="*/ 82 h 316"/>
                <a:gd name="T38" fmla="*/ 437 w 452"/>
                <a:gd name="T39" fmla="*/ 24 h 316"/>
                <a:gd name="T40" fmla="*/ 310 w 452"/>
                <a:gd name="T41" fmla="*/ 11 h 316"/>
                <a:gd name="T42" fmla="*/ 434 w 452"/>
                <a:gd name="T43" fmla="*/ 11 h 316"/>
                <a:gd name="T44" fmla="*/ 372 w 452"/>
                <a:gd name="T45" fmla="*/ 79 h 316"/>
                <a:gd name="T46" fmla="*/ 310 w 452"/>
                <a:gd name="T47" fmla="*/ 11 h 316"/>
                <a:gd name="T48" fmla="*/ 239 w 452"/>
                <a:gd name="T49" fmla="*/ 82 h 316"/>
                <a:gd name="T50" fmla="*/ 299 w 452"/>
                <a:gd name="T51" fmla="*/ 16 h 316"/>
                <a:gd name="T52" fmla="*/ 359 w 452"/>
                <a:gd name="T53" fmla="*/ 82 h 316"/>
                <a:gd name="T54" fmla="*/ 239 w 452"/>
                <a:gd name="T55" fmla="*/ 82 h 316"/>
                <a:gd name="T56" fmla="*/ 164 w 452"/>
                <a:gd name="T57" fmla="*/ 11 h 316"/>
                <a:gd name="T58" fmla="*/ 288 w 452"/>
                <a:gd name="T59" fmla="*/ 11 h 316"/>
                <a:gd name="T60" fmla="*/ 226 w 452"/>
                <a:gd name="T61" fmla="*/ 79 h 316"/>
                <a:gd name="T62" fmla="*/ 164 w 452"/>
                <a:gd name="T63" fmla="*/ 11 h 316"/>
                <a:gd name="T64" fmla="*/ 93 w 452"/>
                <a:gd name="T65" fmla="*/ 82 h 316"/>
                <a:gd name="T66" fmla="*/ 154 w 452"/>
                <a:gd name="T67" fmla="*/ 16 h 316"/>
                <a:gd name="T68" fmla="*/ 214 w 452"/>
                <a:gd name="T69" fmla="*/ 82 h 316"/>
                <a:gd name="T70" fmla="*/ 93 w 452"/>
                <a:gd name="T71" fmla="*/ 82 h 316"/>
                <a:gd name="T72" fmla="*/ 19 w 452"/>
                <a:gd name="T73" fmla="*/ 11 h 316"/>
                <a:gd name="T74" fmla="*/ 143 w 452"/>
                <a:gd name="T75" fmla="*/ 11 h 316"/>
                <a:gd name="T76" fmla="*/ 81 w 452"/>
                <a:gd name="T77" fmla="*/ 79 h 316"/>
                <a:gd name="T78" fmla="*/ 19 w 452"/>
                <a:gd name="T79" fmla="*/ 11 h 316"/>
                <a:gd name="T80" fmla="*/ 68 w 452"/>
                <a:gd name="T81" fmla="*/ 82 h 316"/>
                <a:gd name="T82" fmla="*/ 26 w 452"/>
                <a:gd name="T83" fmla="*/ 82 h 316"/>
                <a:gd name="T84" fmla="*/ 15 w 452"/>
                <a:gd name="T85" fmla="*/ 24 h 316"/>
                <a:gd name="T86" fmla="*/ 68 w 452"/>
                <a:gd name="T87" fmla="*/ 82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52" h="316">
                  <a:moveTo>
                    <a:pt x="452" y="5"/>
                  </a:moveTo>
                  <a:cubicBezTo>
                    <a:pt x="452" y="5"/>
                    <a:pt x="452" y="4"/>
                    <a:pt x="451" y="4"/>
                  </a:cubicBezTo>
                  <a:cubicBezTo>
                    <a:pt x="450" y="2"/>
                    <a:pt x="448" y="0"/>
                    <a:pt x="446" y="0"/>
                  </a:cubicBezTo>
                  <a:cubicBezTo>
                    <a:pt x="6" y="0"/>
                    <a:pt x="6" y="0"/>
                    <a:pt x="6" y="0"/>
                  </a:cubicBezTo>
                  <a:cubicBezTo>
                    <a:pt x="4" y="0"/>
                    <a:pt x="2" y="2"/>
                    <a:pt x="1" y="4"/>
                  </a:cubicBezTo>
                  <a:cubicBezTo>
                    <a:pt x="1" y="4"/>
                    <a:pt x="1" y="4"/>
                    <a:pt x="1" y="5"/>
                  </a:cubicBezTo>
                  <a:cubicBezTo>
                    <a:pt x="0" y="5"/>
                    <a:pt x="0" y="5"/>
                    <a:pt x="0" y="5"/>
                  </a:cubicBezTo>
                  <a:cubicBezTo>
                    <a:pt x="60" y="316"/>
                    <a:pt x="60" y="316"/>
                    <a:pt x="60" y="316"/>
                  </a:cubicBezTo>
                  <a:cubicBezTo>
                    <a:pt x="70" y="314"/>
                    <a:pt x="70" y="314"/>
                    <a:pt x="70" y="314"/>
                  </a:cubicBezTo>
                  <a:cubicBezTo>
                    <a:pt x="28" y="93"/>
                    <a:pt x="28" y="93"/>
                    <a:pt x="28" y="93"/>
                  </a:cubicBezTo>
                  <a:cubicBezTo>
                    <a:pt x="424" y="93"/>
                    <a:pt x="424" y="93"/>
                    <a:pt x="424" y="93"/>
                  </a:cubicBezTo>
                  <a:cubicBezTo>
                    <a:pt x="381" y="312"/>
                    <a:pt x="381" y="312"/>
                    <a:pt x="381" y="312"/>
                  </a:cubicBezTo>
                  <a:cubicBezTo>
                    <a:pt x="381" y="314"/>
                    <a:pt x="381" y="314"/>
                    <a:pt x="381" y="314"/>
                  </a:cubicBezTo>
                  <a:cubicBezTo>
                    <a:pt x="391" y="316"/>
                    <a:pt x="391" y="316"/>
                    <a:pt x="391" y="316"/>
                  </a:cubicBezTo>
                  <a:cubicBezTo>
                    <a:pt x="452" y="7"/>
                    <a:pt x="452" y="7"/>
                    <a:pt x="452" y="7"/>
                  </a:cubicBezTo>
                  <a:cubicBezTo>
                    <a:pt x="452" y="5"/>
                    <a:pt x="452" y="5"/>
                    <a:pt x="452" y="5"/>
                  </a:cubicBezTo>
                  <a:close/>
                  <a:moveTo>
                    <a:pt x="437" y="24"/>
                  </a:moveTo>
                  <a:cubicBezTo>
                    <a:pt x="426" y="82"/>
                    <a:pt x="426" y="82"/>
                    <a:pt x="426" y="82"/>
                  </a:cubicBezTo>
                  <a:cubicBezTo>
                    <a:pt x="384" y="82"/>
                    <a:pt x="384" y="82"/>
                    <a:pt x="384" y="82"/>
                  </a:cubicBezTo>
                  <a:lnTo>
                    <a:pt x="437" y="24"/>
                  </a:lnTo>
                  <a:close/>
                  <a:moveTo>
                    <a:pt x="310" y="11"/>
                  </a:moveTo>
                  <a:cubicBezTo>
                    <a:pt x="434" y="11"/>
                    <a:pt x="434" y="11"/>
                    <a:pt x="434" y="11"/>
                  </a:cubicBezTo>
                  <a:cubicBezTo>
                    <a:pt x="372" y="79"/>
                    <a:pt x="372" y="79"/>
                    <a:pt x="372" y="79"/>
                  </a:cubicBezTo>
                  <a:lnTo>
                    <a:pt x="310" y="11"/>
                  </a:lnTo>
                  <a:close/>
                  <a:moveTo>
                    <a:pt x="239" y="82"/>
                  </a:moveTo>
                  <a:cubicBezTo>
                    <a:pt x="299" y="16"/>
                    <a:pt x="299" y="16"/>
                    <a:pt x="299" y="16"/>
                  </a:cubicBezTo>
                  <a:cubicBezTo>
                    <a:pt x="359" y="82"/>
                    <a:pt x="359" y="82"/>
                    <a:pt x="359" y="82"/>
                  </a:cubicBezTo>
                  <a:lnTo>
                    <a:pt x="239" y="82"/>
                  </a:lnTo>
                  <a:close/>
                  <a:moveTo>
                    <a:pt x="164" y="11"/>
                  </a:moveTo>
                  <a:cubicBezTo>
                    <a:pt x="288" y="11"/>
                    <a:pt x="288" y="11"/>
                    <a:pt x="288" y="11"/>
                  </a:cubicBezTo>
                  <a:cubicBezTo>
                    <a:pt x="226" y="79"/>
                    <a:pt x="226" y="79"/>
                    <a:pt x="226" y="79"/>
                  </a:cubicBezTo>
                  <a:lnTo>
                    <a:pt x="164" y="11"/>
                  </a:lnTo>
                  <a:close/>
                  <a:moveTo>
                    <a:pt x="93" y="82"/>
                  </a:moveTo>
                  <a:cubicBezTo>
                    <a:pt x="154" y="16"/>
                    <a:pt x="154" y="16"/>
                    <a:pt x="154" y="16"/>
                  </a:cubicBezTo>
                  <a:cubicBezTo>
                    <a:pt x="214" y="82"/>
                    <a:pt x="214" y="82"/>
                    <a:pt x="214" y="82"/>
                  </a:cubicBezTo>
                  <a:lnTo>
                    <a:pt x="93" y="82"/>
                  </a:lnTo>
                  <a:close/>
                  <a:moveTo>
                    <a:pt x="19" y="11"/>
                  </a:moveTo>
                  <a:cubicBezTo>
                    <a:pt x="143" y="11"/>
                    <a:pt x="143" y="11"/>
                    <a:pt x="143" y="11"/>
                  </a:cubicBezTo>
                  <a:cubicBezTo>
                    <a:pt x="81" y="79"/>
                    <a:pt x="81" y="79"/>
                    <a:pt x="81" y="79"/>
                  </a:cubicBezTo>
                  <a:lnTo>
                    <a:pt x="19" y="11"/>
                  </a:lnTo>
                  <a:close/>
                  <a:moveTo>
                    <a:pt x="68" y="82"/>
                  </a:moveTo>
                  <a:cubicBezTo>
                    <a:pt x="26" y="82"/>
                    <a:pt x="26" y="82"/>
                    <a:pt x="26" y="82"/>
                  </a:cubicBezTo>
                  <a:cubicBezTo>
                    <a:pt x="15" y="24"/>
                    <a:pt x="15" y="24"/>
                    <a:pt x="15" y="24"/>
                  </a:cubicBezTo>
                  <a:lnTo>
                    <a:pt x="68" y="8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04" name="íŝḷîḑe"/>
            <p:cNvSpPr/>
            <p:nvPr/>
          </p:nvSpPr>
          <p:spPr bwMode="auto">
            <a:xfrm>
              <a:off x="6057450" y="5352477"/>
              <a:ext cx="119061" cy="93789"/>
            </a:xfrm>
            <a:prstGeom prst="rect">
              <a:avLst/>
            </a:prstGeom>
            <a:solidFill>
              <a:srgbClr val="41171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sp>
          <p:nvSpPr>
            <p:cNvPr id="505" name="îśḻíḑè"/>
            <p:cNvSpPr/>
            <p:nvPr/>
          </p:nvSpPr>
          <p:spPr bwMode="auto">
            <a:xfrm>
              <a:off x="6025439" y="5406952"/>
              <a:ext cx="179153" cy="68516"/>
            </a:xfrm>
            <a:custGeom>
              <a:avLst/>
              <a:gdLst>
                <a:gd name="T0" fmla="*/ 108 w 178"/>
                <a:gd name="T1" fmla="*/ 0 h 68"/>
                <a:gd name="T2" fmla="*/ 91 w 178"/>
                <a:gd name="T3" fmla="*/ 2 h 68"/>
                <a:gd name="T4" fmla="*/ 74 w 178"/>
                <a:gd name="T5" fmla="*/ 0 h 68"/>
                <a:gd name="T6" fmla="*/ 14 w 178"/>
                <a:gd name="T7" fmla="*/ 14 h 68"/>
                <a:gd name="T8" fmla="*/ 0 w 178"/>
                <a:gd name="T9" fmla="*/ 32 h 68"/>
                <a:gd name="T10" fmla="*/ 0 w 178"/>
                <a:gd name="T11" fmla="*/ 68 h 68"/>
                <a:gd name="T12" fmla="*/ 91 w 178"/>
                <a:gd name="T13" fmla="*/ 68 h 68"/>
                <a:gd name="T14" fmla="*/ 178 w 178"/>
                <a:gd name="T15" fmla="*/ 68 h 68"/>
                <a:gd name="T16" fmla="*/ 178 w 178"/>
                <a:gd name="T17" fmla="*/ 31 h 68"/>
                <a:gd name="T18" fmla="*/ 165 w 178"/>
                <a:gd name="T19" fmla="*/ 14 h 68"/>
                <a:gd name="T20" fmla="*/ 108 w 178"/>
                <a:gd name="T21"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8" h="68">
                  <a:moveTo>
                    <a:pt x="108" y="0"/>
                  </a:moveTo>
                  <a:cubicBezTo>
                    <a:pt x="91" y="2"/>
                    <a:pt x="91" y="2"/>
                    <a:pt x="91" y="2"/>
                  </a:cubicBezTo>
                  <a:cubicBezTo>
                    <a:pt x="74" y="0"/>
                    <a:pt x="74" y="0"/>
                    <a:pt x="74" y="0"/>
                  </a:cubicBezTo>
                  <a:cubicBezTo>
                    <a:pt x="14" y="14"/>
                    <a:pt x="14" y="14"/>
                    <a:pt x="14" y="14"/>
                  </a:cubicBezTo>
                  <a:cubicBezTo>
                    <a:pt x="6" y="16"/>
                    <a:pt x="0" y="23"/>
                    <a:pt x="0" y="32"/>
                  </a:cubicBezTo>
                  <a:cubicBezTo>
                    <a:pt x="0" y="68"/>
                    <a:pt x="0" y="68"/>
                    <a:pt x="0" y="68"/>
                  </a:cubicBezTo>
                  <a:cubicBezTo>
                    <a:pt x="91" y="68"/>
                    <a:pt x="91" y="68"/>
                    <a:pt x="91" y="68"/>
                  </a:cubicBezTo>
                  <a:cubicBezTo>
                    <a:pt x="178" y="68"/>
                    <a:pt x="178" y="68"/>
                    <a:pt x="178" y="68"/>
                  </a:cubicBezTo>
                  <a:cubicBezTo>
                    <a:pt x="178" y="31"/>
                    <a:pt x="178" y="31"/>
                    <a:pt x="178" y="31"/>
                  </a:cubicBezTo>
                  <a:cubicBezTo>
                    <a:pt x="178" y="23"/>
                    <a:pt x="172" y="16"/>
                    <a:pt x="165" y="14"/>
                  </a:cubicBezTo>
                  <a:lnTo>
                    <a:pt x="108" y="0"/>
                  </a:lnTo>
                  <a:close/>
                </a:path>
              </a:pathLst>
            </a:custGeom>
            <a:solidFill>
              <a:srgbClr val="FE557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06" name="iš1ïḍe"/>
            <p:cNvSpPr/>
            <p:nvPr/>
          </p:nvSpPr>
          <p:spPr bwMode="auto">
            <a:xfrm>
              <a:off x="6099009" y="5388981"/>
              <a:ext cx="34820" cy="34820"/>
            </a:xfrm>
            <a:prstGeom prst="ellipse">
              <a:avLst/>
            </a:prstGeom>
            <a:solidFill>
              <a:srgbClr val="FED0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07" name="îśľïḑè"/>
            <p:cNvSpPr/>
            <p:nvPr/>
          </p:nvSpPr>
          <p:spPr bwMode="auto">
            <a:xfrm>
              <a:off x="6057450" y="5287330"/>
              <a:ext cx="119061" cy="119622"/>
            </a:xfrm>
            <a:prstGeom prst="ellipse">
              <a:avLst/>
            </a:prstGeom>
            <a:solidFill>
              <a:srgbClr val="FED0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08" name="ïṩ1îḓé"/>
            <p:cNvSpPr/>
            <p:nvPr/>
          </p:nvSpPr>
          <p:spPr bwMode="auto">
            <a:xfrm>
              <a:off x="6116980" y="5388981"/>
              <a:ext cx="16848" cy="34820"/>
            </a:xfrm>
            <a:custGeom>
              <a:avLst/>
              <a:gdLst>
                <a:gd name="T0" fmla="*/ 0 w 17"/>
                <a:gd name="T1" fmla="*/ 0 h 35"/>
                <a:gd name="T2" fmla="*/ 0 w 17"/>
                <a:gd name="T3" fmla="*/ 35 h 35"/>
                <a:gd name="T4" fmla="*/ 17 w 17"/>
                <a:gd name="T5" fmla="*/ 18 h 35"/>
                <a:gd name="T6" fmla="*/ 0 w 17"/>
                <a:gd name="T7" fmla="*/ 0 h 35"/>
              </a:gdLst>
              <a:ahLst/>
              <a:cxnLst>
                <a:cxn ang="0">
                  <a:pos x="T0" y="T1"/>
                </a:cxn>
                <a:cxn ang="0">
                  <a:pos x="T2" y="T3"/>
                </a:cxn>
                <a:cxn ang="0">
                  <a:pos x="T4" y="T5"/>
                </a:cxn>
                <a:cxn ang="0">
                  <a:pos x="T6" y="T7"/>
                </a:cxn>
              </a:cxnLst>
              <a:rect l="0" t="0" r="r" b="b"/>
              <a:pathLst>
                <a:path w="17" h="35">
                  <a:moveTo>
                    <a:pt x="0" y="0"/>
                  </a:moveTo>
                  <a:cubicBezTo>
                    <a:pt x="0" y="35"/>
                    <a:pt x="0" y="35"/>
                    <a:pt x="0" y="35"/>
                  </a:cubicBezTo>
                  <a:cubicBezTo>
                    <a:pt x="10" y="35"/>
                    <a:pt x="17" y="27"/>
                    <a:pt x="17" y="18"/>
                  </a:cubicBezTo>
                  <a:cubicBezTo>
                    <a:pt x="17" y="8"/>
                    <a:pt x="10" y="0"/>
                    <a:pt x="0" y="0"/>
                  </a:cubicBezTo>
                  <a:close/>
                </a:path>
              </a:pathLst>
            </a:custGeom>
            <a:solidFill>
              <a:srgbClr val="EFAFA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09" name="îś1ïḑê"/>
            <p:cNvSpPr/>
            <p:nvPr/>
          </p:nvSpPr>
          <p:spPr bwMode="auto">
            <a:xfrm>
              <a:off x="6116980" y="5287330"/>
              <a:ext cx="59530" cy="119622"/>
            </a:xfrm>
            <a:custGeom>
              <a:avLst/>
              <a:gdLst>
                <a:gd name="T0" fmla="*/ 0 w 59"/>
                <a:gd name="T1" fmla="*/ 0 h 119"/>
                <a:gd name="T2" fmla="*/ 0 w 59"/>
                <a:gd name="T3" fmla="*/ 119 h 119"/>
                <a:gd name="T4" fmla="*/ 59 w 59"/>
                <a:gd name="T5" fmla="*/ 60 h 119"/>
                <a:gd name="T6" fmla="*/ 0 w 59"/>
                <a:gd name="T7" fmla="*/ 0 h 119"/>
              </a:gdLst>
              <a:ahLst/>
              <a:cxnLst>
                <a:cxn ang="0">
                  <a:pos x="T0" y="T1"/>
                </a:cxn>
                <a:cxn ang="0">
                  <a:pos x="T2" y="T3"/>
                </a:cxn>
                <a:cxn ang="0">
                  <a:pos x="T4" y="T5"/>
                </a:cxn>
                <a:cxn ang="0">
                  <a:pos x="T6" y="T7"/>
                </a:cxn>
              </a:cxnLst>
              <a:rect l="0" t="0" r="r" b="b"/>
              <a:pathLst>
                <a:path w="59" h="119">
                  <a:moveTo>
                    <a:pt x="0" y="0"/>
                  </a:moveTo>
                  <a:cubicBezTo>
                    <a:pt x="0" y="119"/>
                    <a:pt x="0" y="119"/>
                    <a:pt x="0" y="119"/>
                  </a:cubicBezTo>
                  <a:cubicBezTo>
                    <a:pt x="33" y="119"/>
                    <a:pt x="59" y="92"/>
                    <a:pt x="59" y="60"/>
                  </a:cubicBezTo>
                  <a:cubicBezTo>
                    <a:pt x="59" y="27"/>
                    <a:pt x="33" y="0"/>
                    <a:pt x="0" y="0"/>
                  </a:cubicBezTo>
                  <a:close/>
                </a:path>
              </a:pathLst>
            </a:custGeom>
            <a:solidFill>
              <a:srgbClr val="F7C1B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0" name="íş1íḍè"/>
            <p:cNvSpPr/>
            <p:nvPr/>
          </p:nvSpPr>
          <p:spPr bwMode="auto">
            <a:xfrm>
              <a:off x="6131021" y="5346861"/>
              <a:ext cx="12355" cy="11794"/>
            </a:xfrm>
            <a:prstGeom prst="ellipse">
              <a:avLst/>
            </a:prstGeom>
            <a:solidFill>
              <a:srgbClr val="41171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1" name="iṡļíḑe"/>
            <p:cNvSpPr/>
            <p:nvPr/>
          </p:nvSpPr>
          <p:spPr bwMode="auto">
            <a:xfrm>
              <a:off x="6090585" y="5346861"/>
              <a:ext cx="11232" cy="11794"/>
            </a:xfrm>
            <a:prstGeom prst="ellipse">
              <a:avLst/>
            </a:prstGeom>
            <a:solidFill>
              <a:srgbClr val="41171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2" name="íśliḍè"/>
            <p:cNvSpPr/>
            <p:nvPr/>
          </p:nvSpPr>
          <p:spPr bwMode="auto">
            <a:xfrm>
              <a:off x="6099009" y="5367640"/>
              <a:ext cx="34820" cy="21903"/>
            </a:xfrm>
            <a:custGeom>
              <a:avLst/>
              <a:gdLst>
                <a:gd name="T0" fmla="*/ 1 w 35"/>
                <a:gd name="T1" fmla="*/ 0 h 22"/>
                <a:gd name="T2" fmla="*/ 0 w 35"/>
                <a:gd name="T3" fmla="*/ 5 h 22"/>
                <a:gd name="T4" fmla="*/ 18 w 35"/>
                <a:gd name="T5" fmla="*/ 22 h 22"/>
                <a:gd name="T6" fmla="*/ 35 w 35"/>
                <a:gd name="T7" fmla="*/ 5 h 22"/>
                <a:gd name="T8" fmla="*/ 35 w 35"/>
                <a:gd name="T9" fmla="*/ 0 h 22"/>
                <a:gd name="T10" fmla="*/ 1 w 35"/>
                <a:gd name="T11" fmla="*/ 0 h 22"/>
              </a:gdLst>
              <a:ahLst/>
              <a:cxnLst>
                <a:cxn ang="0">
                  <a:pos x="T0" y="T1"/>
                </a:cxn>
                <a:cxn ang="0">
                  <a:pos x="T2" y="T3"/>
                </a:cxn>
                <a:cxn ang="0">
                  <a:pos x="T4" y="T5"/>
                </a:cxn>
                <a:cxn ang="0">
                  <a:pos x="T6" y="T7"/>
                </a:cxn>
                <a:cxn ang="0">
                  <a:pos x="T8" y="T9"/>
                </a:cxn>
                <a:cxn ang="0">
                  <a:pos x="T10" y="T11"/>
                </a:cxn>
              </a:cxnLst>
              <a:rect l="0" t="0" r="r" b="b"/>
              <a:pathLst>
                <a:path w="35" h="22">
                  <a:moveTo>
                    <a:pt x="1" y="0"/>
                  </a:moveTo>
                  <a:cubicBezTo>
                    <a:pt x="0" y="2"/>
                    <a:pt x="0" y="3"/>
                    <a:pt x="0" y="5"/>
                  </a:cubicBezTo>
                  <a:cubicBezTo>
                    <a:pt x="0" y="14"/>
                    <a:pt x="8" y="22"/>
                    <a:pt x="18" y="22"/>
                  </a:cubicBezTo>
                  <a:cubicBezTo>
                    <a:pt x="28" y="22"/>
                    <a:pt x="35" y="14"/>
                    <a:pt x="35" y="5"/>
                  </a:cubicBezTo>
                  <a:cubicBezTo>
                    <a:pt x="35" y="3"/>
                    <a:pt x="35" y="2"/>
                    <a:pt x="35" y="0"/>
                  </a:cubicBezTo>
                  <a:lnTo>
                    <a:pt x="1" y="0"/>
                  </a:lnTo>
                  <a:close/>
                </a:path>
              </a:pathLst>
            </a:custGeom>
            <a:solidFill>
              <a:srgbClr val="41171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3" name="íṥ1íḓe"/>
            <p:cNvSpPr/>
            <p:nvPr/>
          </p:nvSpPr>
          <p:spPr bwMode="auto">
            <a:xfrm>
              <a:off x="6141130" y="5363709"/>
              <a:ext cx="15164" cy="15164"/>
            </a:xfrm>
            <a:prstGeom prst="ellipse">
              <a:avLst/>
            </a:prstGeom>
            <a:solidFill>
              <a:srgbClr val="FF8F9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4" name="ïşļiḓe"/>
            <p:cNvSpPr/>
            <p:nvPr/>
          </p:nvSpPr>
          <p:spPr bwMode="auto">
            <a:xfrm>
              <a:off x="6077668" y="5363709"/>
              <a:ext cx="15164" cy="15164"/>
            </a:xfrm>
            <a:prstGeom prst="ellipse">
              <a:avLst/>
            </a:prstGeom>
            <a:solidFill>
              <a:srgbClr val="FF8F9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5" name="ísľiḑè"/>
            <p:cNvSpPr/>
            <p:nvPr/>
          </p:nvSpPr>
          <p:spPr bwMode="auto">
            <a:xfrm>
              <a:off x="6033301" y="5274413"/>
              <a:ext cx="162866" cy="189823"/>
            </a:xfrm>
            <a:custGeom>
              <a:avLst/>
              <a:gdLst>
                <a:gd name="T0" fmla="*/ 83 w 162"/>
                <a:gd name="T1" fmla="*/ 0 h 189"/>
                <a:gd name="T2" fmla="*/ 11 w 162"/>
                <a:gd name="T3" fmla="*/ 63 h 189"/>
                <a:gd name="T4" fmla="*/ 0 w 162"/>
                <a:gd name="T5" fmla="*/ 189 h 189"/>
                <a:gd name="T6" fmla="*/ 33 w 162"/>
                <a:gd name="T7" fmla="*/ 189 h 189"/>
                <a:gd name="T8" fmla="*/ 33 w 162"/>
                <a:gd name="T9" fmla="*/ 104 h 189"/>
                <a:gd name="T10" fmla="*/ 71 w 162"/>
                <a:gd name="T11" fmla="*/ 39 h 189"/>
                <a:gd name="T12" fmla="*/ 93 w 162"/>
                <a:gd name="T13" fmla="*/ 56 h 189"/>
                <a:gd name="T14" fmla="*/ 90 w 162"/>
                <a:gd name="T15" fmla="*/ 43 h 189"/>
                <a:gd name="T16" fmla="*/ 114 w 162"/>
                <a:gd name="T17" fmla="*/ 64 h 189"/>
                <a:gd name="T18" fmla="*/ 112 w 162"/>
                <a:gd name="T19" fmla="*/ 47 h 189"/>
                <a:gd name="T20" fmla="*/ 133 w 162"/>
                <a:gd name="T21" fmla="*/ 104 h 189"/>
                <a:gd name="T22" fmla="*/ 133 w 162"/>
                <a:gd name="T23" fmla="*/ 189 h 189"/>
                <a:gd name="T24" fmla="*/ 162 w 162"/>
                <a:gd name="T25" fmla="*/ 189 h 189"/>
                <a:gd name="T26" fmla="*/ 155 w 162"/>
                <a:gd name="T27" fmla="*/ 63 h 189"/>
                <a:gd name="T28" fmla="*/ 83 w 162"/>
                <a:gd name="T29"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2" h="189">
                  <a:moveTo>
                    <a:pt x="83" y="0"/>
                  </a:moveTo>
                  <a:cubicBezTo>
                    <a:pt x="36" y="0"/>
                    <a:pt x="16" y="37"/>
                    <a:pt x="11" y="63"/>
                  </a:cubicBezTo>
                  <a:cubicBezTo>
                    <a:pt x="5" y="92"/>
                    <a:pt x="0" y="189"/>
                    <a:pt x="0" y="189"/>
                  </a:cubicBezTo>
                  <a:cubicBezTo>
                    <a:pt x="33" y="189"/>
                    <a:pt x="33" y="189"/>
                    <a:pt x="33" y="189"/>
                  </a:cubicBezTo>
                  <a:cubicBezTo>
                    <a:pt x="33" y="189"/>
                    <a:pt x="33" y="175"/>
                    <a:pt x="33" y="104"/>
                  </a:cubicBezTo>
                  <a:cubicBezTo>
                    <a:pt x="33" y="55"/>
                    <a:pt x="57" y="42"/>
                    <a:pt x="71" y="39"/>
                  </a:cubicBezTo>
                  <a:cubicBezTo>
                    <a:pt x="74" y="46"/>
                    <a:pt x="80" y="53"/>
                    <a:pt x="93" y="56"/>
                  </a:cubicBezTo>
                  <a:cubicBezTo>
                    <a:pt x="93" y="56"/>
                    <a:pt x="90" y="50"/>
                    <a:pt x="90" y="43"/>
                  </a:cubicBezTo>
                  <a:cubicBezTo>
                    <a:pt x="90" y="43"/>
                    <a:pt x="94" y="61"/>
                    <a:pt x="114" y="64"/>
                  </a:cubicBezTo>
                  <a:cubicBezTo>
                    <a:pt x="114" y="64"/>
                    <a:pt x="111" y="56"/>
                    <a:pt x="112" y="47"/>
                  </a:cubicBezTo>
                  <a:cubicBezTo>
                    <a:pt x="123" y="56"/>
                    <a:pt x="133" y="72"/>
                    <a:pt x="133" y="104"/>
                  </a:cubicBezTo>
                  <a:cubicBezTo>
                    <a:pt x="133" y="175"/>
                    <a:pt x="133" y="189"/>
                    <a:pt x="133" y="189"/>
                  </a:cubicBezTo>
                  <a:cubicBezTo>
                    <a:pt x="162" y="189"/>
                    <a:pt x="162" y="189"/>
                    <a:pt x="162" y="189"/>
                  </a:cubicBezTo>
                  <a:cubicBezTo>
                    <a:pt x="162" y="189"/>
                    <a:pt x="160" y="92"/>
                    <a:pt x="155" y="63"/>
                  </a:cubicBezTo>
                  <a:cubicBezTo>
                    <a:pt x="150" y="35"/>
                    <a:pt x="129" y="0"/>
                    <a:pt x="83" y="0"/>
                  </a:cubicBezTo>
                  <a:close/>
                </a:path>
              </a:pathLst>
            </a:custGeom>
            <a:solidFill>
              <a:srgbClr val="41171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6" name="isḻïḑè"/>
            <p:cNvSpPr/>
            <p:nvPr/>
          </p:nvSpPr>
          <p:spPr bwMode="auto">
            <a:xfrm>
              <a:off x="6106871" y="5379995"/>
              <a:ext cx="19095" cy="9547"/>
            </a:xfrm>
            <a:custGeom>
              <a:avLst/>
              <a:gdLst>
                <a:gd name="T0" fmla="*/ 0 w 19"/>
                <a:gd name="T1" fmla="*/ 7 h 10"/>
                <a:gd name="T2" fmla="*/ 10 w 19"/>
                <a:gd name="T3" fmla="*/ 10 h 10"/>
                <a:gd name="T4" fmla="*/ 19 w 19"/>
                <a:gd name="T5" fmla="*/ 7 h 10"/>
                <a:gd name="T6" fmla="*/ 10 w 19"/>
                <a:gd name="T7" fmla="*/ 0 h 10"/>
                <a:gd name="T8" fmla="*/ 0 w 19"/>
                <a:gd name="T9" fmla="*/ 7 h 10"/>
              </a:gdLst>
              <a:ahLst/>
              <a:cxnLst>
                <a:cxn ang="0">
                  <a:pos x="T0" y="T1"/>
                </a:cxn>
                <a:cxn ang="0">
                  <a:pos x="T2" y="T3"/>
                </a:cxn>
                <a:cxn ang="0">
                  <a:pos x="T4" y="T5"/>
                </a:cxn>
                <a:cxn ang="0">
                  <a:pos x="T6" y="T7"/>
                </a:cxn>
                <a:cxn ang="0">
                  <a:pos x="T8" y="T9"/>
                </a:cxn>
              </a:cxnLst>
              <a:rect l="0" t="0" r="r" b="b"/>
              <a:pathLst>
                <a:path w="19" h="10">
                  <a:moveTo>
                    <a:pt x="0" y="7"/>
                  </a:moveTo>
                  <a:cubicBezTo>
                    <a:pt x="3" y="9"/>
                    <a:pt x="6" y="10"/>
                    <a:pt x="10" y="10"/>
                  </a:cubicBezTo>
                  <a:cubicBezTo>
                    <a:pt x="13" y="10"/>
                    <a:pt x="17" y="9"/>
                    <a:pt x="19" y="7"/>
                  </a:cubicBezTo>
                  <a:cubicBezTo>
                    <a:pt x="18" y="3"/>
                    <a:pt x="14" y="0"/>
                    <a:pt x="10" y="0"/>
                  </a:cubicBezTo>
                  <a:cubicBezTo>
                    <a:pt x="5" y="0"/>
                    <a:pt x="1" y="3"/>
                    <a:pt x="0" y="7"/>
                  </a:cubicBezTo>
                  <a:close/>
                </a:path>
              </a:pathLst>
            </a:custGeom>
            <a:solidFill>
              <a:srgbClr val="FF8F9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7" name="ïṩḻïdè"/>
            <p:cNvSpPr/>
            <p:nvPr/>
          </p:nvSpPr>
          <p:spPr bwMode="auto">
            <a:xfrm>
              <a:off x="6170333" y="5343491"/>
              <a:ext cx="17971" cy="24149"/>
            </a:xfrm>
            <a:custGeom>
              <a:avLst/>
              <a:gdLst>
                <a:gd name="T0" fmla="*/ 6 w 18"/>
                <a:gd name="T1" fmla="*/ 1 h 24"/>
                <a:gd name="T2" fmla="*/ 0 w 18"/>
                <a:gd name="T3" fmla="*/ 3 h 24"/>
                <a:gd name="T4" fmla="*/ 3 w 18"/>
                <a:gd name="T5" fmla="*/ 18 h 24"/>
                <a:gd name="T6" fmla="*/ 3 w 18"/>
                <a:gd name="T7" fmla="*/ 23 h 24"/>
                <a:gd name="T8" fmla="*/ 7 w 18"/>
                <a:gd name="T9" fmla="*/ 23 h 24"/>
                <a:gd name="T10" fmla="*/ 18 w 18"/>
                <a:gd name="T11" fmla="*/ 12 h 24"/>
                <a:gd name="T12" fmla="*/ 6 w 18"/>
                <a:gd name="T13" fmla="*/ 1 h 24"/>
              </a:gdLst>
              <a:ahLst/>
              <a:cxnLst>
                <a:cxn ang="0">
                  <a:pos x="T0" y="T1"/>
                </a:cxn>
                <a:cxn ang="0">
                  <a:pos x="T2" y="T3"/>
                </a:cxn>
                <a:cxn ang="0">
                  <a:pos x="T4" y="T5"/>
                </a:cxn>
                <a:cxn ang="0">
                  <a:pos x="T6" y="T7"/>
                </a:cxn>
                <a:cxn ang="0">
                  <a:pos x="T8" y="T9"/>
                </a:cxn>
                <a:cxn ang="0">
                  <a:pos x="T10" y="T11"/>
                </a:cxn>
                <a:cxn ang="0">
                  <a:pos x="T12" y="T13"/>
                </a:cxn>
              </a:cxnLst>
              <a:rect l="0" t="0" r="r" b="b"/>
              <a:pathLst>
                <a:path w="18" h="24">
                  <a:moveTo>
                    <a:pt x="6" y="1"/>
                  </a:moveTo>
                  <a:cubicBezTo>
                    <a:pt x="4" y="1"/>
                    <a:pt x="2" y="2"/>
                    <a:pt x="0" y="3"/>
                  </a:cubicBezTo>
                  <a:cubicBezTo>
                    <a:pt x="2" y="8"/>
                    <a:pt x="3" y="13"/>
                    <a:pt x="3" y="18"/>
                  </a:cubicBezTo>
                  <a:cubicBezTo>
                    <a:pt x="3" y="20"/>
                    <a:pt x="3" y="21"/>
                    <a:pt x="3" y="23"/>
                  </a:cubicBezTo>
                  <a:cubicBezTo>
                    <a:pt x="4" y="23"/>
                    <a:pt x="6" y="24"/>
                    <a:pt x="7" y="23"/>
                  </a:cubicBezTo>
                  <a:cubicBezTo>
                    <a:pt x="13" y="23"/>
                    <a:pt x="18" y="18"/>
                    <a:pt x="18" y="12"/>
                  </a:cubicBezTo>
                  <a:cubicBezTo>
                    <a:pt x="17" y="5"/>
                    <a:pt x="12" y="0"/>
                    <a:pt x="6" y="1"/>
                  </a:cubicBezTo>
                  <a:close/>
                </a:path>
              </a:pathLst>
            </a:custGeom>
            <a:solidFill>
              <a:srgbClr val="FED0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8" name="íṩḻîḑê"/>
            <p:cNvSpPr/>
            <p:nvPr/>
          </p:nvSpPr>
          <p:spPr bwMode="auto">
            <a:xfrm>
              <a:off x="6045656" y="5343491"/>
              <a:ext cx="16848" cy="24149"/>
            </a:xfrm>
            <a:custGeom>
              <a:avLst/>
              <a:gdLst>
                <a:gd name="T0" fmla="*/ 12 w 17"/>
                <a:gd name="T1" fmla="*/ 1 h 24"/>
                <a:gd name="T2" fmla="*/ 17 w 17"/>
                <a:gd name="T3" fmla="*/ 3 h 24"/>
                <a:gd name="T4" fmla="*/ 15 w 17"/>
                <a:gd name="T5" fmla="*/ 18 h 24"/>
                <a:gd name="T6" fmla="*/ 15 w 17"/>
                <a:gd name="T7" fmla="*/ 23 h 24"/>
                <a:gd name="T8" fmla="*/ 11 w 17"/>
                <a:gd name="T9" fmla="*/ 23 h 24"/>
                <a:gd name="T10" fmla="*/ 0 w 17"/>
                <a:gd name="T11" fmla="*/ 12 h 24"/>
                <a:gd name="T12" fmla="*/ 12 w 17"/>
                <a:gd name="T13" fmla="*/ 1 h 24"/>
              </a:gdLst>
              <a:ahLst/>
              <a:cxnLst>
                <a:cxn ang="0">
                  <a:pos x="T0" y="T1"/>
                </a:cxn>
                <a:cxn ang="0">
                  <a:pos x="T2" y="T3"/>
                </a:cxn>
                <a:cxn ang="0">
                  <a:pos x="T4" y="T5"/>
                </a:cxn>
                <a:cxn ang="0">
                  <a:pos x="T6" y="T7"/>
                </a:cxn>
                <a:cxn ang="0">
                  <a:pos x="T8" y="T9"/>
                </a:cxn>
                <a:cxn ang="0">
                  <a:pos x="T10" y="T11"/>
                </a:cxn>
                <a:cxn ang="0">
                  <a:pos x="T12" y="T13"/>
                </a:cxn>
              </a:cxnLst>
              <a:rect l="0" t="0" r="r" b="b"/>
              <a:pathLst>
                <a:path w="17" h="24">
                  <a:moveTo>
                    <a:pt x="12" y="1"/>
                  </a:moveTo>
                  <a:cubicBezTo>
                    <a:pt x="14" y="1"/>
                    <a:pt x="16" y="2"/>
                    <a:pt x="17" y="3"/>
                  </a:cubicBezTo>
                  <a:cubicBezTo>
                    <a:pt x="16" y="8"/>
                    <a:pt x="15" y="13"/>
                    <a:pt x="15" y="18"/>
                  </a:cubicBezTo>
                  <a:cubicBezTo>
                    <a:pt x="14" y="20"/>
                    <a:pt x="15" y="21"/>
                    <a:pt x="15" y="23"/>
                  </a:cubicBezTo>
                  <a:cubicBezTo>
                    <a:pt x="13" y="23"/>
                    <a:pt x="12" y="24"/>
                    <a:pt x="11" y="23"/>
                  </a:cubicBezTo>
                  <a:cubicBezTo>
                    <a:pt x="4" y="23"/>
                    <a:pt x="0" y="18"/>
                    <a:pt x="0" y="12"/>
                  </a:cubicBezTo>
                  <a:cubicBezTo>
                    <a:pt x="0" y="5"/>
                    <a:pt x="6" y="0"/>
                    <a:pt x="12" y="1"/>
                  </a:cubicBezTo>
                  <a:close/>
                </a:path>
              </a:pathLst>
            </a:custGeom>
            <a:solidFill>
              <a:srgbClr val="FED0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9" name="ïsliḑè"/>
            <p:cNvSpPr/>
            <p:nvPr/>
          </p:nvSpPr>
          <p:spPr bwMode="auto">
            <a:xfrm>
              <a:off x="5947937" y="5492317"/>
              <a:ext cx="334156" cy="228012"/>
            </a:xfrm>
            <a:custGeom>
              <a:avLst/>
              <a:gdLst>
                <a:gd name="T0" fmla="*/ 0 w 332"/>
                <a:gd name="T1" fmla="*/ 0 h 227"/>
                <a:gd name="T2" fmla="*/ 33 w 332"/>
                <a:gd name="T3" fmla="*/ 217 h 227"/>
                <a:gd name="T4" fmla="*/ 45 w 332"/>
                <a:gd name="T5" fmla="*/ 227 h 227"/>
                <a:gd name="T6" fmla="*/ 287 w 332"/>
                <a:gd name="T7" fmla="*/ 227 h 227"/>
                <a:gd name="T8" fmla="*/ 299 w 332"/>
                <a:gd name="T9" fmla="*/ 217 h 227"/>
                <a:gd name="T10" fmla="*/ 332 w 332"/>
                <a:gd name="T11" fmla="*/ 0 h 227"/>
                <a:gd name="T12" fmla="*/ 0 w 332"/>
                <a:gd name="T13" fmla="*/ 0 h 227"/>
              </a:gdLst>
              <a:ahLst/>
              <a:cxnLst>
                <a:cxn ang="0">
                  <a:pos x="T0" y="T1"/>
                </a:cxn>
                <a:cxn ang="0">
                  <a:pos x="T2" y="T3"/>
                </a:cxn>
                <a:cxn ang="0">
                  <a:pos x="T4" y="T5"/>
                </a:cxn>
                <a:cxn ang="0">
                  <a:pos x="T6" y="T7"/>
                </a:cxn>
                <a:cxn ang="0">
                  <a:pos x="T8" y="T9"/>
                </a:cxn>
                <a:cxn ang="0">
                  <a:pos x="T10" y="T11"/>
                </a:cxn>
                <a:cxn ang="0">
                  <a:pos x="T12" y="T13"/>
                </a:cxn>
              </a:cxnLst>
              <a:rect l="0" t="0" r="r" b="b"/>
              <a:pathLst>
                <a:path w="332" h="227">
                  <a:moveTo>
                    <a:pt x="0" y="0"/>
                  </a:moveTo>
                  <a:cubicBezTo>
                    <a:pt x="33" y="217"/>
                    <a:pt x="33" y="217"/>
                    <a:pt x="33" y="217"/>
                  </a:cubicBezTo>
                  <a:cubicBezTo>
                    <a:pt x="34" y="223"/>
                    <a:pt x="39" y="227"/>
                    <a:pt x="45" y="227"/>
                  </a:cubicBezTo>
                  <a:cubicBezTo>
                    <a:pt x="287" y="227"/>
                    <a:pt x="287" y="227"/>
                    <a:pt x="287" y="227"/>
                  </a:cubicBezTo>
                  <a:cubicBezTo>
                    <a:pt x="293" y="227"/>
                    <a:pt x="298" y="223"/>
                    <a:pt x="299" y="217"/>
                  </a:cubicBezTo>
                  <a:cubicBezTo>
                    <a:pt x="332" y="0"/>
                    <a:pt x="332" y="0"/>
                    <a:pt x="332" y="0"/>
                  </a:cubicBezTo>
                  <a:lnTo>
                    <a:pt x="0" y="0"/>
                  </a:lnTo>
                  <a:close/>
                </a:path>
              </a:pathLst>
            </a:custGeom>
            <a:solidFill>
              <a:srgbClr val="9E5A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0" name="ïşļídè"/>
            <p:cNvSpPr/>
            <p:nvPr/>
          </p:nvSpPr>
          <p:spPr bwMode="auto">
            <a:xfrm>
              <a:off x="6114734" y="5492317"/>
              <a:ext cx="167359" cy="228012"/>
            </a:xfrm>
            <a:custGeom>
              <a:avLst/>
              <a:gdLst>
                <a:gd name="T0" fmla="*/ 0 w 166"/>
                <a:gd name="T1" fmla="*/ 0 h 227"/>
                <a:gd name="T2" fmla="*/ 0 w 166"/>
                <a:gd name="T3" fmla="*/ 227 h 227"/>
                <a:gd name="T4" fmla="*/ 121 w 166"/>
                <a:gd name="T5" fmla="*/ 227 h 227"/>
                <a:gd name="T6" fmla="*/ 133 w 166"/>
                <a:gd name="T7" fmla="*/ 217 h 227"/>
                <a:gd name="T8" fmla="*/ 166 w 166"/>
                <a:gd name="T9" fmla="*/ 0 h 227"/>
                <a:gd name="T10" fmla="*/ 0 w 166"/>
                <a:gd name="T11" fmla="*/ 0 h 227"/>
              </a:gdLst>
              <a:ahLst/>
              <a:cxnLst>
                <a:cxn ang="0">
                  <a:pos x="T0" y="T1"/>
                </a:cxn>
                <a:cxn ang="0">
                  <a:pos x="T2" y="T3"/>
                </a:cxn>
                <a:cxn ang="0">
                  <a:pos x="T4" y="T5"/>
                </a:cxn>
                <a:cxn ang="0">
                  <a:pos x="T6" y="T7"/>
                </a:cxn>
                <a:cxn ang="0">
                  <a:pos x="T8" y="T9"/>
                </a:cxn>
                <a:cxn ang="0">
                  <a:pos x="T10" y="T11"/>
                </a:cxn>
              </a:cxnLst>
              <a:rect l="0" t="0" r="r" b="b"/>
              <a:pathLst>
                <a:path w="166" h="227">
                  <a:moveTo>
                    <a:pt x="0" y="0"/>
                  </a:moveTo>
                  <a:cubicBezTo>
                    <a:pt x="0" y="227"/>
                    <a:pt x="0" y="227"/>
                    <a:pt x="0" y="227"/>
                  </a:cubicBezTo>
                  <a:cubicBezTo>
                    <a:pt x="121" y="227"/>
                    <a:pt x="121" y="227"/>
                    <a:pt x="121" y="227"/>
                  </a:cubicBezTo>
                  <a:cubicBezTo>
                    <a:pt x="127" y="227"/>
                    <a:pt x="132" y="223"/>
                    <a:pt x="133" y="217"/>
                  </a:cubicBezTo>
                  <a:cubicBezTo>
                    <a:pt x="166" y="0"/>
                    <a:pt x="166" y="0"/>
                    <a:pt x="166" y="0"/>
                  </a:cubicBezTo>
                  <a:lnTo>
                    <a:pt x="0" y="0"/>
                  </a:lnTo>
                  <a:close/>
                </a:path>
              </a:pathLst>
            </a:custGeom>
            <a:solidFill>
              <a:srgbClr val="954A3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1" name="ïṡḷïdè"/>
            <p:cNvSpPr/>
            <p:nvPr/>
          </p:nvSpPr>
          <p:spPr bwMode="auto">
            <a:xfrm>
              <a:off x="5931650" y="5458059"/>
              <a:ext cx="366168" cy="40436"/>
            </a:xfrm>
            <a:custGeom>
              <a:avLst/>
              <a:gdLst>
                <a:gd name="T0" fmla="*/ 344 w 364"/>
                <a:gd name="T1" fmla="*/ 40 h 40"/>
                <a:gd name="T2" fmla="*/ 20 w 364"/>
                <a:gd name="T3" fmla="*/ 40 h 40"/>
                <a:gd name="T4" fmla="*/ 0 w 364"/>
                <a:gd name="T5" fmla="*/ 20 h 40"/>
                <a:gd name="T6" fmla="*/ 0 w 364"/>
                <a:gd name="T7" fmla="*/ 20 h 40"/>
                <a:gd name="T8" fmla="*/ 20 w 364"/>
                <a:gd name="T9" fmla="*/ 0 h 40"/>
                <a:gd name="T10" fmla="*/ 344 w 364"/>
                <a:gd name="T11" fmla="*/ 0 h 40"/>
                <a:gd name="T12" fmla="*/ 364 w 364"/>
                <a:gd name="T13" fmla="*/ 20 h 40"/>
                <a:gd name="T14" fmla="*/ 364 w 364"/>
                <a:gd name="T15" fmla="*/ 20 h 40"/>
                <a:gd name="T16" fmla="*/ 344 w 364"/>
                <a:gd name="T1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4" h="40">
                  <a:moveTo>
                    <a:pt x="344" y="40"/>
                  </a:moveTo>
                  <a:cubicBezTo>
                    <a:pt x="20" y="40"/>
                    <a:pt x="20" y="40"/>
                    <a:pt x="20" y="40"/>
                  </a:cubicBezTo>
                  <a:cubicBezTo>
                    <a:pt x="9" y="40"/>
                    <a:pt x="0" y="31"/>
                    <a:pt x="0" y="20"/>
                  </a:cubicBezTo>
                  <a:cubicBezTo>
                    <a:pt x="0" y="20"/>
                    <a:pt x="0" y="20"/>
                    <a:pt x="0" y="20"/>
                  </a:cubicBezTo>
                  <a:cubicBezTo>
                    <a:pt x="0" y="9"/>
                    <a:pt x="9" y="0"/>
                    <a:pt x="20" y="0"/>
                  </a:cubicBezTo>
                  <a:cubicBezTo>
                    <a:pt x="344" y="0"/>
                    <a:pt x="344" y="0"/>
                    <a:pt x="344" y="0"/>
                  </a:cubicBezTo>
                  <a:cubicBezTo>
                    <a:pt x="355" y="0"/>
                    <a:pt x="364" y="9"/>
                    <a:pt x="364" y="20"/>
                  </a:cubicBezTo>
                  <a:cubicBezTo>
                    <a:pt x="364" y="20"/>
                    <a:pt x="364" y="20"/>
                    <a:pt x="364" y="20"/>
                  </a:cubicBezTo>
                  <a:cubicBezTo>
                    <a:pt x="364" y="31"/>
                    <a:pt x="355" y="40"/>
                    <a:pt x="344" y="40"/>
                  </a:cubicBezTo>
                  <a:close/>
                </a:path>
              </a:pathLst>
            </a:custGeom>
            <a:solidFill>
              <a:srgbClr val="77392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2" name="íṥḻïḍè"/>
            <p:cNvSpPr/>
            <p:nvPr/>
          </p:nvSpPr>
          <p:spPr bwMode="auto">
            <a:xfrm>
              <a:off x="6182127" y="5461990"/>
              <a:ext cx="64585" cy="95473"/>
            </a:xfrm>
            <a:custGeom>
              <a:avLst/>
              <a:gdLst>
                <a:gd name="T0" fmla="*/ 64 w 64"/>
                <a:gd name="T1" fmla="*/ 63 h 95"/>
                <a:gd name="T2" fmla="*/ 32 w 64"/>
                <a:gd name="T3" fmla="*/ 95 h 95"/>
                <a:gd name="T4" fmla="*/ 0 w 64"/>
                <a:gd name="T5" fmla="*/ 63 h 95"/>
                <a:gd name="T6" fmla="*/ 32 w 64"/>
                <a:gd name="T7" fmla="*/ 0 h 95"/>
                <a:gd name="T8" fmla="*/ 64 w 64"/>
                <a:gd name="T9" fmla="*/ 63 h 95"/>
              </a:gdLst>
              <a:ahLst/>
              <a:cxnLst>
                <a:cxn ang="0">
                  <a:pos x="T0" y="T1"/>
                </a:cxn>
                <a:cxn ang="0">
                  <a:pos x="T2" y="T3"/>
                </a:cxn>
                <a:cxn ang="0">
                  <a:pos x="T4" y="T5"/>
                </a:cxn>
                <a:cxn ang="0">
                  <a:pos x="T6" y="T7"/>
                </a:cxn>
                <a:cxn ang="0">
                  <a:pos x="T8" y="T9"/>
                </a:cxn>
              </a:cxnLst>
              <a:rect l="0" t="0" r="r" b="b"/>
              <a:pathLst>
                <a:path w="64" h="95">
                  <a:moveTo>
                    <a:pt x="64" y="63"/>
                  </a:moveTo>
                  <a:cubicBezTo>
                    <a:pt x="64" y="81"/>
                    <a:pt x="50" y="95"/>
                    <a:pt x="32" y="95"/>
                  </a:cubicBezTo>
                  <a:cubicBezTo>
                    <a:pt x="14" y="95"/>
                    <a:pt x="0" y="81"/>
                    <a:pt x="0" y="63"/>
                  </a:cubicBezTo>
                  <a:cubicBezTo>
                    <a:pt x="0" y="46"/>
                    <a:pt x="32" y="0"/>
                    <a:pt x="32" y="0"/>
                  </a:cubicBezTo>
                  <a:cubicBezTo>
                    <a:pt x="32" y="0"/>
                    <a:pt x="64" y="46"/>
                    <a:pt x="64" y="6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3" name="išḷiḓè"/>
            <p:cNvSpPr/>
            <p:nvPr/>
          </p:nvSpPr>
          <p:spPr bwMode="auto">
            <a:xfrm>
              <a:off x="6082722" y="5461990"/>
              <a:ext cx="64585" cy="95473"/>
            </a:xfrm>
            <a:custGeom>
              <a:avLst/>
              <a:gdLst>
                <a:gd name="T0" fmla="*/ 64 w 64"/>
                <a:gd name="T1" fmla="*/ 63 h 95"/>
                <a:gd name="T2" fmla="*/ 32 w 64"/>
                <a:gd name="T3" fmla="*/ 95 h 95"/>
                <a:gd name="T4" fmla="*/ 0 w 64"/>
                <a:gd name="T5" fmla="*/ 63 h 95"/>
                <a:gd name="T6" fmla="*/ 32 w 64"/>
                <a:gd name="T7" fmla="*/ 0 h 95"/>
                <a:gd name="T8" fmla="*/ 64 w 64"/>
                <a:gd name="T9" fmla="*/ 63 h 95"/>
              </a:gdLst>
              <a:ahLst/>
              <a:cxnLst>
                <a:cxn ang="0">
                  <a:pos x="T0" y="T1"/>
                </a:cxn>
                <a:cxn ang="0">
                  <a:pos x="T2" y="T3"/>
                </a:cxn>
                <a:cxn ang="0">
                  <a:pos x="T4" y="T5"/>
                </a:cxn>
                <a:cxn ang="0">
                  <a:pos x="T6" y="T7"/>
                </a:cxn>
                <a:cxn ang="0">
                  <a:pos x="T8" y="T9"/>
                </a:cxn>
              </a:cxnLst>
              <a:rect l="0" t="0" r="r" b="b"/>
              <a:pathLst>
                <a:path w="64" h="95">
                  <a:moveTo>
                    <a:pt x="64" y="63"/>
                  </a:moveTo>
                  <a:cubicBezTo>
                    <a:pt x="64" y="81"/>
                    <a:pt x="50" y="95"/>
                    <a:pt x="32" y="95"/>
                  </a:cubicBezTo>
                  <a:cubicBezTo>
                    <a:pt x="14" y="95"/>
                    <a:pt x="0" y="81"/>
                    <a:pt x="0" y="63"/>
                  </a:cubicBezTo>
                  <a:cubicBezTo>
                    <a:pt x="0" y="46"/>
                    <a:pt x="32" y="0"/>
                    <a:pt x="32" y="0"/>
                  </a:cubicBezTo>
                  <a:cubicBezTo>
                    <a:pt x="32" y="0"/>
                    <a:pt x="64" y="46"/>
                    <a:pt x="64" y="6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4" name="íṣļíḋè"/>
            <p:cNvSpPr/>
            <p:nvPr/>
          </p:nvSpPr>
          <p:spPr bwMode="auto">
            <a:xfrm>
              <a:off x="5983318" y="5461990"/>
              <a:ext cx="64023" cy="95473"/>
            </a:xfrm>
            <a:custGeom>
              <a:avLst/>
              <a:gdLst>
                <a:gd name="T0" fmla="*/ 64 w 64"/>
                <a:gd name="T1" fmla="*/ 63 h 95"/>
                <a:gd name="T2" fmla="*/ 32 w 64"/>
                <a:gd name="T3" fmla="*/ 95 h 95"/>
                <a:gd name="T4" fmla="*/ 0 w 64"/>
                <a:gd name="T5" fmla="*/ 63 h 95"/>
                <a:gd name="T6" fmla="*/ 32 w 64"/>
                <a:gd name="T7" fmla="*/ 0 h 95"/>
                <a:gd name="T8" fmla="*/ 64 w 64"/>
                <a:gd name="T9" fmla="*/ 63 h 95"/>
              </a:gdLst>
              <a:ahLst/>
              <a:cxnLst>
                <a:cxn ang="0">
                  <a:pos x="T0" y="T1"/>
                </a:cxn>
                <a:cxn ang="0">
                  <a:pos x="T2" y="T3"/>
                </a:cxn>
                <a:cxn ang="0">
                  <a:pos x="T4" y="T5"/>
                </a:cxn>
                <a:cxn ang="0">
                  <a:pos x="T6" y="T7"/>
                </a:cxn>
                <a:cxn ang="0">
                  <a:pos x="T8" y="T9"/>
                </a:cxn>
              </a:cxnLst>
              <a:rect l="0" t="0" r="r" b="b"/>
              <a:pathLst>
                <a:path w="64" h="95">
                  <a:moveTo>
                    <a:pt x="64" y="63"/>
                  </a:moveTo>
                  <a:cubicBezTo>
                    <a:pt x="64" y="81"/>
                    <a:pt x="50" y="95"/>
                    <a:pt x="32" y="95"/>
                  </a:cubicBezTo>
                  <a:cubicBezTo>
                    <a:pt x="14" y="95"/>
                    <a:pt x="0" y="81"/>
                    <a:pt x="0" y="63"/>
                  </a:cubicBezTo>
                  <a:cubicBezTo>
                    <a:pt x="0" y="46"/>
                    <a:pt x="32" y="0"/>
                    <a:pt x="32" y="0"/>
                  </a:cubicBezTo>
                  <a:cubicBezTo>
                    <a:pt x="32" y="0"/>
                    <a:pt x="64" y="46"/>
                    <a:pt x="64" y="6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5" name="iSļídé"/>
            <p:cNvSpPr/>
            <p:nvPr/>
          </p:nvSpPr>
          <p:spPr bwMode="auto">
            <a:xfrm>
              <a:off x="6114734" y="5461990"/>
              <a:ext cx="32573" cy="95473"/>
            </a:xfrm>
            <a:custGeom>
              <a:avLst/>
              <a:gdLst>
                <a:gd name="T0" fmla="*/ 0 w 32"/>
                <a:gd name="T1" fmla="*/ 0 h 95"/>
                <a:gd name="T2" fmla="*/ 0 w 32"/>
                <a:gd name="T3" fmla="*/ 95 h 95"/>
                <a:gd name="T4" fmla="*/ 32 w 32"/>
                <a:gd name="T5" fmla="*/ 63 h 95"/>
                <a:gd name="T6" fmla="*/ 0 w 32"/>
                <a:gd name="T7" fmla="*/ 0 h 95"/>
              </a:gdLst>
              <a:ahLst/>
              <a:cxnLst>
                <a:cxn ang="0">
                  <a:pos x="T0" y="T1"/>
                </a:cxn>
                <a:cxn ang="0">
                  <a:pos x="T2" y="T3"/>
                </a:cxn>
                <a:cxn ang="0">
                  <a:pos x="T4" y="T5"/>
                </a:cxn>
                <a:cxn ang="0">
                  <a:pos x="T6" y="T7"/>
                </a:cxn>
              </a:cxnLst>
              <a:rect l="0" t="0" r="r" b="b"/>
              <a:pathLst>
                <a:path w="32" h="95">
                  <a:moveTo>
                    <a:pt x="0" y="0"/>
                  </a:moveTo>
                  <a:cubicBezTo>
                    <a:pt x="0" y="95"/>
                    <a:pt x="0" y="95"/>
                    <a:pt x="0" y="95"/>
                  </a:cubicBezTo>
                  <a:cubicBezTo>
                    <a:pt x="18" y="95"/>
                    <a:pt x="32" y="81"/>
                    <a:pt x="32" y="63"/>
                  </a:cubicBezTo>
                  <a:cubicBezTo>
                    <a:pt x="32" y="46"/>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6" name="îṩľídê"/>
            <p:cNvSpPr/>
            <p:nvPr/>
          </p:nvSpPr>
          <p:spPr bwMode="auto">
            <a:xfrm>
              <a:off x="6214700" y="5461990"/>
              <a:ext cx="32012" cy="95473"/>
            </a:xfrm>
            <a:custGeom>
              <a:avLst/>
              <a:gdLst>
                <a:gd name="T0" fmla="*/ 0 w 32"/>
                <a:gd name="T1" fmla="*/ 0 h 95"/>
                <a:gd name="T2" fmla="*/ 0 w 32"/>
                <a:gd name="T3" fmla="*/ 95 h 95"/>
                <a:gd name="T4" fmla="*/ 32 w 32"/>
                <a:gd name="T5" fmla="*/ 63 h 95"/>
                <a:gd name="T6" fmla="*/ 0 w 32"/>
                <a:gd name="T7" fmla="*/ 0 h 95"/>
              </a:gdLst>
              <a:ahLst/>
              <a:cxnLst>
                <a:cxn ang="0">
                  <a:pos x="T0" y="T1"/>
                </a:cxn>
                <a:cxn ang="0">
                  <a:pos x="T2" y="T3"/>
                </a:cxn>
                <a:cxn ang="0">
                  <a:pos x="T4" y="T5"/>
                </a:cxn>
                <a:cxn ang="0">
                  <a:pos x="T6" y="T7"/>
                </a:cxn>
              </a:cxnLst>
              <a:rect l="0" t="0" r="r" b="b"/>
              <a:pathLst>
                <a:path w="32" h="95">
                  <a:moveTo>
                    <a:pt x="0" y="0"/>
                  </a:moveTo>
                  <a:cubicBezTo>
                    <a:pt x="0" y="95"/>
                    <a:pt x="0" y="95"/>
                    <a:pt x="0" y="95"/>
                  </a:cubicBezTo>
                  <a:cubicBezTo>
                    <a:pt x="18" y="95"/>
                    <a:pt x="32" y="81"/>
                    <a:pt x="32" y="63"/>
                  </a:cubicBezTo>
                  <a:cubicBezTo>
                    <a:pt x="32" y="46"/>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7" name="îṥlîḋe"/>
            <p:cNvSpPr/>
            <p:nvPr/>
          </p:nvSpPr>
          <p:spPr bwMode="auto">
            <a:xfrm>
              <a:off x="6015330" y="5461990"/>
              <a:ext cx="32012" cy="95473"/>
            </a:xfrm>
            <a:custGeom>
              <a:avLst/>
              <a:gdLst>
                <a:gd name="T0" fmla="*/ 0 w 32"/>
                <a:gd name="T1" fmla="*/ 0 h 95"/>
                <a:gd name="T2" fmla="*/ 0 w 32"/>
                <a:gd name="T3" fmla="*/ 95 h 95"/>
                <a:gd name="T4" fmla="*/ 32 w 32"/>
                <a:gd name="T5" fmla="*/ 63 h 95"/>
                <a:gd name="T6" fmla="*/ 0 w 32"/>
                <a:gd name="T7" fmla="*/ 0 h 95"/>
              </a:gdLst>
              <a:ahLst/>
              <a:cxnLst>
                <a:cxn ang="0">
                  <a:pos x="T0" y="T1"/>
                </a:cxn>
                <a:cxn ang="0">
                  <a:pos x="T2" y="T3"/>
                </a:cxn>
                <a:cxn ang="0">
                  <a:pos x="T4" y="T5"/>
                </a:cxn>
                <a:cxn ang="0">
                  <a:pos x="T6" y="T7"/>
                </a:cxn>
              </a:cxnLst>
              <a:rect l="0" t="0" r="r" b="b"/>
              <a:pathLst>
                <a:path w="32" h="95">
                  <a:moveTo>
                    <a:pt x="0" y="0"/>
                  </a:moveTo>
                  <a:cubicBezTo>
                    <a:pt x="0" y="95"/>
                    <a:pt x="0" y="95"/>
                    <a:pt x="0" y="95"/>
                  </a:cubicBezTo>
                  <a:cubicBezTo>
                    <a:pt x="18" y="95"/>
                    <a:pt x="32" y="81"/>
                    <a:pt x="32" y="63"/>
                  </a:cubicBezTo>
                  <a:cubicBezTo>
                    <a:pt x="32" y="46"/>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8" name="isḷïḓé"/>
            <p:cNvSpPr/>
            <p:nvPr/>
          </p:nvSpPr>
          <p:spPr bwMode="auto">
            <a:xfrm>
              <a:off x="6201221" y="5446265"/>
              <a:ext cx="26396" cy="2695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9" name="îŝ1idè"/>
            <p:cNvSpPr/>
            <p:nvPr/>
          </p:nvSpPr>
          <p:spPr bwMode="auto">
            <a:xfrm>
              <a:off x="6101817" y="5446265"/>
              <a:ext cx="26396" cy="2695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0" name="ïṩ1íḑe"/>
            <p:cNvSpPr/>
            <p:nvPr/>
          </p:nvSpPr>
          <p:spPr bwMode="auto">
            <a:xfrm>
              <a:off x="6002412" y="5446265"/>
              <a:ext cx="25834" cy="2695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1" name="ïşľídê"/>
            <p:cNvSpPr/>
            <p:nvPr/>
          </p:nvSpPr>
          <p:spPr bwMode="auto">
            <a:xfrm>
              <a:off x="5963100" y="5593968"/>
              <a:ext cx="303829" cy="38751"/>
            </a:xfrm>
            <a:custGeom>
              <a:avLst/>
              <a:gdLst>
                <a:gd name="T0" fmla="*/ 530 w 541"/>
                <a:gd name="T1" fmla="*/ 69 h 69"/>
                <a:gd name="T2" fmla="*/ 541 w 541"/>
                <a:gd name="T3" fmla="*/ 0 h 69"/>
                <a:gd name="T4" fmla="*/ 0 w 541"/>
                <a:gd name="T5" fmla="*/ 0 h 69"/>
                <a:gd name="T6" fmla="*/ 11 w 541"/>
                <a:gd name="T7" fmla="*/ 69 h 69"/>
                <a:gd name="T8" fmla="*/ 530 w 541"/>
                <a:gd name="T9" fmla="*/ 69 h 69"/>
              </a:gdLst>
              <a:ahLst/>
              <a:cxnLst>
                <a:cxn ang="0">
                  <a:pos x="T0" y="T1"/>
                </a:cxn>
                <a:cxn ang="0">
                  <a:pos x="T2" y="T3"/>
                </a:cxn>
                <a:cxn ang="0">
                  <a:pos x="T4" y="T5"/>
                </a:cxn>
                <a:cxn ang="0">
                  <a:pos x="T6" y="T7"/>
                </a:cxn>
                <a:cxn ang="0">
                  <a:pos x="T8" y="T9"/>
                </a:cxn>
              </a:cxnLst>
              <a:rect l="0" t="0" r="r" b="b"/>
              <a:pathLst>
                <a:path w="541" h="69">
                  <a:moveTo>
                    <a:pt x="530" y="69"/>
                  </a:moveTo>
                  <a:lnTo>
                    <a:pt x="541" y="0"/>
                  </a:lnTo>
                  <a:lnTo>
                    <a:pt x="0" y="0"/>
                  </a:lnTo>
                  <a:lnTo>
                    <a:pt x="11" y="69"/>
                  </a:lnTo>
                  <a:lnTo>
                    <a:pt x="530" y="69"/>
                  </a:lnTo>
                  <a:close/>
                </a:path>
              </a:pathLst>
            </a:custGeom>
            <a:solidFill>
              <a:srgbClr val="FE557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2" name="ïŝḷiḑè"/>
            <p:cNvSpPr/>
            <p:nvPr/>
          </p:nvSpPr>
          <p:spPr bwMode="auto">
            <a:xfrm>
              <a:off x="6114734" y="5593968"/>
              <a:ext cx="152196" cy="38751"/>
            </a:xfrm>
            <a:custGeom>
              <a:avLst/>
              <a:gdLst>
                <a:gd name="T0" fmla="*/ 0 w 271"/>
                <a:gd name="T1" fmla="*/ 69 h 69"/>
                <a:gd name="T2" fmla="*/ 260 w 271"/>
                <a:gd name="T3" fmla="*/ 69 h 69"/>
                <a:gd name="T4" fmla="*/ 271 w 271"/>
                <a:gd name="T5" fmla="*/ 0 h 69"/>
                <a:gd name="T6" fmla="*/ 0 w 271"/>
                <a:gd name="T7" fmla="*/ 0 h 69"/>
                <a:gd name="T8" fmla="*/ 0 w 271"/>
                <a:gd name="T9" fmla="*/ 69 h 69"/>
              </a:gdLst>
              <a:ahLst/>
              <a:cxnLst>
                <a:cxn ang="0">
                  <a:pos x="T0" y="T1"/>
                </a:cxn>
                <a:cxn ang="0">
                  <a:pos x="T2" y="T3"/>
                </a:cxn>
                <a:cxn ang="0">
                  <a:pos x="T4" y="T5"/>
                </a:cxn>
                <a:cxn ang="0">
                  <a:pos x="T6" y="T7"/>
                </a:cxn>
                <a:cxn ang="0">
                  <a:pos x="T8" y="T9"/>
                </a:cxn>
              </a:cxnLst>
              <a:rect l="0" t="0" r="r" b="b"/>
              <a:pathLst>
                <a:path w="271" h="69">
                  <a:moveTo>
                    <a:pt x="0" y="69"/>
                  </a:moveTo>
                  <a:lnTo>
                    <a:pt x="260" y="69"/>
                  </a:lnTo>
                  <a:lnTo>
                    <a:pt x="271" y="0"/>
                  </a:lnTo>
                  <a:lnTo>
                    <a:pt x="0" y="0"/>
                  </a:lnTo>
                  <a:lnTo>
                    <a:pt x="0" y="69"/>
                  </a:lnTo>
                  <a:close/>
                </a:path>
              </a:pathLst>
            </a:custGeom>
            <a:solidFill>
              <a:srgbClr val="F7417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3" name="iṧlîḍe"/>
            <p:cNvSpPr/>
            <p:nvPr/>
          </p:nvSpPr>
          <p:spPr bwMode="auto">
            <a:xfrm>
              <a:off x="5969278" y="5632718"/>
              <a:ext cx="291474" cy="18533"/>
            </a:xfrm>
            <a:custGeom>
              <a:avLst/>
              <a:gdLst>
                <a:gd name="T0" fmla="*/ 519 w 519"/>
                <a:gd name="T1" fmla="*/ 0 h 33"/>
                <a:gd name="T2" fmla="*/ 0 w 519"/>
                <a:gd name="T3" fmla="*/ 0 h 33"/>
                <a:gd name="T4" fmla="*/ 5 w 519"/>
                <a:gd name="T5" fmla="*/ 33 h 33"/>
                <a:gd name="T6" fmla="*/ 514 w 519"/>
                <a:gd name="T7" fmla="*/ 33 h 33"/>
                <a:gd name="T8" fmla="*/ 519 w 519"/>
                <a:gd name="T9" fmla="*/ 0 h 33"/>
              </a:gdLst>
              <a:ahLst/>
              <a:cxnLst>
                <a:cxn ang="0">
                  <a:pos x="T0" y="T1"/>
                </a:cxn>
                <a:cxn ang="0">
                  <a:pos x="T2" y="T3"/>
                </a:cxn>
                <a:cxn ang="0">
                  <a:pos x="T4" y="T5"/>
                </a:cxn>
                <a:cxn ang="0">
                  <a:pos x="T6" y="T7"/>
                </a:cxn>
                <a:cxn ang="0">
                  <a:pos x="T8" y="T9"/>
                </a:cxn>
              </a:cxnLst>
              <a:rect l="0" t="0" r="r" b="b"/>
              <a:pathLst>
                <a:path w="519" h="33">
                  <a:moveTo>
                    <a:pt x="519" y="0"/>
                  </a:moveTo>
                  <a:lnTo>
                    <a:pt x="0" y="0"/>
                  </a:lnTo>
                  <a:lnTo>
                    <a:pt x="5" y="33"/>
                  </a:lnTo>
                  <a:lnTo>
                    <a:pt x="514" y="33"/>
                  </a:lnTo>
                  <a:lnTo>
                    <a:pt x="519" y="0"/>
                  </a:lnTo>
                  <a:close/>
                </a:path>
              </a:pathLst>
            </a:custGeom>
            <a:solidFill>
              <a:srgbClr val="FF7B9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4" name="îślïḓè"/>
            <p:cNvSpPr/>
            <p:nvPr/>
          </p:nvSpPr>
          <p:spPr bwMode="auto">
            <a:xfrm>
              <a:off x="6114734" y="5632718"/>
              <a:ext cx="146018" cy="18533"/>
            </a:xfrm>
            <a:custGeom>
              <a:avLst/>
              <a:gdLst>
                <a:gd name="T0" fmla="*/ 0 w 260"/>
                <a:gd name="T1" fmla="*/ 33 h 33"/>
                <a:gd name="T2" fmla="*/ 255 w 260"/>
                <a:gd name="T3" fmla="*/ 33 h 33"/>
                <a:gd name="T4" fmla="*/ 260 w 260"/>
                <a:gd name="T5" fmla="*/ 0 h 33"/>
                <a:gd name="T6" fmla="*/ 0 w 260"/>
                <a:gd name="T7" fmla="*/ 0 h 33"/>
                <a:gd name="T8" fmla="*/ 0 w 260"/>
                <a:gd name="T9" fmla="*/ 33 h 33"/>
              </a:gdLst>
              <a:ahLst/>
              <a:cxnLst>
                <a:cxn ang="0">
                  <a:pos x="T0" y="T1"/>
                </a:cxn>
                <a:cxn ang="0">
                  <a:pos x="T2" y="T3"/>
                </a:cxn>
                <a:cxn ang="0">
                  <a:pos x="T4" y="T5"/>
                </a:cxn>
                <a:cxn ang="0">
                  <a:pos x="T6" y="T7"/>
                </a:cxn>
                <a:cxn ang="0">
                  <a:pos x="T8" y="T9"/>
                </a:cxn>
              </a:cxnLst>
              <a:rect l="0" t="0" r="r" b="b"/>
              <a:pathLst>
                <a:path w="260" h="33">
                  <a:moveTo>
                    <a:pt x="0" y="33"/>
                  </a:moveTo>
                  <a:lnTo>
                    <a:pt x="255" y="33"/>
                  </a:lnTo>
                  <a:lnTo>
                    <a:pt x="260" y="0"/>
                  </a:lnTo>
                  <a:lnTo>
                    <a:pt x="0" y="0"/>
                  </a:lnTo>
                  <a:lnTo>
                    <a:pt x="0" y="33"/>
                  </a:lnTo>
                  <a:close/>
                </a:path>
              </a:pathLst>
            </a:custGeom>
            <a:solidFill>
              <a:srgbClr val="FE557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5" name="íṥľiḑé"/>
            <p:cNvSpPr/>
            <p:nvPr/>
          </p:nvSpPr>
          <p:spPr bwMode="auto">
            <a:xfrm>
              <a:off x="6150115" y="5449073"/>
              <a:ext cx="41559" cy="15164"/>
            </a:xfrm>
            <a:custGeom>
              <a:avLst/>
              <a:gdLst>
                <a:gd name="T0" fmla="*/ 34 w 41"/>
                <a:gd name="T1" fmla="*/ 0 h 15"/>
                <a:gd name="T2" fmla="*/ 27 w 41"/>
                <a:gd name="T3" fmla="*/ 4 h 15"/>
                <a:gd name="T4" fmla="*/ 21 w 41"/>
                <a:gd name="T5" fmla="*/ 0 h 15"/>
                <a:gd name="T6" fmla="*/ 14 w 41"/>
                <a:gd name="T7" fmla="*/ 4 h 15"/>
                <a:gd name="T8" fmla="*/ 8 w 41"/>
                <a:gd name="T9" fmla="*/ 0 h 15"/>
                <a:gd name="T10" fmla="*/ 0 w 41"/>
                <a:gd name="T11" fmla="*/ 7 h 15"/>
                <a:gd name="T12" fmla="*/ 8 w 41"/>
                <a:gd name="T13" fmla="*/ 15 h 15"/>
                <a:gd name="T14" fmla="*/ 14 w 41"/>
                <a:gd name="T15" fmla="*/ 11 h 15"/>
                <a:gd name="T16" fmla="*/ 21 w 41"/>
                <a:gd name="T17" fmla="*/ 15 h 15"/>
                <a:gd name="T18" fmla="*/ 27 w 41"/>
                <a:gd name="T19" fmla="*/ 11 h 15"/>
                <a:gd name="T20" fmla="*/ 34 w 41"/>
                <a:gd name="T21" fmla="*/ 15 h 15"/>
                <a:gd name="T22" fmla="*/ 41 w 41"/>
                <a:gd name="T23" fmla="*/ 7 h 15"/>
                <a:gd name="T24" fmla="*/ 34 w 41"/>
                <a:gd name="T25"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15">
                  <a:moveTo>
                    <a:pt x="34" y="0"/>
                  </a:moveTo>
                  <a:cubicBezTo>
                    <a:pt x="31" y="0"/>
                    <a:pt x="28" y="2"/>
                    <a:pt x="27" y="4"/>
                  </a:cubicBezTo>
                  <a:cubicBezTo>
                    <a:pt x="26" y="2"/>
                    <a:pt x="23" y="0"/>
                    <a:pt x="21" y="0"/>
                  </a:cubicBezTo>
                  <a:cubicBezTo>
                    <a:pt x="18" y="0"/>
                    <a:pt x="15" y="2"/>
                    <a:pt x="14" y="4"/>
                  </a:cubicBezTo>
                  <a:cubicBezTo>
                    <a:pt x="13" y="2"/>
                    <a:pt x="10" y="0"/>
                    <a:pt x="8" y="0"/>
                  </a:cubicBezTo>
                  <a:cubicBezTo>
                    <a:pt x="3" y="0"/>
                    <a:pt x="0" y="3"/>
                    <a:pt x="0" y="7"/>
                  </a:cubicBezTo>
                  <a:cubicBezTo>
                    <a:pt x="0" y="12"/>
                    <a:pt x="3" y="15"/>
                    <a:pt x="8" y="15"/>
                  </a:cubicBezTo>
                  <a:cubicBezTo>
                    <a:pt x="10" y="15"/>
                    <a:pt x="13" y="13"/>
                    <a:pt x="14" y="11"/>
                  </a:cubicBezTo>
                  <a:cubicBezTo>
                    <a:pt x="15" y="13"/>
                    <a:pt x="18" y="15"/>
                    <a:pt x="21" y="15"/>
                  </a:cubicBezTo>
                  <a:cubicBezTo>
                    <a:pt x="23" y="15"/>
                    <a:pt x="26" y="13"/>
                    <a:pt x="27" y="11"/>
                  </a:cubicBezTo>
                  <a:cubicBezTo>
                    <a:pt x="28" y="13"/>
                    <a:pt x="31" y="15"/>
                    <a:pt x="34" y="15"/>
                  </a:cubicBezTo>
                  <a:cubicBezTo>
                    <a:pt x="38" y="15"/>
                    <a:pt x="41" y="12"/>
                    <a:pt x="41" y="7"/>
                  </a:cubicBezTo>
                  <a:cubicBezTo>
                    <a:pt x="41" y="3"/>
                    <a:pt x="38" y="0"/>
                    <a:pt x="34" y="0"/>
                  </a:cubicBezTo>
                  <a:close/>
                </a:path>
              </a:pathLst>
            </a:custGeom>
            <a:solidFill>
              <a:srgbClr val="FED0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6" name="îsḻiḓè"/>
            <p:cNvSpPr/>
            <p:nvPr/>
          </p:nvSpPr>
          <p:spPr bwMode="auto">
            <a:xfrm>
              <a:off x="6038355" y="5449073"/>
              <a:ext cx="41559" cy="15164"/>
            </a:xfrm>
            <a:custGeom>
              <a:avLst/>
              <a:gdLst>
                <a:gd name="T0" fmla="*/ 34 w 41"/>
                <a:gd name="T1" fmla="*/ 0 h 15"/>
                <a:gd name="T2" fmla="*/ 27 w 41"/>
                <a:gd name="T3" fmla="*/ 4 h 15"/>
                <a:gd name="T4" fmla="*/ 21 w 41"/>
                <a:gd name="T5" fmla="*/ 0 h 15"/>
                <a:gd name="T6" fmla="*/ 14 w 41"/>
                <a:gd name="T7" fmla="*/ 4 h 15"/>
                <a:gd name="T8" fmla="*/ 7 w 41"/>
                <a:gd name="T9" fmla="*/ 0 h 15"/>
                <a:gd name="T10" fmla="*/ 0 w 41"/>
                <a:gd name="T11" fmla="*/ 7 h 15"/>
                <a:gd name="T12" fmla="*/ 7 w 41"/>
                <a:gd name="T13" fmla="*/ 15 h 15"/>
                <a:gd name="T14" fmla="*/ 14 w 41"/>
                <a:gd name="T15" fmla="*/ 11 h 15"/>
                <a:gd name="T16" fmla="*/ 21 w 41"/>
                <a:gd name="T17" fmla="*/ 15 h 15"/>
                <a:gd name="T18" fmla="*/ 27 w 41"/>
                <a:gd name="T19" fmla="*/ 11 h 15"/>
                <a:gd name="T20" fmla="*/ 34 w 41"/>
                <a:gd name="T21" fmla="*/ 15 h 15"/>
                <a:gd name="T22" fmla="*/ 41 w 41"/>
                <a:gd name="T23" fmla="*/ 7 h 15"/>
                <a:gd name="T24" fmla="*/ 34 w 41"/>
                <a:gd name="T25"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15">
                  <a:moveTo>
                    <a:pt x="34" y="0"/>
                  </a:moveTo>
                  <a:cubicBezTo>
                    <a:pt x="31" y="0"/>
                    <a:pt x="28" y="2"/>
                    <a:pt x="27" y="4"/>
                  </a:cubicBezTo>
                  <a:cubicBezTo>
                    <a:pt x="26" y="2"/>
                    <a:pt x="23" y="0"/>
                    <a:pt x="21" y="0"/>
                  </a:cubicBezTo>
                  <a:cubicBezTo>
                    <a:pt x="18" y="0"/>
                    <a:pt x="15" y="2"/>
                    <a:pt x="14" y="4"/>
                  </a:cubicBezTo>
                  <a:cubicBezTo>
                    <a:pt x="13" y="2"/>
                    <a:pt x="10" y="0"/>
                    <a:pt x="7" y="0"/>
                  </a:cubicBezTo>
                  <a:cubicBezTo>
                    <a:pt x="3" y="0"/>
                    <a:pt x="0" y="3"/>
                    <a:pt x="0" y="7"/>
                  </a:cubicBezTo>
                  <a:cubicBezTo>
                    <a:pt x="0" y="12"/>
                    <a:pt x="3" y="15"/>
                    <a:pt x="7" y="15"/>
                  </a:cubicBezTo>
                  <a:cubicBezTo>
                    <a:pt x="10" y="15"/>
                    <a:pt x="13" y="13"/>
                    <a:pt x="14" y="11"/>
                  </a:cubicBezTo>
                  <a:cubicBezTo>
                    <a:pt x="15" y="13"/>
                    <a:pt x="18" y="15"/>
                    <a:pt x="21" y="15"/>
                  </a:cubicBezTo>
                  <a:cubicBezTo>
                    <a:pt x="23" y="15"/>
                    <a:pt x="26" y="13"/>
                    <a:pt x="27" y="11"/>
                  </a:cubicBezTo>
                  <a:cubicBezTo>
                    <a:pt x="28" y="13"/>
                    <a:pt x="31" y="15"/>
                    <a:pt x="34" y="15"/>
                  </a:cubicBezTo>
                  <a:cubicBezTo>
                    <a:pt x="38" y="15"/>
                    <a:pt x="41" y="12"/>
                    <a:pt x="41" y="7"/>
                  </a:cubicBezTo>
                  <a:cubicBezTo>
                    <a:pt x="41" y="3"/>
                    <a:pt x="38" y="0"/>
                    <a:pt x="34" y="0"/>
                  </a:cubicBezTo>
                  <a:close/>
                </a:path>
              </a:pathLst>
            </a:custGeom>
            <a:solidFill>
              <a:srgbClr val="FED0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7" name="îŝ1îḋe"/>
            <p:cNvSpPr/>
            <p:nvPr/>
          </p:nvSpPr>
          <p:spPr bwMode="auto">
            <a:xfrm>
              <a:off x="5886721" y="4028208"/>
              <a:ext cx="457710" cy="1070423"/>
            </a:xfrm>
            <a:custGeom>
              <a:avLst/>
              <a:gdLst>
                <a:gd name="T0" fmla="*/ 297 w 455"/>
                <a:gd name="T1" fmla="*/ 6 h 1065"/>
                <a:gd name="T2" fmla="*/ 227 w 455"/>
                <a:gd name="T3" fmla="*/ 0 h 1065"/>
                <a:gd name="T4" fmla="*/ 158 w 455"/>
                <a:gd name="T5" fmla="*/ 6 h 1065"/>
                <a:gd name="T6" fmla="*/ 178 w 455"/>
                <a:gd name="T7" fmla="*/ 1065 h 1065"/>
                <a:gd name="T8" fmla="*/ 227 w 455"/>
                <a:gd name="T9" fmla="*/ 1065 h 1065"/>
                <a:gd name="T10" fmla="*/ 228 w 455"/>
                <a:gd name="T11" fmla="*/ 1065 h 1065"/>
                <a:gd name="T12" fmla="*/ 277 w 455"/>
                <a:gd name="T13" fmla="*/ 1065 h 1065"/>
                <a:gd name="T14" fmla="*/ 297 w 455"/>
                <a:gd name="T15" fmla="*/ 6 h 10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5" h="1065">
                  <a:moveTo>
                    <a:pt x="297" y="6"/>
                  </a:moveTo>
                  <a:cubicBezTo>
                    <a:pt x="260" y="0"/>
                    <a:pt x="233" y="0"/>
                    <a:pt x="227" y="0"/>
                  </a:cubicBezTo>
                  <a:cubicBezTo>
                    <a:pt x="221" y="0"/>
                    <a:pt x="195" y="0"/>
                    <a:pt x="158" y="6"/>
                  </a:cubicBezTo>
                  <a:cubicBezTo>
                    <a:pt x="105" y="110"/>
                    <a:pt x="0" y="422"/>
                    <a:pt x="178" y="1065"/>
                  </a:cubicBezTo>
                  <a:cubicBezTo>
                    <a:pt x="227" y="1065"/>
                    <a:pt x="227" y="1065"/>
                    <a:pt x="227" y="1065"/>
                  </a:cubicBezTo>
                  <a:cubicBezTo>
                    <a:pt x="228" y="1065"/>
                    <a:pt x="228" y="1065"/>
                    <a:pt x="228" y="1065"/>
                  </a:cubicBezTo>
                  <a:cubicBezTo>
                    <a:pt x="277" y="1065"/>
                    <a:pt x="277" y="1065"/>
                    <a:pt x="277" y="1065"/>
                  </a:cubicBezTo>
                  <a:cubicBezTo>
                    <a:pt x="455" y="422"/>
                    <a:pt x="350" y="110"/>
                    <a:pt x="297" y="6"/>
                  </a:cubicBezTo>
                  <a:close/>
                </a:path>
              </a:pathLst>
            </a:custGeom>
            <a:solidFill>
              <a:srgbClr val="FF7B9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8" name="ïṣ1ïde"/>
            <p:cNvSpPr/>
            <p:nvPr/>
          </p:nvSpPr>
          <p:spPr bwMode="auto">
            <a:xfrm>
              <a:off x="6216385" y="4066397"/>
              <a:ext cx="473996" cy="1032233"/>
            </a:xfrm>
            <a:custGeom>
              <a:avLst/>
              <a:gdLst>
                <a:gd name="T0" fmla="*/ 248 w 471"/>
                <a:gd name="T1" fmla="*/ 72 h 1027"/>
                <a:gd name="T2" fmla="*/ 117 w 471"/>
                <a:gd name="T3" fmla="*/ 0 h 1027"/>
                <a:gd name="T4" fmla="*/ 0 w 471"/>
                <a:gd name="T5" fmla="*/ 1027 h 1027"/>
                <a:gd name="T6" fmla="*/ 64 w 471"/>
                <a:gd name="T7" fmla="*/ 1027 h 1027"/>
                <a:gd name="T8" fmla="*/ 248 w 471"/>
                <a:gd name="T9" fmla="*/ 72 h 1027"/>
              </a:gdLst>
              <a:ahLst/>
              <a:cxnLst>
                <a:cxn ang="0">
                  <a:pos x="T0" y="T1"/>
                </a:cxn>
                <a:cxn ang="0">
                  <a:pos x="T2" y="T3"/>
                </a:cxn>
                <a:cxn ang="0">
                  <a:pos x="T4" y="T5"/>
                </a:cxn>
                <a:cxn ang="0">
                  <a:pos x="T6" y="T7"/>
                </a:cxn>
                <a:cxn ang="0">
                  <a:pos x="T8" y="T9"/>
                </a:cxn>
              </a:cxnLst>
              <a:rect l="0" t="0" r="r" b="b"/>
              <a:pathLst>
                <a:path w="471" h="1027">
                  <a:moveTo>
                    <a:pt x="248" y="72"/>
                  </a:moveTo>
                  <a:cubicBezTo>
                    <a:pt x="207" y="39"/>
                    <a:pt x="161" y="16"/>
                    <a:pt x="117" y="0"/>
                  </a:cubicBezTo>
                  <a:cubicBezTo>
                    <a:pt x="165" y="171"/>
                    <a:pt x="249" y="610"/>
                    <a:pt x="0" y="1027"/>
                  </a:cubicBezTo>
                  <a:cubicBezTo>
                    <a:pt x="64" y="1027"/>
                    <a:pt x="64" y="1027"/>
                    <a:pt x="64" y="1027"/>
                  </a:cubicBezTo>
                  <a:cubicBezTo>
                    <a:pt x="64" y="1027"/>
                    <a:pt x="471" y="575"/>
                    <a:pt x="248" y="72"/>
                  </a:cubicBezTo>
                  <a:close/>
                </a:path>
              </a:pathLst>
            </a:custGeom>
            <a:solidFill>
              <a:srgbClr val="FF7B9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9" name="iṡ1iḓè"/>
            <p:cNvSpPr/>
            <p:nvPr/>
          </p:nvSpPr>
          <p:spPr bwMode="auto">
            <a:xfrm>
              <a:off x="5540210" y="4066397"/>
              <a:ext cx="473996" cy="1032233"/>
            </a:xfrm>
            <a:custGeom>
              <a:avLst/>
              <a:gdLst>
                <a:gd name="T0" fmla="*/ 223 w 471"/>
                <a:gd name="T1" fmla="*/ 72 h 1027"/>
                <a:gd name="T2" fmla="*/ 354 w 471"/>
                <a:gd name="T3" fmla="*/ 0 h 1027"/>
                <a:gd name="T4" fmla="*/ 471 w 471"/>
                <a:gd name="T5" fmla="*/ 1027 h 1027"/>
                <a:gd name="T6" fmla="*/ 407 w 471"/>
                <a:gd name="T7" fmla="*/ 1027 h 1027"/>
                <a:gd name="T8" fmla="*/ 223 w 471"/>
                <a:gd name="T9" fmla="*/ 72 h 1027"/>
              </a:gdLst>
              <a:ahLst/>
              <a:cxnLst>
                <a:cxn ang="0">
                  <a:pos x="T0" y="T1"/>
                </a:cxn>
                <a:cxn ang="0">
                  <a:pos x="T2" y="T3"/>
                </a:cxn>
                <a:cxn ang="0">
                  <a:pos x="T4" y="T5"/>
                </a:cxn>
                <a:cxn ang="0">
                  <a:pos x="T6" y="T7"/>
                </a:cxn>
                <a:cxn ang="0">
                  <a:pos x="T8" y="T9"/>
                </a:cxn>
              </a:cxnLst>
              <a:rect l="0" t="0" r="r" b="b"/>
              <a:pathLst>
                <a:path w="471" h="1027">
                  <a:moveTo>
                    <a:pt x="223" y="72"/>
                  </a:moveTo>
                  <a:cubicBezTo>
                    <a:pt x="264" y="39"/>
                    <a:pt x="310" y="16"/>
                    <a:pt x="354" y="0"/>
                  </a:cubicBezTo>
                  <a:cubicBezTo>
                    <a:pt x="306" y="171"/>
                    <a:pt x="222" y="610"/>
                    <a:pt x="471" y="1027"/>
                  </a:cubicBezTo>
                  <a:cubicBezTo>
                    <a:pt x="407" y="1027"/>
                    <a:pt x="407" y="1027"/>
                    <a:pt x="407" y="1027"/>
                  </a:cubicBezTo>
                  <a:cubicBezTo>
                    <a:pt x="407" y="1027"/>
                    <a:pt x="0" y="575"/>
                    <a:pt x="223" y="72"/>
                  </a:cubicBezTo>
                  <a:close/>
                </a:path>
              </a:pathLst>
            </a:custGeom>
            <a:solidFill>
              <a:srgbClr val="FF7B9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40" name="ïş1iďè"/>
            <p:cNvSpPr/>
            <p:nvPr/>
          </p:nvSpPr>
          <p:spPr bwMode="auto">
            <a:xfrm>
              <a:off x="6114734" y="4028208"/>
              <a:ext cx="229697" cy="1070423"/>
            </a:xfrm>
            <a:custGeom>
              <a:avLst/>
              <a:gdLst>
                <a:gd name="T0" fmla="*/ 70 w 228"/>
                <a:gd name="T1" fmla="*/ 6 h 1065"/>
                <a:gd name="T2" fmla="*/ 0 w 228"/>
                <a:gd name="T3" fmla="*/ 0 h 1065"/>
                <a:gd name="T4" fmla="*/ 0 w 228"/>
                <a:gd name="T5" fmla="*/ 1065 h 1065"/>
                <a:gd name="T6" fmla="*/ 0 w 228"/>
                <a:gd name="T7" fmla="*/ 1065 h 1065"/>
                <a:gd name="T8" fmla="*/ 1 w 228"/>
                <a:gd name="T9" fmla="*/ 1065 h 1065"/>
                <a:gd name="T10" fmla="*/ 50 w 228"/>
                <a:gd name="T11" fmla="*/ 1065 h 1065"/>
                <a:gd name="T12" fmla="*/ 70 w 228"/>
                <a:gd name="T13" fmla="*/ 6 h 1065"/>
              </a:gdLst>
              <a:ahLst/>
              <a:cxnLst>
                <a:cxn ang="0">
                  <a:pos x="T0" y="T1"/>
                </a:cxn>
                <a:cxn ang="0">
                  <a:pos x="T2" y="T3"/>
                </a:cxn>
                <a:cxn ang="0">
                  <a:pos x="T4" y="T5"/>
                </a:cxn>
                <a:cxn ang="0">
                  <a:pos x="T6" y="T7"/>
                </a:cxn>
                <a:cxn ang="0">
                  <a:pos x="T8" y="T9"/>
                </a:cxn>
                <a:cxn ang="0">
                  <a:pos x="T10" y="T11"/>
                </a:cxn>
                <a:cxn ang="0">
                  <a:pos x="T12" y="T13"/>
                </a:cxn>
              </a:cxnLst>
              <a:rect l="0" t="0" r="r" b="b"/>
              <a:pathLst>
                <a:path w="228" h="1065">
                  <a:moveTo>
                    <a:pt x="70" y="6"/>
                  </a:moveTo>
                  <a:cubicBezTo>
                    <a:pt x="33" y="0"/>
                    <a:pt x="6" y="0"/>
                    <a:pt x="0" y="0"/>
                  </a:cubicBezTo>
                  <a:cubicBezTo>
                    <a:pt x="0" y="1065"/>
                    <a:pt x="0" y="1065"/>
                    <a:pt x="0" y="1065"/>
                  </a:cubicBezTo>
                  <a:cubicBezTo>
                    <a:pt x="0" y="1065"/>
                    <a:pt x="0" y="1065"/>
                    <a:pt x="0" y="1065"/>
                  </a:cubicBezTo>
                  <a:cubicBezTo>
                    <a:pt x="1" y="1065"/>
                    <a:pt x="1" y="1065"/>
                    <a:pt x="1" y="1065"/>
                  </a:cubicBezTo>
                  <a:cubicBezTo>
                    <a:pt x="50" y="1065"/>
                    <a:pt x="50" y="1065"/>
                    <a:pt x="50" y="1065"/>
                  </a:cubicBezTo>
                  <a:cubicBezTo>
                    <a:pt x="228" y="422"/>
                    <a:pt x="123" y="110"/>
                    <a:pt x="70" y="6"/>
                  </a:cubicBezTo>
                  <a:close/>
                </a:path>
              </a:pathLst>
            </a:custGeom>
            <a:solidFill>
              <a:srgbClr val="F96B9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41" name="îŝ1iḍè"/>
            <p:cNvSpPr/>
            <p:nvPr/>
          </p:nvSpPr>
          <p:spPr bwMode="auto">
            <a:xfrm>
              <a:off x="5887283" y="5097507"/>
              <a:ext cx="454902" cy="77502"/>
            </a:xfrm>
            <a:custGeom>
              <a:avLst/>
              <a:gdLst>
                <a:gd name="T0" fmla="*/ 1 w 452"/>
                <a:gd name="T1" fmla="*/ 0 h 77"/>
                <a:gd name="T2" fmla="*/ 451 w 452"/>
                <a:gd name="T3" fmla="*/ 0 h 77"/>
                <a:gd name="T4" fmla="*/ 452 w 452"/>
                <a:gd name="T5" fmla="*/ 0 h 77"/>
                <a:gd name="T6" fmla="*/ 452 w 452"/>
                <a:gd name="T7" fmla="*/ 77 h 77"/>
                <a:gd name="T8" fmla="*/ 451 w 452"/>
                <a:gd name="T9" fmla="*/ 77 h 77"/>
                <a:gd name="T10" fmla="*/ 1 w 452"/>
                <a:gd name="T11" fmla="*/ 77 h 77"/>
                <a:gd name="T12" fmla="*/ 0 w 452"/>
                <a:gd name="T13" fmla="*/ 77 h 77"/>
                <a:gd name="T14" fmla="*/ 0 w 452"/>
                <a:gd name="T15" fmla="*/ 0 h 77"/>
                <a:gd name="T16" fmla="*/ 1 w 452"/>
                <a:gd name="T1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2" h="77">
                  <a:moveTo>
                    <a:pt x="1" y="0"/>
                  </a:moveTo>
                  <a:cubicBezTo>
                    <a:pt x="451" y="0"/>
                    <a:pt x="451" y="0"/>
                    <a:pt x="451" y="0"/>
                  </a:cubicBezTo>
                  <a:cubicBezTo>
                    <a:pt x="452" y="0"/>
                    <a:pt x="452" y="0"/>
                    <a:pt x="452" y="0"/>
                  </a:cubicBezTo>
                  <a:cubicBezTo>
                    <a:pt x="452" y="77"/>
                    <a:pt x="452" y="77"/>
                    <a:pt x="452" y="77"/>
                  </a:cubicBezTo>
                  <a:cubicBezTo>
                    <a:pt x="452" y="77"/>
                    <a:pt x="452" y="77"/>
                    <a:pt x="451" y="77"/>
                  </a:cubicBezTo>
                  <a:cubicBezTo>
                    <a:pt x="1" y="77"/>
                    <a:pt x="1" y="77"/>
                    <a:pt x="1" y="77"/>
                  </a:cubicBezTo>
                  <a:cubicBezTo>
                    <a:pt x="1" y="77"/>
                    <a:pt x="0" y="77"/>
                    <a:pt x="0" y="77"/>
                  </a:cubicBezTo>
                  <a:cubicBezTo>
                    <a:pt x="0" y="0"/>
                    <a:pt x="0" y="0"/>
                    <a:pt x="0" y="0"/>
                  </a:cubicBezTo>
                  <a:cubicBezTo>
                    <a:pt x="0" y="0"/>
                    <a:pt x="1" y="0"/>
                    <a:pt x="1" y="0"/>
                  </a:cubicBezTo>
                  <a:close/>
                </a:path>
              </a:pathLst>
            </a:custGeom>
            <a:solidFill>
              <a:srgbClr val="FE557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42" name="íš1ïďé"/>
            <p:cNvSpPr/>
            <p:nvPr/>
          </p:nvSpPr>
          <p:spPr bwMode="auto">
            <a:xfrm>
              <a:off x="6114734" y="5097507"/>
              <a:ext cx="227451" cy="77502"/>
            </a:xfrm>
            <a:custGeom>
              <a:avLst/>
              <a:gdLst>
                <a:gd name="T0" fmla="*/ 225 w 226"/>
                <a:gd name="T1" fmla="*/ 0 h 77"/>
                <a:gd name="T2" fmla="*/ 0 w 226"/>
                <a:gd name="T3" fmla="*/ 0 h 77"/>
                <a:gd name="T4" fmla="*/ 0 w 226"/>
                <a:gd name="T5" fmla="*/ 77 h 77"/>
                <a:gd name="T6" fmla="*/ 225 w 226"/>
                <a:gd name="T7" fmla="*/ 77 h 77"/>
                <a:gd name="T8" fmla="*/ 226 w 226"/>
                <a:gd name="T9" fmla="*/ 76 h 77"/>
                <a:gd name="T10" fmla="*/ 226 w 226"/>
                <a:gd name="T11" fmla="*/ 1 h 77"/>
                <a:gd name="T12" fmla="*/ 225 w 226"/>
                <a:gd name="T13" fmla="*/ 0 h 77"/>
              </a:gdLst>
              <a:ahLst/>
              <a:cxnLst>
                <a:cxn ang="0">
                  <a:pos x="T0" y="T1"/>
                </a:cxn>
                <a:cxn ang="0">
                  <a:pos x="T2" y="T3"/>
                </a:cxn>
                <a:cxn ang="0">
                  <a:pos x="T4" y="T5"/>
                </a:cxn>
                <a:cxn ang="0">
                  <a:pos x="T6" y="T7"/>
                </a:cxn>
                <a:cxn ang="0">
                  <a:pos x="T8" y="T9"/>
                </a:cxn>
                <a:cxn ang="0">
                  <a:pos x="T10" y="T11"/>
                </a:cxn>
                <a:cxn ang="0">
                  <a:pos x="T12" y="T13"/>
                </a:cxn>
              </a:cxnLst>
              <a:rect l="0" t="0" r="r" b="b"/>
              <a:pathLst>
                <a:path w="226" h="77">
                  <a:moveTo>
                    <a:pt x="225" y="0"/>
                  </a:moveTo>
                  <a:cubicBezTo>
                    <a:pt x="0" y="0"/>
                    <a:pt x="0" y="0"/>
                    <a:pt x="0" y="0"/>
                  </a:cubicBezTo>
                  <a:cubicBezTo>
                    <a:pt x="0" y="77"/>
                    <a:pt x="0" y="77"/>
                    <a:pt x="0" y="77"/>
                  </a:cubicBezTo>
                  <a:cubicBezTo>
                    <a:pt x="225" y="77"/>
                    <a:pt x="225" y="77"/>
                    <a:pt x="225" y="77"/>
                  </a:cubicBezTo>
                  <a:cubicBezTo>
                    <a:pt x="226" y="77"/>
                    <a:pt x="226" y="77"/>
                    <a:pt x="226" y="76"/>
                  </a:cubicBezTo>
                  <a:cubicBezTo>
                    <a:pt x="226" y="1"/>
                    <a:pt x="226" y="1"/>
                    <a:pt x="226" y="1"/>
                  </a:cubicBezTo>
                  <a:cubicBezTo>
                    <a:pt x="226" y="0"/>
                    <a:pt x="226" y="0"/>
                    <a:pt x="225" y="0"/>
                  </a:cubicBezTo>
                  <a:close/>
                </a:path>
              </a:pathLst>
            </a:custGeom>
            <a:solidFill>
              <a:srgbClr val="F4376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grpSp>
      <p:sp>
        <p:nvSpPr>
          <p:cNvPr id="544" name="íṥľiďè"/>
          <p:cNvSpPr/>
          <p:nvPr/>
        </p:nvSpPr>
        <p:spPr bwMode="auto">
          <a:xfrm>
            <a:off x="1043305" y="2108200"/>
            <a:ext cx="516890" cy="294005"/>
          </a:xfrm>
          <a:custGeom>
            <a:avLst/>
            <a:gdLst>
              <a:gd name="T0" fmla="*/ 259 w 318"/>
              <a:gd name="T1" fmla="*/ 64 h 181"/>
              <a:gd name="T2" fmla="*/ 230 w 318"/>
              <a:gd name="T3" fmla="*/ 64 h 181"/>
              <a:gd name="T4" fmla="*/ 159 w 318"/>
              <a:gd name="T5" fmla="*/ 0 h 181"/>
              <a:gd name="T6" fmla="*/ 88 w 318"/>
              <a:gd name="T7" fmla="*/ 64 h 181"/>
              <a:gd name="T8" fmla="*/ 59 w 318"/>
              <a:gd name="T9" fmla="*/ 64 h 181"/>
              <a:gd name="T10" fmla="*/ 0 w 318"/>
              <a:gd name="T11" fmla="*/ 122 h 181"/>
              <a:gd name="T12" fmla="*/ 59 w 318"/>
              <a:gd name="T13" fmla="*/ 181 h 181"/>
              <a:gd name="T14" fmla="*/ 259 w 318"/>
              <a:gd name="T15" fmla="*/ 181 h 181"/>
              <a:gd name="T16" fmla="*/ 318 w 318"/>
              <a:gd name="T17" fmla="*/ 122 h 181"/>
              <a:gd name="T18" fmla="*/ 259 w 318"/>
              <a:gd name="T19" fmla="*/ 64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8" h="181">
                <a:moveTo>
                  <a:pt x="259" y="64"/>
                </a:moveTo>
                <a:cubicBezTo>
                  <a:pt x="230" y="64"/>
                  <a:pt x="230" y="64"/>
                  <a:pt x="230" y="64"/>
                </a:cubicBezTo>
                <a:cubicBezTo>
                  <a:pt x="226" y="28"/>
                  <a:pt x="196" y="0"/>
                  <a:pt x="159" y="0"/>
                </a:cubicBezTo>
                <a:cubicBezTo>
                  <a:pt x="122" y="0"/>
                  <a:pt x="92" y="28"/>
                  <a:pt x="88" y="64"/>
                </a:cubicBezTo>
                <a:cubicBezTo>
                  <a:pt x="59" y="64"/>
                  <a:pt x="59" y="64"/>
                  <a:pt x="59" y="64"/>
                </a:cubicBezTo>
                <a:cubicBezTo>
                  <a:pt x="27" y="64"/>
                  <a:pt x="0" y="90"/>
                  <a:pt x="0" y="122"/>
                </a:cubicBezTo>
                <a:cubicBezTo>
                  <a:pt x="0" y="154"/>
                  <a:pt x="27" y="181"/>
                  <a:pt x="59" y="181"/>
                </a:cubicBezTo>
                <a:cubicBezTo>
                  <a:pt x="259" y="181"/>
                  <a:pt x="259" y="181"/>
                  <a:pt x="259" y="181"/>
                </a:cubicBezTo>
                <a:cubicBezTo>
                  <a:pt x="291" y="181"/>
                  <a:pt x="318" y="154"/>
                  <a:pt x="318" y="122"/>
                </a:cubicBezTo>
                <a:cubicBezTo>
                  <a:pt x="318" y="90"/>
                  <a:pt x="291" y="64"/>
                  <a:pt x="259" y="6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45" name="îṣľîḍê"/>
          <p:cNvSpPr/>
          <p:nvPr/>
        </p:nvSpPr>
        <p:spPr bwMode="auto">
          <a:xfrm>
            <a:off x="8382635" y="3499485"/>
            <a:ext cx="250190" cy="142875"/>
          </a:xfrm>
          <a:custGeom>
            <a:avLst/>
            <a:gdLst>
              <a:gd name="T0" fmla="*/ 203 w 249"/>
              <a:gd name="T1" fmla="*/ 50 h 142"/>
              <a:gd name="T2" fmla="*/ 180 w 249"/>
              <a:gd name="T3" fmla="*/ 50 h 142"/>
              <a:gd name="T4" fmla="*/ 124 w 249"/>
              <a:gd name="T5" fmla="*/ 0 h 142"/>
              <a:gd name="T6" fmla="*/ 69 w 249"/>
              <a:gd name="T7" fmla="*/ 50 h 142"/>
              <a:gd name="T8" fmla="*/ 46 w 249"/>
              <a:gd name="T9" fmla="*/ 50 h 142"/>
              <a:gd name="T10" fmla="*/ 0 w 249"/>
              <a:gd name="T11" fmla="*/ 96 h 142"/>
              <a:gd name="T12" fmla="*/ 46 w 249"/>
              <a:gd name="T13" fmla="*/ 142 h 142"/>
              <a:gd name="T14" fmla="*/ 203 w 249"/>
              <a:gd name="T15" fmla="*/ 142 h 142"/>
              <a:gd name="T16" fmla="*/ 249 w 249"/>
              <a:gd name="T17" fmla="*/ 96 h 142"/>
              <a:gd name="T18" fmla="*/ 203 w 249"/>
              <a:gd name="T19" fmla="*/ 5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142">
                <a:moveTo>
                  <a:pt x="203" y="50"/>
                </a:moveTo>
                <a:cubicBezTo>
                  <a:pt x="180" y="50"/>
                  <a:pt x="180" y="50"/>
                  <a:pt x="180" y="50"/>
                </a:cubicBezTo>
                <a:cubicBezTo>
                  <a:pt x="177" y="22"/>
                  <a:pt x="153" y="0"/>
                  <a:pt x="124" y="0"/>
                </a:cubicBezTo>
                <a:cubicBezTo>
                  <a:pt x="95" y="0"/>
                  <a:pt x="72" y="22"/>
                  <a:pt x="69" y="50"/>
                </a:cubicBezTo>
                <a:cubicBezTo>
                  <a:pt x="46" y="50"/>
                  <a:pt x="46" y="50"/>
                  <a:pt x="46" y="50"/>
                </a:cubicBezTo>
                <a:cubicBezTo>
                  <a:pt x="21" y="50"/>
                  <a:pt x="0" y="71"/>
                  <a:pt x="0" y="96"/>
                </a:cubicBezTo>
                <a:cubicBezTo>
                  <a:pt x="0" y="121"/>
                  <a:pt x="21" y="142"/>
                  <a:pt x="46" y="142"/>
                </a:cubicBezTo>
                <a:cubicBezTo>
                  <a:pt x="203" y="142"/>
                  <a:pt x="203" y="142"/>
                  <a:pt x="203" y="142"/>
                </a:cubicBezTo>
                <a:cubicBezTo>
                  <a:pt x="228" y="142"/>
                  <a:pt x="249" y="121"/>
                  <a:pt x="249" y="96"/>
                </a:cubicBezTo>
                <a:cubicBezTo>
                  <a:pt x="249" y="71"/>
                  <a:pt x="228" y="50"/>
                  <a:pt x="203" y="5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46" name="íṩḷîdè"/>
          <p:cNvSpPr/>
          <p:nvPr/>
        </p:nvSpPr>
        <p:spPr bwMode="auto">
          <a:xfrm>
            <a:off x="452120" y="3978275"/>
            <a:ext cx="250190" cy="142875"/>
          </a:xfrm>
          <a:custGeom>
            <a:avLst/>
            <a:gdLst>
              <a:gd name="T0" fmla="*/ 203 w 249"/>
              <a:gd name="T1" fmla="*/ 50 h 142"/>
              <a:gd name="T2" fmla="*/ 180 w 249"/>
              <a:gd name="T3" fmla="*/ 50 h 142"/>
              <a:gd name="T4" fmla="*/ 125 w 249"/>
              <a:gd name="T5" fmla="*/ 0 h 142"/>
              <a:gd name="T6" fmla="*/ 69 w 249"/>
              <a:gd name="T7" fmla="*/ 50 h 142"/>
              <a:gd name="T8" fmla="*/ 46 w 249"/>
              <a:gd name="T9" fmla="*/ 50 h 142"/>
              <a:gd name="T10" fmla="*/ 0 w 249"/>
              <a:gd name="T11" fmla="*/ 96 h 142"/>
              <a:gd name="T12" fmla="*/ 46 w 249"/>
              <a:gd name="T13" fmla="*/ 142 h 142"/>
              <a:gd name="T14" fmla="*/ 203 w 249"/>
              <a:gd name="T15" fmla="*/ 142 h 142"/>
              <a:gd name="T16" fmla="*/ 249 w 249"/>
              <a:gd name="T17" fmla="*/ 96 h 142"/>
              <a:gd name="T18" fmla="*/ 203 w 249"/>
              <a:gd name="T19" fmla="*/ 5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142">
                <a:moveTo>
                  <a:pt x="203" y="50"/>
                </a:moveTo>
                <a:cubicBezTo>
                  <a:pt x="180" y="50"/>
                  <a:pt x="180" y="50"/>
                  <a:pt x="180" y="50"/>
                </a:cubicBezTo>
                <a:cubicBezTo>
                  <a:pt x="177" y="22"/>
                  <a:pt x="154" y="0"/>
                  <a:pt x="125" y="0"/>
                </a:cubicBezTo>
                <a:cubicBezTo>
                  <a:pt x="96" y="0"/>
                  <a:pt x="72" y="22"/>
                  <a:pt x="69" y="50"/>
                </a:cubicBezTo>
                <a:cubicBezTo>
                  <a:pt x="46" y="50"/>
                  <a:pt x="46" y="50"/>
                  <a:pt x="46" y="50"/>
                </a:cubicBezTo>
                <a:cubicBezTo>
                  <a:pt x="21" y="50"/>
                  <a:pt x="0" y="71"/>
                  <a:pt x="0" y="96"/>
                </a:cubicBezTo>
                <a:cubicBezTo>
                  <a:pt x="0" y="121"/>
                  <a:pt x="21" y="142"/>
                  <a:pt x="46" y="142"/>
                </a:cubicBezTo>
                <a:cubicBezTo>
                  <a:pt x="203" y="142"/>
                  <a:pt x="203" y="142"/>
                  <a:pt x="203" y="142"/>
                </a:cubicBezTo>
                <a:cubicBezTo>
                  <a:pt x="228" y="142"/>
                  <a:pt x="249" y="121"/>
                  <a:pt x="249" y="96"/>
                </a:cubicBezTo>
                <a:cubicBezTo>
                  <a:pt x="249" y="71"/>
                  <a:pt x="228" y="50"/>
                  <a:pt x="203" y="5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grpSp>
        <p:nvGrpSpPr>
          <p:cNvPr id="38" name="组合 1"/>
          <p:cNvGrpSpPr/>
          <p:nvPr/>
        </p:nvGrpSpPr>
        <p:grpSpPr>
          <a:xfrm flipH="1" flipV="1">
            <a:off x="10292715" y="88265"/>
            <a:ext cx="1629410" cy="1110615"/>
            <a:chOff x="7353266" y="3607972"/>
            <a:chExt cx="2592752" cy="1903887"/>
          </a:xfrm>
        </p:grpSpPr>
        <p:sp>
          <p:nvSpPr>
            <p:cNvPr id="252" name="ïṣḷïdè"/>
            <p:cNvSpPr/>
            <p:nvPr/>
          </p:nvSpPr>
          <p:spPr bwMode="auto">
            <a:xfrm rot="2217985">
              <a:off x="7353266" y="3991882"/>
              <a:ext cx="864301" cy="1519977"/>
            </a:xfrm>
            <a:custGeom>
              <a:avLst/>
              <a:gdLst>
                <a:gd name="T0" fmla="*/ 480 w 518"/>
                <a:gd name="T1" fmla="*/ 14 h 912"/>
                <a:gd name="T2" fmla="*/ 450 w 518"/>
                <a:gd name="T3" fmla="*/ 13 h 912"/>
                <a:gd name="T4" fmla="*/ 344 w 518"/>
                <a:gd name="T5" fmla="*/ 9 h 912"/>
                <a:gd name="T6" fmla="*/ 368 w 518"/>
                <a:gd name="T7" fmla="*/ 0 h 912"/>
                <a:gd name="T8" fmla="*/ 311 w 518"/>
                <a:gd name="T9" fmla="*/ 11 h 912"/>
                <a:gd name="T10" fmla="*/ 278 w 518"/>
                <a:gd name="T11" fmla="*/ 17 h 912"/>
                <a:gd name="T12" fmla="*/ 212 w 518"/>
                <a:gd name="T13" fmla="*/ 37 h 912"/>
                <a:gd name="T14" fmla="*/ 190 w 518"/>
                <a:gd name="T15" fmla="*/ 64 h 912"/>
                <a:gd name="T16" fmla="*/ 163 w 518"/>
                <a:gd name="T17" fmla="*/ 91 h 912"/>
                <a:gd name="T18" fmla="*/ 146 w 518"/>
                <a:gd name="T19" fmla="*/ 117 h 912"/>
                <a:gd name="T20" fmla="*/ 147 w 518"/>
                <a:gd name="T21" fmla="*/ 185 h 912"/>
                <a:gd name="T22" fmla="*/ 156 w 518"/>
                <a:gd name="T23" fmla="*/ 216 h 912"/>
                <a:gd name="T24" fmla="*/ 198 w 518"/>
                <a:gd name="T25" fmla="*/ 270 h 912"/>
                <a:gd name="T26" fmla="*/ 233 w 518"/>
                <a:gd name="T27" fmla="*/ 270 h 912"/>
                <a:gd name="T28" fmla="*/ 238 w 518"/>
                <a:gd name="T29" fmla="*/ 278 h 912"/>
                <a:gd name="T30" fmla="*/ 291 w 518"/>
                <a:gd name="T31" fmla="*/ 217 h 912"/>
                <a:gd name="T32" fmla="*/ 299 w 518"/>
                <a:gd name="T33" fmla="*/ 221 h 912"/>
                <a:gd name="T34" fmla="*/ 251 w 518"/>
                <a:gd name="T35" fmla="*/ 162 h 912"/>
                <a:gd name="T36" fmla="*/ 249 w 518"/>
                <a:gd name="T37" fmla="*/ 157 h 912"/>
                <a:gd name="T38" fmla="*/ 223 w 518"/>
                <a:gd name="T39" fmla="*/ 152 h 912"/>
                <a:gd name="T40" fmla="*/ 186 w 518"/>
                <a:gd name="T41" fmla="*/ 159 h 912"/>
                <a:gd name="T42" fmla="*/ 120 w 518"/>
                <a:gd name="T43" fmla="*/ 177 h 912"/>
                <a:gd name="T44" fmla="*/ 97 w 518"/>
                <a:gd name="T45" fmla="*/ 198 h 912"/>
                <a:gd name="T46" fmla="*/ 33 w 518"/>
                <a:gd name="T47" fmla="*/ 281 h 912"/>
                <a:gd name="T48" fmla="*/ 28 w 518"/>
                <a:gd name="T49" fmla="*/ 283 h 912"/>
                <a:gd name="T50" fmla="*/ 18 w 518"/>
                <a:gd name="T51" fmla="*/ 307 h 912"/>
                <a:gd name="T52" fmla="*/ 12 w 518"/>
                <a:gd name="T53" fmla="*/ 345 h 912"/>
                <a:gd name="T54" fmla="*/ 0 w 518"/>
                <a:gd name="T55" fmla="*/ 378 h 912"/>
                <a:gd name="T56" fmla="*/ 26 w 518"/>
                <a:gd name="T57" fmla="*/ 476 h 912"/>
                <a:gd name="T58" fmla="*/ 24 w 518"/>
                <a:gd name="T59" fmla="*/ 482 h 912"/>
                <a:gd name="T60" fmla="*/ 34 w 518"/>
                <a:gd name="T61" fmla="*/ 511 h 912"/>
                <a:gd name="T62" fmla="*/ 83 w 518"/>
                <a:gd name="T63" fmla="*/ 558 h 912"/>
                <a:gd name="T64" fmla="*/ 110 w 518"/>
                <a:gd name="T65" fmla="*/ 578 h 912"/>
                <a:gd name="T66" fmla="*/ 172 w 518"/>
                <a:gd name="T67" fmla="*/ 607 h 912"/>
                <a:gd name="T68" fmla="*/ 202 w 518"/>
                <a:gd name="T69" fmla="*/ 602 h 912"/>
                <a:gd name="T70" fmla="*/ 275 w 518"/>
                <a:gd name="T71" fmla="*/ 533 h 912"/>
                <a:gd name="T72" fmla="*/ 280 w 518"/>
                <a:gd name="T73" fmla="*/ 530 h 912"/>
                <a:gd name="T74" fmla="*/ 283 w 518"/>
                <a:gd name="T75" fmla="*/ 505 h 912"/>
                <a:gd name="T76" fmla="*/ 268 w 518"/>
                <a:gd name="T77" fmla="*/ 471 h 912"/>
                <a:gd name="T78" fmla="*/ 215 w 518"/>
                <a:gd name="T79" fmla="*/ 430 h 912"/>
                <a:gd name="T80" fmla="*/ 181 w 518"/>
                <a:gd name="T81" fmla="*/ 437 h 912"/>
                <a:gd name="T82" fmla="*/ 144 w 518"/>
                <a:gd name="T83" fmla="*/ 444 h 912"/>
                <a:gd name="T84" fmla="*/ 117 w 518"/>
                <a:gd name="T85" fmla="*/ 457 h 912"/>
                <a:gd name="T86" fmla="*/ 77 w 518"/>
                <a:gd name="T87" fmla="*/ 514 h 912"/>
                <a:gd name="T88" fmla="*/ 61 w 518"/>
                <a:gd name="T89" fmla="*/ 543 h 912"/>
                <a:gd name="T90" fmla="*/ 31 w 518"/>
                <a:gd name="T91" fmla="*/ 605 h 912"/>
                <a:gd name="T92" fmla="*/ 33 w 518"/>
                <a:gd name="T93" fmla="*/ 640 h 912"/>
                <a:gd name="T94" fmla="*/ 27 w 518"/>
                <a:gd name="T95" fmla="*/ 678 h 912"/>
                <a:gd name="T96" fmla="*/ 29 w 518"/>
                <a:gd name="T97" fmla="*/ 703 h 912"/>
                <a:gd name="T98" fmla="*/ 40 w 518"/>
                <a:gd name="T99" fmla="*/ 740 h 912"/>
                <a:gd name="T100" fmla="*/ 57 w 518"/>
                <a:gd name="T101" fmla="*/ 807 h 912"/>
                <a:gd name="T102" fmla="*/ 76 w 518"/>
                <a:gd name="T103" fmla="*/ 831 h 912"/>
                <a:gd name="T104" fmla="*/ 152 w 518"/>
                <a:gd name="T105" fmla="*/ 904 h 912"/>
                <a:gd name="T106" fmla="*/ 153 w 518"/>
                <a:gd name="T107" fmla="*/ 910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18" h="912">
                  <a:moveTo>
                    <a:pt x="479" y="22"/>
                  </a:moveTo>
                  <a:cubicBezTo>
                    <a:pt x="489" y="24"/>
                    <a:pt x="501" y="25"/>
                    <a:pt x="513" y="27"/>
                  </a:cubicBezTo>
                  <a:cubicBezTo>
                    <a:pt x="515" y="28"/>
                    <a:pt x="517" y="26"/>
                    <a:pt x="518" y="24"/>
                  </a:cubicBezTo>
                  <a:cubicBezTo>
                    <a:pt x="518" y="22"/>
                    <a:pt x="517" y="20"/>
                    <a:pt x="514" y="19"/>
                  </a:cubicBezTo>
                  <a:cubicBezTo>
                    <a:pt x="502" y="17"/>
                    <a:pt x="490" y="15"/>
                    <a:pt x="480" y="14"/>
                  </a:cubicBezTo>
                  <a:cubicBezTo>
                    <a:pt x="478" y="14"/>
                    <a:pt x="476" y="15"/>
                    <a:pt x="476" y="18"/>
                  </a:cubicBezTo>
                  <a:cubicBezTo>
                    <a:pt x="475" y="20"/>
                    <a:pt x="477" y="22"/>
                    <a:pt x="479" y="22"/>
                  </a:cubicBezTo>
                  <a:close/>
                  <a:moveTo>
                    <a:pt x="412" y="11"/>
                  </a:moveTo>
                  <a:cubicBezTo>
                    <a:pt x="422" y="12"/>
                    <a:pt x="433" y="14"/>
                    <a:pt x="445" y="16"/>
                  </a:cubicBezTo>
                  <a:cubicBezTo>
                    <a:pt x="448" y="17"/>
                    <a:pt x="450" y="15"/>
                    <a:pt x="450" y="13"/>
                  </a:cubicBezTo>
                  <a:cubicBezTo>
                    <a:pt x="451" y="11"/>
                    <a:pt x="449" y="9"/>
                    <a:pt x="447" y="8"/>
                  </a:cubicBezTo>
                  <a:cubicBezTo>
                    <a:pt x="434" y="6"/>
                    <a:pt x="423" y="4"/>
                    <a:pt x="413" y="3"/>
                  </a:cubicBezTo>
                  <a:cubicBezTo>
                    <a:pt x="411" y="2"/>
                    <a:pt x="409" y="4"/>
                    <a:pt x="408" y="6"/>
                  </a:cubicBezTo>
                  <a:cubicBezTo>
                    <a:pt x="408" y="9"/>
                    <a:pt x="410" y="11"/>
                    <a:pt x="412" y="11"/>
                  </a:cubicBezTo>
                  <a:close/>
                  <a:moveTo>
                    <a:pt x="344" y="9"/>
                  </a:moveTo>
                  <a:cubicBezTo>
                    <a:pt x="353" y="8"/>
                    <a:pt x="361" y="8"/>
                    <a:pt x="368" y="8"/>
                  </a:cubicBezTo>
                  <a:cubicBezTo>
                    <a:pt x="372" y="8"/>
                    <a:pt x="375" y="8"/>
                    <a:pt x="378" y="8"/>
                  </a:cubicBezTo>
                  <a:cubicBezTo>
                    <a:pt x="380" y="8"/>
                    <a:pt x="382" y="7"/>
                    <a:pt x="382" y="4"/>
                  </a:cubicBezTo>
                  <a:cubicBezTo>
                    <a:pt x="383" y="2"/>
                    <a:pt x="381" y="0"/>
                    <a:pt x="378" y="0"/>
                  </a:cubicBezTo>
                  <a:cubicBezTo>
                    <a:pt x="375" y="0"/>
                    <a:pt x="372" y="0"/>
                    <a:pt x="368" y="0"/>
                  </a:cubicBezTo>
                  <a:cubicBezTo>
                    <a:pt x="361" y="0"/>
                    <a:pt x="353" y="0"/>
                    <a:pt x="344" y="0"/>
                  </a:cubicBezTo>
                  <a:cubicBezTo>
                    <a:pt x="342" y="1"/>
                    <a:pt x="340" y="3"/>
                    <a:pt x="340" y="5"/>
                  </a:cubicBezTo>
                  <a:cubicBezTo>
                    <a:pt x="340" y="7"/>
                    <a:pt x="342" y="9"/>
                    <a:pt x="344" y="9"/>
                  </a:cubicBezTo>
                  <a:close/>
                  <a:moveTo>
                    <a:pt x="278" y="17"/>
                  </a:moveTo>
                  <a:cubicBezTo>
                    <a:pt x="288" y="15"/>
                    <a:pt x="299" y="12"/>
                    <a:pt x="311" y="11"/>
                  </a:cubicBezTo>
                  <a:cubicBezTo>
                    <a:pt x="313" y="11"/>
                    <a:pt x="314" y="9"/>
                    <a:pt x="314" y="7"/>
                  </a:cubicBezTo>
                  <a:cubicBezTo>
                    <a:pt x="314" y="4"/>
                    <a:pt x="312" y="3"/>
                    <a:pt x="310" y="3"/>
                  </a:cubicBezTo>
                  <a:cubicBezTo>
                    <a:pt x="298" y="4"/>
                    <a:pt x="287" y="6"/>
                    <a:pt x="275" y="9"/>
                  </a:cubicBezTo>
                  <a:cubicBezTo>
                    <a:pt x="273" y="10"/>
                    <a:pt x="272" y="12"/>
                    <a:pt x="272" y="14"/>
                  </a:cubicBezTo>
                  <a:cubicBezTo>
                    <a:pt x="273" y="17"/>
                    <a:pt x="275" y="18"/>
                    <a:pt x="278" y="17"/>
                  </a:cubicBezTo>
                  <a:close/>
                  <a:moveTo>
                    <a:pt x="216" y="44"/>
                  </a:moveTo>
                  <a:cubicBezTo>
                    <a:pt x="225" y="38"/>
                    <a:pt x="235" y="33"/>
                    <a:pt x="246" y="28"/>
                  </a:cubicBezTo>
                  <a:cubicBezTo>
                    <a:pt x="248" y="27"/>
                    <a:pt x="249" y="25"/>
                    <a:pt x="248" y="23"/>
                  </a:cubicBezTo>
                  <a:cubicBezTo>
                    <a:pt x="247" y="21"/>
                    <a:pt x="245" y="20"/>
                    <a:pt x="243" y="21"/>
                  </a:cubicBezTo>
                  <a:cubicBezTo>
                    <a:pt x="232" y="25"/>
                    <a:pt x="221" y="31"/>
                    <a:pt x="212" y="37"/>
                  </a:cubicBezTo>
                  <a:cubicBezTo>
                    <a:pt x="210" y="38"/>
                    <a:pt x="209" y="41"/>
                    <a:pt x="210" y="43"/>
                  </a:cubicBezTo>
                  <a:cubicBezTo>
                    <a:pt x="212" y="44"/>
                    <a:pt x="214" y="45"/>
                    <a:pt x="216" y="44"/>
                  </a:cubicBezTo>
                  <a:close/>
                  <a:moveTo>
                    <a:pt x="169" y="90"/>
                  </a:moveTo>
                  <a:cubicBezTo>
                    <a:pt x="171" y="86"/>
                    <a:pt x="173" y="83"/>
                    <a:pt x="176" y="80"/>
                  </a:cubicBezTo>
                  <a:cubicBezTo>
                    <a:pt x="180" y="74"/>
                    <a:pt x="185" y="69"/>
                    <a:pt x="190" y="64"/>
                  </a:cubicBezTo>
                  <a:cubicBezTo>
                    <a:pt x="192" y="63"/>
                    <a:pt x="192" y="60"/>
                    <a:pt x="190" y="59"/>
                  </a:cubicBezTo>
                  <a:cubicBezTo>
                    <a:pt x="188" y="57"/>
                    <a:pt x="186" y="57"/>
                    <a:pt x="184" y="58"/>
                  </a:cubicBezTo>
                  <a:cubicBezTo>
                    <a:pt x="179" y="64"/>
                    <a:pt x="174" y="69"/>
                    <a:pt x="169" y="75"/>
                  </a:cubicBezTo>
                  <a:cubicBezTo>
                    <a:pt x="167" y="78"/>
                    <a:pt x="164" y="82"/>
                    <a:pt x="162" y="85"/>
                  </a:cubicBezTo>
                  <a:cubicBezTo>
                    <a:pt x="161" y="87"/>
                    <a:pt x="161" y="90"/>
                    <a:pt x="163" y="91"/>
                  </a:cubicBezTo>
                  <a:cubicBezTo>
                    <a:pt x="165" y="92"/>
                    <a:pt x="167" y="92"/>
                    <a:pt x="169" y="90"/>
                  </a:cubicBezTo>
                  <a:close/>
                  <a:moveTo>
                    <a:pt x="147" y="152"/>
                  </a:moveTo>
                  <a:cubicBezTo>
                    <a:pt x="148" y="141"/>
                    <a:pt x="150" y="130"/>
                    <a:pt x="154" y="120"/>
                  </a:cubicBezTo>
                  <a:cubicBezTo>
                    <a:pt x="155" y="117"/>
                    <a:pt x="154" y="115"/>
                    <a:pt x="151" y="114"/>
                  </a:cubicBezTo>
                  <a:cubicBezTo>
                    <a:pt x="149" y="113"/>
                    <a:pt x="147" y="115"/>
                    <a:pt x="146" y="117"/>
                  </a:cubicBezTo>
                  <a:cubicBezTo>
                    <a:pt x="142" y="128"/>
                    <a:pt x="140" y="139"/>
                    <a:pt x="138" y="151"/>
                  </a:cubicBezTo>
                  <a:cubicBezTo>
                    <a:pt x="138" y="153"/>
                    <a:pt x="140" y="155"/>
                    <a:pt x="142" y="155"/>
                  </a:cubicBezTo>
                  <a:cubicBezTo>
                    <a:pt x="144" y="156"/>
                    <a:pt x="146" y="154"/>
                    <a:pt x="147" y="152"/>
                  </a:cubicBezTo>
                  <a:close/>
                  <a:moveTo>
                    <a:pt x="156" y="216"/>
                  </a:moveTo>
                  <a:cubicBezTo>
                    <a:pt x="152" y="206"/>
                    <a:pt x="149" y="196"/>
                    <a:pt x="147" y="185"/>
                  </a:cubicBezTo>
                  <a:cubicBezTo>
                    <a:pt x="147" y="183"/>
                    <a:pt x="145" y="181"/>
                    <a:pt x="142" y="181"/>
                  </a:cubicBezTo>
                  <a:cubicBezTo>
                    <a:pt x="140" y="182"/>
                    <a:pt x="139" y="184"/>
                    <a:pt x="139" y="186"/>
                  </a:cubicBezTo>
                  <a:cubicBezTo>
                    <a:pt x="141" y="198"/>
                    <a:pt x="144" y="209"/>
                    <a:pt x="149" y="220"/>
                  </a:cubicBezTo>
                  <a:cubicBezTo>
                    <a:pt x="150" y="222"/>
                    <a:pt x="152" y="223"/>
                    <a:pt x="154" y="222"/>
                  </a:cubicBezTo>
                  <a:cubicBezTo>
                    <a:pt x="156" y="221"/>
                    <a:pt x="157" y="218"/>
                    <a:pt x="156" y="216"/>
                  </a:cubicBezTo>
                  <a:close/>
                  <a:moveTo>
                    <a:pt x="201" y="262"/>
                  </a:moveTo>
                  <a:cubicBezTo>
                    <a:pt x="191" y="258"/>
                    <a:pt x="182" y="251"/>
                    <a:pt x="175" y="243"/>
                  </a:cubicBezTo>
                  <a:cubicBezTo>
                    <a:pt x="173" y="242"/>
                    <a:pt x="171" y="242"/>
                    <a:pt x="169" y="243"/>
                  </a:cubicBezTo>
                  <a:cubicBezTo>
                    <a:pt x="167" y="245"/>
                    <a:pt x="167" y="247"/>
                    <a:pt x="169" y="249"/>
                  </a:cubicBezTo>
                  <a:cubicBezTo>
                    <a:pt x="177" y="258"/>
                    <a:pt x="187" y="265"/>
                    <a:pt x="198" y="270"/>
                  </a:cubicBezTo>
                  <a:cubicBezTo>
                    <a:pt x="200" y="271"/>
                    <a:pt x="202" y="270"/>
                    <a:pt x="203" y="268"/>
                  </a:cubicBezTo>
                  <a:cubicBezTo>
                    <a:pt x="204" y="266"/>
                    <a:pt x="203" y="263"/>
                    <a:pt x="201" y="262"/>
                  </a:cubicBezTo>
                  <a:close/>
                  <a:moveTo>
                    <a:pt x="263" y="262"/>
                  </a:moveTo>
                  <a:cubicBezTo>
                    <a:pt x="255" y="266"/>
                    <a:pt x="246" y="269"/>
                    <a:pt x="237" y="270"/>
                  </a:cubicBezTo>
                  <a:cubicBezTo>
                    <a:pt x="236" y="270"/>
                    <a:pt x="234" y="270"/>
                    <a:pt x="233" y="270"/>
                  </a:cubicBezTo>
                  <a:cubicBezTo>
                    <a:pt x="232" y="270"/>
                    <a:pt x="232" y="270"/>
                    <a:pt x="232" y="270"/>
                  </a:cubicBezTo>
                  <a:cubicBezTo>
                    <a:pt x="230" y="270"/>
                    <a:pt x="228" y="272"/>
                    <a:pt x="228" y="274"/>
                  </a:cubicBezTo>
                  <a:cubicBezTo>
                    <a:pt x="228" y="276"/>
                    <a:pt x="230" y="278"/>
                    <a:pt x="232" y="278"/>
                  </a:cubicBezTo>
                  <a:cubicBezTo>
                    <a:pt x="233" y="278"/>
                    <a:pt x="233" y="278"/>
                    <a:pt x="233" y="278"/>
                  </a:cubicBezTo>
                  <a:cubicBezTo>
                    <a:pt x="234" y="278"/>
                    <a:pt x="236" y="278"/>
                    <a:pt x="238" y="278"/>
                  </a:cubicBezTo>
                  <a:cubicBezTo>
                    <a:pt x="248" y="277"/>
                    <a:pt x="258" y="274"/>
                    <a:pt x="267" y="269"/>
                  </a:cubicBezTo>
                  <a:cubicBezTo>
                    <a:pt x="269" y="268"/>
                    <a:pt x="270" y="265"/>
                    <a:pt x="269" y="263"/>
                  </a:cubicBezTo>
                  <a:cubicBezTo>
                    <a:pt x="268" y="261"/>
                    <a:pt x="265" y="261"/>
                    <a:pt x="263" y="262"/>
                  </a:cubicBezTo>
                  <a:close/>
                  <a:moveTo>
                    <a:pt x="291" y="209"/>
                  </a:moveTo>
                  <a:cubicBezTo>
                    <a:pt x="291" y="212"/>
                    <a:pt x="291" y="214"/>
                    <a:pt x="291" y="217"/>
                  </a:cubicBezTo>
                  <a:cubicBezTo>
                    <a:pt x="291" y="218"/>
                    <a:pt x="291" y="219"/>
                    <a:pt x="291" y="221"/>
                  </a:cubicBezTo>
                  <a:cubicBezTo>
                    <a:pt x="291" y="227"/>
                    <a:pt x="289" y="234"/>
                    <a:pt x="285" y="239"/>
                  </a:cubicBezTo>
                  <a:cubicBezTo>
                    <a:pt x="284" y="241"/>
                    <a:pt x="285" y="244"/>
                    <a:pt x="287" y="245"/>
                  </a:cubicBezTo>
                  <a:cubicBezTo>
                    <a:pt x="289" y="246"/>
                    <a:pt x="291" y="245"/>
                    <a:pt x="293" y="243"/>
                  </a:cubicBezTo>
                  <a:cubicBezTo>
                    <a:pt x="296" y="237"/>
                    <a:pt x="299" y="229"/>
                    <a:pt x="299" y="221"/>
                  </a:cubicBezTo>
                  <a:cubicBezTo>
                    <a:pt x="300" y="220"/>
                    <a:pt x="300" y="218"/>
                    <a:pt x="300" y="217"/>
                  </a:cubicBezTo>
                  <a:cubicBezTo>
                    <a:pt x="300" y="214"/>
                    <a:pt x="299" y="211"/>
                    <a:pt x="299" y="208"/>
                  </a:cubicBezTo>
                  <a:cubicBezTo>
                    <a:pt x="299" y="205"/>
                    <a:pt x="296" y="204"/>
                    <a:pt x="294" y="204"/>
                  </a:cubicBezTo>
                  <a:cubicBezTo>
                    <a:pt x="292" y="205"/>
                    <a:pt x="290" y="207"/>
                    <a:pt x="291" y="209"/>
                  </a:cubicBezTo>
                  <a:close/>
                  <a:moveTo>
                    <a:pt x="251" y="162"/>
                  </a:moveTo>
                  <a:cubicBezTo>
                    <a:pt x="261" y="166"/>
                    <a:pt x="270" y="173"/>
                    <a:pt x="277" y="181"/>
                  </a:cubicBezTo>
                  <a:cubicBezTo>
                    <a:pt x="278" y="182"/>
                    <a:pt x="281" y="183"/>
                    <a:pt x="283" y="181"/>
                  </a:cubicBezTo>
                  <a:cubicBezTo>
                    <a:pt x="284" y="180"/>
                    <a:pt x="285" y="177"/>
                    <a:pt x="283" y="175"/>
                  </a:cubicBezTo>
                  <a:cubicBezTo>
                    <a:pt x="275" y="166"/>
                    <a:pt x="265" y="159"/>
                    <a:pt x="254" y="154"/>
                  </a:cubicBezTo>
                  <a:cubicBezTo>
                    <a:pt x="252" y="154"/>
                    <a:pt x="250" y="155"/>
                    <a:pt x="249" y="157"/>
                  </a:cubicBezTo>
                  <a:cubicBezTo>
                    <a:pt x="248" y="159"/>
                    <a:pt x="249" y="161"/>
                    <a:pt x="251" y="162"/>
                  </a:cubicBezTo>
                  <a:close/>
                  <a:moveTo>
                    <a:pt x="186" y="159"/>
                  </a:moveTo>
                  <a:cubicBezTo>
                    <a:pt x="196" y="157"/>
                    <a:pt x="206" y="156"/>
                    <a:pt x="216" y="156"/>
                  </a:cubicBezTo>
                  <a:cubicBezTo>
                    <a:pt x="217" y="156"/>
                    <a:pt x="218" y="156"/>
                    <a:pt x="219" y="156"/>
                  </a:cubicBezTo>
                  <a:cubicBezTo>
                    <a:pt x="221" y="156"/>
                    <a:pt x="223" y="154"/>
                    <a:pt x="223" y="152"/>
                  </a:cubicBezTo>
                  <a:cubicBezTo>
                    <a:pt x="223" y="149"/>
                    <a:pt x="222" y="147"/>
                    <a:pt x="219" y="147"/>
                  </a:cubicBezTo>
                  <a:cubicBezTo>
                    <a:pt x="218" y="147"/>
                    <a:pt x="217" y="147"/>
                    <a:pt x="216" y="147"/>
                  </a:cubicBezTo>
                  <a:cubicBezTo>
                    <a:pt x="205" y="147"/>
                    <a:pt x="195" y="149"/>
                    <a:pt x="184" y="151"/>
                  </a:cubicBezTo>
                  <a:cubicBezTo>
                    <a:pt x="182" y="152"/>
                    <a:pt x="181" y="154"/>
                    <a:pt x="181" y="156"/>
                  </a:cubicBezTo>
                  <a:cubicBezTo>
                    <a:pt x="182" y="158"/>
                    <a:pt x="184" y="160"/>
                    <a:pt x="186" y="159"/>
                  </a:cubicBezTo>
                  <a:close/>
                  <a:moveTo>
                    <a:pt x="124" y="184"/>
                  </a:moveTo>
                  <a:cubicBezTo>
                    <a:pt x="134" y="179"/>
                    <a:pt x="144" y="174"/>
                    <a:pt x="154" y="169"/>
                  </a:cubicBezTo>
                  <a:cubicBezTo>
                    <a:pt x="156" y="168"/>
                    <a:pt x="157" y="166"/>
                    <a:pt x="157" y="164"/>
                  </a:cubicBezTo>
                  <a:cubicBezTo>
                    <a:pt x="156" y="162"/>
                    <a:pt x="153" y="161"/>
                    <a:pt x="151" y="162"/>
                  </a:cubicBezTo>
                  <a:cubicBezTo>
                    <a:pt x="140" y="166"/>
                    <a:pt x="130" y="171"/>
                    <a:pt x="120" y="177"/>
                  </a:cubicBezTo>
                  <a:cubicBezTo>
                    <a:pt x="118" y="178"/>
                    <a:pt x="117" y="181"/>
                    <a:pt x="119" y="183"/>
                  </a:cubicBezTo>
                  <a:cubicBezTo>
                    <a:pt x="120" y="185"/>
                    <a:pt x="122" y="186"/>
                    <a:pt x="124" y="184"/>
                  </a:cubicBezTo>
                  <a:close/>
                  <a:moveTo>
                    <a:pt x="72" y="226"/>
                  </a:moveTo>
                  <a:cubicBezTo>
                    <a:pt x="80" y="218"/>
                    <a:pt x="88" y="211"/>
                    <a:pt x="97" y="204"/>
                  </a:cubicBezTo>
                  <a:cubicBezTo>
                    <a:pt x="99" y="202"/>
                    <a:pt x="99" y="200"/>
                    <a:pt x="97" y="198"/>
                  </a:cubicBezTo>
                  <a:cubicBezTo>
                    <a:pt x="96" y="196"/>
                    <a:pt x="93" y="196"/>
                    <a:pt x="92" y="197"/>
                  </a:cubicBezTo>
                  <a:cubicBezTo>
                    <a:pt x="83" y="204"/>
                    <a:pt x="74" y="212"/>
                    <a:pt x="66" y="221"/>
                  </a:cubicBezTo>
                  <a:cubicBezTo>
                    <a:pt x="65" y="222"/>
                    <a:pt x="65" y="225"/>
                    <a:pt x="66" y="227"/>
                  </a:cubicBezTo>
                  <a:cubicBezTo>
                    <a:pt x="68" y="228"/>
                    <a:pt x="71" y="228"/>
                    <a:pt x="72" y="226"/>
                  </a:cubicBezTo>
                  <a:close/>
                  <a:moveTo>
                    <a:pt x="33" y="281"/>
                  </a:moveTo>
                  <a:cubicBezTo>
                    <a:pt x="39" y="271"/>
                    <a:pt x="44" y="262"/>
                    <a:pt x="51" y="252"/>
                  </a:cubicBezTo>
                  <a:cubicBezTo>
                    <a:pt x="52" y="251"/>
                    <a:pt x="52" y="248"/>
                    <a:pt x="50" y="247"/>
                  </a:cubicBezTo>
                  <a:cubicBezTo>
                    <a:pt x="48" y="245"/>
                    <a:pt x="45" y="246"/>
                    <a:pt x="44" y="248"/>
                  </a:cubicBezTo>
                  <a:cubicBezTo>
                    <a:pt x="37" y="257"/>
                    <a:pt x="31" y="267"/>
                    <a:pt x="26" y="277"/>
                  </a:cubicBezTo>
                  <a:cubicBezTo>
                    <a:pt x="25" y="279"/>
                    <a:pt x="26" y="282"/>
                    <a:pt x="28" y="283"/>
                  </a:cubicBezTo>
                  <a:cubicBezTo>
                    <a:pt x="30" y="284"/>
                    <a:pt x="32" y="283"/>
                    <a:pt x="33" y="281"/>
                  </a:cubicBezTo>
                  <a:close/>
                  <a:moveTo>
                    <a:pt x="12" y="345"/>
                  </a:moveTo>
                  <a:cubicBezTo>
                    <a:pt x="13" y="337"/>
                    <a:pt x="15" y="330"/>
                    <a:pt x="17" y="323"/>
                  </a:cubicBezTo>
                  <a:cubicBezTo>
                    <a:pt x="18" y="319"/>
                    <a:pt x="19" y="316"/>
                    <a:pt x="20" y="312"/>
                  </a:cubicBezTo>
                  <a:cubicBezTo>
                    <a:pt x="21" y="310"/>
                    <a:pt x="20" y="308"/>
                    <a:pt x="18" y="307"/>
                  </a:cubicBezTo>
                  <a:cubicBezTo>
                    <a:pt x="16" y="306"/>
                    <a:pt x="13" y="307"/>
                    <a:pt x="13" y="309"/>
                  </a:cubicBezTo>
                  <a:cubicBezTo>
                    <a:pt x="11" y="313"/>
                    <a:pt x="10" y="317"/>
                    <a:pt x="9" y="320"/>
                  </a:cubicBezTo>
                  <a:cubicBezTo>
                    <a:pt x="7" y="328"/>
                    <a:pt x="5" y="335"/>
                    <a:pt x="4" y="343"/>
                  </a:cubicBezTo>
                  <a:cubicBezTo>
                    <a:pt x="3" y="345"/>
                    <a:pt x="5" y="347"/>
                    <a:pt x="7" y="348"/>
                  </a:cubicBezTo>
                  <a:cubicBezTo>
                    <a:pt x="9" y="348"/>
                    <a:pt x="12" y="347"/>
                    <a:pt x="12" y="345"/>
                  </a:cubicBezTo>
                  <a:close/>
                  <a:moveTo>
                    <a:pt x="10" y="411"/>
                  </a:moveTo>
                  <a:cubicBezTo>
                    <a:pt x="9" y="403"/>
                    <a:pt x="8" y="394"/>
                    <a:pt x="8" y="385"/>
                  </a:cubicBezTo>
                  <a:cubicBezTo>
                    <a:pt x="8" y="383"/>
                    <a:pt x="8" y="380"/>
                    <a:pt x="9" y="378"/>
                  </a:cubicBezTo>
                  <a:cubicBezTo>
                    <a:pt x="9" y="376"/>
                    <a:pt x="7" y="374"/>
                    <a:pt x="5" y="374"/>
                  </a:cubicBezTo>
                  <a:cubicBezTo>
                    <a:pt x="2" y="374"/>
                    <a:pt x="0" y="375"/>
                    <a:pt x="0" y="378"/>
                  </a:cubicBezTo>
                  <a:cubicBezTo>
                    <a:pt x="0" y="380"/>
                    <a:pt x="0" y="383"/>
                    <a:pt x="0" y="385"/>
                  </a:cubicBezTo>
                  <a:cubicBezTo>
                    <a:pt x="0" y="394"/>
                    <a:pt x="1" y="403"/>
                    <a:pt x="2" y="412"/>
                  </a:cubicBezTo>
                  <a:cubicBezTo>
                    <a:pt x="2" y="415"/>
                    <a:pt x="4" y="416"/>
                    <a:pt x="6" y="416"/>
                  </a:cubicBezTo>
                  <a:cubicBezTo>
                    <a:pt x="9" y="416"/>
                    <a:pt x="10" y="414"/>
                    <a:pt x="10" y="411"/>
                  </a:cubicBezTo>
                  <a:close/>
                  <a:moveTo>
                    <a:pt x="26" y="476"/>
                  </a:moveTo>
                  <a:cubicBezTo>
                    <a:pt x="22" y="466"/>
                    <a:pt x="19" y="455"/>
                    <a:pt x="16" y="445"/>
                  </a:cubicBezTo>
                  <a:cubicBezTo>
                    <a:pt x="15" y="442"/>
                    <a:pt x="13" y="441"/>
                    <a:pt x="11" y="442"/>
                  </a:cubicBezTo>
                  <a:cubicBezTo>
                    <a:pt x="9" y="442"/>
                    <a:pt x="7" y="444"/>
                    <a:pt x="8" y="447"/>
                  </a:cubicBezTo>
                  <a:cubicBezTo>
                    <a:pt x="11" y="458"/>
                    <a:pt x="14" y="469"/>
                    <a:pt x="19" y="480"/>
                  </a:cubicBezTo>
                  <a:cubicBezTo>
                    <a:pt x="20" y="482"/>
                    <a:pt x="22" y="483"/>
                    <a:pt x="24" y="482"/>
                  </a:cubicBezTo>
                  <a:cubicBezTo>
                    <a:pt x="26" y="481"/>
                    <a:pt x="27" y="479"/>
                    <a:pt x="26" y="476"/>
                  </a:cubicBezTo>
                  <a:close/>
                  <a:moveTo>
                    <a:pt x="60" y="534"/>
                  </a:moveTo>
                  <a:cubicBezTo>
                    <a:pt x="53" y="525"/>
                    <a:pt x="47" y="516"/>
                    <a:pt x="41" y="507"/>
                  </a:cubicBezTo>
                  <a:cubicBezTo>
                    <a:pt x="40" y="505"/>
                    <a:pt x="37" y="504"/>
                    <a:pt x="36" y="505"/>
                  </a:cubicBezTo>
                  <a:cubicBezTo>
                    <a:pt x="34" y="506"/>
                    <a:pt x="33" y="509"/>
                    <a:pt x="34" y="511"/>
                  </a:cubicBezTo>
                  <a:cubicBezTo>
                    <a:pt x="40" y="521"/>
                    <a:pt x="46" y="530"/>
                    <a:pt x="54" y="539"/>
                  </a:cubicBezTo>
                  <a:cubicBezTo>
                    <a:pt x="55" y="541"/>
                    <a:pt x="58" y="541"/>
                    <a:pt x="60" y="540"/>
                  </a:cubicBezTo>
                  <a:cubicBezTo>
                    <a:pt x="61" y="539"/>
                    <a:pt x="62" y="536"/>
                    <a:pt x="60" y="534"/>
                  </a:cubicBezTo>
                  <a:close/>
                  <a:moveTo>
                    <a:pt x="110" y="578"/>
                  </a:moveTo>
                  <a:cubicBezTo>
                    <a:pt x="101" y="572"/>
                    <a:pt x="92" y="566"/>
                    <a:pt x="83" y="558"/>
                  </a:cubicBezTo>
                  <a:cubicBezTo>
                    <a:pt x="82" y="557"/>
                    <a:pt x="79" y="557"/>
                    <a:pt x="78" y="559"/>
                  </a:cubicBezTo>
                  <a:cubicBezTo>
                    <a:pt x="76" y="560"/>
                    <a:pt x="76" y="563"/>
                    <a:pt x="78" y="565"/>
                  </a:cubicBezTo>
                  <a:cubicBezTo>
                    <a:pt x="87" y="572"/>
                    <a:pt x="96" y="579"/>
                    <a:pt x="106" y="585"/>
                  </a:cubicBezTo>
                  <a:cubicBezTo>
                    <a:pt x="108" y="586"/>
                    <a:pt x="110" y="586"/>
                    <a:pt x="112" y="584"/>
                  </a:cubicBezTo>
                  <a:cubicBezTo>
                    <a:pt x="113" y="582"/>
                    <a:pt x="112" y="579"/>
                    <a:pt x="110" y="578"/>
                  </a:cubicBezTo>
                  <a:close/>
                  <a:moveTo>
                    <a:pt x="173" y="599"/>
                  </a:moveTo>
                  <a:cubicBezTo>
                    <a:pt x="162" y="598"/>
                    <a:pt x="151" y="596"/>
                    <a:pt x="140" y="592"/>
                  </a:cubicBezTo>
                  <a:cubicBezTo>
                    <a:pt x="138" y="592"/>
                    <a:pt x="136" y="593"/>
                    <a:pt x="135" y="595"/>
                  </a:cubicBezTo>
                  <a:cubicBezTo>
                    <a:pt x="134" y="597"/>
                    <a:pt x="136" y="599"/>
                    <a:pt x="138" y="600"/>
                  </a:cubicBezTo>
                  <a:cubicBezTo>
                    <a:pt x="149" y="604"/>
                    <a:pt x="160" y="606"/>
                    <a:pt x="172" y="607"/>
                  </a:cubicBezTo>
                  <a:cubicBezTo>
                    <a:pt x="174" y="608"/>
                    <a:pt x="176" y="606"/>
                    <a:pt x="176" y="604"/>
                  </a:cubicBezTo>
                  <a:cubicBezTo>
                    <a:pt x="177" y="601"/>
                    <a:pt x="175" y="599"/>
                    <a:pt x="173" y="599"/>
                  </a:cubicBezTo>
                  <a:close/>
                  <a:moveTo>
                    <a:pt x="235" y="584"/>
                  </a:moveTo>
                  <a:cubicBezTo>
                    <a:pt x="226" y="590"/>
                    <a:pt x="216" y="595"/>
                    <a:pt x="205" y="597"/>
                  </a:cubicBezTo>
                  <a:cubicBezTo>
                    <a:pt x="203" y="597"/>
                    <a:pt x="202" y="600"/>
                    <a:pt x="202" y="602"/>
                  </a:cubicBezTo>
                  <a:cubicBezTo>
                    <a:pt x="203" y="604"/>
                    <a:pt x="205" y="606"/>
                    <a:pt x="207" y="605"/>
                  </a:cubicBezTo>
                  <a:cubicBezTo>
                    <a:pt x="219" y="602"/>
                    <a:pt x="230" y="597"/>
                    <a:pt x="240" y="591"/>
                  </a:cubicBezTo>
                  <a:cubicBezTo>
                    <a:pt x="242" y="590"/>
                    <a:pt x="242" y="587"/>
                    <a:pt x="241" y="585"/>
                  </a:cubicBezTo>
                  <a:cubicBezTo>
                    <a:pt x="240" y="583"/>
                    <a:pt x="237" y="583"/>
                    <a:pt x="235" y="584"/>
                  </a:cubicBezTo>
                  <a:close/>
                  <a:moveTo>
                    <a:pt x="275" y="533"/>
                  </a:moveTo>
                  <a:cubicBezTo>
                    <a:pt x="271" y="543"/>
                    <a:pt x="266" y="553"/>
                    <a:pt x="259" y="562"/>
                  </a:cubicBezTo>
                  <a:cubicBezTo>
                    <a:pt x="258" y="563"/>
                    <a:pt x="258" y="566"/>
                    <a:pt x="260" y="567"/>
                  </a:cubicBezTo>
                  <a:cubicBezTo>
                    <a:pt x="262" y="569"/>
                    <a:pt x="264" y="568"/>
                    <a:pt x="266" y="567"/>
                  </a:cubicBezTo>
                  <a:cubicBezTo>
                    <a:pt x="273" y="557"/>
                    <a:pt x="279" y="547"/>
                    <a:pt x="283" y="536"/>
                  </a:cubicBezTo>
                  <a:cubicBezTo>
                    <a:pt x="283" y="533"/>
                    <a:pt x="282" y="531"/>
                    <a:pt x="280" y="530"/>
                  </a:cubicBezTo>
                  <a:cubicBezTo>
                    <a:pt x="278" y="530"/>
                    <a:pt x="275" y="531"/>
                    <a:pt x="275" y="533"/>
                  </a:cubicBezTo>
                  <a:close/>
                  <a:moveTo>
                    <a:pt x="268" y="471"/>
                  </a:moveTo>
                  <a:cubicBezTo>
                    <a:pt x="269" y="473"/>
                    <a:pt x="270" y="475"/>
                    <a:pt x="271" y="477"/>
                  </a:cubicBezTo>
                  <a:cubicBezTo>
                    <a:pt x="276" y="485"/>
                    <a:pt x="278" y="493"/>
                    <a:pt x="279" y="501"/>
                  </a:cubicBezTo>
                  <a:cubicBezTo>
                    <a:pt x="279" y="503"/>
                    <a:pt x="281" y="505"/>
                    <a:pt x="283" y="505"/>
                  </a:cubicBezTo>
                  <a:cubicBezTo>
                    <a:pt x="285" y="504"/>
                    <a:pt x="287" y="502"/>
                    <a:pt x="287" y="500"/>
                  </a:cubicBezTo>
                  <a:cubicBezTo>
                    <a:pt x="286" y="491"/>
                    <a:pt x="283" y="482"/>
                    <a:pt x="279" y="473"/>
                  </a:cubicBezTo>
                  <a:cubicBezTo>
                    <a:pt x="277" y="471"/>
                    <a:pt x="276" y="469"/>
                    <a:pt x="275" y="466"/>
                  </a:cubicBezTo>
                  <a:cubicBezTo>
                    <a:pt x="273" y="465"/>
                    <a:pt x="271" y="464"/>
                    <a:pt x="269" y="465"/>
                  </a:cubicBezTo>
                  <a:cubicBezTo>
                    <a:pt x="267" y="467"/>
                    <a:pt x="267" y="469"/>
                    <a:pt x="268" y="471"/>
                  </a:cubicBezTo>
                  <a:close/>
                  <a:moveTo>
                    <a:pt x="214" y="438"/>
                  </a:moveTo>
                  <a:cubicBezTo>
                    <a:pt x="225" y="440"/>
                    <a:pt x="235" y="444"/>
                    <a:pt x="244" y="449"/>
                  </a:cubicBezTo>
                  <a:cubicBezTo>
                    <a:pt x="246" y="450"/>
                    <a:pt x="249" y="450"/>
                    <a:pt x="250" y="448"/>
                  </a:cubicBezTo>
                  <a:cubicBezTo>
                    <a:pt x="251" y="446"/>
                    <a:pt x="251" y="443"/>
                    <a:pt x="249" y="442"/>
                  </a:cubicBezTo>
                  <a:cubicBezTo>
                    <a:pt x="239" y="436"/>
                    <a:pt x="227" y="432"/>
                    <a:pt x="215" y="430"/>
                  </a:cubicBezTo>
                  <a:cubicBezTo>
                    <a:pt x="213" y="429"/>
                    <a:pt x="211" y="431"/>
                    <a:pt x="211" y="433"/>
                  </a:cubicBezTo>
                  <a:cubicBezTo>
                    <a:pt x="210" y="435"/>
                    <a:pt x="212" y="437"/>
                    <a:pt x="214" y="438"/>
                  </a:cubicBezTo>
                  <a:close/>
                  <a:moveTo>
                    <a:pt x="150" y="446"/>
                  </a:moveTo>
                  <a:cubicBezTo>
                    <a:pt x="156" y="443"/>
                    <a:pt x="162" y="441"/>
                    <a:pt x="169" y="439"/>
                  </a:cubicBezTo>
                  <a:cubicBezTo>
                    <a:pt x="173" y="438"/>
                    <a:pt x="177" y="437"/>
                    <a:pt x="181" y="437"/>
                  </a:cubicBezTo>
                  <a:cubicBezTo>
                    <a:pt x="183" y="436"/>
                    <a:pt x="185" y="434"/>
                    <a:pt x="185" y="432"/>
                  </a:cubicBezTo>
                  <a:cubicBezTo>
                    <a:pt x="184" y="430"/>
                    <a:pt x="182" y="428"/>
                    <a:pt x="180" y="429"/>
                  </a:cubicBezTo>
                  <a:cubicBezTo>
                    <a:pt x="176" y="429"/>
                    <a:pt x="171" y="430"/>
                    <a:pt x="167" y="431"/>
                  </a:cubicBezTo>
                  <a:cubicBezTo>
                    <a:pt x="160" y="433"/>
                    <a:pt x="153" y="436"/>
                    <a:pt x="146" y="439"/>
                  </a:cubicBezTo>
                  <a:cubicBezTo>
                    <a:pt x="144" y="440"/>
                    <a:pt x="143" y="442"/>
                    <a:pt x="144" y="444"/>
                  </a:cubicBezTo>
                  <a:cubicBezTo>
                    <a:pt x="145" y="446"/>
                    <a:pt x="148" y="447"/>
                    <a:pt x="150" y="446"/>
                  </a:cubicBezTo>
                  <a:close/>
                  <a:moveTo>
                    <a:pt x="98" y="487"/>
                  </a:moveTo>
                  <a:cubicBezTo>
                    <a:pt x="105" y="478"/>
                    <a:pt x="113" y="471"/>
                    <a:pt x="122" y="464"/>
                  </a:cubicBezTo>
                  <a:cubicBezTo>
                    <a:pt x="123" y="462"/>
                    <a:pt x="124" y="460"/>
                    <a:pt x="122" y="458"/>
                  </a:cubicBezTo>
                  <a:cubicBezTo>
                    <a:pt x="121" y="456"/>
                    <a:pt x="118" y="456"/>
                    <a:pt x="117" y="457"/>
                  </a:cubicBezTo>
                  <a:cubicBezTo>
                    <a:pt x="107" y="464"/>
                    <a:pt x="99" y="473"/>
                    <a:pt x="91" y="481"/>
                  </a:cubicBezTo>
                  <a:cubicBezTo>
                    <a:pt x="90" y="483"/>
                    <a:pt x="90" y="486"/>
                    <a:pt x="92" y="487"/>
                  </a:cubicBezTo>
                  <a:cubicBezTo>
                    <a:pt x="93" y="489"/>
                    <a:pt x="96" y="489"/>
                    <a:pt x="98" y="487"/>
                  </a:cubicBezTo>
                  <a:close/>
                  <a:moveTo>
                    <a:pt x="61" y="543"/>
                  </a:moveTo>
                  <a:cubicBezTo>
                    <a:pt x="66" y="533"/>
                    <a:pt x="71" y="523"/>
                    <a:pt x="77" y="514"/>
                  </a:cubicBezTo>
                  <a:cubicBezTo>
                    <a:pt x="79" y="512"/>
                    <a:pt x="78" y="509"/>
                    <a:pt x="76" y="508"/>
                  </a:cubicBezTo>
                  <a:cubicBezTo>
                    <a:pt x="74" y="507"/>
                    <a:pt x="72" y="507"/>
                    <a:pt x="71" y="509"/>
                  </a:cubicBezTo>
                  <a:cubicBezTo>
                    <a:pt x="64" y="519"/>
                    <a:pt x="59" y="529"/>
                    <a:pt x="53" y="539"/>
                  </a:cubicBezTo>
                  <a:cubicBezTo>
                    <a:pt x="52" y="541"/>
                    <a:pt x="53" y="544"/>
                    <a:pt x="55" y="545"/>
                  </a:cubicBezTo>
                  <a:cubicBezTo>
                    <a:pt x="57" y="546"/>
                    <a:pt x="60" y="545"/>
                    <a:pt x="61" y="543"/>
                  </a:cubicBezTo>
                  <a:close/>
                  <a:moveTo>
                    <a:pt x="39" y="607"/>
                  </a:moveTo>
                  <a:cubicBezTo>
                    <a:pt x="41" y="596"/>
                    <a:pt x="44" y="585"/>
                    <a:pt x="48" y="574"/>
                  </a:cubicBezTo>
                  <a:cubicBezTo>
                    <a:pt x="49" y="572"/>
                    <a:pt x="48" y="570"/>
                    <a:pt x="45" y="569"/>
                  </a:cubicBezTo>
                  <a:cubicBezTo>
                    <a:pt x="43" y="568"/>
                    <a:pt x="41" y="569"/>
                    <a:pt x="40" y="571"/>
                  </a:cubicBezTo>
                  <a:cubicBezTo>
                    <a:pt x="36" y="582"/>
                    <a:pt x="33" y="593"/>
                    <a:pt x="31" y="605"/>
                  </a:cubicBezTo>
                  <a:cubicBezTo>
                    <a:pt x="30" y="607"/>
                    <a:pt x="31" y="609"/>
                    <a:pt x="34" y="610"/>
                  </a:cubicBezTo>
                  <a:cubicBezTo>
                    <a:pt x="36" y="610"/>
                    <a:pt x="38" y="609"/>
                    <a:pt x="39" y="607"/>
                  </a:cubicBezTo>
                  <a:close/>
                  <a:moveTo>
                    <a:pt x="31" y="673"/>
                  </a:moveTo>
                  <a:cubicBezTo>
                    <a:pt x="31" y="673"/>
                    <a:pt x="31" y="672"/>
                    <a:pt x="31" y="671"/>
                  </a:cubicBezTo>
                  <a:cubicBezTo>
                    <a:pt x="31" y="660"/>
                    <a:pt x="32" y="650"/>
                    <a:pt x="33" y="640"/>
                  </a:cubicBezTo>
                  <a:cubicBezTo>
                    <a:pt x="33" y="638"/>
                    <a:pt x="32" y="635"/>
                    <a:pt x="29" y="635"/>
                  </a:cubicBezTo>
                  <a:cubicBezTo>
                    <a:pt x="27" y="635"/>
                    <a:pt x="25" y="637"/>
                    <a:pt x="25" y="639"/>
                  </a:cubicBezTo>
                  <a:cubicBezTo>
                    <a:pt x="24" y="650"/>
                    <a:pt x="23" y="660"/>
                    <a:pt x="23" y="671"/>
                  </a:cubicBezTo>
                  <a:cubicBezTo>
                    <a:pt x="23" y="672"/>
                    <a:pt x="23" y="673"/>
                    <a:pt x="23" y="674"/>
                  </a:cubicBezTo>
                  <a:cubicBezTo>
                    <a:pt x="23" y="676"/>
                    <a:pt x="25" y="678"/>
                    <a:pt x="27" y="678"/>
                  </a:cubicBezTo>
                  <a:cubicBezTo>
                    <a:pt x="30" y="678"/>
                    <a:pt x="32" y="676"/>
                    <a:pt x="31" y="673"/>
                  </a:cubicBezTo>
                  <a:close/>
                  <a:moveTo>
                    <a:pt x="40" y="740"/>
                  </a:moveTo>
                  <a:cubicBezTo>
                    <a:pt x="39" y="735"/>
                    <a:pt x="37" y="729"/>
                    <a:pt x="36" y="724"/>
                  </a:cubicBezTo>
                  <a:cubicBezTo>
                    <a:pt x="35" y="718"/>
                    <a:pt x="34" y="713"/>
                    <a:pt x="34" y="707"/>
                  </a:cubicBezTo>
                  <a:cubicBezTo>
                    <a:pt x="33" y="705"/>
                    <a:pt x="31" y="703"/>
                    <a:pt x="29" y="703"/>
                  </a:cubicBezTo>
                  <a:cubicBezTo>
                    <a:pt x="27" y="704"/>
                    <a:pt x="25" y="706"/>
                    <a:pt x="26" y="708"/>
                  </a:cubicBezTo>
                  <a:cubicBezTo>
                    <a:pt x="26" y="714"/>
                    <a:pt x="27" y="719"/>
                    <a:pt x="28" y="725"/>
                  </a:cubicBezTo>
                  <a:cubicBezTo>
                    <a:pt x="29" y="731"/>
                    <a:pt x="31" y="737"/>
                    <a:pt x="32" y="742"/>
                  </a:cubicBezTo>
                  <a:cubicBezTo>
                    <a:pt x="33" y="744"/>
                    <a:pt x="35" y="746"/>
                    <a:pt x="37" y="745"/>
                  </a:cubicBezTo>
                  <a:cubicBezTo>
                    <a:pt x="39" y="745"/>
                    <a:pt x="41" y="742"/>
                    <a:pt x="40" y="740"/>
                  </a:cubicBezTo>
                  <a:close/>
                  <a:moveTo>
                    <a:pt x="64" y="803"/>
                  </a:moveTo>
                  <a:cubicBezTo>
                    <a:pt x="59" y="793"/>
                    <a:pt x="54" y="783"/>
                    <a:pt x="50" y="772"/>
                  </a:cubicBezTo>
                  <a:cubicBezTo>
                    <a:pt x="50" y="770"/>
                    <a:pt x="47" y="769"/>
                    <a:pt x="45" y="770"/>
                  </a:cubicBezTo>
                  <a:cubicBezTo>
                    <a:pt x="43" y="771"/>
                    <a:pt x="42" y="773"/>
                    <a:pt x="43" y="775"/>
                  </a:cubicBezTo>
                  <a:cubicBezTo>
                    <a:pt x="47" y="786"/>
                    <a:pt x="52" y="797"/>
                    <a:pt x="57" y="807"/>
                  </a:cubicBezTo>
                  <a:cubicBezTo>
                    <a:pt x="58" y="809"/>
                    <a:pt x="61" y="810"/>
                    <a:pt x="63" y="808"/>
                  </a:cubicBezTo>
                  <a:cubicBezTo>
                    <a:pt x="65" y="807"/>
                    <a:pt x="65" y="805"/>
                    <a:pt x="64" y="803"/>
                  </a:cubicBezTo>
                  <a:close/>
                  <a:moveTo>
                    <a:pt x="102" y="858"/>
                  </a:moveTo>
                  <a:cubicBezTo>
                    <a:pt x="95" y="850"/>
                    <a:pt x="88" y="841"/>
                    <a:pt x="82" y="832"/>
                  </a:cubicBezTo>
                  <a:cubicBezTo>
                    <a:pt x="80" y="830"/>
                    <a:pt x="78" y="829"/>
                    <a:pt x="76" y="831"/>
                  </a:cubicBezTo>
                  <a:cubicBezTo>
                    <a:pt x="74" y="832"/>
                    <a:pt x="74" y="835"/>
                    <a:pt x="75" y="836"/>
                  </a:cubicBezTo>
                  <a:cubicBezTo>
                    <a:pt x="81" y="846"/>
                    <a:pt x="88" y="855"/>
                    <a:pt x="96" y="864"/>
                  </a:cubicBezTo>
                  <a:cubicBezTo>
                    <a:pt x="97" y="866"/>
                    <a:pt x="100" y="866"/>
                    <a:pt x="102" y="864"/>
                  </a:cubicBezTo>
                  <a:cubicBezTo>
                    <a:pt x="104" y="863"/>
                    <a:pt x="104" y="860"/>
                    <a:pt x="102" y="858"/>
                  </a:cubicBezTo>
                  <a:close/>
                  <a:moveTo>
                    <a:pt x="152" y="904"/>
                  </a:moveTo>
                  <a:cubicBezTo>
                    <a:pt x="143" y="897"/>
                    <a:pt x="134" y="890"/>
                    <a:pt x="126" y="883"/>
                  </a:cubicBezTo>
                  <a:cubicBezTo>
                    <a:pt x="124" y="881"/>
                    <a:pt x="121" y="881"/>
                    <a:pt x="120" y="883"/>
                  </a:cubicBezTo>
                  <a:cubicBezTo>
                    <a:pt x="118" y="885"/>
                    <a:pt x="119" y="887"/>
                    <a:pt x="120" y="889"/>
                  </a:cubicBezTo>
                  <a:cubicBezTo>
                    <a:pt x="129" y="896"/>
                    <a:pt x="138" y="904"/>
                    <a:pt x="147" y="910"/>
                  </a:cubicBezTo>
                  <a:cubicBezTo>
                    <a:pt x="149" y="912"/>
                    <a:pt x="152" y="911"/>
                    <a:pt x="153" y="910"/>
                  </a:cubicBezTo>
                  <a:cubicBezTo>
                    <a:pt x="154" y="908"/>
                    <a:pt x="154" y="905"/>
                    <a:pt x="152" y="904"/>
                  </a:cubicBezTo>
                  <a:close/>
                </a:path>
              </a:pathLst>
            </a:custGeom>
            <a:solidFill>
              <a:srgbClr val="4F4F5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1" name="Freeform 34"/>
            <p:cNvSpPr>
              <a:spLocks noEditPoints="1"/>
            </p:cNvSpPr>
            <p:nvPr/>
          </p:nvSpPr>
          <p:spPr bwMode="auto">
            <a:xfrm rot="8869549" flipH="1">
              <a:off x="8379499" y="3607972"/>
              <a:ext cx="1566519" cy="1015692"/>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accent2"/>
            </a:solidFill>
            <a:ln>
              <a:noFill/>
            </a:ln>
          </p:spPr>
          <p:txBody>
            <a:bodyPr vert="horz" wrap="square" lIns="68568" tIns="34285" rIns="68568" bIns="34285" numCol="1" anchor="t" anchorCtr="0" compatLnSpc="1"/>
            <a:lstStyle/>
            <a:p>
              <a:endParaRPr lang="zh-CN" altLang="en-US">
                <a:cs typeface="+mn-ea"/>
                <a:sym typeface="+mn-lt"/>
              </a:endParaRPr>
            </a:p>
          </p:txBody>
        </p:sp>
      </p:grpSp>
      <p:sp>
        <p:nvSpPr>
          <p:cNvPr id="104" name="Text Box 103"/>
          <p:cNvSpPr txBox="1"/>
          <p:nvPr/>
        </p:nvSpPr>
        <p:spPr>
          <a:xfrm>
            <a:off x="377190" y="5361940"/>
            <a:ext cx="11478895" cy="860425"/>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scene3d>
              <a:camera prst="orthographicFront"/>
              <a:lightRig rig="threePt" dir="t"/>
            </a:scene3d>
          </a:bodyPr>
          <a:lstStyle/>
          <a:p>
            <a:pPr indent="0" algn="ctr"/>
            <a:r>
              <a:rPr lang="vi-VN" altLang="en-US" sz="5000" b="0"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a:t>
            </a:r>
            <a:r>
              <a:rPr lang="en-US" sz="5000" b="0"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ườn</a:t>
            </a:r>
            <a:r>
              <a:rPr lang="en-US" sz="5000" b="0"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5000" b="0"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quốc</a:t>
            </a:r>
            <a:r>
              <a:rPr lang="en-US" sz="5000" b="0"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5000" b="0"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gia</a:t>
            </a:r>
            <a:r>
              <a:rPr lang="en-US" sz="5000" b="0"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5000" b="0"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Cúc</a:t>
            </a:r>
            <a:r>
              <a:rPr lang="en-US" sz="5000" b="0"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5000" b="0"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Phương</a:t>
            </a:r>
            <a:r>
              <a:rPr lang="vi-VN" altLang="en-US" sz="5000" b="0"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(Ninh Bình)</a:t>
            </a:r>
          </a:p>
        </p:txBody>
      </p:sp>
      <p:pic>
        <p:nvPicPr>
          <p:cNvPr id="41" name="Picture 40"/>
          <p:cNvPicPr/>
          <p:nvPr/>
        </p:nvPicPr>
        <p:blipFill>
          <a:blip r:embed="rId3"/>
          <a:stretch>
            <a:fillRect/>
          </a:stretch>
        </p:blipFill>
        <p:spPr>
          <a:xfrm>
            <a:off x="2727325" y="433705"/>
            <a:ext cx="7194550" cy="4821555"/>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additive="base">
                                        <p:cTn id="13" dur="500" fill="hold"/>
                                        <p:tgtEl>
                                          <p:spTgt spid="32"/>
                                        </p:tgtEl>
                                        <p:attrNameLst>
                                          <p:attrName>ppt_x</p:attrName>
                                        </p:attrNameLst>
                                      </p:cBhvr>
                                      <p:tavLst>
                                        <p:tav tm="0">
                                          <p:val>
                                            <p:strVal val="1+#ppt_w/2"/>
                                          </p:val>
                                        </p:tav>
                                        <p:tav tm="100000">
                                          <p:val>
                                            <p:strVal val="#ppt_x"/>
                                          </p:val>
                                        </p:tav>
                                      </p:tavLst>
                                    </p:anim>
                                    <p:anim calcmode="lin" valueType="num">
                                      <p:cBhvr additive="base">
                                        <p:cTn id="14"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additive="base">
                                        <p:cTn id="19" dur="500" fill="hold"/>
                                        <p:tgtEl>
                                          <p:spTgt spid="34"/>
                                        </p:tgtEl>
                                        <p:attrNameLst>
                                          <p:attrName>ppt_x</p:attrName>
                                        </p:attrNameLst>
                                      </p:cBhvr>
                                      <p:tavLst>
                                        <p:tav tm="0">
                                          <p:val>
                                            <p:strVal val="1+#ppt_w/2"/>
                                          </p:val>
                                        </p:tav>
                                        <p:tav tm="100000">
                                          <p:val>
                                            <p:strVal val="#ppt_x"/>
                                          </p:val>
                                        </p:tav>
                                      </p:tavLst>
                                    </p:anim>
                                    <p:anim calcmode="lin" valueType="num">
                                      <p:cBhvr additive="base">
                                        <p:cTn id="20" dur="5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wipe(down)">
                                      <p:cBhvr>
                                        <p:cTn id="2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îṣľîḍê"/>
          <p:cNvSpPr/>
          <p:nvPr/>
        </p:nvSpPr>
        <p:spPr bwMode="auto">
          <a:xfrm>
            <a:off x="10596227" y="164821"/>
            <a:ext cx="377967" cy="225161"/>
          </a:xfrm>
          <a:custGeom>
            <a:avLst/>
            <a:gdLst>
              <a:gd name="T0" fmla="*/ 203 w 249"/>
              <a:gd name="T1" fmla="*/ 50 h 142"/>
              <a:gd name="T2" fmla="*/ 180 w 249"/>
              <a:gd name="T3" fmla="*/ 50 h 142"/>
              <a:gd name="T4" fmla="*/ 124 w 249"/>
              <a:gd name="T5" fmla="*/ 0 h 142"/>
              <a:gd name="T6" fmla="*/ 69 w 249"/>
              <a:gd name="T7" fmla="*/ 50 h 142"/>
              <a:gd name="T8" fmla="*/ 46 w 249"/>
              <a:gd name="T9" fmla="*/ 50 h 142"/>
              <a:gd name="T10" fmla="*/ 0 w 249"/>
              <a:gd name="T11" fmla="*/ 96 h 142"/>
              <a:gd name="T12" fmla="*/ 46 w 249"/>
              <a:gd name="T13" fmla="*/ 142 h 142"/>
              <a:gd name="T14" fmla="*/ 203 w 249"/>
              <a:gd name="T15" fmla="*/ 142 h 142"/>
              <a:gd name="T16" fmla="*/ 249 w 249"/>
              <a:gd name="T17" fmla="*/ 96 h 142"/>
              <a:gd name="T18" fmla="*/ 203 w 249"/>
              <a:gd name="T19" fmla="*/ 5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142">
                <a:moveTo>
                  <a:pt x="203" y="50"/>
                </a:moveTo>
                <a:cubicBezTo>
                  <a:pt x="180" y="50"/>
                  <a:pt x="180" y="50"/>
                  <a:pt x="180" y="50"/>
                </a:cubicBezTo>
                <a:cubicBezTo>
                  <a:pt x="177" y="22"/>
                  <a:pt x="153" y="0"/>
                  <a:pt x="124" y="0"/>
                </a:cubicBezTo>
                <a:cubicBezTo>
                  <a:pt x="95" y="0"/>
                  <a:pt x="72" y="22"/>
                  <a:pt x="69" y="50"/>
                </a:cubicBezTo>
                <a:cubicBezTo>
                  <a:pt x="46" y="50"/>
                  <a:pt x="46" y="50"/>
                  <a:pt x="46" y="50"/>
                </a:cubicBezTo>
                <a:cubicBezTo>
                  <a:pt x="21" y="50"/>
                  <a:pt x="0" y="71"/>
                  <a:pt x="0" y="96"/>
                </a:cubicBezTo>
                <a:cubicBezTo>
                  <a:pt x="0" y="121"/>
                  <a:pt x="21" y="142"/>
                  <a:pt x="46" y="142"/>
                </a:cubicBezTo>
                <a:cubicBezTo>
                  <a:pt x="203" y="142"/>
                  <a:pt x="203" y="142"/>
                  <a:pt x="203" y="142"/>
                </a:cubicBezTo>
                <a:cubicBezTo>
                  <a:pt x="228" y="142"/>
                  <a:pt x="249" y="121"/>
                  <a:pt x="249" y="96"/>
                </a:cubicBezTo>
                <a:cubicBezTo>
                  <a:pt x="249" y="71"/>
                  <a:pt x="228" y="50"/>
                  <a:pt x="203" y="5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33" name="íṩľíḋê"/>
          <p:cNvSpPr/>
          <p:nvPr/>
        </p:nvSpPr>
        <p:spPr bwMode="auto">
          <a:xfrm>
            <a:off x="637329" y="609274"/>
            <a:ext cx="635000" cy="284928"/>
          </a:xfrm>
          <a:custGeom>
            <a:avLst/>
            <a:gdLst>
              <a:gd name="T0" fmla="*/ 311 w 366"/>
              <a:gd name="T1" fmla="*/ 75 h 199"/>
              <a:gd name="T2" fmla="*/ 290 w 366"/>
              <a:gd name="T3" fmla="*/ 24 h 199"/>
              <a:gd name="T4" fmla="*/ 242 w 366"/>
              <a:gd name="T5" fmla="*/ 50 h 199"/>
              <a:gd name="T6" fmla="*/ 196 w 366"/>
              <a:gd name="T7" fmla="*/ 1 h 199"/>
              <a:gd name="T8" fmla="*/ 145 w 366"/>
              <a:gd name="T9" fmla="*/ 44 h 199"/>
              <a:gd name="T10" fmla="*/ 90 w 366"/>
              <a:gd name="T11" fmla="*/ 12 h 199"/>
              <a:gd name="T12" fmla="*/ 33 w 366"/>
              <a:gd name="T13" fmla="*/ 29 h 199"/>
              <a:gd name="T14" fmla="*/ 51 w 366"/>
              <a:gd name="T15" fmla="*/ 79 h 199"/>
              <a:gd name="T16" fmla="*/ 13 w 366"/>
              <a:gd name="T17" fmla="*/ 140 h 199"/>
              <a:gd name="T18" fmla="*/ 85 w 366"/>
              <a:gd name="T19" fmla="*/ 145 h 199"/>
              <a:gd name="T20" fmla="*/ 143 w 366"/>
              <a:gd name="T21" fmla="*/ 199 h 199"/>
              <a:gd name="T22" fmla="*/ 203 w 366"/>
              <a:gd name="T23" fmla="*/ 148 h 199"/>
              <a:gd name="T24" fmla="*/ 247 w 366"/>
              <a:gd name="T25" fmla="*/ 178 h 199"/>
              <a:gd name="T26" fmla="*/ 299 w 366"/>
              <a:gd name="T27" fmla="*/ 177 h 199"/>
              <a:gd name="T28" fmla="*/ 316 w 366"/>
              <a:gd name="T29" fmla="*/ 132 h 199"/>
              <a:gd name="T30" fmla="*/ 352 w 366"/>
              <a:gd name="T31" fmla="*/ 118 h 199"/>
              <a:gd name="T32" fmla="*/ 359 w 366"/>
              <a:gd name="T33" fmla="*/ 82 h 199"/>
              <a:gd name="T34" fmla="*/ 311 w 366"/>
              <a:gd name="T35" fmla="*/ 75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199">
                <a:moveTo>
                  <a:pt x="311" y="75"/>
                </a:moveTo>
                <a:cubicBezTo>
                  <a:pt x="320" y="57"/>
                  <a:pt x="310" y="31"/>
                  <a:pt x="290" y="24"/>
                </a:cubicBezTo>
                <a:cubicBezTo>
                  <a:pt x="271" y="17"/>
                  <a:pt x="247" y="30"/>
                  <a:pt x="242" y="50"/>
                </a:cubicBezTo>
                <a:cubicBezTo>
                  <a:pt x="242" y="26"/>
                  <a:pt x="221" y="3"/>
                  <a:pt x="196" y="1"/>
                </a:cubicBezTo>
                <a:cubicBezTo>
                  <a:pt x="172" y="0"/>
                  <a:pt x="148" y="19"/>
                  <a:pt x="145" y="44"/>
                </a:cubicBezTo>
                <a:cubicBezTo>
                  <a:pt x="128" y="31"/>
                  <a:pt x="111" y="17"/>
                  <a:pt x="90" y="12"/>
                </a:cubicBezTo>
                <a:cubicBezTo>
                  <a:pt x="70" y="7"/>
                  <a:pt x="45" y="12"/>
                  <a:pt x="33" y="29"/>
                </a:cubicBezTo>
                <a:cubicBezTo>
                  <a:pt x="21" y="46"/>
                  <a:pt x="30" y="76"/>
                  <a:pt x="51" y="79"/>
                </a:cubicBezTo>
                <a:cubicBezTo>
                  <a:pt x="22" y="78"/>
                  <a:pt x="0" y="114"/>
                  <a:pt x="13" y="140"/>
                </a:cubicBezTo>
                <a:cubicBezTo>
                  <a:pt x="26" y="166"/>
                  <a:pt x="68" y="169"/>
                  <a:pt x="85" y="145"/>
                </a:cubicBezTo>
                <a:cubicBezTo>
                  <a:pt x="87" y="174"/>
                  <a:pt x="114" y="198"/>
                  <a:pt x="143" y="199"/>
                </a:cubicBezTo>
                <a:cubicBezTo>
                  <a:pt x="172" y="199"/>
                  <a:pt x="199" y="176"/>
                  <a:pt x="203" y="148"/>
                </a:cubicBezTo>
                <a:cubicBezTo>
                  <a:pt x="217" y="159"/>
                  <a:pt x="231" y="171"/>
                  <a:pt x="247" y="178"/>
                </a:cubicBezTo>
                <a:cubicBezTo>
                  <a:pt x="264" y="185"/>
                  <a:pt x="284" y="186"/>
                  <a:pt x="299" y="177"/>
                </a:cubicBezTo>
                <a:cubicBezTo>
                  <a:pt x="315" y="169"/>
                  <a:pt x="324" y="148"/>
                  <a:pt x="316" y="132"/>
                </a:cubicBezTo>
                <a:cubicBezTo>
                  <a:pt x="329" y="130"/>
                  <a:pt x="343" y="127"/>
                  <a:pt x="352" y="118"/>
                </a:cubicBezTo>
                <a:cubicBezTo>
                  <a:pt x="362" y="109"/>
                  <a:pt x="366" y="93"/>
                  <a:pt x="359" y="82"/>
                </a:cubicBezTo>
                <a:cubicBezTo>
                  <a:pt x="352" y="71"/>
                  <a:pt x="334" y="62"/>
                  <a:pt x="311" y="75"/>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4" name="íşļîďe"/>
          <p:cNvSpPr/>
          <p:nvPr/>
        </p:nvSpPr>
        <p:spPr bwMode="auto">
          <a:xfrm>
            <a:off x="10974194" y="433706"/>
            <a:ext cx="838728" cy="321470"/>
          </a:xfrm>
          <a:custGeom>
            <a:avLst/>
            <a:gdLst>
              <a:gd name="T0" fmla="*/ 445 w 472"/>
              <a:gd name="T1" fmla="*/ 142 h 181"/>
              <a:gd name="T2" fmla="*/ 442 w 472"/>
              <a:gd name="T3" fmla="*/ 142 h 181"/>
              <a:gd name="T4" fmla="*/ 442 w 472"/>
              <a:gd name="T5" fmla="*/ 138 h 181"/>
              <a:gd name="T6" fmla="*/ 418 w 472"/>
              <a:gd name="T7" fmla="*/ 114 h 181"/>
              <a:gd name="T8" fmla="*/ 401 w 472"/>
              <a:gd name="T9" fmla="*/ 120 h 181"/>
              <a:gd name="T10" fmla="*/ 380 w 472"/>
              <a:gd name="T11" fmla="*/ 110 h 181"/>
              <a:gd name="T12" fmla="*/ 360 w 472"/>
              <a:gd name="T13" fmla="*/ 120 h 181"/>
              <a:gd name="T14" fmla="*/ 349 w 472"/>
              <a:gd name="T15" fmla="*/ 115 h 181"/>
              <a:gd name="T16" fmla="*/ 348 w 472"/>
              <a:gd name="T17" fmla="*/ 115 h 181"/>
              <a:gd name="T18" fmla="*/ 348 w 472"/>
              <a:gd name="T19" fmla="*/ 112 h 181"/>
              <a:gd name="T20" fmla="*/ 324 w 472"/>
              <a:gd name="T21" fmla="*/ 88 h 181"/>
              <a:gd name="T22" fmla="*/ 308 w 472"/>
              <a:gd name="T23" fmla="*/ 93 h 181"/>
              <a:gd name="T24" fmla="*/ 288 w 472"/>
              <a:gd name="T25" fmla="*/ 77 h 181"/>
              <a:gd name="T26" fmla="*/ 279 w 472"/>
              <a:gd name="T27" fmla="*/ 79 h 181"/>
              <a:gd name="T28" fmla="*/ 279 w 472"/>
              <a:gd name="T29" fmla="*/ 75 h 181"/>
              <a:gd name="T30" fmla="*/ 240 w 472"/>
              <a:gd name="T31" fmla="*/ 36 h 181"/>
              <a:gd name="T32" fmla="*/ 223 w 472"/>
              <a:gd name="T33" fmla="*/ 40 h 181"/>
              <a:gd name="T34" fmla="*/ 178 w 472"/>
              <a:gd name="T35" fmla="*/ 0 h 181"/>
              <a:gd name="T36" fmla="*/ 132 w 472"/>
              <a:gd name="T37" fmla="*/ 45 h 181"/>
              <a:gd name="T38" fmla="*/ 129 w 472"/>
              <a:gd name="T39" fmla="*/ 44 h 181"/>
              <a:gd name="T40" fmla="*/ 94 w 472"/>
              <a:gd name="T41" fmla="*/ 69 h 181"/>
              <a:gd name="T42" fmla="*/ 69 w 472"/>
              <a:gd name="T43" fmla="*/ 95 h 181"/>
              <a:gd name="T44" fmla="*/ 70 w 472"/>
              <a:gd name="T45" fmla="*/ 103 h 181"/>
              <a:gd name="T46" fmla="*/ 61 w 472"/>
              <a:gd name="T47" fmla="*/ 101 h 181"/>
              <a:gd name="T48" fmla="*/ 30 w 472"/>
              <a:gd name="T49" fmla="*/ 131 h 181"/>
              <a:gd name="T50" fmla="*/ 32 w 472"/>
              <a:gd name="T51" fmla="*/ 142 h 181"/>
              <a:gd name="T52" fmla="*/ 27 w 472"/>
              <a:gd name="T53" fmla="*/ 142 h 181"/>
              <a:gd name="T54" fmla="*/ 0 w 472"/>
              <a:gd name="T55" fmla="*/ 162 h 181"/>
              <a:gd name="T56" fmla="*/ 22 w 472"/>
              <a:gd name="T57" fmla="*/ 181 h 181"/>
              <a:gd name="T58" fmla="*/ 22 w 472"/>
              <a:gd name="T59" fmla="*/ 181 h 181"/>
              <a:gd name="T60" fmla="*/ 445 w 472"/>
              <a:gd name="T61" fmla="*/ 181 h 181"/>
              <a:gd name="T62" fmla="*/ 472 w 472"/>
              <a:gd name="T63" fmla="*/ 162 h 181"/>
              <a:gd name="T64" fmla="*/ 445 w 472"/>
              <a:gd name="T65" fmla="*/ 14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2" h="181">
                <a:moveTo>
                  <a:pt x="445" y="142"/>
                </a:moveTo>
                <a:cubicBezTo>
                  <a:pt x="444" y="142"/>
                  <a:pt x="443" y="142"/>
                  <a:pt x="442" y="142"/>
                </a:cubicBezTo>
                <a:cubicBezTo>
                  <a:pt x="442" y="140"/>
                  <a:pt x="442" y="139"/>
                  <a:pt x="442" y="138"/>
                </a:cubicBezTo>
                <a:cubicBezTo>
                  <a:pt x="442" y="124"/>
                  <a:pt x="432" y="114"/>
                  <a:pt x="418" y="114"/>
                </a:cubicBezTo>
                <a:cubicBezTo>
                  <a:pt x="412" y="114"/>
                  <a:pt x="406" y="116"/>
                  <a:pt x="401" y="120"/>
                </a:cubicBezTo>
                <a:cubicBezTo>
                  <a:pt x="397" y="114"/>
                  <a:pt x="389" y="110"/>
                  <a:pt x="380" y="110"/>
                </a:cubicBezTo>
                <a:cubicBezTo>
                  <a:pt x="372" y="110"/>
                  <a:pt x="364" y="114"/>
                  <a:pt x="360" y="120"/>
                </a:cubicBezTo>
                <a:cubicBezTo>
                  <a:pt x="357" y="117"/>
                  <a:pt x="353" y="115"/>
                  <a:pt x="349" y="115"/>
                </a:cubicBezTo>
                <a:cubicBezTo>
                  <a:pt x="348" y="115"/>
                  <a:pt x="348" y="115"/>
                  <a:pt x="348" y="115"/>
                </a:cubicBezTo>
                <a:cubicBezTo>
                  <a:pt x="348" y="114"/>
                  <a:pt x="348" y="113"/>
                  <a:pt x="348" y="112"/>
                </a:cubicBezTo>
                <a:cubicBezTo>
                  <a:pt x="348" y="99"/>
                  <a:pt x="337" y="88"/>
                  <a:pt x="324" y="88"/>
                </a:cubicBezTo>
                <a:cubicBezTo>
                  <a:pt x="318" y="88"/>
                  <a:pt x="313" y="90"/>
                  <a:pt x="308" y="93"/>
                </a:cubicBezTo>
                <a:cubicBezTo>
                  <a:pt x="306" y="84"/>
                  <a:pt x="298" y="77"/>
                  <a:pt x="288" y="77"/>
                </a:cubicBezTo>
                <a:cubicBezTo>
                  <a:pt x="285" y="77"/>
                  <a:pt x="282" y="78"/>
                  <a:pt x="279" y="79"/>
                </a:cubicBezTo>
                <a:cubicBezTo>
                  <a:pt x="279" y="78"/>
                  <a:pt x="279" y="77"/>
                  <a:pt x="279" y="75"/>
                </a:cubicBezTo>
                <a:cubicBezTo>
                  <a:pt x="279" y="54"/>
                  <a:pt x="262" y="36"/>
                  <a:pt x="240" y="36"/>
                </a:cubicBezTo>
                <a:cubicBezTo>
                  <a:pt x="234" y="36"/>
                  <a:pt x="228" y="38"/>
                  <a:pt x="223" y="40"/>
                </a:cubicBezTo>
                <a:cubicBezTo>
                  <a:pt x="221" y="18"/>
                  <a:pt x="201" y="0"/>
                  <a:pt x="178" y="0"/>
                </a:cubicBezTo>
                <a:cubicBezTo>
                  <a:pt x="153" y="0"/>
                  <a:pt x="132" y="20"/>
                  <a:pt x="132" y="45"/>
                </a:cubicBezTo>
                <a:cubicBezTo>
                  <a:pt x="131" y="45"/>
                  <a:pt x="130" y="44"/>
                  <a:pt x="129" y="44"/>
                </a:cubicBezTo>
                <a:cubicBezTo>
                  <a:pt x="113" y="44"/>
                  <a:pt x="99" y="54"/>
                  <a:pt x="94" y="69"/>
                </a:cubicBezTo>
                <a:cubicBezTo>
                  <a:pt x="80" y="69"/>
                  <a:pt x="69" y="81"/>
                  <a:pt x="69" y="95"/>
                </a:cubicBezTo>
                <a:cubicBezTo>
                  <a:pt x="69" y="98"/>
                  <a:pt x="69" y="100"/>
                  <a:pt x="70" y="103"/>
                </a:cubicBezTo>
                <a:cubicBezTo>
                  <a:pt x="67" y="102"/>
                  <a:pt x="64" y="101"/>
                  <a:pt x="61" y="101"/>
                </a:cubicBezTo>
                <a:cubicBezTo>
                  <a:pt x="44" y="101"/>
                  <a:pt x="30" y="115"/>
                  <a:pt x="30" y="131"/>
                </a:cubicBezTo>
                <a:cubicBezTo>
                  <a:pt x="30" y="135"/>
                  <a:pt x="31" y="139"/>
                  <a:pt x="32" y="142"/>
                </a:cubicBezTo>
                <a:cubicBezTo>
                  <a:pt x="31" y="142"/>
                  <a:pt x="29" y="142"/>
                  <a:pt x="27" y="142"/>
                </a:cubicBezTo>
                <a:cubicBezTo>
                  <a:pt x="12" y="142"/>
                  <a:pt x="0" y="151"/>
                  <a:pt x="0" y="162"/>
                </a:cubicBezTo>
                <a:cubicBezTo>
                  <a:pt x="0" y="171"/>
                  <a:pt x="10" y="179"/>
                  <a:pt x="22" y="181"/>
                </a:cubicBezTo>
                <a:cubicBezTo>
                  <a:pt x="22" y="181"/>
                  <a:pt x="22" y="181"/>
                  <a:pt x="22" y="181"/>
                </a:cubicBezTo>
                <a:cubicBezTo>
                  <a:pt x="445" y="181"/>
                  <a:pt x="445" y="181"/>
                  <a:pt x="445" y="181"/>
                </a:cubicBezTo>
                <a:cubicBezTo>
                  <a:pt x="460" y="181"/>
                  <a:pt x="472" y="172"/>
                  <a:pt x="472" y="162"/>
                </a:cubicBezTo>
                <a:cubicBezTo>
                  <a:pt x="472" y="151"/>
                  <a:pt x="460" y="142"/>
                  <a:pt x="445" y="142"/>
                </a:cubicBezTo>
                <a:close/>
              </a:path>
            </a:pathLst>
          </a:custGeom>
          <a:solidFill>
            <a:schemeClr val="bg1"/>
          </a:solidFill>
          <a:ln>
            <a:noFill/>
          </a:ln>
        </p:spPr>
        <p:txBody>
          <a:bodyPr anchor="ctr"/>
          <a:lstStyle/>
          <a:p>
            <a:pPr algn="ctr"/>
            <a:endParaRPr/>
          </a:p>
        </p:txBody>
      </p:sp>
      <p:grpSp>
        <p:nvGrpSpPr>
          <p:cNvPr id="35" name="组合 34"/>
          <p:cNvGrpSpPr/>
          <p:nvPr/>
        </p:nvGrpSpPr>
        <p:grpSpPr>
          <a:xfrm>
            <a:off x="637540" y="702945"/>
            <a:ext cx="1847215" cy="1694815"/>
            <a:chOff x="5190329" y="4025400"/>
            <a:chExt cx="1847125" cy="1694929"/>
          </a:xfrm>
        </p:grpSpPr>
        <p:sp>
          <p:nvSpPr>
            <p:cNvPr id="453" name="íşḷíḋe"/>
            <p:cNvSpPr/>
            <p:nvPr/>
          </p:nvSpPr>
          <p:spPr bwMode="auto">
            <a:xfrm>
              <a:off x="6502243" y="4861071"/>
              <a:ext cx="535211" cy="457148"/>
            </a:xfrm>
            <a:custGeom>
              <a:avLst/>
              <a:gdLst>
                <a:gd name="T0" fmla="*/ 470 w 532"/>
                <a:gd name="T1" fmla="*/ 128 h 455"/>
                <a:gd name="T2" fmla="*/ 266 w 532"/>
                <a:gd name="T3" fmla="*/ 1 h 455"/>
                <a:gd name="T4" fmla="*/ 266 w 532"/>
                <a:gd name="T5" fmla="*/ 1 h 455"/>
                <a:gd name="T6" fmla="*/ 62 w 532"/>
                <a:gd name="T7" fmla="*/ 128 h 455"/>
                <a:gd name="T8" fmla="*/ 171 w 532"/>
                <a:gd name="T9" fmla="*/ 455 h 455"/>
                <a:gd name="T10" fmla="*/ 266 w 532"/>
                <a:gd name="T11" fmla="*/ 455 h 455"/>
                <a:gd name="T12" fmla="*/ 266 w 532"/>
                <a:gd name="T13" fmla="*/ 455 h 455"/>
                <a:gd name="T14" fmla="*/ 361 w 532"/>
                <a:gd name="T15" fmla="*/ 455 h 455"/>
                <a:gd name="T16" fmla="*/ 470 w 532"/>
                <a:gd name="T17" fmla="*/ 128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2" h="455">
                  <a:moveTo>
                    <a:pt x="470" y="128"/>
                  </a:moveTo>
                  <a:cubicBezTo>
                    <a:pt x="427" y="0"/>
                    <a:pt x="277" y="1"/>
                    <a:pt x="266" y="1"/>
                  </a:cubicBezTo>
                  <a:cubicBezTo>
                    <a:pt x="266" y="1"/>
                    <a:pt x="266" y="1"/>
                    <a:pt x="266" y="1"/>
                  </a:cubicBezTo>
                  <a:cubicBezTo>
                    <a:pt x="254" y="1"/>
                    <a:pt x="105" y="1"/>
                    <a:pt x="62" y="128"/>
                  </a:cubicBezTo>
                  <a:cubicBezTo>
                    <a:pt x="0" y="313"/>
                    <a:pt x="171" y="455"/>
                    <a:pt x="171" y="455"/>
                  </a:cubicBezTo>
                  <a:cubicBezTo>
                    <a:pt x="266" y="455"/>
                    <a:pt x="266" y="455"/>
                    <a:pt x="266" y="455"/>
                  </a:cubicBezTo>
                  <a:cubicBezTo>
                    <a:pt x="266" y="455"/>
                    <a:pt x="266" y="455"/>
                    <a:pt x="266" y="455"/>
                  </a:cubicBezTo>
                  <a:cubicBezTo>
                    <a:pt x="361" y="455"/>
                    <a:pt x="361" y="455"/>
                    <a:pt x="361" y="455"/>
                  </a:cubicBezTo>
                  <a:cubicBezTo>
                    <a:pt x="361" y="455"/>
                    <a:pt x="532" y="313"/>
                    <a:pt x="470" y="1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54" name="iŝļídê"/>
            <p:cNvSpPr/>
            <p:nvPr/>
          </p:nvSpPr>
          <p:spPr bwMode="auto">
            <a:xfrm>
              <a:off x="6672410" y="5338436"/>
              <a:ext cx="194878" cy="137594"/>
            </a:xfrm>
            <a:custGeom>
              <a:avLst/>
              <a:gdLst>
                <a:gd name="T0" fmla="*/ 194 w 194"/>
                <a:gd name="T1" fmla="*/ 2 h 137"/>
                <a:gd name="T2" fmla="*/ 191 w 194"/>
                <a:gd name="T3" fmla="*/ 0 h 137"/>
                <a:gd name="T4" fmla="*/ 3 w 194"/>
                <a:gd name="T5" fmla="*/ 0 h 137"/>
                <a:gd name="T6" fmla="*/ 0 w 194"/>
                <a:gd name="T7" fmla="*/ 2 h 137"/>
                <a:gd name="T8" fmla="*/ 0 w 194"/>
                <a:gd name="T9" fmla="*/ 4 h 137"/>
                <a:gd name="T10" fmla="*/ 25 w 194"/>
                <a:gd name="T11" fmla="*/ 137 h 137"/>
                <a:gd name="T12" fmla="*/ 32 w 194"/>
                <a:gd name="T13" fmla="*/ 136 h 137"/>
                <a:gd name="T14" fmla="*/ 14 w 194"/>
                <a:gd name="T15" fmla="*/ 42 h 137"/>
                <a:gd name="T16" fmla="*/ 180 w 194"/>
                <a:gd name="T17" fmla="*/ 42 h 137"/>
                <a:gd name="T18" fmla="*/ 161 w 194"/>
                <a:gd name="T19" fmla="*/ 136 h 137"/>
                <a:gd name="T20" fmla="*/ 168 w 194"/>
                <a:gd name="T21" fmla="*/ 137 h 137"/>
                <a:gd name="T22" fmla="*/ 194 w 194"/>
                <a:gd name="T23" fmla="*/ 4 h 137"/>
                <a:gd name="T24" fmla="*/ 194 w 194"/>
                <a:gd name="T25" fmla="*/ 2 h 137"/>
                <a:gd name="T26" fmla="*/ 183 w 194"/>
                <a:gd name="T27" fmla="*/ 7 h 137"/>
                <a:gd name="T28" fmla="*/ 159 w 194"/>
                <a:gd name="T29" fmla="*/ 33 h 137"/>
                <a:gd name="T30" fmla="*/ 135 w 194"/>
                <a:gd name="T31" fmla="*/ 7 h 137"/>
                <a:gd name="T32" fmla="*/ 183 w 194"/>
                <a:gd name="T33" fmla="*/ 7 h 137"/>
                <a:gd name="T34" fmla="*/ 185 w 194"/>
                <a:gd name="T35" fmla="*/ 15 h 137"/>
                <a:gd name="T36" fmla="*/ 181 w 194"/>
                <a:gd name="T37" fmla="*/ 35 h 137"/>
                <a:gd name="T38" fmla="*/ 167 w 194"/>
                <a:gd name="T39" fmla="*/ 35 h 137"/>
                <a:gd name="T40" fmla="*/ 185 w 194"/>
                <a:gd name="T41" fmla="*/ 15 h 137"/>
                <a:gd name="T42" fmla="*/ 105 w 194"/>
                <a:gd name="T43" fmla="*/ 35 h 137"/>
                <a:gd name="T44" fmla="*/ 128 w 194"/>
                <a:gd name="T45" fmla="*/ 9 h 137"/>
                <a:gd name="T46" fmla="*/ 151 w 194"/>
                <a:gd name="T47" fmla="*/ 35 h 137"/>
                <a:gd name="T48" fmla="*/ 105 w 194"/>
                <a:gd name="T49" fmla="*/ 35 h 137"/>
                <a:gd name="T50" fmla="*/ 121 w 194"/>
                <a:gd name="T51" fmla="*/ 7 h 137"/>
                <a:gd name="T52" fmla="*/ 97 w 194"/>
                <a:gd name="T53" fmla="*/ 33 h 137"/>
                <a:gd name="T54" fmla="*/ 73 w 194"/>
                <a:gd name="T55" fmla="*/ 7 h 137"/>
                <a:gd name="T56" fmla="*/ 121 w 194"/>
                <a:gd name="T57" fmla="*/ 7 h 137"/>
                <a:gd name="T58" fmla="*/ 43 w 194"/>
                <a:gd name="T59" fmla="*/ 35 h 137"/>
                <a:gd name="T60" fmla="*/ 66 w 194"/>
                <a:gd name="T61" fmla="*/ 9 h 137"/>
                <a:gd name="T62" fmla="*/ 89 w 194"/>
                <a:gd name="T63" fmla="*/ 35 h 137"/>
                <a:gd name="T64" fmla="*/ 43 w 194"/>
                <a:gd name="T65" fmla="*/ 35 h 137"/>
                <a:gd name="T66" fmla="*/ 27 w 194"/>
                <a:gd name="T67" fmla="*/ 35 h 137"/>
                <a:gd name="T68" fmla="*/ 13 w 194"/>
                <a:gd name="T69" fmla="*/ 35 h 137"/>
                <a:gd name="T70" fmla="*/ 9 w 194"/>
                <a:gd name="T71" fmla="*/ 15 h 137"/>
                <a:gd name="T72" fmla="*/ 27 w 194"/>
                <a:gd name="T73" fmla="*/ 35 h 137"/>
                <a:gd name="T74" fmla="*/ 59 w 194"/>
                <a:gd name="T75" fmla="*/ 7 h 137"/>
                <a:gd name="T76" fmla="*/ 35 w 194"/>
                <a:gd name="T77" fmla="*/ 33 h 137"/>
                <a:gd name="T78" fmla="*/ 11 w 194"/>
                <a:gd name="T79" fmla="*/ 7 h 137"/>
                <a:gd name="T80" fmla="*/ 59 w 194"/>
                <a:gd name="T81" fmla="*/ 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4" h="137">
                  <a:moveTo>
                    <a:pt x="194" y="2"/>
                  </a:moveTo>
                  <a:cubicBezTo>
                    <a:pt x="193" y="1"/>
                    <a:pt x="192" y="0"/>
                    <a:pt x="191" y="0"/>
                  </a:cubicBezTo>
                  <a:cubicBezTo>
                    <a:pt x="3" y="0"/>
                    <a:pt x="3" y="0"/>
                    <a:pt x="3" y="0"/>
                  </a:cubicBezTo>
                  <a:cubicBezTo>
                    <a:pt x="2" y="0"/>
                    <a:pt x="1" y="1"/>
                    <a:pt x="0" y="2"/>
                  </a:cubicBezTo>
                  <a:cubicBezTo>
                    <a:pt x="0" y="3"/>
                    <a:pt x="0" y="3"/>
                    <a:pt x="0" y="4"/>
                  </a:cubicBezTo>
                  <a:cubicBezTo>
                    <a:pt x="25" y="137"/>
                    <a:pt x="25" y="137"/>
                    <a:pt x="25" y="137"/>
                  </a:cubicBezTo>
                  <a:cubicBezTo>
                    <a:pt x="32" y="136"/>
                    <a:pt x="32" y="136"/>
                    <a:pt x="32" y="136"/>
                  </a:cubicBezTo>
                  <a:cubicBezTo>
                    <a:pt x="14" y="42"/>
                    <a:pt x="14" y="42"/>
                    <a:pt x="14" y="42"/>
                  </a:cubicBezTo>
                  <a:cubicBezTo>
                    <a:pt x="180" y="42"/>
                    <a:pt x="180" y="42"/>
                    <a:pt x="180" y="42"/>
                  </a:cubicBezTo>
                  <a:cubicBezTo>
                    <a:pt x="161" y="136"/>
                    <a:pt x="161" y="136"/>
                    <a:pt x="161" y="136"/>
                  </a:cubicBezTo>
                  <a:cubicBezTo>
                    <a:pt x="168" y="137"/>
                    <a:pt x="168" y="137"/>
                    <a:pt x="168" y="137"/>
                  </a:cubicBezTo>
                  <a:cubicBezTo>
                    <a:pt x="194" y="4"/>
                    <a:pt x="194" y="4"/>
                    <a:pt x="194" y="4"/>
                  </a:cubicBezTo>
                  <a:cubicBezTo>
                    <a:pt x="194" y="3"/>
                    <a:pt x="194" y="3"/>
                    <a:pt x="194" y="2"/>
                  </a:cubicBezTo>
                  <a:close/>
                  <a:moveTo>
                    <a:pt x="183" y="7"/>
                  </a:moveTo>
                  <a:cubicBezTo>
                    <a:pt x="159" y="33"/>
                    <a:pt x="159" y="33"/>
                    <a:pt x="159" y="33"/>
                  </a:cubicBezTo>
                  <a:cubicBezTo>
                    <a:pt x="135" y="7"/>
                    <a:pt x="135" y="7"/>
                    <a:pt x="135" y="7"/>
                  </a:cubicBezTo>
                  <a:lnTo>
                    <a:pt x="183" y="7"/>
                  </a:lnTo>
                  <a:close/>
                  <a:moveTo>
                    <a:pt x="185" y="15"/>
                  </a:moveTo>
                  <a:cubicBezTo>
                    <a:pt x="181" y="35"/>
                    <a:pt x="181" y="35"/>
                    <a:pt x="181" y="35"/>
                  </a:cubicBezTo>
                  <a:cubicBezTo>
                    <a:pt x="167" y="35"/>
                    <a:pt x="167" y="35"/>
                    <a:pt x="167" y="35"/>
                  </a:cubicBezTo>
                  <a:lnTo>
                    <a:pt x="185" y="15"/>
                  </a:lnTo>
                  <a:close/>
                  <a:moveTo>
                    <a:pt x="105" y="35"/>
                  </a:moveTo>
                  <a:cubicBezTo>
                    <a:pt x="128" y="9"/>
                    <a:pt x="128" y="9"/>
                    <a:pt x="128" y="9"/>
                  </a:cubicBezTo>
                  <a:cubicBezTo>
                    <a:pt x="151" y="35"/>
                    <a:pt x="151" y="35"/>
                    <a:pt x="151" y="35"/>
                  </a:cubicBezTo>
                  <a:lnTo>
                    <a:pt x="105" y="35"/>
                  </a:lnTo>
                  <a:close/>
                  <a:moveTo>
                    <a:pt x="121" y="7"/>
                  </a:moveTo>
                  <a:cubicBezTo>
                    <a:pt x="97" y="33"/>
                    <a:pt x="97" y="33"/>
                    <a:pt x="97" y="33"/>
                  </a:cubicBezTo>
                  <a:cubicBezTo>
                    <a:pt x="73" y="7"/>
                    <a:pt x="73" y="7"/>
                    <a:pt x="73" y="7"/>
                  </a:cubicBezTo>
                  <a:lnTo>
                    <a:pt x="121" y="7"/>
                  </a:lnTo>
                  <a:close/>
                  <a:moveTo>
                    <a:pt x="43" y="35"/>
                  </a:moveTo>
                  <a:cubicBezTo>
                    <a:pt x="66" y="9"/>
                    <a:pt x="66" y="9"/>
                    <a:pt x="66" y="9"/>
                  </a:cubicBezTo>
                  <a:cubicBezTo>
                    <a:pt x="89" y="35"/>
                    <a:pt x="89" y="35"/>
                    <a:pt x="89" y="35"/>
                  </a:cubicBezTo>
                  <a:lnTo>
                    <a:pt x="43" y="35"/>
                  </a:lnTo>
                  <a:close/>
                  <a:moveTo>
                    <a:pt x="27" y="35"/>
                  </a:moveTo>
                  <a:cubicBezTo>
                    <a:pt x="13" y="35"/>
                    <a:pt x="13" y="35"/>
                    <a:pt x="13" y="35"/>
                  </a:cubicBezTo>
                  <a:cubicBezTo>
                    <a:pt x="9" y="15"/>
                    <a:pt x="9" y="15"/>
                    <a:pt x="9" y="15"/>
                  </a:cubicBezTo>
                  <a:lnTo>
                    <a:pt x="27" y="35"/>
                  </a:lnTo>
                  <a:close/>
                  <a:moveTo>
                    <a:pt x="59" y="7"/>
                  </a:moveTo>
                  <a:cubicBezTo>
                    <a:pt x="35" y="33"/>
                    <a:pt x="35" y="33"/>
                    <a:pt x="35" y="33"/>
                  </a:cubicBezTo>
                  <a:cubicBezTo>
                    <a:pt x="11" y="7"/>
                    <a:pt x="11" y="7"/>
                    <a:pt x="11" y="7"/>
                  </a:cubicBezTo>
                  <a:lnTo>
                    <a:pt x="59" y="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55" name="íṥlïḋè"/>
            <p:cNvSpPr/>
            <p:nvPr/>
          </p:nvSpPr>
          <p:spPr bwMode="auto">
            <a:xfrm>
              <a:off x="6698243" y="5479400"/>
              <a:ext cx="143210" cy="97158"/>
            </a:xfrm>
            <a:custGeom>
              <a:avLst/>
              <a:gdLst>
                <a:gd name="T0" fmla="*/ 0 w 142"/>
                <a:gd name="T1" fmla="*/ 0 h 97"/>
                <a:gd name="T2" fmla="*/ 14 w 142"/>
                <a:gd name="T3" fmla="*/ 93 h 97"/>
                <a:gd name="T4" fmla="*/ 19 w 142"/>
                <a:gd name="T5" fmla="*/ 97 h 97"/>
                <a:gd name="T6" fmla="*/ 123 w 142"/>
                <a:gd name="T7" fmla="*/ 97 h 97"/>
                <a:gd name="T8" fmla="*/ 128 w 142"/>
                <a:gd name="T9" fmla="*/ 93 h 97"/>
                <a:gd name="T10" fmla="*/ 142 w 142"/>
                <a:gd name="T11" fmla="*/ 0 h 97"/>
                <a:gd name="T12" fmla="*/ 0 w 14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42" h="97">
                  <a:moveTo>
                    <a:pt x="0" y="0"/>
                  </a:moveTo>
                  <a:cubicBezTo>
                    <a:pt x="14" y="93"/>
                    <a:pt x="14" y="93"/>
                    <a:pt x="14" y="93"/>
                  </a:cubicBezTo>
                  <a:cubicBezTo>
                    <a:pt x="15" y="95"/>
                    <a:pt x="17" y="97"/>
                    <a:pt x="19" y="97"/>
                  </a:cubicBezTo>
                  <a:cubicBezTo>
                    <a:pt x="123" y="97"/>
                    <a:pt x="123" y="97"/>
                    <a:pt x="123" y="97"/>
                  </a:cubicBezTo>
                  <a:cubicBezTo>
                    <a:pt x="125" y="97"/>
                    <a:pt x="127" y="95"/>
                    <a:pt x="128" y="93"/>
                  </a:cubicBezTo>
                  <a:cubicBezTo>
                    <a:pt x="142" y="0"/>
                    <a:pt x="142" y="0"/>
                    <a:pt x="142" y="0"/>
                  </a:cubicBezTo>
                  <a:lnTo>
                    <a:pt x="0" y="0"/>
                  </a:lnTo>
                  <a:close/>
                </a:path>
              </a:pathLst>
            </a:custGeom>
            <a:solidFill>
              <a:srgbClr val="9E5A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56" name="íṩlidé"/>
            <p:cNvSpPr/>
            <p:nvPr/>
          </p:nvSpPr>
          <p:spPr bwMode="auto">
            <a:xfrm>
              <a:off x="6770129" y="5479400"/>
              <a:ext cx="71324" cy="97158"/>
            </a:xfrm>
            <a:custGeom>
              <a:avLst/>
              <a:gdLst>
                <a:gd name="T0" fmla="*/ 0 w 71"/>
                <a:gd name="T1" fmla="*/ 0 h 97"/>
                <a:gd name="T2" fmla="*/ 0 w 71"/>
                <a:gd name="T3" fmla="*/ 97 h 97"/>
                <a:gd name="T4" fmla="*/ 52 w 71"/>
                <a:gd name="T5" fmla="*/ 97 h 97"/>
                <a:gd name="T6" fmla="*/ 57 w 71"/>
                <a:gd name="T7" fmla="*/ 93 h 97"/>
                <a:gd name="T8" fmla="*/ 71 w 71"/>
                <a:gd name="T9" fmla="*/ 0 h 97"/>
                <a:gd name="T10" fmla="*/ 0 w 71"/>
                <a:gd name="T11" fmla="*/ 0 h 97"/>
              </a:gdLst>
              <a:ahLst/>
              <a:cxnLst>
                <a:cxn ang="0">
                  <a:pos x="T0" y="T1"/>
                </a:cxn>
                <a:cxn ang="0">
                  <a:pos x="T2" y="T3"/>
                </a:cxn>
                <a:cxn ang="0">
                  <a:pos x="T4" y="T5"/>
                </a:cxn>
                <a:cxn ang="0">
                  <a:pos x="T6" y="T7"/>
                </a:cxn>
                <a:cxn ang="0">
                  <a:pos x="T8" y="T9"/>
                </a:cxn>
                <a:cxn ang="0">
                  <a:pos x="T10" y="T11"/>
                </a:cxn>
              </a:cxnLst>
              <a:rect l="0" t="0" r="r" b="b"/>
              <a:pathLst>
                <a:path w="71" h="97">
                  <a:moveTo>
                    <a:pt x="0" y="0"/>
                  </a:moveTo>
                  <a:cubicBezTo>
                    <a:pt x="0" y="97"/>
                    <a:pt x="0" y="97"/>
                    <a:pt x="0" y="97"/>
                  </a:cubicBezTo>
                  <a:cubicBezTo>
                    <a:pt x="52" y="97"/>
                    <a:pt x="52" y="97"/>
                    <a:pt x="52" y="97"/>
                  </a:cubicBezTo>
                  <a:cubicBezTo>
                    <a:pt x="54" y="97"/>
                    <a:pt x="56" y="95"/>
                    <a:pt x="57" y="93"/>
                  </a:cubicBezTo>
                  <a:cubicBezTo>
                    <a:pt x="71" y="0"/>
                    <a:pt x="71" y="0"/>
                    <a:pt x="71" y="0"/>
                  </a:cubicBezTo>
                  <a:lnTo>
                    <a:pt x="0" y="0"/>
                  </a:lnTo>
                  <a:close/>
                </a:path>
              </a:pathLst>
            </a:custGeom>
            <a:solidFill>
              <a:srgbClr val="954A3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57" name="íśḻîḋe"/>
            <p:cNvSpPr/>
            <p:nvPr/>
          </p:nvSpPr>
          <p:spPr bwMode="auto">
            <a:xfrm>
              <a:off x="6691504" y="5465360"/>
              <a:ext cx="156688" cy="16848"/>
            </a:xfrm>
            <a:custGeom>
              <a:avLst/>
              <a:gdLst>
                <a:gd name="T0" fmla="*/ 147 w 156"/>
                <a:gd name="T1" fmla="*/ 17 h 17"/>
                <a:gd name="T2" fmla="*/ 9 w 156"/>
                <a:gd name="T3" fmla="*/ 17 h 17"/>
                <a:gd name="T4" fmla="*/ 0 w 156"/>
                <a:gd name="T5" fmla="*/ 8 h 17"/>
                <a:gd name="T6" fmla="*/ 0 w 156"/>
                <a:gd name="T7" fmla="*/ 8 h 17"/>
                <a:gd name="T8" fmla="*/ 9 w 156"/>
                <a:gd name="T9" fmla="*/ 0 h 17"/>
                <a:gd name="T10" fmla="*/ 147 w 156"/>
                <a:gd name="T11" fmla="*/ 0 h 17"/>
                <a:gd name="T12" fmla="*/ 156 w 156"/>
                <a:gd name="T13" fmla="*/ 8 h 17"/>
                <a:gd name="T14" fmla="*/ 156 w 156"/>
                <a:gd name="T15" fmla="*/ 8 h 17"/>
                <a:gd name="T16" fmla="*/ 147 w 156"/>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17">
                  <a:moveTo>
                    <a:pt x="147" y="17"/>
                  </a:moveTo>
                  <a:cubicBezTo>
                    <a:pt x="9" y="17"/>
                    <a:pt x="9" y="17"/>
                    <a:pt x="9" y="17"/>
                  </a:cubicBezTo>
                  <a:cubicBezTo>
                    <a:pt x="4" y="17"/>
                    <a:pt x="0" y="13"/>
                    <a:pt x="0" y="8"/>
                  </a:cubicBezTo>
                  <a:cubicBezTo>
                    <a:pt x="0" y="8"/>
                    <a:pt x="0" y="8"/>
                    <a:pt x="0" y="8"/>
                  </a:cubicBezTo>
                  <a:cubicBezTo>
                    <a:pt x="0" y="4"/>
                    <a:pt x="4" y="0"/>
                    <a:pt x="9" y="0"/>
                  </a:cubicBezTo>
                  <a:cubicBezTo>
                    <a:pt x="147" y="0"/>
                    <a:pt x="147" y="0"/>
                    <a:pt x="147" y="0"/>
                  </a:cubicBezTo>
                  <a:cubicBezTo>
                    <a:pt x="152" y="0"/>
                    <a:pt x="156" y="4"/>
                    <a:pt x="156" y="8"/>
                  </a:cubicBezTo>
                  <a:cubicBezTo>
                    <a:pt x="156" y="8"/>
                    <a:pt x="156" y="8"/>
                    <a:pt x="156" y="8"/>
                  </a:cubicBezTo>
                  <a:cubicBezTo>
                    <a:pt x="156" y="13"/>
                    <a:pt x="152" y="17"/>
                    <a:pt x="147" y="17"/>
                  </a:cubicBezTo>
                  <a:close/>
                </a:path>
              </a:pathLst>
            </a:custGeom>
            <a:solidFill>
              <a:srgbClr val="77392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58" name="íṧḻíḋé"/>
            <p:cNvSpPr/>
            <p:nvPr/>
          </p:nvSpPr>
          <p:spPr bwMode="auto">
            <a:xfrm>
              <a:off x="6798209" y="5465921"/>
              <a:ext cx="28080" cy="41559"/>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2" y="41"/>
                    <a:pt x="14" y="41"/>
                  </a:cubicBezTo>
                  <a:cubicBezTo>
                    <a:pt x="7"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59" name="ïšlîḍè"/>
            <p:cNvSpPr/>
            <p:nvPr/>
          </p:nvSpPr>
          <p:spPr bwMode="auto">
            <a:xfrm>
              <a:off x="6756089" y="5465921"/>
              <a:ext cx="28080" cy="41559"/>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1" y="41"/>
                    <a:pt x="14" y="41"/>
                  </a:cubicBezTo>
                  <a:cubicBezTo>
                    <a:pt x="6"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0" name="îṧḻîḓe"/>
            <p:cNvSpPr/>
            <p:nvPr/>
          </p:nvSpPr>
          <p:spPr bwMode="auto">
            <a:xfrm>
              <a:off x="6713407" y="5465921"/>
              <a:ext cx="27519" cy="41559"/>
            </a:xfrm>
            <a:custGeom>
              <a:avLst/>
              <a:gdLst>
                <a:gd name="T0" fmla="*/ 27 w 27"/>
                <a:gd name="T1" fmla="*/ 28 h 41"/>
                <a:gd name="T2" fmla="*/ 14 w 27"/>
                <a:gd name="T3" fmla="*/ 41 h 41"/>
                <a:gd name="T4" fmla="*/ 0 w 27"/>
                <a:gd name="T5" fmla="*/ 28 h 41"/>
                <a:gd name="T6" fmla="*/ 14 w 27"/>
                <a:gd name="T7" fmla="*/ 0 h 41"/>
                <a:gd name="T8" fmla="*/ 27 w 27"/>
                <a:gd name="T9" fmla="*/ 28 h 41"/>
              </a:gdLst>
              <a:ahLst/>
              <a:cxnLst>
                <a:cxn ang="0">
                  <a:pos x="T0" y="T1"/>
                </a:cxn>
                <a:cxn ang="0">
                  <a:pos x="T2" y="T3"/>
                </a:cxn>
                <a:cxn ang="0">
                  <a:pos x="T4" y="T5"/>
                </a:cxn>
                <a:cxn ang="0">
                  <a:pos x="T6" y="T7"/>
                </a:cxn>
                <a:cxn ang="0">
                  <a:pos x="T8" y="T9"/>
                </a:cxn>
              </a:cxnLst>
              <a:rect l="0" t="0" r="r" b="b"/>
              <a:pathLst>
                <a:path w="27" h="41">
                  <a:moveTo>
                    <a:pt x="27" y="28"/>
                  </a:moveTo>
                  <a:cubicBezTo>
                    <a:pt x="27" y="35"/>
                    <a:pt x="21" y="41"/>
                    <a:pt x="14" y="41"/>
                  </a:cubicBezTo>
                  <a:cubicBezTo>
                    <a:pt x="6" y="41"/>
                    <a:pt x="0" y="35"/>
                    <a:pt x="0" y="28"/>
                  </a:cubicBezTo>
                  <a:cubicBezTo>
                    <a:pt x="0" y="20"/>
                    <a:pt x="14" y="0"/>
                    <a:pt x="14" y="0"/>
                  </a:cubicBezTo>
                  <a:cubicBezTo>
                    <a:pt x="14" y="0"/>
                    <a:pt x="27" y="20"/>
                    <a:pt x="27"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1" name="iŝlïḍé"/>
            <p:cNvSpPr/>
            <p:nvPr/>
          </p:nvSpPr>
          <p:spPr bwMode="auto">
            <a:xfrm>
              <a:off x="6770129" y="5465921"/>
              <a:ext cx="14040" cy="41559"/>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7"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2" name="isḻidê"/>
            <p:cNvSpPr/>
            <p:nvPr/>
          </p:nvSpPr>
          <p:spPr bwMode="auto">
            <a:xfrm>
              <a:off x="6812249" y="5465921"/>
              <a:ext cx="14040" cy="41559"/>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8"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3" name="iṩļíḋe"/>
            <p:cNvSpPr/>
            <p:nvPr/>
          </p:nvSpPr>
          <p:spPr bwMode="auto">
            <a:xfrm>
              <a:off x="6727447" y="5465921"/>
              <a:ext cx="13479" cy="41559"/>
            </a:xfrm>
            <a:custGeom>
              <a:avLst/>
              <a:gdLst>
                <a:gd name="T0" fmla="*/ 0 w 13"/>
                <a:gd name="T1" fmla="*/ 0 h 41"/>
                <a:gd name="T2" fmla="*/ 0 w 13"/>
                <a:gd name="T3" fmla="*/ 41 h 41"/>
                <a:gd name="T4" fmla="*/ 13 w 13"/>
                <a:gd name="T5" fmla="*/ 28 h 41"/>
                <a:gd name="T6" fmla="*/ 0 w 13"/>
                <a:gd name="T7" fmla="*/ 0 h 41"/>
              </a:gdLst>
              <a:ahLst/>
              <a:cxnLst>
                <a:cxn ang="0">
                  <a:pos x="T0" y="T1"/>
                </a:cxn>
                <a:cxn ang="0">
                  <a:pos x="T2" y="T3"/>
                </a:cxn>
                <a:cxn ang="0">
                  <a:pos x="T4" y="T5"/>
                </a:cxn>
                <a:cxn ang="0">
                  <a:pos x="T6" y="T7"/>
                </a:cxn>
              </a:cxnLst>
              <a:rect l="0" t="0" r="r" b="b"/>
              <a:pathLst>
                <a:path w="13" h="41">
                  <a:moveTo>
                    <a:pt x="0" y="0"/>
                  </a:moveTo>
                  <a:cubicBezTo>
                    <a:pt x="0" y="41"/>
                    <a:pt x="0" y="41"/>
                    <a:pt x="0" y="41"/>
                  </a:cubicBezTo>
                  <a:cubicBezTo>
                    <a:pt x="7" y="41"/>
                    <a:pt x="13" y="35"/>
                    <a:pt x="13" y="28"/>
                  </a:cubicBezTo>
                  <a:cubicBezTo>
                    <a:pt x="13"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4" name="iSlïďè"/>
            <p:cNvSpPr/>
            <p:nvPr/>
          </p:nvSpPr>
          <p:spPr bwMode="auto">
            <a:xfrm>
              <a:off x="6807195" y="5460305"/>
              <a:ext cx="11232" cy="10671"/>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5" name="iŝḻïḑè"/>
            <p:cNvSpPr/>
            <p:nvPr/>
          </p:nvSpPr>
          <p:spPr bwMode="auto">
            <a:xfrm>
              <a:off x="6763951" y="5460305"/>
              <a:ext cx="11794" cy="10671"/>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6" name="ïṣľîḍè"/>
            <p:cNvSpPr/>
            <p:nvPr/>
          </p:nvSpPr>
          <p:spPr bwMode="auto">
            <a:xfrm>
              <a:off x="6721831" y="5460305"/>
              <a:ext cx="10671" cy="10671"/>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7" name="ïṡľiḋe"/>
            <p:cNvSpPr/>
            <p:nvPr/>
          </p:nvSpPr>
          <p:spPr bwMode="auto">
            <a:xfrm>
              <a:off x="6705544" y="5522643"/>
              <a:ext cx="128608" cy="16848"/>
            </a:xfrm>
            <a:custGeom>
              <a:avLst/>
              <a:gdLst>
                <a:gd name="T0" fmla="*/ 226 w 229"/>
                <a:gd name="T1" fmla="*/ 30 h 30"/>
                <a:gd name="T2" fmla="*/ 229 w 229"/>
                <a:gd name="T3" fmla="*/ 0 h 30"/>
                <a:gd name="T4" fmla="*/ 0 w 229"/>
                <a:gd name="T5" fmla="*/ 0 h 30"/>
                <a:gd name="T6" fmla="*/ 4 w 229"/>
                <a:gd name="T7" fmla="*/ 30 h 30"/>
                <a:gd name="T8" fmla="*/ 226 w 229"/>
                <a:gd name="T9" fmla="*/ 30 h 30"/>
              </a:gdLst>
              <a:ahLst/>
              <a:cxnLst>
                <a:cxn ang="0">
                  <a:pos x="T0" y="T1"/>
                </a:cxn>
                <a:cxn ang="0">
                  <a:pos x="T2" y="T3"/>
                </a:cxn>
                <a:cxn ang="0">
                  <a:pos x="T4" y="T5"/>
                </a:cxn>
                <a:cxn ang="0">
                  <a:pos x="T6" y="T7"/>
                </a:cxn>
                <a:cxn ang="0">
                  <a:pos x="T8" y="T9"/>
                </a:cxn>
              </a:cxnLst>
              <a:rect l="0" t="0" r="r" b="b"/>
              <a:pathLst>
                <a:path w="229" h="30">
                  <a:moveTo>
                    <a:pt x="226" y="30"/>
                  </a:moveTo>
                  <a:lnTo>
                    <a:pt x="229" y="0"/>
                  </a:lnTo>
                  <a:lnTo>
                    <a:pt x="0" y="0"/>
                  </a:lnTo>
                  <a:lnTo>
                    <a:pt x="4" y="30"/>
                  </a:lnTo>
                  <a:lnTo>
                    <a:pt x="226" y="30"/>
                  </a:ln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8" name="îŝḷíḍê"/>
            <p:cNvSpPr/>
            <p:nvPr/>
          </p:nvSpPr>
          <p:spPr bwMode="auto">
            <a:xfrm>
              <a:off x="6770129" y="5522643"/>
              <a:ext cx="64023" cy="16848"/>
            </a:xfrm>
            <a:custGeom>
              <a:avLst/>
              <a:gdLst>
                <a:gd name="T0" fmla="*/ 0 w 114"/>
                <a:gd name="T1" fmla="*/ 30 h 30"/>
                <a:gd name="T2" fmla="*/ 111 w 114"/>
                <a:gd name="T3" fmla="*/ 30 h 30"/>
                <a:gd name="T4" fmla="*/ 114 w 114"/>
                <a:gd name="T5" fmla="*/ 0 h 30"/>
                <a:gd name="T6" fmla="*/ 0 w 114"/>
                <a:gd name="T7" fmla="*/ 0 h 30"/>
                <a:gd name="T8" fmla="*/ 0 w 114"/>
                <a:gd name="T9" fmla="*/ 30 h 30"/>
              </a:gdLst>
              <a:ahLst/>
              <a:cxnLst>
                <a:cxn ang="0">
                  <a:pos x="T0" y="T1"/>
                </a:cxn>
                <a:cxn ang="0">
                  <a:pos x="T2" y="T3"/>
                </a:cxn>
                <a:cxn ang="0">
                  <a:pos x="T4" y="T5"/>
                </a:cxn>
                <a:cxn ang="0">
                  <a:pos x="T6" y="T7"/>
                </a:cxn>
                <a:cxn ang="0">
                  <a:pos x="T8" y="T9"/>
                </a:cxn>
              </a:cxnLst>
              <a:rect l="0" t="0" r="r" b="b"/>
              <a:pathLst>
                <a:path w="114" h="30">
                  <a:moveTo>
                    <a:pt x="0" y="30"/>
                  </a:moveTo>
                  <a:lnTo>
                    <a:pt x="111" y="30"/>
                  </a:lnTo>
                  <a:lnTo>
                    <a:pt x="114" y="0"/>
                  </a:lnTo>
                  <a:lnTo>
                    <a:pt x="0" y="0"/>
                  </a:lnTo>
                  <a:lnTo>
                    <a:pt x="0" y="30"/>
                  </a:lnTo>
                  <a:close/>
                </a:path>
              </a:pathLst>
            </a:custGeom>
            <a:solidFill>
              <a:srgbClr val="1C66F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9" name="ïśļîḑê"/>
            <p:cNvSpPr/>
            <p:nvPr/>
          </p:nvSpPr>
          <p:spPr bwMode="auto">
            <a:xfrm>
              <a:off x="6707791" y="5539492"/>
              <a:ext cx="124677" cy="7301"/>
            </a:xfrm>
            <a:custGeom>
              <a:avLst/>
              <a:gdLst>
                <a:gd name="T0" fmla="*/ 222 w 222"/>
                <a:gd name="T1" fmla="*/ 0 h 13"/>
                <a:gd name="T2" fmla="*/ 0 w 222"/>
                <a:gd name="T3" fmla="*/ 0 h 13"/>
                <a:gd name="T4" fmla="*/ 1 w 222"/>
                <a:gd name="T5" fmla="*/ 13 h 13"/>
                <a:gd name="T6" fmla="*/ 220 w 222"/>
                <a:gd name="T7" fmla="*/ 13 h 13"/>
                <a:gd name="T8" fmla="*/ 222 w 222"/>
                <a:gd name="T9" fmla="*/ 0 h 13"/>
              </a:gdLst>
              <a:ahLst/>
              <a:cxnLst>
                <a:cxn ang="0">
                  <a:pos x="T0" y="T1"/>
                </a:cxn>
                <a:cxn ang="0">
                  <a:pos x="T2" y="T3"/>
                </a:cxn>
                <a:cxn ang="0">
                  <a:pos x="T4" y="T5"/>
                </a:cxn>
                <a:cxn ang="0">
                  <a:pos x="T6" y="T7"/>
                </a:cxn>
                <a:cxn ang="0">
                  <a:pos x="T8" y="T9"/>
                </a:cxn>
              </a:cxnLst>
              <a:rect l="0" t="0" r="r" b="b"/>
              <a:pathLst>
                <a:path w="222" h="13">
                  <a:moveTo>
                    <a:pt x="222" y="0"/>
                  </a:moveTo>
                  <a:lnTo>
                    <a:pt x="0" y="0"/>
                  </a:lnTo>
                  <a:lnTo>
                    <a:pt x="1" y="13"/>
                  </a:lnTo>
                  <a:lnTo>
                    <a:pt x="220" y="13"/>
                  </a:lnTo>
                  <a:lnTo>
                    <a:pt x="222" y="0"/>
                  </a:ln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0" name="ïṡḷïḓé"/>
            <p:cNvSpPr/>
            <p:nvPr/>
          </p:nvSpPr>
          <p:spPr bwMode="auto">
            <a:xfrm>
              <a:off x="6770129" y="5539492"/>
              <a:ext cx="62339" cy="7301"/>
            </a:xfrm>
            <a:custGeom>
              <a:avLst/>
              <a:gdLst>
                <a:gd name="T0" fmla="*/ 0 w 111"/>
                <a:gd name="T1" fmla="*/ 13 h 13"/>
                <a:gd name="T2" fmla="*/ 109 w 111"/>
                <a:gd name="T3" fmla="*/ 13 h 13"/>
                <a:gd name="T4" fmla="*/ 111 w 111"/>
                <a:gd name="T5" fmla="*/ 0 h 13"/>
                <a:gd name="T6" fmla="*/ 0 w 111"/>
                <a:gd name="T7" fmla="*/ 0 h 13"/>
                <a:gd name="T8" fmla="*/ 0 w 111"/>
                <a:gd name="T9" fmla="*/ 13 h 13"/>
              </a:gdLst>
              <a:ahLst/>
              <a:cxnLst>
                <a:cxn ang="0">
                  <a:pos x="T0" y="T1"/>
                </a:cxn>
                <a:cxn ang="0">
                  <a:pos x="T2" y="T3"/>
                </a:cxn>
                <a:cxn ang="0">
                  <a:pos x="T4" y="T5"/>
                </a:cxn>
                <a:cxn ang="0">
                  <a:pos x="T6" y="T7"/>
                </a:cxn>
                <a:cxn ang="0">
                  <a:pos x="T8" y="T9"/>
                </a:cxn>
              </a:cxnLst>
              <a:rect l="0" t="0" r="r" b="b"/>
              <a:pathLst>
                <a:path w="111" h="13">
                  <a:moveTo>
                    <a:pt x="0" y="13"/>
                  </a:moveTo>
                  <a:lnTo>
                    <a:pt x="109" y="13"/>
                  </a:lnTo>
                  <a:lnTo>
                    <a:pt x="111" y="0"/>
                  </a:lnTo>
                  <a:lnTo>
                    <a:pt x="0" y="0"/>
                  </a:lnTo>
                  <a:lnTo>
                    <a:pt x="0" y="13"/>
                  </a:ln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1" name="î$ļíḍè"/>
            <p:cNvSpPr/>
            <p:nvPr/>
          </p:nvSpPr>
          <p:spPr bwMode="auto">
            <a:xfrm>
              <a:off x="6672410" y="4862194"/>
              <a:ext cx="194878" cy="456025"/>
            </a:xfrm>
            <a:custGeom>
              <a:avLst/>
              <a:gdLst>
                <a:gd name="T0" fmla="*/ 127 w 194"/>
                <a:gd name="T1" fmla="*/ 3 h 454"/>
                <a:gd name="T2" fmla="*/ 97 w 194"/>
                <a:gd name="T3" fmla="*/ 0 h 454"/>
                <a:gd name="T4" fmla="*/ 67 w 194"/>
                <a:gd name="T5" fmla="*/ 3 h 454"/>
                <a:gd name="T6" fmla="*/ 76 w 194"/>
                <a:gd name="T7" fmla="*/ 454 h 454"/>
                <a:gd name="T8" fmla="*/ 97 w 194"/>
                <a:gd name="T9" fmla="*/ 454 h 454"/>
                <a:gd name="T10" fmla="*/ 97 w 194"/>
                <a:gd name="T11" fmla="*/ 454 h 454"/>
                <a:gd name="T12" fmla="*/ 118 w 194"/>
                <a:gd name="T13" fmla="*/ 454 h 454"/>
                <a:gd name="T14" fmla="*/ 127 w 194"/>
                <a:gd name="T15" fmla="*/ 3 h 4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54">
                  <a:moveTo>
                    <a:pt x="127" y="3"/>
                  </a:moveTo>
                  <a:cubicBezTo>
                    <a:pt x="111" y="0"/>
                    <a:pt x="100" y="0"/>
                    <a:pt x="97" y="0"/>
                  </a:cubicBezTo>
                  <a:cubicBezTo>
                    <a:pt x="94" y="0"/>
                    <a:pt x="83" y="0"/>
                    <a:pt x="67" y="3"/>
                  </a:cubicBezTo>
                  <a:cubicBezTo>
                    <a:pt x="45" y="47"/>
                    <a:pt x="0" y="180"/>
                    <a:pt x="76" y="454"/>
                  </a:cubicBezTo>
                  <a:cubicBezTo>
                    <a:pt x="97" y="454"/>
                    <a:pt x="97" y="454"/>
                    <a:pt x="97" y="454"/>
                  </a:cubicBezTo>
                  <a:cubicBezTo>
                    <a:pt x="97" y="454"/>
                    <a:pt x="97" y="454"/>
                    <a:pt x="97" y="454"/>
                  </a:cubicBezTo>
                  <a:cubicBezTo>
                    <a:pt x="118" y="454"/>
                    <a:pt x="118" y="454"/>
                    <a:pt x="118" y="454"/>
                  </a:cubicBezTo>
                  <a:cubicBezTo>
                    <a:pt x="194" y="180"/>
                    <a:pt x="149" y="47"/>
                    <a:pt x="127" y="3"/>
                  </a:cubicBez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2" name="íṥ1iḍê"/>
            <p:cNvSpPr/>
            <p:nvPr/>
          </p:nvSpPr>
          <p:spPr bwMode="auto">
            <a:xfrm>
              <a:off x="6813373" y="4879604"/>
              <a:ext cx="202178" cy="438615"/>
            </a:xfrm>
            <a:custGeom>
              <a:avLst/>
              <a:gdLst>
                <a:gd name="T0" fmla="*/ 106 w 201"/>
                <a:gd name="T1" fmla="*/ 30 h 437"/>
                <a:gd name="T2" fmla="*/ 50 w 201"/>
                <a:gd name="T3" fmla="*/ 0 h 437"/>
                <a:gd name="T4" fmla="*/ 0 w 201"/>
                <a:gd name="T5" fmla="*/ 437 h 437"/>
                <a:gd name="T6" fmla="*/ 27 w 201"/>
                <a:gd name="T7" fmla="*/ 437 h 437"/>
                <a:gd name="T8" fmla="*/ 106 w 201"/>
                <a:gd name="T9" fmla="*/ 30 h 437"/>
              </a:gdLst>
              <a:ahLst/>
              <a:cxnLst>
                <a:cxn ang="0">
                  <a:pos x="T0" y="T1"/>
                </a:cxn>
                <a:cxn ang="0">
                  <a:pos x="T2" y="T3"/>
                </a:cxn>
                <a:cxn ang="0">
                  <a:pos x="T4" y="T5"/>
                </a:cxn>
                <a:cxn ang="0">
                  <a:pos x="T6" y="T7"/>
                </a:cxn>
                <a:cxn ang="0">
                  <a:pos x="T8" y="T9"/>
                </a:cxn>
              </a:cxnLst>
              <a:rect l="0" t="0" r="r" b="b"/>
              <a:pathLst>
                <a:path w="201" h="437">
                  <a:moveTo>
                    <a:pt x="106" y="30"/>
                  </a:moveTo>
                  <a:cubicBezTo>
                    <a:pt x="88" y="16"/>
                    <a:pt x="69" y="6"/>
                    <a:pt x="50" y="0"/>
                  </a:cubicBezTo>
                  <a:cubicBezTo>
                    <a:pt x="70" y="72"/>
                    <a:pt x="106" y="259"/>
                    <a:pt x="0" y="437"/>
                  </a:cubicBezTo>
                  <a:cubicBezTo>
                    <a:pt x="27" y="437"/>
                    <a:pt x="27" y="437"/>
                    <a:pt x="27" y="437"/>
                  </a:cubicBezTo>
                  <a:cubicBezTo>
                    <a:pt x="27" y="437"/>
                    <a:pt x="201" y="244"/>
                    <a:pt x="106" y="30"/>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3" name="ïšḷide"/>
            <p:cNvSpPr/>
            <p:nvPr/>
          </p:nvSpPr>
          <p:spPr bwMode="auto">
            <a:xfrm>
              <a:off x="6525269" y="4879604"/>
              <a:ext cx="201617" cy="438615"/>
            </a:xfrm>
            <a:custGeom>
              <a:avLst/>
              <a:gdLst>
                <a:gd name="T0" fmla="*/ 95 w 200"/>
                <a:gd name="T1" fmla="*/ 30 h 437"/>
                <a:gd name="T2" fmla="*/ 150 w 200"/>
                <a:gd name="T3" fmla="*/ 0 h 437"/>
                <a:gd name="T4" fmla="*/ 200 w 200"/>
                <a:gd name="T5" fmla="*/ 437 h 437"/>
                <a:gd name="T6" fmla="*/ 173 w 200"/>
                <a:gd name="T7" fmla="*/ 437 h 437"/>
                <a:gd name="T8" fmla="*/ 95 w 200"/>
                <a:gd name="T9" fmla="*/ 30 h 437"/>
              </a:gdLst>
              <a:ahLst/>
              <a:cxnLst>
                <a:cxn ang="0">
                  <a:pos x="T0" y="T1"/>
                </a:cxn>
                <a:cxn ang="0">
                  <a:pos x="T2" y="T3"/>
                </a:cxn>
                <a:cxn ang="0">
                  <a:pos x="T4" y="T5"/>
                </a:cxn>
                <a:cxn ang="0">
                  <a:pos x="T6" y="T7"/>
                </a:cxn>
                <a:cxn ang="0">
                  <a:pos x="T8" y="T9"/>
                </a:cxn>
              </a:cxnLst>
              <a:rect l="0" t="0" r="r" b="b"/>
              <a:pathLst>
                <a:path w="200" h="437">
                  <a:moveTo>
                    <a:pt x="95" y="30"/>
                  </a:moveTo>
                  <a:cubicBezTo>
                    <a:pt x="112" y="16"/>
                    <a:pt x="131" y="6"/>
                    <a:pt x="150" y="0"/>
                  </a:cubicBezTo>
                  <a:cubicBezTo>
                    <a:pt x="130" y="72"/>
                    <a:pt x="94" y="259"/>
                    <a:pt x="200" y="437"/>
                  </a:cubicBezTo>
                  <a:cubicBezTo>
                    <a:pt x="173" y="437"/>
                    <a:pt x="173" y="437"/>
                    <a:pt x="173" y="437"/>
                  </a:cubicBezTo>
                  <a:cubicBezTo>
                    <a:pt x="173" y="437"/>
                    <a:pt x="0" y="244"/>
                    <a:pt x="95" y="30"/>
                  </a:cubicBez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4" name="îšlïde"/>
            <p:cNvSpPr/>
            <p:nvPr/>
          </p:nvSpPr>
          <p:spPr bwMode="auto">
            <a:xfrm>
              <a:off x="6672410" y="5317657"/>
              <a:ext cx="194878" cy="28080"/>
            </a:xfrm>
            <a:custGeom>
              <a:avLst/>
              <a:gdLst>
                <a:gd name="T0" fmla="*/ 0 w 194"/>
                <a:gd name="T1" fmla="*/ 0 h 28"/>
                <a:gd name="T2" fmla="*/ 194 w 194"/>
                <a:gd name="T3" fmla="*/ 0 h 28"/>
                <a:gd name="T4" fmla="*/ 194 w 194"/>
                <a:gd name="T5" fmla="*/ 0 h 28"/>
                <a:gd name="T6" fmla="*/ 194 w 194"/>
                <a:gd name="T7" fmla="*/ 28 h 28"/>
                <a:gd name="T8" fmla="*/ 194 w 194"/>
                <a:gd name="T9" fmla="*/ 28 h 28"/>
                <a:gd name="T10" fmla="*/ 0 w 194"/>
                <a:gd name="T11" fmla="*/ 28 h 28"/>
                <a:gd name="T12" fmla="*/ 0 w 194"/>
                <a:gd name="T13" fmla="*/ 28 h 28"/>
                <a:gd name="T14" fmla="*/ 0 w 194"/>
                <a:gd name="T15" fmla="*/ 0 h 28"/>
                <a:gd name="T16" fmla="*/ 0 w 194"/>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 h="28">
                  <a:moveTo>
                    <a:pt x="0" y="0"/>
                  </a:moveTo>
                  <a:cubicBezTo>
                    <a:pt x="194" y="0"/>
                    <a:pt x="194" y="0"/>
                    <a:pt x="194" y="0"/>
                  </a:cubicBezTo>
                  <a:cubicBezTo>
                    <a:pt x="194" y="0"/>
                    <a:pt x="194" y="0"/>
                    <a:pt x="194" y="0"/>
                  </a:cubicBezTo>
                  <a:cubicBezTo>
                    <a:pt x="194" y="28"/>
                    <a:pt x="194" y="28"/>
                    <a:pt x="194" y="28"/>
                  </a:cubicBezTo>
                  <a:cubicBezTo>
                    <a:pt x="194" y="28"/>
                    <a:pt x="194" y="28"/>
                    <a:pt x="194" y="28"/>
                  </a:cubicBezTo>
                  <a:cubicBezTo>
                    <a:pt x="0" y="28"/>
                    <a:pt x="0" y="28"/>
                    <a:pt x="0" y="28"/>
                  </a:cubicBezTo>
                  <a:cubicBezTo>
                    <a:pt x="0" y="28"/>
                    <a:pt x="0" y="28"/>
                    <a:pt x="0" y="28"/>
                  </a:cubicBezTo>
                  <a:cubicBezTo>
                    <a:pt x="0" y="0"/>
                    <a:pt x="0" y="0"/>
                    <a:pt x="0" y="0"/>
                  </a:cubicBezTo>
                  <a:cubicBezTo>
                    <a:pt x="0" y="0"/>
                    <a:pt x="0" y="0"/>
                    <a:pt x="0" y="0"/>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5" name="ïs1îḓe"/>
            <p:cNvSpPr/>
            <p:nvPr/>
          </p:nvSpPr>
          <p:spPr bwMode="auto">
            <a:xfrm>
              <a:off x="6770691" y="5317657"/>
              <a:ext cx="96596" cy="28080"/>
            </a:xfrm>
            <a:custGeom>
              <a:avLst/>
              <a:gdLst>
                <a:gd name="T0" fmla="*/ 96 w 96"/>
                <a:gd name="T1" fmla="*/ 0 h 28"/>
                <a:gd name="T2" fmla="*/ 0 w 96"/>
                <a:gd name="T3" fmla="*/ 0 h 28"/>
                <a:gd name="T4" fmla="*/ 0 w 96"/>
                <a:gd name="T5" fmla="*/ 28 h 28"/>
                <a:gd name="T6" fmla="*/ 96 w 96"/>
                <a:gd name="T7" fmla="*/ 28 h 28"/>
                <a:gd name="T8" fmla="*/ 96 w 96"/>
                <a:gd name="T9" fmla="*/ 28 h 28"/>
                <a:gd name="T10" fmla="*/ 96 w 96"/>
                <a:gd name="T11" fmla="*/ 0 h 28"/>
                <a:gd name="T12" fmla="*/ 96 w 96"/>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96" h="28">
                  <a:moveTo>
                    <a:pt x="96" y="0"/>
                  </a:moveTo>
                  <a:cubicBezTo>
                    <a:pt x="0" y="0"/>
                    <a:pt x="0" y="0"/>
                    <a:pt x="0" y="0"/>
                  </a:cubicBezTo>
                  <a:cubicBezTo>
                    <a:pt x="0" y="28"/>
                    <a:pt x="0" y="28"/>
                    <a:pt x="0" y="28"/>
                  </a:cubicBezTo>
                  <a:cubicBezTo>
                    <a:pt x="96" y="28"/>
                    <a:pt x="96" y="28"/>
                    <a:pt x="96" y="28"/>
                  </a:cubicBezTo>
                  <a:cubicBezTo>
                    <a:pt x="96" y="28"/>
                    <a:pt x="96" y="28"/>
                    <a:pt x="96" y="28"/>
                  </a:cubicBezTo>
                  <a:cubicBezTo>
                    <a:pt x="96" y="0"/>
                    <a:pt x="96" y="0"/>
                    <a:pt x="96" y="0"/>
                  </a:cubicBezTo>
                  <a:cubicBezTo>
                    <a:pt x="96" y="0"/>
                    <a:pt x="96" y="0"/>
                    <a:pt x="96" y="0"/>
                  </a:cubicBezTo>
                  <a:close/>
                </a:path>
              </a:pathLst>
            </a:custGeom>
            <a:solidFill>
              <a:srgbClr val="1C66F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6" name="îSļîḍe"/>
            <p:cNvSpPr/>
            <p:nvPr/>
          </p:nvSpPr>
          <p:spPr bwMode="auto">
            <a:xfrm>
              <a:off x="6770129" y="4862194"/>
              <a:ext cx="97158" cy="456025"/>
            </a:xfrm>
            <a:custGeom>
              <a:avLst/>
              <a:gdLst>
                <a:gd name="T0" fmla="*/ 30 w 97"/>
                <a:gd name="T1" fmla="*/ 3 h 454"/>
                <a:gd name="T2" fmla="*/ 0 w 97"/>
                <a:gd name="T3" fmla="*/ 0 h 454"/>
                <a:gd name="T4" fmla="*/ 0 w 97"/>
                <a:gd name="T5" fmla="*/ 454 h 454"/>
                <a:gd name="T6" fmla="*/ 0 w 97"/>
                <a:gd name="T7" fmla="*/ 454 h 454"/>
                <a:gd name="T8" fmla="*/ 0 w 97"/>
                <a:gd name="T9" fmla="*/ 454 h 454"/>
                <a:gd name="T10" fmla="*/ 21 w 97"/>
                <a:gd name="T11" fmla="*/ 454 h 454"/>
                <a:gd name="T12" fmla="*/ 30 w 97"/>
                <a:gd name="T13" fmla="*/ 3 h 454"/>
              </a:gdLst>
              <a:ahLst/>
              <a:cxnLst>
                <a:cxn ang="0">
                  <a:pos x="T0" y="T1"/>
                </a:cxn>
                <a:cxn ang="0">
                  <a:pos x="T2" y="T3"/>
                </a:cxn>
                <a:cxn ang="0">
                  <a:pos x="T4" y="T5"/>
                </a:cxn>
                <a:cxn ang="0">
                  <a:pos x="T6" y="T7"/>
                </a:cxn>
                <a:cxn ang="0">
                  <a:pos x="T8" y="T9"/>
                </a:cxn>
                <a:cxn ang="0">
                  <a:pos x="T10" y="T11"/>
                </a:cxn>
                <a:cxn ang="0">
                  <a:pos x="T12" y="T13"/>
                </a:cxn>
              </a:cxnLst>
              <a:rect l="0" t="0" r="r" b="b"/>
              <a:pathLst>
                <a:path w="97" h="454">
                  <a:moveTo>
                    <a:pt x="30" y="3"/>
                  </a:moveTo>
                  <a:cubicBezTo>
                    <a:pt x="14" y="0"/>
                    <a:pt x="3" y="0"/>
                    <a:pt x="0" y="0"/>
                  </a:cubicBezTo>
                  <a:cubicBezTo>
                    <a:pt x="0" y="454"/>
                    <a:pt x="0" y="454"/>
                    <a:pt x="0" y="454"/>
                  </a:cubicBezTo>
                  <a:cubicBezTo>
                    <a:pt x="0" y="454"/>
                    <a:pt x="0" y="454"/>
                    <a:pt x="0" y="454"/>
                  </a:cubicBezTo>
                  <a:cubicBezTo>
                    <a:pt x="0" y="454"/>
                    <a:pt x="0" y="454"/>
                    <a:pt x="0" y="454"/>
                  </a:cubicBezTo>
                  <a:cubicBezTo>
                    <a:pt x="21" y="454"/>
                    <a:pt x="21" y="454"/>
                    <a:pt x="21" y="454"/>
                  </a:cubicBezTo>
                  <a:cubicBezTo>
                    <a:pt x="97" y="180"/>
                    <a:pt x="52" y="47"/>
                    <a:pt x="30" y="3"/>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7" name="î$ľíďê"/>
            <p:cNvSpPr/>
            <p:nvPr/>
          </p:nvSpPr>
          <p:spPr bwMode="auto">
            <a:xfrm>
              <a:off x="5190329" y="4861071"/>
              <a:ext cx="535211" cy="457148"/>
            </a:xfrm>
            <a:custGeom>
              <a:avLst/>
              <a:gdLst>
                <a:gd name="T0" fmla="*/ 470 w 532"/>
                <a:gd name="T1" fmla="*/ 128 h 455"/>
                <a:gd name="T2" fmla="*/ 266 w 532"/>
                <a:gd name="T3" fmla="*/ 1 h 455"/>
                <a:gd name="T4" fmla="*/ 266 w 532"/>
                <a:gd name="T5" fmla="*/ 1 h 455"/>
                <a:gd name="T6" fmla="*/ 62 w 532"/>
                <a:gd name="T7" fmla="*/ 128 h 455"/>
                <a:gd name="T8" fmla="*/ 171 w 532"/>
                <a:gd name="T9" fmla="*/ 455 h 455"/>
                <a:gd name="T10" fmla="*/ 266 w 532"/>
                <a:gd name="T11" fmla="*/ 455 h 455"/>
                <a:gd name="T12" fmla="*/ 266 w 532"/>
                <a:gd name="T13" fmla="*/ 455 h 455"/>
                <a:gd name="T14" fmla="*/ 361 w 532"/>
                <a:gd name="T15" fmla="*/ 455 h 455"/>
                <a:gd name="T16" fmla="*/ 470 w 532"/>
                <a:gd name="T17" fmla="*/ 128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2" h="455">
                  <a:moveTo>
                    <a:pt x="470" y="128"/>
                  </a:moveTo>
                  <a:cubicBezTo>
                    <a:pt x="427" y="0"/>
                    <a:pt x="277" y="1"/>
                    <a:pt x="266" y="1"/>
                  </a:cubicBezTo>
                  <a:cubicBezTo>
                    <a:pt x="266" y="1"/>
                    <a:pt x="266" y="1"/>
                    <a:pt x="266" y="1"/>
                  </a:cubicBezTo>
                  <a:cubicBezTo>
                    <a:pt x="254" y="1"/>
                    <a:pt x="105" y="1"/>
                    <a:pt x="62" y="128"/>
                  </a:cubicBezTo>
                  <a:cubicBezTo>
                    <a:pt x="0" y="313"/>
                    <a:pt x="171" y="455"/>
                    <a:pt x="171" y="455"/>
                  </a:cubicBezTo>
                  <a:cubicBezTo>
                    <a:pt x="266" y="455"/>
                    <a:pt x="266" y="455"/>
                    <a:pt x="266" y="455"/>
                  </a:cubicBezTo>
                  <a:cubicBezTo>
                    <a:pt x="266" y="455"/>
                    <a:pt x="266" y="455"/>
                    <a:pt x="266" y="455"/>
                  </a:cubicBezTo>
                  <a:cubicBezTo>
                    <a:pt x="361" y="455"/>
                    <a:pt x="361" y="455"/>
                    <a:pt x="361" y="455"/>
                  </a:cubicBezTo>
                  <a:cubicBezTo>
                    <a:pt x="361" y="455"/>
                    <a:pt x="532" y="313"/>
                    <a:pt x="470" y="1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8" name="ïŝḻîḓé"/>
            <p:cNvSpPr/>
            <p:nvPr/>
          </p:nvSpPr>
          <p:spPr bwMode="auto">
            <a:xfrm>
              <a:off x="5362181" y="5340683"/>
              <a:ext cx="191508" cy="133662"/>
            </a:xfrm>
            <a:custGeom>
              <a:avLst/>
              <a:gdLst>
                <a:gd name="T0" fmla="*/ 190 w 190"/>
                <a:gd name="T1" fmla="*/ 1 h 133"/>
                <a:gd name="T2" fmla="*/ 189 w 190"/>
                <a:gd name="T3" fmla="*/ 0 h 133"/>
                <a:gd name="T4" fmla="*/ 127 w 190"/>
                <a:gd name="T5" fmla="*/ 0 h 133"/>
                <a:gd name="T6" fmla="*/ 125 w 190"/>
                <a:gd name="T7" fmla="*/ 0 h 133"/>
                <a:gd name="T8" fmla="*/ 65 w 190"/>
                <a:gd name="T9" fmla="*/ 0 h 133"/>
                <a:gd name="T10" fmla="*/ 63 w 190"/>
                <a:gd name="T11" fmla="*/ 0 h 133"/>
                <a:gd name="T12" fmla="*/ 1 w 190"/>
                <a:gd name="T13" fmla="*/ 0 h 133"/>
                <a:gd name="T14" fmla="*/ 0 w 190"/>
                <a:gd name="T15" fmla="*/ 1 h 133"/>
                <a:gd name="T16" fmla="*/ 0 w 190"/>
                <a:gd name="T17" fmla="*/ 2 h 133"/>
                <a:gd name="T18" fmla="*/ 0 w 190"/>
                <a:gd name="T19" fmla="*/ 2 h 133"/>
                <a:gd name="T20" fmla="*/ 25 w 190"/>
                <a:gd name="T21" fmla="*/ 133 h 133"/>
                <a:gd name="T22" fmla="*/ 28 w 190"/>
                <a:gd name="T23" fmla="*/ 132 h 133"/>
                <a:gd name="T24" fmla="*/ 10 w 190"/>
                <a:gd name="T25" fmla="*/ 38 h 133"/>
                <a:gd name="T26" fmla="*/ 180 w 190"/>
                <a:gd name="T27" fmla="*/ 38 h 133"/>
                <a:gd name="T28" fmla="*/ 162 w 190"/>
                <a:gd name="T29" fmla="*/ 132 h 133"/>
                <a:gd name="T30" fmla="*/ 165 w 190"/>
                <a:gd name="T31" fmla="*/ 133 h 133"/>
                <a:gd name="T32" fmla="*/ 190 w 190"/>
                <a:gd name="T33" fmla="*/ 2 h 133"/>
                <a:gd name="T34" fmla="*/ 190 w 190"/>
                <a:gd name="T35" fmla="*/ 2 h 133"/>
                <a:gd name="T36" fmla="*/ 190 w 190"/>
                <a:gd name="T37" fmla="*/ 1 h 133"/>
                <a:gd name="T38" fmla="*/ 185 w 190"/>
                <a:gd name="T39" fmla="*/ 3 h 133"/>
                <a:gd name="T40" fmla="*/ 157 w 190"/>
                <a:gd name="T41" fmla="*/ 34 h 133"/>
                <a:gd name="T42" fmla="*/ 129 w 190"/>
                <a:gd name="T43" fmla="*/ 3 h 133"/>
                <a:gd name="T44" fmla="*/ 185 w 190"/>
                <a:gd name="T45" fmla="*/ 3 h 133"/>
                <a:gd name="T46" fmla="*/ 154 w 190"/>
                <a:gd name="T47" fmla="*/ 35 h 133"/>
                <a:gd name="T48" fmla="*/ 98 w 190"/>
                <a:gd name="T49" fmla="*/ 35 h 133"/>
                <a:gd name="T50" fmla="*/ 126 w 190"/>
                <a:gd name="T51" fmla="*/ 4 h 133"/>
                <a:gd name="T52" fmla="*/ 154 w 190"/>
                <a:gd name="T53" fmla="*/ 35 h 133"/>
                <a:gd name="T54" fmla="*/ 123 w 190"/>
                <a:gd name="T55" fmla="*/ 3 h 133"/>
                <a:gd name="T56" fmla="*/ 95 w 190"/>
                <a:gd name="T57" fmla="*/ 34 h 133"/>
                <a:gd name="T58" fmla="*/ 67 w 190"/>
                <a:gd name="T59" fmla="*/ 3 h 133"/>
                <a:gd name="T60" fmla="*/ 123 w 190"/>
                <a:gd name="T61" fmla="*/ 3 h 133"/>
                <a:gd name="T62" fmla="*/ 92 w 190"/>
                <a:gd name="T63" fmla="*/ 35 h 133"/>
                <a:gd name="T64" fmla="*/ 36 w 190"/>
                <a:gd name="T65" fmla="*/ 35 h 133"/>
                <a:gd name="T66" fmla="*/ 64 w 190"/>
                <a:gd name="T67" fmla="*/ 4 h 133"/>
                <a:gd name="T68" fmla="*/ 92 w 190"/>
                <a:gd name="T69" fmla="*/ 35 h 133"/>
                <a:gd name="T70" fmla="*/ 61 w 190"/>
                <a:gd name="T71" fmla="*/ 3 h 133"/>
                <a:gd name="T72" fmla="*/ 33 w 190"/>
                <a:gd name="T73" fmla="*/ 34 h 133"/>
                <a:gd name="T74" fmla="*/ 5 w 190"/>
                <a:gd name="T75" fmla="*/ 3 h 133"/>
                <a:gd name="T76" fmla="*/ 61 w 190"/>
                <a:gd name="T77" fmla="*/ 3 h 133"/>
                <a:gd name="T78" fmla="*/ 4 w 190"/>
                <a:gd name="T79" fmla="*/ 6 h 133"/>
                <a:gd name="T80" fmla="*/ 30 w 190"/>
                <a:gd name="T81" fmla="*/ 35 h 133"/>
                <a:gd name="T82" fmla="*/ 9 w 190"/>
                <a:gd name="T83" fmla="*/ 35 h 133"/>
                <a:gd name="T84" fmla="*/ 4 w 190"/>
                <a:gd name="T85" fmla="*/ 6 h 133"/>
                <a:gd name="T86" fmla="*/ 160 w 190"/>
                <a:gd name="T87" fmla="*/ 35 h 133"/>
                <a:gd name="T88" fmla="*/ 186 w 190"/>
                <a:gd name="T89" fmla="*/ 6 h 133"/>
                <a:gd name="T90" fmla="*/ 181 w 190"/>
                <a:gd name="T91" fmla="*/ 35 h 133"/>
                <a:gd name="T92" fmla="*/ 160 w 190"/>
                <a:gd name="T93" fmla="*/ 35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0" h="133">
                  <a:moveTo>
                    <a:pt x="190" y="1"/>
                  </a:moveTo>
                  <a:cubicBezTo>
                    <a:pt x="190" y="0"/>
                    <a:pt x="189" y="0"/>
                    <a:pt x="189" y="0"/>
                  </a:cubicBezTo>
                  <a:cubicBezTo>
                    <a:pt x="127" y="0"/>
                    <a:pt x="127" y="0"/>
                    <a:pt x="127" y="0"/>
                  </a:cubicBezTo>
                  <a:cubicBezTo>
                    <a:pt x="125" y="0"/>
                    <a:pt x="125" y="0"/>
                    <a:pt x="125" y="0"/>
                  </a:cubicBezTo>
                  <a:cubicBezTo>
                    <a:pt x="65" y="0"/>
                    <a:pt x="65" y="0"/>
                    <a:pt x="65" y="0"/>
                  </a:cubicBezTo>
                  <a:cubicBezTo>
                    <a:pt x="63" y="0"/>
                    <a:pt x="63" y="0"/>
                    <a:pt x="63" y="0"/>
                  </a:cubicBezTo>
                  <a:cubicBezTo>
                    <a:pt x="1" y="0"/>
                    <a:pt x="1" y="0"/>
                    <a:pt x="1" y="0"/>
                  </a:cubicBezTo>
                  <a:cubicBezTo>
                    <a:pt x="1" y="0"/>
                    <a:pt x="0" y="0"/>
                    <a:pt x="0" y="1"/>
                  </a:cubicBezTo>
                  <a:cubicBezTo>
                    <a:pt x="0" y="1"/>
                    <a:pt x="0" y="1"/>
                    <a:pt x="0" y="2"/>
                  </a:cubicBezTo>
                  <a:cubicBezTo>
                    <a:pt x="0" y="2"/>
                    <a:pt x="0" y="2"/>
                    <a:pt x="0" y="2"/>
                  </a:cubicBezTo>
                  <a:cubicBezTo>
                    <a:pt x="25" y="133"/>
                    <a:pt x="25" y="133"/>
                    <a:pt x="25" y="133"/>
                  </a:cubicBezTo>
                  <a:cubicBezTo>
                    <a:pt x="28" y="132"/>
                    <a:pt x="28" y="132"/>
                    <a:pt x="28" y="132"/>
                  </a:cubicBezTo>
                  <a:cubicBezTo>
                    <a:pt x="10" y="38"/>
                    <a:pt x="10" y="38"/>
                    <a:pt x="10" y="38"/>
                  </a:cubicBezTo>
                  <a:cubicBezTo>
                    <a:pt x="180" y="38"/>
                    <a:pt x="180" y="38"/>
                    <a:pt x="180" y="38"/>
                  </a:cubicBezTo>
                  <a:cubicBezTo>
                    <a:pt x="162" y="132"/>
                    <a:pt x="162" y="132"/>
                    <a:pt x="162" y="132"/>
                  </a:cubicBezTo>
                  <a:cubicBezTo>
                    <a:pt x="165" y="133"/>
                    <a:pt x="165" y="133"/>
                    <a:pt x="165" y="133"/>
                  </a:cubicBezTo>
                  <a:cubicBezTo>
                    <a:pt x="190" y="2"/>
                    <a:pt x="190" y="2"/>
                    <a:pt x="190" y="2"/>
                  </a:cubicBezTo>
                  <a:cubicBezTo>
                    <a:pt x="190" y="2"/>
                    <a:pt x="190" y="2"/>
                    <a:pt x="190" y="2"/>
                  </a:cubicBezTo>
                  <a:cubicBezTo>
                    <a:pt x="190" y="1"/>
                    <a:pt x="190" y="1"/>
                    <a:pt x="190" y="1"/>
                  </a:cubicBezTo>
                  <a:close/>
                  <a:moveTo>
                    <a:pt x="185" y="3"/>
                  </a:moveTo>
                  <a:cubicBezTo>
                    <a:pt x="157" y="34"/>
                    <a:pt x="157" y="34"/>
                    <a:pt x="157" y="34"/>
                  </a:cubicBezTo>
                  <a:cubicBezTo>
                    <a:pt x="129" y="3"/>
                    <a:pt x="129" y="3"/>
                    <a:pt x="129" y="3"/>
                  </a:cubicBezTo>
                  <a:lnTo>
                    <a:pt x="185" y="3"/>
                  </a:lnTo>
                  <a:close/>
                  <a:moveTo>
                    <a:pt x="154" y="35"/>
                  </a:moveTo>
                  <a:cubicBezTo>
                    <a:pt x="98" y="35"/>
                    <a:pt x="98" y="35"/>
                    <a:pt x="98" y="35"/>
                  </a:cubicBezTo>
                  <a:cubicBezTo>
                    <a:pt x="126" y="4"/>
                    <a:pt x="126" y="4"/>
                    <a:pt x="126" y="4"/>
                  </a:cubicBezTo>
                  <a:lnTo>
                    <a:pt x="154" y="35"/>
                  </a:lnTo>
                  <a:close/>
                  <a:moveTo>
                    <a:pt x="123" y="3"/>
                  </a:moveTo>
                  <a:cubicBezTo>
                    <a:pt x="95" y="34"/>
                    <a:pt x="95" y="34"/>
                    <a:pt x="95" y="34"/>
                  </a:cubicBezTo>
                  <a:cubicBezTo>
                    <a:pt x="67" y="3"/>
                    <a:pt x="67" y="3"/>
                    <a:pt x="67" y="3"/>
                  </a:cubicBezTo>
                  <a:lnTo>
                    <a:pt x="123" y="3"/>
                  </a:lnTo>
                  <a:close/>
                  <a:moveTo>
                    <a:pt x="92" y="35"/>
                  </a:moveTo>
                  <a:cubicBezTo>
                    <a:pt x="36" y="35"/>
                    <a:pt x="36" y="35"/>
                    <a:pt x="36" y="35"/>
                  </a:cubicBezTo>
                  <a:cubicBezTo>
                    <a:pt x="64" y="4"/>
                    <a:pt x="64" y="4"/>
                    <a:pt x="64" y="4"/>
                  </a:cubicBezTo>
                  <a:lnTo>
                    <a:pt x="92" y="35"/>
                  </a:lnTo>
                  <a:close/>
                  <a:moveTo>
                    <a:pt x="61" y="3"/>
                  </a:moveTo>
                  <a:cubicBezTo>
                    <a:pt x="33" y="34"/>
                    <a:pt x="33" y="34"/>
                    <a:pt x="33" y="34"/>
                  </a:cubicBezTo>
                  <a:cubicBezTo>
                    <a:pt x="5" y="3"/>
                    <a:pt x="5" y="3"/>
                    <a:pt x="5" y="3"/>
                  </a:cubicBezTo>
                  <a:lnTo>
                    <a:pt x="61" y="3"/>
                  </a:lnTo>
                  <a:close/>
                  <a:moveTo>
                    <a:pt x="4" y="6"/>
                  </a:moveTo>
                  <a:cubicBezTo>
                    <a:pt x="30" y="35"/>
                    <a:pt x="30" y="35"/>
                    <a:pt x="30" y="35"/>
                  </a:cubicBezTo>
                  <a:cubicBezTo>
                    <a:pt x="9" y="35"/>
                    <a:pt x="9" y="35"/>
                    <a:pt x="9" y="35"/>
                  </a:cubicBezTo>
                  <a:lnTo>
                    <a:pt x="4" y="6"/>
                  </a:lnTo>
                  <a:close/>
                  <a:moveTo>
                    <a:pt x="160" y="35"/>
                  </a:moveTo>
                  <a:cubicBezTo>
                    <a:pt x="186" y="6"/>
                    <a:pt x="186" y="6"/>
                    <a:pt x="186" y="6"/>
                  </a:cubicBezTo>
                  <a:cubicBezTo>
                    <a:pt x="181" y="35"/>
                    <a:pt x="181" y="35"/>
                    <a:pt x="181" y="35"/>
                  </a:cubicBezTo>
                  <a:lnTo>
                    <a:pt x="160" y="3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9" name="išlîḋê"/>
            <p:cNvSpPr/>
            <p:nvPr/>
          </p:nvSpPr>
          <p:spPr bwMode="auto">
            <a:xfrm>
              <a:off x="5362181" y="5340683"/>
              <a:ext cx="191508" cy="133662"/>
            </a:xfrm>
            <a:custGeom>
              <a:avLst/>
              <a:gdLst>
                <a:gd name="T0" fmla="*/ 190 w 190"/>
                <a:gd name="T1" fmla="*/ 1 h 133"/>
                <a:gd name="T2" fmla="*/ 189 w 190"/>
                <a:gd name="T3" fmla="*/ 0 h 133"/>
                <a:gd name="T4" fmla="*/ 127 w 190"/>
                <a:gd name="T5" fmla="*/ 0 h 133"/>
                <a:gd name="T6" fmla="*/ 125 w 190"/>
                <a:gd name="T7" fmla="*/ 0 h 133"/>
                <a:gd name="T8" fmla="*/ 65 w 190"/>
                <a:gd name="T9" fmla="*/ 0 h 133"/>
                <a:gd name="T10" fmla="*/ 63 w 190"/>
                <a:gd name="T11" fmla="*/ 0 h 133"/>
                <a:gd name="T12" fmla="*/ 1 w 190"/>
                <a:gd name="T13" fmla="*/ 0 h 133"/>
                <a:gd name="T14" fmla="*/ 0 w 190"/>
                <a:gd name="T15" fmla="*/ 1 h 133"/>
                <a:gd name="T16" fmla="*/ 0 w 190"/>
                <a:gd name="T17" fmla="*/ 2 h 133"/>
                <a:gd name="T18" fmla="*/ 0 w 190"/>
                <a:gd name="T19" fmla="*/ 2 h 133"/>
                <a:gd name="T20" fmla="*/ 25 w 190"/>
                <a:gd name="T21" fmla="*/ 133 h 133"/>
                <a:gd name="T22" fmla="*/ 28 w 190"/>
                <a:gd name="T23" fmla="*/ 132 h 133"/>
                <a:gd name="T24" fmla="*/ 10 w 190"/>
                <a:gd name="T25" fmla="*/ 38 h 133"/>
                <a:gd name="T26" fmla="*/ 180 w 190"/>
                <a:gd name="T27" fmla="*/ 38 h 133"/>
                <a:gd name="T28" fmla="*/ 162 w 190"/>
                <a:gd name="T29" fmla="*/ 132 h 133"/>
                <a:gd name="T30" fmla="*/ 165 w 190"/>
                <a:gd name="T31" fmla="*/ 133 h 133"/>
                <a:gd name="T32" fmla="*/ 190 w 190"/>
                <a:gd name="T33" fmla="*/ 2 h 133"/>
                <a:gd name="T34" fmla="*/ 190 w 190"/>
                <a:gd name="T35" fmla="*/ 2 h 133"/>
                <a:gd name="T36" fmla="*/ 190 w 190"/>
                <a:gd name="T37" fmla="*/ 1 h 133"/>
                <a:gd name="T38" fmla="*/ 185 w 190"/>
                <a:gd name="T39" fmla="*/ 3 h 133"/>
                <a:gd name="T40" fmla="*/ 157 w 190"/>
                <a:gd name="T41" fmla="*/ 34 h 133"/>
                <a:gd name="T42" fmla="*/ 129 w 190"/>
                <a:gd name="T43" fmla="*/ 3 h 133"/>
                <a:gd name="T44" fmla="*/ 185 w 190"/>
                <a:gd name="T45" fmla="*/ 3 h 133"/>
                <a:gd name="T46" fmla="*/ 154 w 190"/>
                <a:gd name="T47" fmla="*/ 35 h 133"/>
                <a:gd name="T48" fmla="*/ 98 w 190"/>
                <a:gd name="T49" fmla="*/ 35 h 133"/>
                <a:gd name="T50" fmla="*/ 126 w 190"/>
                <a:gd name="T51" fmla="*/ 4 h 133"/>
                <a:gd name="T52" fmla="*/ 154 w 190"/>
                <a:gd name="T53" fmla="*/ 35 h 133"/>
                <a:gd name="T54" fmla="*/ 123 w 190"/>
                <a:gd name="T55" fmla="*/ 3 h 133"/>
                <a:gd name="T56" fmla="*/ 95 w 190"/>
                <a:gd name="T57" fmla="*/ 34 h 133"/>
                <a:gd name="T58" fmla="*/ 67 w 190"/>
                <a:gd name="T59" fmla="*/ 3 h 133"/>
                <a:gd name="T60" fmla="*/ 123 w 190"/>
                <a:gd name="T61" fmla="*/ 3 h 133"/>
                <a:gd name="T62" fmla="*/ 92 w 190"/>
                <a:gd name="T63" fmla="*/ 35 h 133"/>
                <a:gd name="T64" fmla="*/ 36 w 190"/>
                <a:gd name="T65" fmla="*/ 35 h 133"/>
                <a:gd name="T66" fmla="*/ 64 w 190"/>
                <a:gd name="T67" fmla="*/ 4 h 133"/>
                <a:gd name="T68" fmla="*/ 92 w 190"/>
                <a:gd name="T69" fmla="*/ 35 h 133"/>
                <a:gd name="T70" fmla="*/ 61 w 190"/>
                <a:gd name="T71" fmla="*/ 3 h 133"/>
                <a:gd name="T72" fmla="*/ 33 w 190"/>
                <a:gd name="T73" fmla="*/ 34 h 133"/>
                <a:gd name="T74" fmla="*/ 5 w 190"/>
                <a:gd name="T75" fmla="*/ 3 h 133"/>
                <a:gd name="T76" fmla="*/ 61 w 190"/>
                <a:gd name="T77" fmla="*/ 3 h 133"/>
                <a:gd name="T78" fmla="*/ 4 w 190"/>
                <a:gd name="T79" fmla="*/ 6 h 133"/>
                <a:gd name="T80" fmla="*/ 30 w 190"/>
                <a:gd name="T81" fmla="*/ 35 h 133"/>
                <a:gd name="T82" fmla="*/ 9 w 190"/>
                <a:gd name="T83" fmla="*/ 35 h 133"/>
                <a:gd name="T84" fmla="*/ 4 w 190"/>
                <a:gd name="T85" fmla="*/ 6 h 133"/>
                <a:gd name="T86" fmla="*/ 160 w 190"/>
                <a:gd name="T87" fmla="*/ 35 h 133"/>
                <a:gd name="T88" fmla="*/ 186 w 190"/>
                <a:gd name="T89" fmla="*/ 6 h 133"/>
                <a:gd name="T90" fmla="*/ 181 w 190"/>
                <a:gd name="T91" fmla="*/ 35 h 133"/>
                <a:gd name="T92" fmla="*/ 160 w 190"/>
                <a:gd name="T93" fmla="*/ 35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0" h="133">
                  <a:moveTo>
                    <a:pt x="190" y="1"/>
                  </a:moveTo>
                  <a:cubicBezTo>
                    <a:pt x="190" y="0"/>
                    <a:pt x="189" y="0"/>
                    <a:pt x="189" y="0"/>
                  </a:cubicBezTo>
                  <a:cubicBezTo>
                    <a:pt x="127" y="0"/>
                    <a:pt x="127" y="0"/>
                    <a:pt x="127" y="0"/>
                  </a:cubicBezTo>
                  <a:cubicBezTo>
                    <a:pt x="125" y="0"/>
                    <a:pt x="125" y="0"/>
                    <a:pt x="125" y="0"/>
                  </a:cubicBezTo>
                  <a:cubicBezTo>
                    <a:pt x="65" y="0"/>
                    <a:pt x="65" y="0"/>
                    <a:pt x="65" y="0"/>
                  </a:cubicBezTo>
                  <a:cubicBezTo>
                    <a:pt x="63" y="0"/>
                    <a:pt x="63" y="0"/>
                    <a:pt x="63" y="0"/>
                  </a:cubicBezTo>
                  <a:cubicBezTo>
                    <a:pt x="1" y="0"/>
                    <a:pt x="1" y="0"/>
                    <a:pt x="1" y="0"/>
                  </a:cubicBezTo>
                  <a:cubicBezTo>
                    <a:pt x="1" y="0"/>
                    <a:pt x="0" y="0"/>
                    <a:pt x="0" y="1"/>
                  </a:cubicBezTo>
                  <a:cubicBezTo>
                    <a:pt x="0" y="1"/>
                    <a:pt x="0" y="1"/>
                    <a:pt x="0" y="2"/>
                  </a:cubicBezTo>
                  <a:cubicBezTo>
                    <a:pt x="0" y="2"/>
                    <a:pt x="0" y="2"/>
                    <a:pt x="0" y="2"/>
                  </a:cubicBezTo>
                  <a:cubicBezTo>
                    <a:pt x="25" y="133"/>
                    <a:pt x="25" y="133"/>
                    <a:pt x="25" y="133"/>
                  </a:cubicBezTo>
                  <a:cubicBezTo>
                    <a:pt x="28" y="132"/>
                    <a:pt x="28" y="132"/>
                    <a:pt x="28" y="132"/>
                  </a:cubicBezTo>
                  <a:cubicBezTo>
                    <a:pt x="10" y="38"/>
                    <a:pt x="10" y="38"/>
                    <a:pt x="10" y="38"/>
                  </a:cubicBezTo>
                  <a:cubicBezTo>
                    <a:pt x="180" y="38"/>
                    <a:pt x="180" y="38"/>
                    <a:pt x="180" y="38"/>
                  </a:cubicBezTo>
                  <a:cubicBezTo>
                    <a:pt x="162" y="132"/>
                    <a:pt x="162" y="132"/>
                    <a:pt x="162" y="132"/>
                  </a:cubicBezTo>
                  <a:cubicBezTo>
                    <a:pt x="165" y="133"/>
                    <a:pt x="165" y="133"/>
                    <a:pt x="165" y="133"/>
                  </a:cubicBezTo>
                  <a:cubicBezTo>
                    <a:pt x="190" y="2"/>
                    <a:pt x="190" y="2"/>
                    <a:pt x="190" y="2"/>
                  </a:cubicBezTo>
                  <a:cubicBezTo>
                    <a:pt x="190" y="2"/>
                    <a:pt x="190" y="2"/>
                    <a:pt x="190" y="2"/>
                  </a:cubicBezTo>
                  <a:cubicBezTo>
                    <a:pt x="190" y="1"/>
                    <a:pt x="190" y="1"/>
                    <a:pt x="190" y="1"/>
                  </a:cubicBezTo>
                  <a:close/>
                  <a:moveTo>
                    <a:pt x="185" y="3"/>
                  </a:moveTo>
                  <a:cubicBezTo>
                    <a:pt x="157" y="34"/>
                    <a:pt x="157" y="34"/>
                    <a:pt x="157" y="34"/>
                  </a:cubicBezTo>
                  <a:cubicBezTo>
                    <a:pt x="129" y="3"/>
                    <a:pt x="129" y="3"/>
                    <a:pt x="129" y="3"/>
                  </a:cubicBezTo>
                  <a:lnTo>
                    <a:pt x="185" y="3"/>
                  </a:lnTo>
                  <a:close/>
                  <a:moveTo>
                    <a:pt x="154" y="35"/>
                  </a:moveTo>
                  <a:cubicBezTo>
                    <a:pt x="98" y="35"/>
                    <a:pt x="98" y="35"/>
                    <a:pt x="98" y="35"/>
                  </a:cubicBezTo>
                  <a:cubicBezTo>
                    <a:pt x="126" y="4"/>
                    <a:pt x="126" y="4"/>
                    <a:pt x="126" y="4"/>
                  </a:cubicBezTo>
                  <a:lnTo>
                    <a:pt x="154" y="35"/>
                  </a:lnTo>
                  <a:close/>
                  <a:moveTo>
                    <a:pt x="123" y="3"/>
                  </a:moveTo>
                  <a:cubicBezTo>
                    <a:pt x="95" y="34"/>
                    <a:pt x="95" y="34"/>
                    <a:pt x="95" y="34"/>
                  </a:cubicBezTo>
                  <a:cubicBezTo>
                    <a:pt x="67" y="3"/>
                    <a:pt x="67" y="3"/>
                    <a:pt x="67" y="3"/>
                  </a:cubicBezTo>
                  <a:lnTo>
                    <a:pt x="123" y="3"/>
                  </a:lnTo>
                  <a:close/>
                  <a:moveTo>
                    <a:pt x="92" y="35"/>
                  </a:moveTo>
                  <a:cubicBezTo>
                    <a:pt x="36" y="35"/>
                    <a:pt x="36" y="35"/>
                    <a:pt x="36" y="35"/>
                  </a:cubicBezTo>
                  <a:cubicBezTo>
                    <a:pt x="64" y="4"/>
                    <a:pt x="64" y="4"/>
                    <a:pt x="64" y="4"/>
                  </a:cubicBezTo>
                  <a:lnTo>
                    <a:pt x="92" y="35"/>
                  </a:lnTo>
                  <a:close/>
                  <a:moveTo>
                    <a:pt x="61" y="3"/>
                  </a:moveTo>
                  <a:cubicBezTo>
                    <a:pt x="33" y="34"/>
                    <a:pt x="33" y="34"/>
                    <a:pt x="33" y="34"/>
                  </a:cubicBezTo>
                  <a:cubicBezTo>
                    <a:pt x="5" y="3"/>
                    <a:pt x="5" y="3"/>
                    <a:pt x="5" y="3"/>
                  </a:cubicBezTo>
                  <a:lnTo>
                    <a:pt x="61" y="3"/>
                  </a:lnTo>
                  <a:close/>
                  <a:moveTo>
                    <a:pt x="4" y="6"/>
                  </a:moveTo>
                  <a:cubicBezTo>
                    <a:pt x="30" y="35"/>
                    <a:pt x="30" y="35"/>
                    <a:pt x="30" y="35"/>
                  </a:cubicBezTo>
                  <a:cubicBezTo>
                    <a:pt x="9" y="35"/>
                    <a:pt x="9" y="35"/>
                    <a:pt x="9" y="35"/>
                  </a:cubicBezTo>
                  <a:lnTo>
                    <a:pt x="4" y="6"/>
                  </a:lnTo>
                  <a:close/>
                  <a:moveTo>
                    <a:pt x="160" y="35"/>
                  </a:moveTo>
                  <a:cubicBezTo>
                    <a:pt x="186" y="6"/>
                    <a:pt x="186" y="6"/>
                    <a:pt x="186" y="6"/>
                  </a:cubicBezTo>
                  <a:cubicBezTo>
                    <a:pt x="181" y="35"/>
                    <a:pt x="181" y="35"/>
                    <a:pt x="181" y="35"/>
                  </a:cubicBezTo>
                  <a:lnTo>
                    <a:pt x="160" y="35"/>
                  </a:lnTo>
                  <a:close/>
                </a:path>
              </a:pathLst>
            </a:custGeom>
            <a:noFill/>
            <a:ln w="11113" cap="flat">
              <a:solidFill>
                <a:srgbClr val="FFFFFF"/>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endParaRPr>
                <a:cs typeface="+mn-ea"/>
                <a:sym typeface="+mn-lt"/>
              </a:endParaRPr>
            </a:p>
          </p:txBody>
        </p:sp>
        <p:sp>
          <p:nvSpPr>
            <p:cNvPr id="480" name="íŝ1íḓe"/>
            <p:cNvSpPr/>
            <p:nvPr/>
          </p:nvSpPr>
          <p:spPr bwMode="auto">
            <a:xfrm>
              <a:off x="5386330" y="5479400"/>
              <a:ext cx="143210" cy="97158"/>
            </a:xfrm>
            <a:custGeom>
              <a:avLst/>
              <a:gdLst>
                <a:gd name="T0" fmla="*/ 0 w 142"/>
                <a:gd name="T1" fmla="*/ 0 h 97"/>
                <a:gd name="T2" fmla="*/ 14 w 142"/>
                <a:gd name="T3" fmla="*/ 93 h 97"/>
                <a:gd name="T4" fmla="*/ 19 w 142"/>
                <a:gd name="T5" fmla="*/ 97 h 97"/>
                <a:gd name="T6" fmla="*/ 123 w 142"/>
                <a:gd name="T7" fmla="*/ 97 h 97"/>
                <a:gd name="T8" fmla="*/ 128 w 142"/>
                <a:gd name="T9" fmla="*/ 93 h 97"/>
                <a:gd name="T10" fmla="*/ 142 w 142"/>
                <a:gd name="T11" fmla="*/ 0 h 97"/>
                <a:gd name="T12" fmla="*/ 0 w 14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42" h="97">
                  <a:moveTo>
                    <a:pt x="0" y="0"/>
                  </a:moveTo>
                  <a:cubicBezTo>
                    <a:pt x="14" y="93"/>
                    <a:pt x="14" y="93"/>
                    <a:pt x="14" y="93"/>
                  </a:cubicBezTo>
                  <a:cubicBezTo>
                    <a:pt x="15" y="95"/>
                    <a:pt x="17" y="97"/>
                    <a:pt x="19" y="97"/>
                  </a:cubicBezTo>
                  <a:cubicBezTo>
                    <a:pt x="123" y="97"/>
                    <a:pt x="123" y="97"/>
                    <a:pt x="123" y="97"/>
                  </a:cubicBezTo>
                  <a:cubicBezTo>
                    <a:pt x="125" y="97"/>
                    <a:pt x="127" y="95"/>
                    <a:pt x="128" y="93"/>
                  </a:cubicBezTo>
                  <a:cubicBezTo>
                    <a:pt x="142" y="0"/>
                    <a:pt x="142" y="0"/>
                    <a:pt x="142" y="0"/>
                  </a:cubicBezTo>
                  <a:lnTo>
                    <a:pt x="0" y="0"/>
                  </a:lnTo>
                  <a:close/>
                </a:path>
              </a:pathLst>
            </a:custGeom>
            <a:solidFill>
              <a:srgbClr val="9E5A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81" name="íŝḷiḍè"/>
            <p:cNvSpPr/>
            <p:nvPr/>
          </p:nvSpPr>
          <p:spPr bwMode="auto">
            <a:xfrm>
              <a:off x="5458216" y="5479400"/>
              <a:ext cx="71324" cy="97158"/>
            </a:xfrm>
            <a:custGeom>
              <a:avLst/>
              <a:gdLst>
                <a:gd name="T0" fmla="*/ 0 w 71"/>
                <a:gd name="T1" fmla="*/ 0 h 97"/>
                <a:gd name="T2" fmla="*/ 0 w 71"/>
                <a:gd name="T3" fmla="*/ 97 h 97"/>
                <a:gd name="T4" fmla="*/ 52 w 71"/>
                <a:gd name="T5" fmla="*/ 97 h 97"/>
                <a:gd name="T6" fmla="*/ 57 w 71"/>
                <a:gd name="T7" fmla="*/ 93 h 97"/>
                <a:gd name="T8" fmla="*/ 71 w 71"/>
                <a:gd name="T9" fmla="*/ 0 h 97"/>
                <a:gd name="T10" fmla="*/ 0 w 71"/>
                <a:gd name="T11" fmla="*/ 0 h 97"/>
              </a:gdLst>
              <a:ahLst/>
              <a:cxnLst>
                <a:cxn ang="0">
                  <a:pos x="T0" y="T1"/>
                </a:cxn>
                <a:cxn ang="0">
                  <a:pos x="T2" y="T3"/>
                </a:cxn>
                <a:cxn ang="0">
                  <a:pos x="T4" y="T5"/>
                </a:cxn>
                <a:cxn ang="0">
                  <a:pos x="T6" y="T7"/>
                </a:cxn>
                <a:cxn ang="0">
                  <a:pos x="T8" y="T9"/>
                </a:cxn>
                <a:cxn ang="0">
                  <a:pos x="T10" y="T11"/>
                </a:cxn>
              </a:cxnLst>
              <a:rect l="0" t="0" r="r" b="b"/>
              <a:pathLst>
                <a:path w="71" h="97">
                  <a:moveTo>
                    <a:pt x="0" y="0"/>
                  </a:moveTo>
                  <a:cubicBezTo>
                    <a:pt x="0" y="97"/>
                    <a:pt x="0" y="97"/>
                    <a:pt x="0" y="97"/>
                  </a:cubicBezTo>
                  <a:cubicBezTo>
                    <a:pt x="52" y="97"/>
                    <a:pt x="52" y="97"/>
                    <a:pt x="52" y="97"/>
                  </a:cubicBezTo>
                  <a:cubicBezTo>
                    <a:pt x="54" y="97"/>
                    <a:pt x="56" y="95"/>
                    <a:pt x="57" y="93"/>
                  </a:cubicBezTo>
                  <a:cubicBezTo>
                    <a:pt x="71" y="0"/>
                    <a:pt x="71" y="0"/>
                    <a:pt x="71" y="0"/>
                  </a:cubicBezTo>
                  <a:lnTo>
                    <a:pt x="0" y="0"/>
                  </a:lnTo>
                  <a:close/>
                </a:path>
              </a:pathLst>
            </a:custGeom>
            <a:solidFill>
              <a:srgbClr val="954A3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82" name="ísľîḑê"/>
            <p:cNvSpPr/>
            <p:nvPr/>
          </p:nvSpPr>
          <p:spPr bwMode="auto">
            <a:xfrm>
              <a:off x="5379591" y="5465360"/>
              <a:ext cx="156688" cy="16848"/>
            </a:xfrm>
            <a:custGeom>
              <a:avLst/>
              <a:gdLst>
                <a:gd name="T0" fmla="*/ 147 w 156"/>
                <a:gd name="T1" fmla="*/ 17 h 17"/>
                <a:gd name="T2" fmla="*/ 9 w 156"/>
                <a:gd name="T3" fmla="*/ 17 h 17"/>
                <a:gd name="T4" fmla="*/ 0 w 156"/>
                <a:gd name="T5" fmla="*/ 8 h 17"/>
                <a:gd name="T6" fmla="*/ 0 w 156"/>
                <a:gd name="T7" fmla="*/ 8 h 17"/>
                <a:gd name="T8" fmla="*/ 9 w 156"/>
                <a:gd name="T9" fmla="*/ 0 h 17"/>
                <a:gd name="T10" fmla="*/ 147 w 156"/>
                <a:gd name="T11" fmla="*/ 0 h 17"/>
                <a:gd name="T12" fmla="*/ 156 w 156"/>
                <a:gd name="T13" fmla="*/ 8 h 17"/>
                <a:gd name="T14" fmla="*/ 156 w 156"/>
                <a:gd name="T15" fmla="*/ 8 h 17"/>
                <a:gd name="T16" fmla="*/ 147 w 156"/>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17">
                  <a:moveTo>
                    <a:pt x="147" y="17"/>
                  </a:moveTo>
                  <a:cubicBezTo>
                    <a:pt x="9" y="17"/>
                    <a:pt x="9" y="17"/>
                    <a:pt x="9" y="17"/>
                  </a:cubicBezTo>
                  <a:cubicBezTo>
                    <a:pt x="4" y="17"/>
                    <a:pt x="0" y="13"/>
                    <a:pt x="0" y="8"/>
                  </a:cubicBezTo>
                  <a:cubicBezTo>
                    <a:pt x="0" y="8"/>
                    <a:pt x="0" y="8"/>
                    <a:pt x="0" y="8"/>
                  </a:cubicBezTo>
                  <a:cubicBezTo>
                    <a:pt x="0" y="4"/>
                    <a:pt x="4" y="0"/>
                    <a:pt x="9" y="0"/>
                  </a:cubicBezTo>
                  <a:cubicBezTo>
                    <a:pt x="147" y="0"/>
                    <a:pt x="147" y="0"/>
                    <a:pt x="147" y="0"/>
                  </a:cubicBezTo>
                  <a:cubicBezTo>
                    <a:pt x="152" y="0"/>
                    <a:pt x="156" y="4"/>
                    <a:pt x="156" y="8"/>
                  </a:cubicBezTo>
                  <a:cubicBezTo>
                    <a:pt x="156" y="8"/>
                    <a:pt x="156" y="8"/>
                    <a:pt x="156" y="8"/>
                  </a:cubicBezTo>
                  <a:cubicBezTo>
                    <a:pt x="156" y="13"/>
                    <a:pt x="152" y="17"/>
                    <a:pt x="147" y="17"/>
                  </a:cubicBezTo>
                  <a:close/>
                </a:path>
              </a:pathLst>
            </a:custGeom>
            <a:solidFill>
              <a:srgbClr val="77392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83" name="ïṡḻídè"/>
            <p:cNvSpPr/>
            <p:nvPr/>
          </p:nvSpPr>
          <p:spPr bwMode="auto">
            <a:xfrm>
              <a:off x="5486296" y="5465921"/>
              <a:ext cx="28080" cy="41559"/>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2" y="41"/>
                    <a:pt x="14" y="41"/>
                  </a:cubicBezTo>
                  <a:cubicBezTo>
                    <a:pt x="7"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84" name="íSľíḑê"/>
            <p:cNvSpPr/>
            <p:nvPr/>
          </p:nvSpPr>
          <p:spPr bwMode="auto">
            <a:xfrm>
              <a:off x="5443614" y="5465921"/>
              <a:ext cx="28642" cy="41559"/>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1" y="41"/>
                    <a:pt x="14" y="41"/>
                  </a:cubicBezTo>
                  <a:cubicBezTo>
                    <a:pt x="6"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85" name="îşḷîḋê"/>
            <p:cNvSpPr/>
            <p:nvPr/>
          </p:nvSpPr>
          <p:spPr bwMode="auto">
            <a:xfrm>
              <a:off x="5401493" y="5465921"/>
              <a:ext cx="27519" cy="41559"/>
            </a:xfrm>
            <a:custGeom>
              <a:avLst/>
              <a:gdLst>
                <a:gd name="T0" fmla="*/ 27 w 27"/>
                <a:gd name="T1" fmla="*/ 28 h 41"/>
                <a:gd name="T2" fmla="*/ 14 w 27"/>
                <a:gd name="T3" fmla="*/ 41 h 41"/>
                <a:gd name="T4" fmla="*/ 0 w 27"/>
                <a:gd name="T5" fmla="*/ 28 h 41"/>
                <a:gd name="T6" fmla="*/ 14 w 27"/>
                <a:gd name="T7" fmla="*/ 0 h 41"/>
                <a:gd name="T8" fmla="*/ 27 w 27"/>
                <a:gd name="T9" fmla="*/ 28 h 41"/>
              </a:gdLst>
              <a:ahLst/>
              <a:cxnLst>
                <a:cxn ang="0">
                  <a:pos x="T0" y="T1"/>
                </a:cxn>
                <a:cxn ang="0">
                  <a:pos x="T2" y="T3"/>
                </a:cxn>
                <a:cxn ang="0">
                  <a:pos x="T4" y="T5"/>
                </a:cxn>
                <a:cxn ang="0">
                  <a:pos x="T6" y="T7"/>
                </a:cxn>
                <a:cxn ang="0">
                  <a:pos x="T8" y="T9"/>
                </a:cxn>
              </a:cxnLst>
              <a:rect l="0" t="0" r="r" b="b"/>
              <a:pathLst>
                <a:path w="27" h="41">
                  <a:moveTo>
                    <a:pt x="27" y="28"/>
                  </a:moveTo>
                  <a:cubicBezTo>
                    <a:pt x="27" y="35"/>
                    <a:pt x="21" y="41"/>
                    <a:pt x="14" y="41"/>
                  </a:cubicBezTo>
                  <a:cubicBezTo>
                    <a:pt x="6" y="41"/>
                    <a:pt x="0" y="35"/>
                    <a:pt x="0" y="28"/>
                  </a:cubicBezTo>
                  <a:cubicBezTo>
                    <a:pt x="0" y="20"/>
                    <a:pt x="14" y="0"/>
                    <a:pt x="14" y="0"/>
                  </a:cubicBezTo>
                  <a:cubicBezTo>
                    <a:pt x="14" y="0"/>
                    <a:pt x="27" y="20"/>
                    <a:pt x="27"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86" name="isľiḓe"/>
            <p:cNvSpPr/>
            <p:nvPr/>
          </p:nvSpPr>
          <p:spPr bwMode="auto">
            <a:xfrm>
              <a:off x="5458216" y="5465921"/>
              <a:ext cx="14040" cy="41559"/>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7"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87" name="iṧlîḍé"/>
            <p:cNvSpPr/>
            <p:nvPr/>
          </p:nvSpPr>
          <p:spPr bwMode="auto">
            <a:xfrm>
              <a:off x="5500336" y="5465921"/>
              <a:ext cx="14040" cy="41559"/>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8"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88" name="íṩlíďê"/>
            <p:cNvSpPr/>
            <p:nvPr/>
          </p:nvSpPr>
          <p:spPr bwMode="auto">
            <a:xfrm>
              <a:off x="5415534" y="5465921"/>
              <a:ext cx="13479" cy="41559"/>
            </a:xfrm>
            <a:custGeom>
              <a:avLst/>
              <a:gdLst>
                <a:gd name="T0" fmla="*/ 0 w 13"/>
                <a:gd name="T1" fmla="*/ 0 h 41"/>
                <a:gd name="T2" fmla="*/ 0 w 13"/>
                <a:gd name="T3" fmla="*/ 41 h 41"/>
                <a:gd name="T4" fmla="*/ 13 w 13"/>
                <a:gd name="T5" fmla="*/ 28 h 41"/>
                <a:gd name="T6" fmla="*/ 0 w 13"/>
                <a:gd name="T7" fmla="*/ 0 h 41"/>
              </a:gdLst>
              <a:ahLst/>
              <a:cxnLst>
                <a:cxn ang="0">
                  <a:pos x="T0" y="T1"/>
                </a:cxn>
                <a:cxn ang="0">
                  <a:pos x="T2" y="T3"/>
                </a:cxn>
                <a:cxn ang="0">
                  <a:pos x="T4" y="T5"/>
                </a:cxn>
                <a:cxn ang="0">
                  <a:pos x="T6" y="T7"/>
                </a:cxn>
              </a:cxnLst>
              <a:rect l="0" t="0" r="r" b="b"/>
              <a:pathLst>
                <a:path w="13" h="41">
                  <a:moveTo>
                    <a:pt x="0" y="0"/>
                  </a:moveTo>
                  <a:cubicBezTo>
                    <a:pt x="0" y="41"/>
                    <a:pt x="0" y="41"/>
                    <a:pt x="0" y="41"/>
                  </a:cubicBezTo>
                  <a:cubicBezTo>
                    <a:pt x="7" y="41"/>
                    <a:pt x="13" y="35"/>
                    <a:pt x="13" y="28"/>
                  </a:cubicBezTo>
                  <a:cubicBezTo>
                    <a:pt x="13"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89" name="ïSļîdé"/>
            <p:cNvSpPr/>
            <p:nvPr/>
          </p:nvSpPr>
          <p:spPr bwMode="auto">
            <a:xfrm>
              <a:off x="5495282" y="5460305"/>
              <a:ext cx="11232" cy="10671"/>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0" name="ïs1ïḍè"/>
            <p:cNvSpPr/>
            <p:nvPr/>
          </p:nvSpPr>
          <p:spPr bwMode="auto">
            <a:xfrm>
              <a:off x="5452038" y="5460305"/>
              <a:ext cx="11794" cy="10671"/>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1" name="îṥḻîḍè"/>
            <p:cNvSpPr/>
            <p:nvPr/>
          </p:nvSpPr>
          <p:spPr bwMode="auto">
            <a:xfrm>
              <a:off x="5409917" y="5460305"/>
              <a:ext cx="10671" cy="10671"/>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2" name="íŝļïḋe"/>
            <p:cNvSpPr/>
            <p:nvPr/>
          </p:nvSpPr>
          <p:spPr bwMode="auto">
            <a:xfrm>
              <a:off x="5393631" y="5522643"/>
              <a:ext cx="128608" cy="16848"/>
            </a:xfrm>
            <a:custGeom>
              <a:avLst/>
              <a:gdLst>
                <a:gd name="T0" fmla="*/ 226 w 229"/>
                <a:gd name="T1" fmla="*/ 30 h 30"/>
                <a:gd name="T2" fmla="*/ 229 w 229"/>
                <a:gd name="T3" fmla="*/ 0 h 30"/>
                <a:gd name="T4" fmla="*/ 0 w 229"/>
                <a:gd name="T5" fmla="*/ 0 h 30"/>
                <a:gd name="T6" fmla="*/ 3 w 229"/>
                <a:gd name="T7" fmla="*/ 30 h 30"/>
                <a:gd name="T8" fmla="*/ 226 w 229"/>
                <a:gd name="T9" fmla="*/ 30 h 30"/>
              </a:gdLst>
              <a:ahLst/>
              <a:cxnLst>
                <a:cxn ang="0">
                  <a:pos x="T0" y="T1"/>
                </a:cxn>
                <a:cxn ang="0">
                  <a:pos x="T2" y="T3"/>
                </a:cxn>
                <a:cxn ang="0">
                  <a:pos x="T4" y="T5"/>
                </a:cxn>
                <a:cxn ang="0">
                  <a:pos x="T6" y="T7"/>
                </a:cxn>
                <a:cxn ang="0">
                  <a:pos x="T8" y="T9"/>
                </a:cxn>
              </a:cxnLst>
              <a:rect l="0" t="0" r="r" b="b"/>
              <a:pathLst>
                <a:path w="229" h="30">
                  <a:moveTo>
                    <a:pt x="226" y="30"/>
                  </a:moveTo>
                  <a:lnTo>
                    <a:pt x="229" y="0"/>
                  </a:lnTo>
                  <a:lnTo>
                    <a:pt x="0" y="0"/>
                  </a:lnTo>
                  <a:lnTo>
                    <a:pt x="3" y="30"/>
                  </a:lnTo>
                  <a:lnTo>
                    <a:pt x="226" y="30"/>
                  </a:lnTo>
                  <a:close/>
                </a:path>
              </a:pathLst>
            </a:custGeom>
            <a:solidFill>
              <a:srgbClr val="41B79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3" name="iŝļîde"/>
            <p:cNvSpPr/>
            <p:nvPr/>
          </p:nvSpPr>
          <p:spPr bwMode="auto">
            <a:xfrm>
              <a:off x="5458216" y="5522643"/>
              <a:ext cx="64023" cy="16848"/>
            </a:xfrm>
            <a:custGeom>
              <a:avLst/>
              <a:gdLst>
                <a:gd name="T0" fmla="*/ 0 w 114"/>
                <a:gd name="T1" fmla="*/ 30 h 30"/>
                <a:gd name="T2" fmla="*/ 111 w 114"/>
                <a:gd name="T3" fmla="*/ 30 h 30"/>
                <a:gd name="T4" fmla="*/ 114 w 114"/>
                <a:gd name="T5" fmla="*/ 0 h 30"/>
                <a:gd name="T6" fmla="*/ 0 w 114"/>
                <a:gd name="T7" fmla="*/ 0 h 30"/>
                <a:gd name="T8" fmla="*/ 0 w 114"/>
                <a:gd name="T9" fmla="*/ 30 h 30"/>
              </a:gdLst>
              <a:ahLst/>
              <a:cxnLst>
                <a:cxn ang="0">
                  <a:pos x="T0" y="T1"/>
                </a:cxn>
                <a:cxn ang="0">
                  <a:pos x="T2" y="T3"/>
                </a:cxn>
                <a:cxn ang="0">
                  <a:pos x="T4" y="T5"/>
                </a:cxn>
                <a:cxn ang="0">
                  <a:pos x="T6" y="T7"/>
                </a:cxn>
                <a:cxn ang="0">
                  <a:pos x="T8" y="T9"/>
                </a:cxn>
              </a:cxnLst>
              <a:rect l="0" t="0" r="r" b="b"/>
              <a:pathLst>
                <a:path w="114" h="30">
                  <a:moveTo>
                    <a:pt x="0" y="30"/>
                  </a:moveTo>
                  <a:lnTo>
                    <a:pt x="111" y="30"/>
                  </a:lnTo>
                  <a:lnTo>
                    <a:pt x="114" y="0"/>
                  </a:lnTo>
                  <a:lnTo>
                    <a:pt x="0" y="0"/>
                  </a:lnTo>
                  <a:lnTo>
                    <a:pt x="0" y="30"/>
                  </a:lnTo>
                  <a:close/>
                </a:path>
              </a:pathLst>
            </a:custGeom>
            <a:solidFill>
              <a:srgbClr val="22996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4" name="îś1ïḓe"/>
            <p:cNvSpPr/>
            <p:nvPr/>
          </p:nvSpPr>
          <p:spPr bwMode="auto">
            <a:xfrm>
              <a:off x="5395316" y="5539492"/>
              <a:ext cx="125238" cy="7301"/>
            </a:xfrm>
            <a:custGeom>
              <a:avLst/>
              <a:gdLst>
                <a:gd name="T0" fmla="*/ 223 w 223"/>
                <a:gd name="T1" fmla="*/ 0 h 13"/>
                <a:gd name="T2" fmla="*/ 0 w 223"/>
                <a:gd name="T3" fmla="*/ 0 h 13"/>
                <a:gd name="T4" fmla="*/ 2 w 223"/>
                <a:gd name="T5" fmla="*/ 13 h 13"/>
                <a:gd name="T6" fmla="*/ 221 w 223"/>
                <a:gd name="T7" fmla="*/ 13 h 13"/>
                <a:gd name="T8" fmla="*/ 223 w 223"/>
                <a:gd name="T9" fmla="*/ 0 h 13"/>
              </a:gdLst>
              <a:ahLst/>
              <a:cxnLst>
                <a:cxn ang="0">
                  <a:pos x="T0" y="T1"/>
                </a:cxn>
                <a:cxn ang="0">
                  <a:pos x="T2" y="T3"/>
                </a:cxn>
                <a:cxn ang="0">
                  <a:pos x="T4" y="T5"/>
                </a:cxn>
                <a:cxn ang="0">
                  <a:pos x="T6" y="T7"/>
                </a:cxn>
                <a:cxn ang="0">
                  <a:pos x="T8" y="T9"/>
                </a:cxn>
              </a:cxnLst>
              <a:rect l="0" t="0" r="r" b="b"/>
              <a:pathLst>
                <a:path w="223" h="13">
                  <a:moveTo>
                    <a:pt x="223" y="0"/>
                  </a:moveTo>
                  <a:lnTo>
                    <a:pt x="0" y="0"/>
                  </a:lnTo>
                  <a:lnTo>
                    <a:pt x="2" y="13"/>
                  </a:lnTo>
                  <a:lnTo>
                    <a:pt x="221" y="13"/>
                  </a:lnTo>
                  <a:lnTo>
                    <a:pt x="223" y="0"/>
                  </a:lnTo>
                  <a:close/>
                </a:path>
              </a:pathLst>
            </a:custGeom>
            <a:solidFill>
              <a:srgbClr val="56CCA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5" name="iṡḻîḋé"/>
            <p:cNvSpPr/>
            <p:nvPr/>
          </p:nvSpPr>
          <p:spPr bwMode="auto">
            <a:xfrm>
              <a:off x="5458216" y="5539492"/>
              <a:ext cx="62339" cy="7301"/>
            </a:xfrm>
            <a:custGeom>
              <a:avLst/>
              <a:gdLst>
                <a:gd name="T0" fmla="*/ 0 w 111"/>
                <a:gd name="T1" fmla="*/ 13 h 13"/>
                <a:gd name="T2" fmla="*/ 109 w 111"/>
                <a:gd name="T3" fmla="*/ 13 h 13"/>
                <a:gd name="T4" fmla="*/ 111 w 111"/>
                <a:gd name="T5" fmla="*/ 0 h 13"/>
                <a:gd name="T6" fmla="*/ 0 w 111"/>
                <a:gd name="T7" fmla="*/ 0 h 13"/>
                <a:gd name="T8" fmla="*/ 0 w 111"/>
                <a:gd name="T9" fmla="*/ 13 h 13"/>
              </a:gdLst>
              <a:ahLst/>
              <a:cxnLst>
                <a:cxn ang="0">
                  <a:pos x="T0" y="T1"/>
                </a:cxn>
                <a:cxn ang="0">
                  <a:pos x="T2" y="T3"/>
                </a:cxn>
                <a:cxn ang="0">
                  <a:pos x="T4" y="T5"/>
                </a:cxn>
                <a:cxn ang="0">
                  <a:pos x="T6" y="T7"/>
                </a:cxn>
                <a:cxn ang="0">
                  <a:pos x="T8" y="T9"/>
                </a:cxn>
              </a:cxnLst>
              <a:rect l="0" t="0" r="r" b="b"/>
              <a:pathLst>
                <a:path w="111" h="13">
                  <a:moveTo>
                    <a:pt x="0" y="13"/>
                  </a:moveTo>
                  <a:lnTo>
                    <a:pt x="109" y="13"/>
                  </a:lnTo>
                  <a:lnTo>
                    <a:pt x="111" y="0"/>
                  </a:lnTo>
                  <a:lnTo>
                    <a:pt x="0" y="0"/>
                  </a:lnTo>
                  <a:lnTo>
                    <a:pt x="0" y="13"/>
                  </a:lnTo>
                  <a:close/>
                </a:path>
              </a:pathLst>
            </a:custGeom>
            <a:solidFill>
              <a:srgbClr val="41B79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6" name="i$ľïdê"/>
            <p:cNvSpPr/>
            <p:nvPr/>
          </p:nvSpPr>
          <p:spPr bwMode="auto">
            <a:xfrm>
              <a:off x="5360496" y="4862194"/>
              <a:ext cx="194878" cy="456025"/>
            </a:xfrm>
            <a:custGeom>
              <a:avLst/>
              <a:gdLst>
                <a:gd name="T0" fmla="*/ 127 w 194"/>
                <a:gd name="T1" fmla="*/ 3 h 454"/>
                <a:gd name="T2" fmla="*/ 97 w 194"/>
                <a:gd name="T3" fmla="*/ 0 h 454"/>
                <a:gd name="T4" fmla="*/ 67 w 194"/>
                <a:gd name="T5" fmla="*/ 3 h 454"/>
                <a:gd name="T6" fmla="*/ 76 w 194"/>
                <a:gd name="T7" fmla="*/ 454 h 454"/>
                <a:gd name="T8" fmla="*/ 97 w 194"/>
                <a:gd name="T9" fmla="*/ 454 h 454"/>
                <a:gd name="T10" fmla="*/ 97 w 194"/>
                <a:gd name="T11" fmla="*/ 454 h 454"/>
                <a:gd name="T12" fmla="*/ 118 w 194"/>
                <a:gd name="T13" fmla="*/ 454 h 454"/>
                <a:gd name="T14" fmla="*/ 127 w 194"/>
                <a:gd name="T15" fmla="*/ 3 h 4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54">
                  <a:moveTo>
                    <a:pt x="127" y="3"/>
                  </a:moveTo>
                  <a:cubicBezTo>
                    <a:pt x="111" y="0"/>
                    <a:pt x="100" y="0"/>
                    <a:pt x="97" y="0"/>
                  </a:cubicBezTo>
                  <a:cubicBezTo>
                    <a:pt x="94" y="0"/>
                    <a:pt x="83" y="0"/>
                    <a:pt x="67" y="3"/>
                  </a:cubicBezTo>
                  <a:cubicBezTo>
                    <a:pt x="45" y="47"/>
                    <a:pt x="0" y="180"/>
                    <a:pt x="76" y="454"/>
                  </a:cubicBezTo>
                  <a:cubicBezTo>
                    <a:pt x="97" y="454"/>
                    <a:pt x="97" y="454"/>
                    <a:pt x="97" y="454"/>
                  </a:cubicBezTo>
                  <a:cubicBezTo>
                    <a:pt x="97" y="454"/>
                    <a:pt x="97" y="454"/>
                    <a:pt x="97" y="454"/>
                  </a:cubicBezTo>
                  <a:cubicBezTo>
                    <a:pt x="118" y="454"/>
                    <a:pt x="118" y="454"/>
                    <a:pt x="118" y="454"/>
                  </a:cubicBezTo>
                  <a:cubicBezTo>
                    <a:pt x="194" y="180"/>
                    <a:pt x="149" y="47"/>
                    <a:pt x="127" y="3"/>
                  </a:cubicBezTo>
                  <a:close/>
                </a:path>
              </a:pathLst>
            </a:custGeom>
            <a:solidFill>
              <a:srgbClr val="56CCA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7" name="îṣḻïďe"/>
            <p:cNvSpPr/>
            <p:nvPr/>
          </p:nvSpPr>
          <p:spPr bwMode="auto">
            <a:xfrm>
              <a:off x="5501459" y="4879604"/>
              <a:ext cx="202178" cy="438615"/>
            </a:xfrm>
            <a:custGeom>
              <a:avLst/>
              <a:gdLst>
                <a:gd name="T0" fmla="*/ 106 w 201"/>
                <a:gd name="T1" fmla="*/ 30 h 437"/>
                <a:gd name="T2" fmla="*/ 50 w 201"/>
                <a:gd name="T3" fmla="*/ 0 h 437"/>
                <a:gd name="T4" fmla="*/ 0 w 201"/>
                <a:gd name="T5" fmla="*/ 437 h 437"/>
                <a:gd name="T6" fmla="*/ 27 w 201"/>
                <a:gd name="T7" fmla="*/ 437 h 437"/>
                <a:gd name="T8" fmla="*/ 106 w 201"/>
                <a:gd name="T9" fmla="*/ 30 h 437"/>
              </a:gdLst>
              <a:ahLst/>
              <a:cxnLst>
                <a:cxn ang="0">
                  <a:pos x="T0" y="T1"/>
                </a:cxn>
                <a:cxn ang="0">
                  <a:pos x="T2" y="T3"/>
                </a:cxn>
                <a:cxn ang="0">
                  <a:pos x="T4" y="T5"/>
                </a:cxn>
                <a:cxn ang="0">
                  <a:pos x="T6" y="T7"/>
                </a:cxn>
                <a:cxn ang="0">
                  <a:pos x="T8" y="T9"/>
                </a:cxn>
              </a:cxnLst>
              <a:rect l="0" t="0" r="r" b="b"/>
              <a:pathLst>
                <a:path w="201" h="437">
                  <a:moveTo>
                    <a:pt x="106" y="30"/>
                  </a:moveTo>
                  <a:cubicBezTo>
                    <a:pt x="88" y="16"/>
                    <a:pt x="69" y="6"/>
                    <a:pt x="50" y="0"/>
                  </a:cubicBezTo>
                  <a:cubicBezTo>
                    <a:pt x="70" y="72"/>
                    <a:pt x="106" y="259"/>
                    <a:pt x="0" y="437"/>
                  </a:cubicBezTo>
                  <a:cubicBezTo>
                    <a:pt x="27" y="437"/>
                    <a:pt x="27" y="437"/>
                    <a:pt x="27" y="437"/>
                  </a:cubicBezTo>
                  <a:cubicBezTo>
                    <a:pt x="27" y="437"/>
                    <a:pt x="201" y="244"/>
                    <a:pt x="106" y="30"/>
                  </a:cubicBezTo>
                  <a:close/>
                </a:path>
              </a:pathLst>
            </a:custGeom>
            <a:solidFill>
              <a:srgbClr val="56CCA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8" name="íSḷíḑè"/>
            <p:cNvSpPr/>
            <p:nvPr/>
          </p:nvSpPr>
          <p:spPr bwMode="auto">
            <a:xfrm>
              <a:off x="5213355" y="4879604"/>
              <a:ext cx="201055" cy="438615"/>
            </a:xfrm>
            <a:custGeom>
              <a:avLst/>
              <a:gdLst>
                <a:gd name="T0" fmla="*/ 95 w 200"/>
                <a:gd name="T1" fmla="*/ 30 h 437"/>
                <a:gd name="T2" fmla="*/ 150 w 200"/>
                <a:gd name="T3" fmla="*/ 0 h 437"/>
                <a:gd name="T4" fmla="*/ 200 w 200"/>
                <a:gd name="T5" fmla="*/ 437 h 437"/>
                <a:gd name="T6" fmla="*/ 173 w 200"/>
                <a:gd name="T7" fmla="*/ 437 h 437"/>
                <a:gd name="T8" fmla="*/ 95 w 200"/>
                <a:gd name="T9" fmla="*/ 30 h 437"/>
              </a:gdLst>
              <a:ahLst/>
              <a:cxnLst>
                <a:cxn ang="0">
                  <a:pos x="T0" y="T1"/>
                </a:cxn>
                <a:cxn ang="0">
                  <a:pos x="T2" y="T3"/>
                </a:cxn>
                <a:cxn ang="0">
                  <a:pos x="T4" y="T5"/>
                </a:cxn>
                <a:cxn ang="0">
                  <a:pos x="T6" y="T7"/>
                </a:cxn>
                <a:cxn ang="0">
                  <a:pos x="T8" y="T9"/>
                </a:cxn>
              </a:cxnLst>
              <a:rect l="0" t="0" r="r" b="b"/>
              <a:pathLst>
                <a:path w="200" h="437">
                  <a:moveTo>
                    <a:pt x="95" y="30"/>
                  </a:moveTo>
                  <a:cubicBezTo>
                    <a:pt x="112" y="16"/>
                    <a:pt x="131" y="6"/>
                    <a:pt x="150" y="0"/>
                  </a:cubicBezTo>
                  <a:cubicBezTo>
                    <a:pt x="130" y="72"/>
                    <a:pt x="94" y="259"/>
                    <a:pt x="200" y="437"/>
                  </a:cubicBezTo>
                  <a:cubicBezTo>
                    <a:pt x="173" y="437"/>
                    <a:pt x="173" y="437"/>
                    <a:pt x="173" y="437"/>
                  </a:cubicBezTo>
                  <a:cubicBezTo>
                    <a:pt x="173" y="437"/>
                    <a:pt x="0" y="244"/>
                    <a:pt x="95" y="30"/>
                  </a:cubicBezTo>
                  <a:close/>
                </a:path>
              </a:pathLst>
            </a:custGeom>
            <a:solidFill>
              <a:srgbClr val="56CCA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9" name="i$1ïḍe"/>
            <p:cNvSpPr/>
            <p:nvPr/>
          </p:nvSpPr>
          <p:spPr bwMode="auto">
            <a:xfrm>
              <a:off x="5359373" y="5317657"/>
              <a:ext cx="196001" cy="28080"/>
            </a:xfrm>
            <a:custGeom>
              <a:avLst/>
              <a:gdLst>
                <a:gd name="T0" fmla="*/ 1 w 195"/>
                <a:gd name="T1" fmla="*/ 0 h 28"/>
                <a:gd name="T2" fmla="*/ 195 w 195"/>
                <a:gd name="T3" fmla="*/ 0 h 28"/>
                <a:gd name="T4" fmla="*/ 195 w 195"/>
                <a:gd name="T5" fmla="*/ 0 h 28"/>
                <a:gd name="T6" fmla="*/ 195 w 195"/>
                <a:gd name="T7" fmla="*/ 28 h 28"/>
                <a:gd name="T8" fmla="*/ 195 w 195"/>
                <a:gd name="T9" fmla="*/ 28 h 28"/>
                <a:gd name="T10" fmla="*/ 1 w 195"/>
                <a:gd name="T11" fmla="*/ 28 h 28"/>
                <a:gd name="T12" fmla="*/ 0 w 195"/>
                <a:gd name="T13" fmla="*/ 28 h 28"/>
                <a:gd name="T14" fmla="*/ 0 w 195"/>
                <a:gd name="T15" fmla="*/ 0 h 28"/>
                <a:gd name="T16" fmla="*/ 1 w 195"/>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5" h="28">
                  <a:moveTo>
                    <a:pt x="1" y="0"/>
                  </a:moveTo>
                  <a:cubicBezTo>
                    <a:pt x="195" y="0"/>
                    <a:pt x="195" y="0"/>
                    <a:pt x="195" y="0"/>
                  </a:cubicBezTo>
                  <a:cubicBezTo>
                    <a:pt x="195" y="0"/>
                    <a:pt x="195" y="0"/>
                    <a:pt x="195" y="0"/>
                  </a:cubicBezTo>
                  <a:cubicBezTo>
                    <a:pt x="195" y="28"/>
                    <a:pt x="195" y="28"/>
                    <a:pt x="195" y="28"/>
                  </a:cubicBezTo>
                  <a:cubicBezTo>
                    <a:pt x="195" y="28"/>
                    <a:pt x="195" y="28"/>
                    <a:pt x="195" y="28"/>
                  </a:cubicBezTo>
                  <a:cubicBezTo>
                    <a:pt x="1" y="28"/>
                    <a:pt x="1" y="28"/>
                    <a:pt x="1" y="28"/>
                  </a:cubicBezTo>
                  <a:cubicBezTo>
                    <a:pt x="0" y="28"/>
                    <a:pt x="0" y="28"/>
                    <a:pt x="0" y="28"/>
                  </a:cubicBezTo>
                  <a:cubicBezTo>
                    <a:pt x="0" y="0"/>
                    <a:pt x="0" y="0"/>
                    <a:pt x="0" y="0"/>
                  </a:cubicBezTo>
                  <a:cubicBezTo>
                    <a:pt x="0" y="0"/>
                    <a:pt x="0" y="0"/>
                    <a:pt x="1" y="0"/>
                  </a:cubicBezTo>
                  <a:close/>
                </a:path>
              </a:pathLst>
            </a:custGeom>
            <a:solidFill>
              <a:srgbClr val="41B79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00" name="íṣḷïḑe"/>
            <p:cNvSpPr/>
            <p:nvPr/>
          </p:nvSpPr>
          <p:spPr bwMode="auto">
            <a:xfrm>
              <a:off x="5458216" y="5317657"/>
              <a:ext cx="97158" cy="28080"/>
            </a:xfrm>
            <a:custGeom>
              <a:avLst/>
              <a:gdLst>
                <a:gd name="T0" fmla="*/ 97 w 97"/>
                <a:gd name="T1" fmla="*/ 0 h 28"/>
                <a:gd name="T2" fmla="*/ 0 w 97"/>
                <a:gd name="T3" fmla="*/ 0 h 28"/>
                <a:gd name="T4" fmla="*/ 0 w 97"/>
                <a:gd name="T5" fmla="*/ 28 h 28"/>
                <a:gd name="T6" fmla="*/ 97 w 97"/>
                <a:gd name="T7" fmla="*/ 28 h 28"/>
                <a:gd name="T8" fmla="*/ 97 w 97"/>
                <a:gd name="T9" fmla="*/ 28 h 28"/>
                <a:gd name="T10" fmla="*/ 97 w 97"/>
                <a:gd name="T11" fmla="*/ 0 h 28"/>
                <a:gd name="T12" fmla="*/ 97 w 97"/>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97" h="28">
                  <a:moveTo>
                    <a:pt x="97" y="0"/>
                  </a:moveTo>
                  <a:cubicBezTo>
                    <a:pt x="0" y="0"/>
                    <a:pt x="0" y="0"/>
                    <a:pt x="0" y="0"/>
                  </a:cubicBezTo>
                  <a:cubicBezTo>
                    <a:pt x="0" y="28"/>
                    <a:pt x="0" y="28"/>
                    <a:pt x="0" y="28"/>
                  </a:cubicBezTo>
                  <a:cubicBezTo>
                    <a:pt x="97" y="28"/>
                    <a:pt x="97" y="28"/>
                    <a:pt x="97" y="28"/>
                  </a:cubicBezTo>
                  <a:cubicBezTo>
                    <a:pt x="97" y="28"/>
                    <a:pt x="97" y="28"/>
                    <a:pt x="97" y="28"/>
                  </a:cubicBezTo>
                  <a:cubicBezTo>
                    <a:pt x="97" y="0"/>
                    <a:pt x="97" y="0"/>
                    <a:pt x="97" y="0"/>
                  </a:cubicBezTo>
                  <a:cubicBezTo>
                    <a:pt x="97" y="0"/>
                    <a:pt x="97" y="0"/>
                    <a:pt x="97" y="0"/>
                  </a:cubicBezTo>
                  <a:close/>
                </a:path>
              </a:pathLst>
            </a:custGeom>
            <a:solidFill>
              <a:srgbClr val="22996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01" name="íŝļïḓe"/>
            <p:cNvSpPr/>
            <p:nvPr/>
          </p:nvSpPr>
          <p:spPr bwMode="auto">
            <a:xfrm>
              <a:off x="5458216" y="4862194"/>
              <a:ext cx="97158" cy="456025"/>
            </a:xfrm>
            <a:custGeom>
              <a:avLst/>
              <a:gdLst>
                <a:gd name="T0" fmla="*/ 30 w 97"/>
                <a:gd name="T1" fmla="*/ 3 h 454"/>
                <a:gd name="T2" fmla="*/ 0 w 97"/>
                <a:gd name="T3" fmla="*/ 0 h 454"/>
                <a:gd name="T4" fmla="*/ 0 w 97"/>
                <a:gd name="T5" fmla="*/ 454 h 454"/>
                <a:gd name="T6" fmla="*/ 0 w 97"/>
                <a:gd name="T7" fmla="*/ 454 h 454"/>
                <a:gd name="T8" fmla="*/ 0 w 97"/>
                <a:gd name="T9" fmla="*/ 454 h 454"/>
                <a:gd name="T10" fmla="*/ 21 w 97"/>
                <a:gd name="T11" fmla="*/ 454 h 454"/>
                <a:gd name="T12" fmla="*/ 30 w 97"/>
                <a:gd name="T13" fmla="*/ 3 h 454"/>
              </a:gdLst>
              <a:ahLst/>
              <a:cxnLst>
                <a:cxn ang="0">
                  <a:pos x="T0" y="T1"/>
                </a:cxn>
                <a:cxn ang="0">
                  <a:pos x="T2" y="T3"/>
                </a:cxn>
                <a:cxn ang="0">
                  <a:pos x="T4" y="T5"/>
                </a:cxn>
                <a:cxn ang="0">
                  <a:pos x="T6" y="T7"/>
                </a:cxn>
                <a:cxn ang="0">
                  <a:pos x="T8" y="T9"/>
                </a:cxn>
                <a:cxn ang="0">
                  <a:pos x="T10" y="T11"/>
                </a:cxn>
                <a:cxn ang="0">
                  <a:pos x="T12" y="T13"/>
                </a:cxn>
              </a:cxnLst>
              <a:rect l="0" t="0" r="r" b="b"/>
              <a:pathLst>
                <a:path w="97" h="454">
                  <a:moveTo>
                    <a:pt x="30" y="3"/>
                  </a:moveTo>
                  <a:cubicBezTo>
                    <a:pt x="14" y="0"/>
                    <a:pt x="3" y="0"/>
                    <a:pt x="0" y="0"/>
                  </a:cubicBezTo>
                  <a:cubicBezTo>
                    <a:pt x="0" y="454"/>
                    <a:pt x="0" y="454"/>
                    <a:pt x="0" y="454"/>
                  </a:cubicBezTo>
                  <a:cubicBezTo>
                    <a:pt x="0" y="454"/>
                    <a:pt x="0" y="454"/>
                    <a:pt x="0" y="454"/>
                  </a:cubicBezTo>
                  <a:cubicBezTo>
                    <a:pt x="0" y="454"/>
                    <a:pt x="0" y="454"/>
                    <a:pt x="0" y="454"/>
                  </a:cubicBezTo>
                  <a:cubicBezTo>
                    <a:pt x="21" y="454"/>
                    <a:pt x="21" y="454"/>
                    <a:pt x="21" y="454"/>
                  </a:cubicBezTo>
                  <a:cubicBezTo>
                    <a:pt x="97" y="180"/>
                    <a:pt x="52" y="47"/>
                    <a:pt x="30" y="3"/>
                  </a:cubicBezTo>
                  <a:close/>
                </a:path>
              </a:pathLst>
            </a:custGeom>
            <a:solidFill>
              <a:srgbClr val="41B79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02" name="ï$ḷîdè"/>
            <p:cNvSpPr/>
            <p:nvPr/>
          </p:nvSpPr>
          <p:spPr bwMode="auto">
            <a:xfrm>
              <a:off x="5486296" y="4025400"/>
              <a:ext cx="1258561" cy="1073792"/>
            </a:xfrm>
            <a:custGeom>
              <a:avLst/>
              <a:gdLst>
                <a:gd name="T0" fmla="*/ 1104 w 1251"/>
                <a:gd name="T1" fmla="*/ 299 h 1069"/>
                <a:gd name="T2" fmla="*/ 625 w 1251"/>
                <a:gd name="T3" fmla="*/ 3 h 1069"/>
                <a:gd name="T4" fmla="*/ 625 w 1251"/>
                <a:gd name="T5" fmla="*/ 3 h 1069"/>
                <a:gd name="T6" fmla="*/ 146 w 1251"/>
                <a:gd name="T7" fmla="*/ 300 h 1069"/>
                <a:gd name="T8" fmla="*/ 402 w 1251"/>
                <a:gd name="T9" fmla="*/ 1069 h 1069"/>
                <a:gd name="T10" fmla="*/ 626 w 1251"/>
                <a:gd name="T11" fmla="*/ 1069 h 1069"/>
                <a:gd name="T12" fmla="*/ 626 w 1251"/>
                <a:gd name="T13" fmla="*/ 1068 h 1069"/>
                <a:gd name="T14" fmla="*/ 849 w 1251"/>
                <a:gd name="T15" fmla="*/ 1068 h 1069"/>
                <a:gd name="T16" fmla="*/ 1104 w 1251"/>
                <a:gd name="T17" fmla="*/ 299 h 10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1" h="1069">
                  <a:moveTo>
                    <a:pt x="1104" y="299"/>
                  </a:moveTo>
                  <a:cubicBezTo>
                    <a:pt x="1004" y="0"/>
                    <a:pt x="651" y="3"/>
                    <a:pt x="625" y="3"/>
                  </a:cubicBezTo>
                  <a:cubicBezTo>
                    <a:pt x="625" y="3"/>
                    <a:pt x="625" y="3"/>
                    <a:pt x="625" y="3"/>
                  </a:cubicBezTo>
                  <a:cubicBezTo>
                    <a:pt x="597" y="3"/>
                    <a:pt x="247" y="2"/>
                    <a:pt x="146" y="300"/>
                  </a:cubicBezTo>
                  <a:cubicBezTo>
                    <a:pt x="0" y="735"/>
                    <a:pt x="402" y="1069"/>
                    <a:pt x="402" y="1069"/>
                  </a:cubicBezTo>
                  <a:cubicBezTo>
                    <a:pt x="626" y="1069"/>
                    <a:pt x="626" y="1069"/>
                    <a:pt x="626" y="1069"/>
                  </a:cubicBezTo>
                  <a:cubicBezTo>
                    <a:pt x="626" y="1068"/>
                    <a:pt x="626" y="1068"/>
                    <a:pt x="626" y="1068"/>
                  </a:cubicBezTo>
                  <a:cubicBezTo>
                    <a:pt x="849" y="1068"/>
                    <a:pt x="849" y="1068"/>
                    <a:pt x="849" y="1068"/>
                  </a:cubicBezTo>
                  <a:cubicBezTo>
                    <a:pt x="849" y="1068"/>
                    <a:pt x="1251" y="735"/>
                    <a:pt x="1104" y="29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03" name="iŝľiḑê"/>
            <p:cNvSpPr/>
            <p:nvPr/>
          </p:nvSpPr>
          <p:spPr bwMode="auto">
            <a:xfrm>
              <a:off x="5887283" y="5163777"/>
              <a:ext cx="454902" cy="317308"/>
            </a:xfrm>
            <a:custGeom>
              <a:avLst/>
              <a:gdLst>
                <a:gd name="T0" fmla="*/ 452 w 452"/>
                <a:gd name="T1" fmla="*/ 5 h 316"/>
                <a:gd name="T2" fmla="*/ 451 w 452"/>
                <a:gd name="T3" fmla="*/ 4 h 316"/>
                <a:gd name="T4" fmla="*/ 446 w 452"/>
                <a:gd name="T5" fmla="*/ 0 h 316"/>
                <a:gd name="T6" fmla="*/ 6 w 452"/>
                <a:gd name="T7" fmla="*/ 0 h 316"/>
                <a:gd name="T8" fmla="*/ 1 w 452"/>
                <a:gd name="T9" fmla="*/ 4 h 316"/>
                <a:gd name="T10" fmla="*/ 1 w 452"/>
                <a:gd name="T11" fmla="*/ 5 h 316"/>
                <a:gd name="T12" fmla="*/ 0 w 452"/>
                <a:gd name="T13" fmla="*/ 5 h 316"/>
                <a:gd name="T14" fmla="*/ 60 w 452"/>
                <a:gd name="T15" fmla="*/ 316 h 316"/>
                <a:gd name="T16" fmla="*/ 70 w 452"/>
                <a:gd name="T17" fmla="*/ 314 h 316"/>
                <a:gd name="T18" fmla="*/ 28 w 452"/>
                <a:gd name="T19" fmla="*/ 93 h 316"/>
                <a:gd name="T20" fmla="*/ 424 w 452"/>
                <a:gd name="T21" fmla="*/ 93 h 316"/>
                <a:gd name="T22" fmla="*/ 381 w 452"/>
                <a:gd name="T23" fmla="*/ 312 h 316"/>
                <a:gd name="T24" fmla="*/ 381 w 452"/>
                <a:gd name="T25" fmla="*/ 314 h 316"/>
                <a:gd name="T26" fmla="*/ 391 w 452"/>
                <a:gd name="T27" fmla="*/ 316 h 316"/>
                <a:gd name="T28" fmla="*/ 452 w 452"/>
                <a:gd name="T29" fmla="*/ 7 h 316"/>
                <a:gd name="T30" fmla="*/ 452 w 452"/>
                <a:gd name="T31" fmla="*/ 5 h 316"/>
                <a:gd name="T32" fmla="*/ 437 w 452"/>
                <a:gd name="T33" fmla="*/ 24 h 316"/>
                <a:gd name="T34" fmla="*/ 426 w 452"/>
                <a:gd name="T35" fmla="*/ 82 h 316"/>
                <a:gd name="T36" fmla="*/ 384 w 452"/>
                <a:gd name="T37" fmla="*/ 82 h 316"/>
                <a:gd name="T38" fmla="*/ 437 w 452"/>
                <a:gd name="T39" fmla="*/ 24 h 316"/>
                <a:gd name="T40" fmla="*/ 310 w 452"/>
                <a:gd name="T41" fmla="*/ 11 h 316"/>
                <a:gd name="T42" fmla="*/ 434 w 452"/>
                <a:gd name="T43" fmla="*/ 11 h 316"/>
                <a:gd name="T44" fmla="*/ 372 w 452"/>
                <a:gd name="T45" fmla="*/ 79 h 316"/>
                <a:gd name="T46" fmla="*/ 310 w 452"/>
                <a:gd name="T47" fmla="*/ 11 h 316"/>
                <a:gd name="T48" fmla="*/ 239 w 452"/>
                <a:gd name="T49" fmla="*/ 82 h 316"/>
                <a:gd name="T50" fmla="*/ 299 w 452"/>
                <a:gd name="T51" fmla="*/ 16 h 316"/>
                <a:gd name="T52" fmla="*/ 359 w 452"/>
                <a:gd name="T53" fmla="*/ 82 h 316"/>
                <a:gd name="T54" fmla="*/ 239 w 452"/>
                <a:gd name="T55" fmla="*/ 82 h 316"/>
                <a:gd name="T56" fmla="*/ 164 w 452"/>
                <a:gd name="T57" fmla="*/ 11 h 316"/>
                <a:gd name="T58" fmla="*/ 288 w 452"/>
                <a:gd name="T59" fmla="*/ 11 h 316"/>
                <a:gd name="T60" fmla="*/ 226 w 452"/>
                <a:gd name="T61" fmla="*/ 79 h 316"/>
                <a:gd name="T62" fmla="*/ 164 w 452"/>
                <a:gd name="T63" fmla="*/ 11 h 316"/>
                <a:gd name="T64" fmla="*/ 93 w 452"/>
                <a:gd name="T65" fmla="*/ 82 h 316"/>
                <a:gd name="T66" fmla="*/ 154 w 452"/>
                <a:gd name="T67" fmla="*/ 16 h 316"/>
                <a:gd name="T68" fmla="*/ 214 w 452"/>
                <a:gd name="T69" fmla="*/ 82 h 316"/>
                <a:gd name="T70" fmla="*/ 93 w 452"/>
                <a:gd name="T71" fmla="*/ 82 h 316"/>
                <a:gd name="T72" fmla="*/ 19 w 452"/>
                <a:gd name="T73" fmla="*/ 11 h 316"/>
                <a:gd name="T74" fmla="*/ 143 w 452"/>
                <a:gd name="T75" fmla="*/ 11 h 316"/>
                <a:gd name="T76" fmla="*/ 81 w 452"/>
                <a:gd name="T77" fmla="*/ 79 h 316"/>
                <a:gd name="T78" fmla="*/ 19 w 452"/>
                <a:gd name="T79" fmla="*/ 11 h 316"/>
                <a:gd name="T80" fmla="*/ 68 w 452"/>
                <a:gd name="T81" fmla="*/ 82 h 316"/>
                <a:gd name="T82" fmla="*/ 26 w 452"/>
                <a:gd name="T83" fmla="*/ 82 h 316"/>
                <a:gd name="T84" fmla="*/ 15 w 452"/>
                <a:gd name="T85" fmla="*/ 24 h 316"/>
                <a:gd name="T86" fmla="*/ 68 w 452"/>
                <a:gd name="T87" fmla="*/ 82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52" h="316">
                  <a:moveTo>
                    <a:pt x="452" y="5"/>
                  </a:moveTo>
                  <a:cubicBezTo>
                    <a:pt x="452" y="5"/>
                    <a:pt x="452" y="4"/>
                    <a:pt x="451" y="4"/>
                  </a:cubicBezTo>
                  <a:cubicBezTo>
                    <a:pt x="450" y="2"/>
                    <a:pt x="448" y="0"/>
                    <a:pt x="446" y="0"/>
                  </a:cubicBezTo>
                  <a:cubicBezTo>
                    <a:pt x="6" y="0"/>
                    <a:pt x="6" y="0"/>
                    <a:pt x="6" y="0"/>
                  </a:cubicBezTo>
                  <a:cubicBezTo>
                    <a:pt x="4" y="0"/>
                    <a:pt x="2" y="2"/>
                    <a:pt x="1" y="4"/>
                  </a:cubicBezTo>
                  <a:cubicBezTo>
                    <a:pt x="1" y="4"/>
                    <a:pt x="1" y="4"/>
                    <a:pt x="1" y="5"/>
                  </a:cubicBezTo>
                  <a:cubicBezTo>
                    <a:pt x="0" y="5"/>
                    <a:pt x="0" y="5"/>
                    <a:pt x="0" y="5"/>
                  </a:cubicBezTo>
                  <a:cubicBezTo>
                    <a:pt x="60" y="316"/>
                    <a:pt x="60" y="316"/>
                    <a:pt x="60" y="316"/>
                  </a:cubicBezTo>
                  <a:cubicBezTo>
                    <a:pt x="70" y="314"/>
                    <a:pt x="70" y="314"/>
                    <a:pt x="70" y="314"/>
                  </a:cubicBezTo>
                  <a:cubicBezTo>
                    <a:pt x="28" y="93"/>
                    <a:pt x="28" y="93"/>
                    <a:pt x="28" y="93"/>
                  </a:cubicBezTo>
                  <a:cubicBezTo>
                    <a:pt x="424" y="93"/>
                    <a:pt x="424" y="93"/>
                    <a:pt x="424" y="93"/>
                  </a:cubicBezTo>
                  <a:cubicBezTo>
                    <a:pt x="381" y="312"/>
                    <a:pt x="381" y="312"/>
                    <a:pt x="381" y="312"/>
                  </a:cubicBezTo>
                  <a:cubicBezTo>
                    <a:pt x="381" y="314"/>
                    <a:pt x="381" y="314"/>
                    <a:pt x="381" y="314"/>
                  </a:cubicBezTo>
                  <a:cubicBezTo>
                    <a:pt x="391" y="316"/>
                    <a:pt x="391" y="316"/>
                    <a:pt x="391" y="316"/>
                  </a:cubicBezTo>
                  <a:cubicBezTo>
                    <a:pt x="452" y="7"/>
                    <a:pt x="452" y="7"/>
                    <a:pt x="452" y="7"/>
                  </a:cubicBezTo>
                  <a:cubicBezTo>
                    <a:pt x="452" y="5"/>
                    <a:pt x="452" y="5"/>
                    <a:pt x="452" y="5"/>
                  </a:cubicBezTo>
                  <a:close/>
                  <a:moveTo>
                    <a:pt x="437" y="24"/>
                  </a:moveTo>
                  <a:cubicBezTo>
                    <a:pt x="426" y="82"/>
                    <a:pt x="426" y="82"/>
                    <a:pt x="426" y="82"/>
                  </a:cubicBezTo>
                  <a:cubicBezTo>
                    <a:pt x="384" y="82"/>
                    <a:pt x="384" y="82"/>
                    <a:pt x="384" y="82"/>
                  </a:cubicBezTo>
                  <a:lnTo>
                    <a:pt x="437" y="24"/>
                  </a:lnTo>
                  <a:close/>
                  <a:moveTo>
                    <a:pt x="310" y="11"/>
                  </a:moveTo>
                  <a:cubicBezTo>
                    <a:pt x="434" y="11"/>
                    <a:pt x="434" y="11"/>
                    <a:pt x="434" y="11"/>
                  </a:cubicBezTo>
                  <a:cubicBezTo>
                    <a:pt x="372" y="79"/>
                    <a:pt x="372" y="79"/>
                    <a:pt x="372" y="79"/>
                  </a:cubicBezTo>
                  <a:lnTo>
                    <a:pt x="310" y="11"/>
                  </a:lnTo>
                  <a:close/>
                  <a:moveTo>
                    <a:pt x="239" y="82"/>
                  </a:moveTo>
                  <a:cubicBezTo>
                    <a:pt x="299" y="16"/>
                    <a:pt x="299" y="16"/>
                    <a:pt x="299" y="16"/>
                  </a:cubicBezTo>
                  <a:cubicBezTo>
                    <a:pt x="359" y="82"/>
                    <a:pt x="359" y="82"/>
                    <a:pt x="359" y="82"/>
                  </a:cubicBezTo>
                  <a:lnTo>
                    <a:pt x="239" y="82"/>
                  </a:lnTo>
                  <a:close/>
                  <a:moveTo>
                    <a:pt x="164" y="11"/>
                  </a:moveTo>
                  <a:cubicBezTo>
                    <a:pt x="288" y="11"/>
                    <a:pt x="288" y="11"/>
                    <a:pt x="288" y="11"/>
                  </a:cubicBezTo>
                  <a:cubicBezTo>
                    <a:pt x="226" y="79"/>
                    <a:pt x="226" y="79"/>
                    <a:pt x="226" y="79"/>
                  </a:cubicBezTo>
                  <a:lnTo>
                    <a:pt x="164" y="11"/>
                  </a:lnTo>
                  <a:close/>
                  <a:moveTo>
                    <a:pt x="93" y="82"/>
                  </a:moveTo>
                  <a:cubicBezTo>
                    <a:pt x="154" y="16"/>
                    <a:pt x="154" y="16"/>
                    <a:pt x="154" y="16"/>
                  </a:cubicBezTo>
                  <a:cubicBezTo>
                    <a:pt x="214" y="82"/>
                    <a:pt x="214" y="82"/>
                    <a:pt x="214" y="82"/>
                  </a:cubicBezTo>
                  <a:lnTo>
                    <a:pt x="93" y="82"/>
                  </a:lnTo>
                  <a:close/>
                  <a:moveTo>
                    <a:pt x="19" y="11"/>
                  </a:moveTo>
                  <a:cubicBezTo>
                    <a:pt x="143" y="11"/>
                    <a:pt x="143" y="11"/>
                    <a:pt x="143" y="11"/>
                  </a:cubicBezTo>
                  <a:cubicBezTo>
                    <a:pt x="81" y="79"/>
                    <a:pt x="81" y="79"/>
                    <a:pt x="81" y="79"/>
                  </a:cubicBezTo>
                  <a:lnTo>
                    <a:pt x="19" y="11"/>
                  </a:lnTo>
                  <a:close/>
                  <a:moveTo>
                    <a:pt x="68" y="82"/>
                  </a:moveTo>
                  <a:cubicBezTo>
                    <a:pt x="26" y="82"/>
                    <a:pt x="26" y="82"/>
                    <a:pt x="26" y="82"/>
                  </a:cubicBezTo>
                  <a:cubicBezTo>
                    <a:pt x="15" y="24"/>
                    <a:pt x="15" y="24"/>
                    <a:pt x="15" y="24"/>
                  </a:cubicBezTo>
                  <a:lnTo>
                    <a:pt x="68" y="8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04" name="íŝḷîḑe"/>
            <p:cNvSpPr/>
            <p:nvPr/>
          </p:nvSpPr>
          <p:spPr bwMode="auto">
            <a:xfrm>
              <a:off x="6057450" y="5352477"/>
              <a:ext cx="119061" cy="93789"/>
            </a:xfrm>
            <a:prstGeom prst="rect">
              <a:avLst/>
            </a:prstGeom>
            <a:solidFill>
              <a:srgbClr val="41171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sp>
          <p:nvSpPr>
            <p:cNvPr id="505" name="îśḻíḑè"/>
            <p:cNvSpPr/>
            <p:nvPr/>
          </p:nvSpPr>
          <p:spPr bwMode="auto">
            <a:xfrm>
              <a:off x="6025439" y="5406952"/>
              <a:ext cx="179153" cy="68516"/>
            </a:xfrm>
            <a:custGeom>
              <a:avLst/>
              <a:gdLst>
                <a:gd name="T0" fmla="*/ 108 w 178"/>
                <a:gd name="T1" fmla="*/ 0 h 68"/>
                <a:gd name="T2" fmla="*/ 91 w 178"/>
                <a:gd name="T3" fmla="*/ 2 h 68"/>
                <a:gd name="T4" fmla="*/ 74 w 178"/>
                <a:gd name="T5" fmla="*/ 0 h 68"/>
                <a:gd name="T6" fmla="*/ 14 w 178"/>
                <a:gd name="T7" fmla="*/ 14 h 68"/>
                <a:gd name="T8" fmla="*/ 0 w 178"/>
                <a:gd name="T9" fmla="*/ 32 h 68"/>
                <a:gd name="T10" fmla="*/ 0 w 178"/>
                <a:gd name="T11" fmla="*/ 68 h 68"/>
                <a:gd name="T12" fmla="*/ 91 w 178"/>
                <a:gd name="T13" fmla="*/ 68 h 68"/>
                <a:gd name="T14" fmla="*/ 178 w 178"/>
                <a:gd name="T15" fmla="*/ 68 h 68"/>
                <a:gd name="T16" fmla="*/ 178 w 178"/>
                <a:gd name="T17" fmla="*/ 31 h 68"/>
                <a:gd name="T18" fmla="*/ 165 w 178"/>
                <a:gd name="T19" fmla="*/ 14 h 68"/>
                <a:gd name="T20" fmla="*/ 108 w 178"/>
                <a:gd name="T21"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8" h="68">
                  <a:moveTo>
                    <a:pt x="108" y="0"/>
                  </a:moveTo>
                  <a:cubicBezTo>
                    <a:pt x="91" y="2"/>
                    <a:pt x="91" y="2"/>
                    <a:pt x="91" y="2"/>
                  </a:cubicBezTo>
                  <a:cubicBezTo>
                    <a:pt x="74" y="0"/>
                    <a:pt x="74" y="0"/>
                    <a:pt x="74" y="0"/>
                  </a:cubicBezTo>
                  <a:cubicBezTo>
                    <a:pt x="14" y="14"/>
                    <a:pt x="14" y="14"/>
                    <a:pt x="14" y="14"/>
                  </a:cubicBezTo>
                  <a:cubicBezTo>
                    <a:pt x="6" y="16"/>
                    <a:pt x="0" y="23"/>
                    <a:pt x="0" y="32"/>
                  </a:cubicBezTo>
                  <a:cubicBezTo>
                    <a:pt x="0" y="68"/>
                    <a:pt x="0" y="68"/>
                    <a:pt x="0" y="68"/>
                  </a:cubicBezTo>
                  <a:cubicBezTo>
                    <a:pt x="91" y="68"/>
                    <a:pt x="91" y="68"/>
                    <a:pt x="91" y="68"/>
                  </a:cubicBezTo>
                  <a:cubicBezTo>
                    <a:pt x="178" y="68"/>
                    <a:pt x="178" y="68"/>
                    <a:pt x="178" y="68"/>
                  </a:cubicBezTo>
                  <a:cubicBezTo>
                    <a:pt x="178" y="31"/>
                    <a:pt x="178" y="31"/>
                    <a:pt x="178" y="31"/>
                  </a:cubicBezTo>
                  <a:cubicBezTo>
                    <a:pt x="178" y="23"/>
                    <a:pt x="172" y="16"/>
                    <a:pt x="165" y="14"/>
                  </a:cubicBezTo>
                  <a:lnTo>
                    <a:pt x="108" y="0"/>
                  </a:lnTo>
                  <a:close/>
                </a:path>
              </a:pathLst>
            </a:custGeom>
            <a:solidFill>
              <a:srgbClr val="FE557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06" name="iš1ïḍe"/>
            <p:cNvSpPr/>
            <p:nvPr/>
          </p:nvSpPr>
          <p:spPr bwMode="auto">
            <a:xfrm>
              <a:off x="6099009" y="5388981"/>
              <a:ext cx="34820" cy="34820"/>
            </a:xfrm>
            <a:prstGeom prst="ellipse">
              <a:avLst/>
            </a:prstGeom>
            <a:solidFill>
              <a:srgbClr val="FED0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07" name="îśľïḑè"/>
            <p:cNvSpPr/>
            <p:nvPr/>
          </p:nvSpPr>
          <p:spPr bwMode="auto">
            <a:xfrm>
              <a:off x="6057450" y="5287330"/>
              <a:ext cx="119061" cy="119622"/>
            </a:xfrm>
            <a:prstGeom prst="ellipse">
              <a:avLst/>
            </a:prstGeom>
            <a:solidFill>
              <a:srgbClr val="FED0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08" name="ïṩ1îḓé"/>
            <p:cNvSpPr/>
            <p:nvPr/>
          </p:nvSpPr>
          <p:spPr bwMode="auto">
            <a:xfrm>
              <a:off x="6116980" y="5388981"/>
              <a:ext cx="16848" cy="34820"/>
            </a:xfrm>
            <a:custGeom>
              <a:avLst/>
              <a:gdLst>
                <a:gd name="T0" fmla="*/ 0 w 17"/>
                <a:gd name="T1" fmla="*/ 0 h 35"/>
                <a:gd name="T2" fmla="*/ 0 w 17"/>
                <a:gd name="T3" fmla="*/ 35 h 35"/>
                <a:gd name="T4" fmla="*/ 17 w 17"/>
                <a:gd name="T5" fmla="*/ 18 h 35"/>
                <a:gd name="T6" fmla="*/ 0 w 17"/>
                <a:gd name="T7" fmla="*/ 0 h 35"/>
              </a:gdLst>
              <a:ahLst/>
              <a:cxnLst>
                <a:cxn ang="0">
                  <a:pos x="T0" y="T1"/>
                </a:cxn>
                <a:cxn ang="0">
                  <a:pos x="T2" y="T3"/>
                </a:cxn>
                <a:cxn ang="0">
                  <a:pos x="T4" y="T5"/>
                </a:cxn>
                <a:cxn ang="0">
                  <a:pos x="T6" y="T7"/>
                </a:cxn>
              </a:cxnLst>
              <a:rect l="0" t="0" r="r" b="b"/>
              <a:pathLst>
                <a:path w="17" h="35">
                  <a:moveTo>
                    <a:pt x="0" y="0"/>
                  </a:moveTo>
                  <a:cubicBezTo>
                    <a:pt x="0" y="35"/>
                    <a:pt x="0" y="35"/>
                    <a:pt x="0" y="35"/>
                  </a:cubicBezTo>
                  <a:cubicBezTo>
                    <a:pt x="10" y="35"/>
                    <a:pt x="17" y="27"/>
                    <a:pt x="17" y="18"/>
                  </a:cubicBezTo>
                  <a:cubicBezTo>
                    <a:pt x="17" y="8"/>
                    <a:pt x="10" y="0"/>
                    <a:pt x="0" y="0"/>
                  </a:cubicBezTo>
                  <a:close/>
                </a:path>
              </a:pathLst>
            </a:custGeom>
            <a:solidFill>
              <a:srgbClr val="EFAFA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09" name="îś1ïḑê"/>
            <p:cNvSpPr/>
            <p:nvPr/>
          </p:nvSpPr>
          <p:spPr bwMode="auto">
            <a:xfrm>
              <a:off x="6116980" y="5287330"/>
              <a:ext cx="59530" cy="119622"/>
            </a:xfrm>
            <a:custGeom>
              <a:avLst/>
              <a:gdLst>
                <a:gd name="T0" fmla="*/ 0 w 59"/>
                <a:gd name="T1" fmla="*/ 0 h 119"/>
                <a:gd name="T2" fmla="*/ 0 w 59"/>
                <a:gd name="T3" fmla="*/ 119 h 119"/>
                <a:gd name="T4" fmla="*/ 59 w 59"/>
                <a:gd name="T5" fmla="*/ 60 h 119"/>
                <a:gd name="T6" fmla="*/ 0 w 59"/>
                <a:gd name="T7" fmla="*/ 0 h 119"/>
              </a:gdLst>
              <a:ahLst/>
              <a:cxnLst>
                <a:cxn ang="0">
                  <a:pos x="T0" y="T1"/>
                </a:cxn>
                <a:cxn ang="0">
                  <a:pos x="T2" y="T3"/>
                </a:cxn>
                <a:cxn ang="0">
                  <a:pos x="T4" y="T5"/>
                </a:cxn>
                <a:cxn ang="0">
                  <a:pos x="T6" y="T7"/>
                </a:cxn>
              </a:cxnLst>
              <a:rect l="0" t="0" r="r" b="b"/>
              <a:pathLst>
                <a:path w="59" h="119">
                  <a:moveTo>
                    <a:pt x="0" y="0"/>
                  </a:moveTo>
                  <a:cubicBezTo>
                    <a:pt x="0" y="119"/>
                    <a:pt x="0" y="119"/>
                    <a:pt x="0" y="119"/>
                  </a:cubicBezTo>
                  <a:cubicBezTo>
                    <a:pt x="33" y="119"/>
                    <a:pt x="59" y="92"/>
                    <a:pt x="59" y="60"/>
                  </a:cubicBezTo>
                  <a:cubicBezTo>
                    <a:pt x="59" y="27"/>
                    <a:pt x="33" y="0"/>
                    <a:pt x="0" y="0"/>
                  </a:cubicBezTo>
                  <a:close/>
                </a:path>
              </a:pathLst>
            </a:custGeom>
            <a:solidFill>
              <a:srgbClr val="F7C1B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0" name="íş1íḍè"/>
            <p:cNvSpPr/>
            <p:nvPr/>
          </p:nvSpPr>
          <p:spPr bwMode="auto">
            <a:xfrm>
              <a:off x="6131021" y="5346861"/>
              <a:ext cx="12355" cy="11794"/>
            </a:xfrm>
            <a:prstGeom prst="ellipse">
              <a:avLst/>
            </a:prstGeom>
            <a:solidFill>
              <a:srgbClr val="41171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1" name="iṡļíḑe"/>
            <p:cNvSpPr/>
            <p:nvPr/>
          </p:nvSpPr>
          <p:spPr bwMode="auto">
            <a:xfrm>
              <a:off x="6090585" y="5346861"/>
              <a:ext cx="11232" cy="11794"/>
            </a:xfrm>
            <a:prstGeom prst="ellipse">
              <a:avLst/>
            </a:prstGeom>
            <a:solidFill>
              <a:srgbClr val="41171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2" name="íśliḍè"/>
            <p:cNvSpPr/>
            <p:nvPr/>
          </p:nvSpPr>
          <p:spPr bwMode="auto">
            <a:xfrm>
              <a:off x="6099009" y="5367640"/>
              <a:ext cx="34820" cy="21903"/>
            </a:xfrm>
            <a:custGeom>
              <a:avLst/>
              <a:gdLst>
                <a:gd name="T0" fmla="*/ 1 w 35"/>
                <a:gd name="T1" fmla="*/ 0 h 22"/>
                <a:gd name="T2" fmla="*/ 0 w 35"/>
                <a:gd name="T3" fmla="*/ 5 h 22"/>
                <a:gd name="T4" fmla="*/ 18 w 35"/>
                <a:gd name="T5" fmla="*/ 22 h 22"/>
                <a:gd name="T6" fmla="*/ 35 w 35"/>
                <a:gd name="T7" fmla="*/ 5 h 22"/>
                <a:gd name="T8" fmla="*/ 35 w 35"/>
                <a:gd name="T9" fmla="*/ 0 h 22"/>
                <a:gd name="T10" fmla="*/ 1 w 35"/>
                <a:gd name="T11" fmla="*/ 0 h 22"/>
              </a:gdLst>
              <a:ahLst/>
              <a:cxnLst>
                <a:cxn ang="0">
                  <a:pos x="T0" y="T1"/>
                </a:cxn>
                <a:cxn ang="0">
                  <a:pos x="T2" y="T3"/>
                </a:cxn>
                <a:cxn ang="0">
                  <a:pos x="T4" y="T5"/>
                </a:cxn>
                <a:cxn ang="0">
                  <a:pos x="T6" y="T7"/>
                </a:cxn>
                <a:cxn ang="0">
                  <a:pos x="T8" y="T9"/>
                </a:cxn>
                <a:cxn ang="0">
                  <a:pos x="T10" y="T11"/>
                </a:cxn>
              </a:cxnLst>
              <a:rect l="0" t="0" r="r" b="b"/>
              <a:pathLst>
                <a:path w="35" h="22">
                  <a:moveTo>
                    <a:pt x="1" y="0"/>
                  </a:moveTo>
                  <a:cubicBezTo>
                    <a:pt x="0" y="2"/>
                    <a:pt x="0" y="3"/>
                    <a:pt x="0" y="5"/>
                  </a:cubicBezTo>
                  <a:cubicBezTo>
                    <a:pt x="0" y="14"/>
                    <a:pt x="8" y="22"/>
                    <a:pt x="18" y="22"/>
                  </a:cubicBezTo>
                  <a:cubicBezTo>
                    <a:pt x="28" y="22"/>
                    <a:pt x="35" y="14"/>
                    <a:pt x="35" y="5"/>
                  </a:cubicBezTo>
                  <a:cubicBezTo>
                    <a:pt x="35" y="3"/>
                    <a:pt x="35" y="2"/>
                    <a:pt x="35" y="0"/>
                  </a:cubicBezTo>
                  <a:lnTo>
                    <a:pt x="1" y="0"/>
                  </a:lnTo>
                  <a:close/>
                </a:path>
              </a:pathLst>
            </a:custGeom>
            <a:solidFill>
              <a:srgbClr val="41171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3" name="íṥ1íḓe"/>
            <p:cNvSpPr/>
            <p:nvPr/>
          </p:nvSpPr>
          <p:spPr bwMode="auto">
            <a:xfrm>
              <a:off x="6141130" y="5363709"/>
              <a:ext cx="15164" cy="15164"/>
            </a:xfrm>
            <a:prstGeom prst="ellipse">
              <a:avLst/>
            </a:prstGeom>
            <a:solidFill>
              <a:srgbClr val="FF8F9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4" name="ïşļiḓe"/>
            <p:cNvSpPr/>
            <p:nvPr/>
          </p:nvSpPr>
          <p:spPr bwMode="auto">
            <a:xfrm>
              <a:off x="6077668" y="5363709"/>
              <a:ext cx="15164" cy="15164"/>
            </a:xfrm>
            <a:prstGeom prst="ellipse">
              <a:avLst/>
            </a:prstGeom>
            <a:solidFill>
              <a:srgbClr val="FF8F9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5" name="ísľiḑè"/>
            <p:cNvSpPr/>
            <p:nvPr/>
          </p:nvSpPr>
          <p:spPr bwMode="auto">
            <a:xfrm>
              <a:off x="6033301" y="5274413"/>
              <a:ext cx="162866" cy="189823"/>
            </a:xfrm>
            <a:custGeom>
              <a:avLst/>
              <a:gdLst>
                <a:gd name="T0" fmla="*/ 83 w 162"/>
                <a:gd name="T1" fmla="*/ 0 h 189"/>
                <a:gd name="T2" fmla="*/ 11 w 162"/>
                <a:gd name="T3" fmla="*/ 63 h 189"/>
                <a:gd name="T4" fmla="*/ 0 w 162"/>
                <a:gd name="T5" fmla="*/ 189 h 189"/>
                <a:gd name="T6" fmla="*/ 33 w 162"/>
                <a:gd name="T7" fmla="*/ 189 h 189"/>
                <a:gd name="T8" fmla="*/ 33 w 162"/>
                <a:gd name="T9" fmla="*/ 104 h 189"/>
                <a:gd name="T10" fmla="*/ 71 w 162"/>
                <a:gd name="T11" fmla="*/ 39 h 189"/>
                <a:gd name="T12" fmla="*/ 93 w 162"/>
                <a:gd name="T13" fmla="*/ 56 h 189"/>
                <a:gd name="T14" fmla="*/ 90 w 162"/>
                <a:gd name="T15" fmla="*/ 43 h 189"/>
                <a:gd name="T16" fmla="*/ 114 w 162"/>
                <a:gd name="T17" fmla="*/ 64 h 189"/>
                <a:gd name="T18" fmla="*/ 112 w 162"/>
                <a:gd name="T19" fmla="*/ 47 h 189"/>
                <a:gd name="T20" fmla="*/ 133 w 162"/>
                <a:gd name="T21" fmla="*/ 104 h 189"/>
                <a:gd name="T22" fmla="*/ 133 w 162"/>
                <a:gd name="T23" fmla="*/ 189 h 189"/>
                <a:gd name="T24" fmla="*/ 162 w 162"/>
                <a:gd name="T25" fmla="*/ 189 h 189"/>
                <a:gd name="T26" fmla="*/ 155 w 162"/>
                <a:gd name="T27" fmla="*/ 63 h 189"/>
                <a:gd name="T28" fmla="*/ 83 w 162"/>
                <a:gd name="T29"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2" h="189">
                  <a:moveTo>
                    <a:pt x="83" y="0"/>
                  </a:moveTo>
                  <a:cubicBezTo>
                    <a:pt x="36" y="0"/>
                    <a:pt x="16" y="37"/>
                    <a:pt x="11" y="63"/>
                  </a:cubicBezTo>
                  <a:cubicBezTo>
                    <a:pt x="5" y="92"/>
                    <a:pt x="0" y="189"/>
                    <a:pt x="0" y="189"/>
                  </a:cubicBezTo>
                  <a:cubicBezTo>
                    <a:pt x="33" y="189"/>
                    <a:pt x="33" y="189"/>
                    <a:pt x="33" y="189"/>
                  </a:cubicBezTo>
                  <a:cubicBezTo>
                    <a:pt x="33" y="189"/>
                    <a:pt x="33" y="175"/>
                    <a:pt x="33" y="104"/>
                  </a:cubicBezTo>
                  <a:cubicBezTo>
                    <a:pt x="33" y="55"/>
                    <a:pt x="57" y="42"/>
                    <a:pt x="71" y="39"/>
                  </a:cubicBezTo>
                  <a:cubicBezTo>
                    <a:pt x="74" y="46"/>
                    <a:pt x="80" y="53"/>
                    <a:pt x="93" y="56"/>
                  </a:cubicBezTo>
                  <a:cubicBezTo>
                    <a:pt x="93" y="56"/>
                    <a:pt x="90" y="50"/>
                    <a:pt x="90" y="43"/>
                  </a:cubicBezTo>
                  <a:cubicBezTo>
                    <a:pt x="90" y="43"/>
                    <a:pt x="94" y="61"/>
                    <a:pt x="114" y="64"/>
                  </a:cubicBezTo>
                  <a:cubicBezTo>
                    <a:pt x="114" y="64"/>
                    <a:pt x="111" y="56"/>
                    <a:pt x="112" y="47"/>
                  </a:cubicBezTo>
                  <a:cubicBezTo>
                    <a:pt x="123" y="56"/>
                    <a:pt x="133" y="72"/>
                    <a:pt x="133" y="104"/>
                  </a:cubicBezTo>
                  <a:cubicBezTo>
                    <a:pt x="133" y="175"/>
                    <a:pt x="133" y="189"/>
                    <a:pt x="133" y="189"/>
                  </a:cubicBezTo>
                  <a:cubicBezTo>
                    <a:pt x="162" y="189"/>
                    <a:pt x="162" y="189"/>
                    <a:pt x="162" y="189"/>
                  </a:cubicBezTo>
                  <a:cubicBezTo>
                    <a:pt x="162" y="189"/>
                    <a:pt x="160" y="92"/>
                    <a:pt x="155" y="63"/>
                  </a:cubicBezTo>
                  <a:cubicBezTo>
                    <a:pt x="150" y="35"/>
                    <a:pt x="129" y="0"/>
                    <a:pt x="83" y="0"/>
                  </a:cubicBezTo>
                  <a:close/>
                </a:path>
              </a:pathLst>
            </a:custGeom>
            <a:solidFill>
              <a:srgbClr val="41171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6" name="isḻïḑè"/>
            <p:cNvSpPr/>
            <p:nvPr/>
          </p:nvSpPr>
          <p:spPr bwMode="auto">
            <a:xfrm>
              <a:off x="6106871" y="5379995"/>
              <a:ext cx="19095" cy="9547"/>
            </a:xfrm>
            <a:custGeom>
              <a:avLst/>
              <a:gdLst>
                <a:gd name="T0" fmla="*/ 0 w 19"/>
                <a:gd name="T1" fmla="*/ 7 h 10"/>
                <a:gd name="T2" fmla="*/ 10 w 19"/>
                <a:gd name="T3" fmla="*/ 10 h 10"/>
                <a:gd name="T4" fmla="*/ 19 w 19"/>
                <a:gd name="T5" fmla="*/ 7 h 10"/>
                <a:gd name="T6" fmla="*/ 10 w 19"/>
                <a:gd name="T7" fmla="*/ 0 h 10"/>
                <a:gd name="T8" fmla="*/ 0 w 19"/>
                <a:gd name="T9" fmla="*/ 7 h 10"/>
              </a:gdLst>
              <a:ahLst/>
              <a:cxnLst>
                <a:cxn ang="0">
                  <a:pos x="T0" y="T1"/>
                </a:cxn>
                <a:cxn ang="0">
                  <a:pos x="T2" y="T3"/>
                </a:cxn>
                <a:cxn ang="0">
                  <a:pos x="T4" y="T5"/>
                </a:cxn>
                <a:cxn ang="0">
                  <a:pos x="T6" y="T7"/>
                </a:cxn>
                <a:cxn ang="0">
                  <a:pos x="T8" y="T9"/>
                </a:cxn>
              </a:cxnLst>
              <a:rect l="0" t="0" r="r" b="b"/>
              <a:pathLst>
                <a:path w="19" h="10">
                  <a:moveTo>
                    <a:pt x="0" y="7"/>
                  </a:moveTo>
                  <a:cubicBezTo>
                    <a:pt x="3" y="9"/>
                    <a:pt x="6" y="10"/>
                    <a:pt x="10" y="10"/>
                  </a:cubicBezTo>
                  <a:cubicBezTo>
                    <a:pt x="13" y="10"/>
                    <a:pt x="17" y="9"/>
                    <a:pt x="19" y="7"/>
                  </a:cubicBezTo>
                  <a:cubicBezTo>
                    <a:pt x="18" y="3"/>
                    <a:pt x="14" y="0"/>
                    <a:pt x="10" y="0"/>
                  </a:cubicBezTo>
                  <a:cubicBezTo>
                    <a:pt x="5" y="0"/>
                    <a:pt x="1" y="3"/>
                    <a:pt x="0" y="7"/>
                  </a:cubicBezTo>
                  <a:close/>
                </a:path>
              </a:pathLst>
            </a:custGeom>
            <a:solidFill>
              <a:srgbClr val="FF8F9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7" name="ïṩḻïdè"/>
            <p:cNvSpPr/>
            <p:nvPr/>
          </p:nvSpPr>
          <p:spPr bwMode="auto">
            <a:xfrm>
              <a:off x="6170333" y="5343491"/>
              <a:ext cx="17971" cy="24149"/>
            </a:xfrm>
            <a:custGeom>
              <a:avLst/>
              <a:gdLst>
                <a:gd name="T0" fmla="*/ 6 w 18"/>
                <a:gd name="T1" fmla="*/ 1 h 24"/>
                <a:gd name="T2" fmla="*/ 0 w 18"/>
                <a:gd name="T3" fmla="*/ 3 h 24"/>
                <a:gd name="T4" fmla="*/ 3 w 18"/>
                <a:gd name="T5" fmla="*/ 18 h 24"/>
                <a:gd name="T6" fmla="*/ 3 w 18"/>
                <a:gd name="T7" fmla="*/ 23 h 24"/>
                <a:gd name="T8" fmla="*/ 7 w 18"/>
                <a:gd name="T9" fmla="*/ 23 h 24"/>
                <a:gd name="T10" fmla="*/ 18 w 18"/>
                <a:gd name="T11" fmla="*/ 12 h 24"/>
                <a:gd name="T12" fmla="*/ 6 w 18"/>
                <a:gd name="T13" fmla="*/ 1 h 24"/>
              </a:gdLst>
              <a:ahLst/>
              <a:cxnLst>
                <a:cxn ang="0">
                  <a:pos x="T0" y="T1"/>
                </a:cxn>
                <a:cxn ang="0">
                  <a:pos x="T2" y="T3"/>
                </a:cxn>
                <a:cxn ang="0">
                  <a:pos x="T4" y="T5"/>
                </a:cxn>
                <a:cxn ang="0">
                  <a:pos x="T6" y="T7"/>
                </a:cxn>
                <a:cxn ang="0">
                  <a:pos x="T8" y="T9"/>
                </a:cxn>
                <a:cxn ang="0">
                  <a:pos x="T10" y="T11"/>
                </a:cxn>
                <a:cxn ang="0">
                  <a:pos x="T12" y="T13"/>
                </a:cxn>
              </a:cxnLst>
              <a:rect l="0" t="0" r="r" b="b"/>
              <a:pathLst>
                <a:path w="18" h="24">
                  <a:moveTo>
                    <a:pt x="6" y="1"/>
                  </a:moveTo>
                  <a:cubicBezTo>
                    <a:pt x="4" y="1"/>
                    <a:pt x="2" y="2"/>
                    <a:pt x="0" y="3"/>
                  </a:cubicBezTo>
                  <a:cubicBezTo>
                    <a:pt x="2" y="8"/>
                    <a:pt x="3" y="13"/>
                    <a:pt x="3" y="18"/>
                  </a:cubicBezTo>
                  <a:cubicBezTo>
                    <a:pt x="3" y="20"/>
                    <a:pt x="3" y="21"/>
                    <a:pt x="3" y="23"/>
                  </a:cubicBezTo>
                  <a:cubicBezTo>
                    <a:pt x="4" y="23"/>
                    <a:pt x="6" y="24"/>
                    <a:pt x="7" y="23"/>
                  </a:cubicBezTo>
                  <a:cubicBezTo>
                    <a:pt x="13" y="23"/>
                    <a:pt x="18" y="18"/>
                    <a:pt x="18" y="12"/>
                  </a:cubicBezTo>
                  <a:cubicBezTo>
                    <a:pt x="17" y="5"/>
                    <a:pt x="12" y="0"/>
                    <a:pt x="6" y="1"/>
                  </a:cubicBezTo>
                  <a:close/>
                </a:path>
              </a:pathLst>
            </a:custGeom>
            <a:solidFill>
              <a:srgbClr val="FED0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8" name="íṩḻîḑê"/>
            <p:cNvSpPr/>
            <p:nvPr/>
          </p:nvSpPr>
          <p:spPr bwMode="auto">
            <a:xfrm>
              <a:off x="6045656" y="5343491"/>
              <a:ext cx="16848" cy="24149"/>
            </a:xfrm>
            <a:custGeom>
              <a:avLst/>
              <a:gdLst>
                <a:gd name="T0" fmla="*/ 12 w 17"/>
                <a:gd name="T1" fmla="*/ 1 h 24"/>
                <a:gd name="T2" fmla="*/ 17 w 17"/>
                <a:gd name="T3" fmla="*/ 3 h 24"/>
                <a:gd name="T4" fmla="*/ 15 w 17"/>
                <a:gd name="T5" fmla="*/ 18 h 24"/>
                <a:gd name="T6" fmla="*/ 15 w 17"/>
                <a:gd name="T7" fmla="*/ 23 h 24"/>
                <a:gd name="T8" fmla="*/ 11 w 17"/>
                <a:gd name="T9" fmla="*/ 23 h 24"/>
                <a:gd name="T10" fmla="*/ 0 w 17"/>
                <a:gd name="T11" fmla="*/ 12 h 24"/>
                <a:gd name="T12" fmla="*/ 12 w 17"/>
                <a:gd name="T13" fmla="*/ 1 h 24"/>
              </a:gdLst>
              <a:ahLst/>
              <a:cxnLst>
                <a:cxn ang="0">
                  <a:pos x="T0" y="T1"/>
                </a:cxn>
                <a:cxn ang="0">
                  <a:pos x="T2" y="T3"/>
                </a:cxn>
                <a:cxn ang="0">
                  <a:pos x="T4" y="T5"/>
                </a:cxn>
                <a:cxn ang="0">
                  <a:pos x="T6" y="T7"/>
                </a:cxn>
                <a:cxn ang="0">
                  <a:pos x="T8" y="T9"/>
                </a:cxn>
                <a:cxn ang="0">
                  <a:pos x="T10" y="T11"/>
                </a:cxn>
                <a:cxn ang="0">
                  <a:pos x="T12" y="T13"/>
                </a:cxn>
              </a:cxnLst>
              <a:rect l="0" t="0" r="r" b="b"/>
              <a:pathLst>
                <a:path w="17" h="24">
                  <a:moveTo>
                    <a:pt x="12" y="1"/>
                  </a:moveTo>
                  <a:cubicBezTo>
                    <a:pt x="14" y="1"/>
                    <a:pt x="16" y="2"/>
                    <a:pt x="17" y="3"/>
                  </a:cubicBezTo>
                  <a:cubicBezTo>
                    <a:pt x="16" y="8"/>
                    <a:pt x="15" y="13"/>
                    <a:pt x="15" y="18"/>
                  </a:cubicBezTo>
                  <a:cubicBezTo>
                    <a:pt x="14" y="20"/>
                    <a:pt x="15" y="21"/>
                    <a:pt x="15" y="23"/>
                  </a:cubicBezTo>
                  <a:cubicBezTo>
                    <a:pt x="13" y="23"/>
                    <a:pt x="12" y="24"/>
                    <a:pt x="11" y="23"/>
                  </a:cubicBezTo>
                  <a:cubicBezTo>
                    <a:pt x="4" y="23"/>
                    <a:pt x="0" y="18"/>
                    <a:pt x="0" y="12"/>
                  </a:cubicBezTo>
                  <a:cubicBezTo>
                    <a:pt x="0" y="5"/>
                    <a:pt x="6" y="0"/>
                    <a:pt x="12" y="1"/>
                  </a:cubicBezTo>
                  <a:close/>
                </a:path>
              </a:pathLst>
            </a:custGeom>
            <a:solidFill>
              <a:srgbClr val="FED0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9" name="ïsliḑè"/>
            <p:cNvSpPr/>
            <p:nvPr/>
          </p:nvSpPr>
          <p:spPr bwMode="auto">
            <a:xfrm>
              <a:off x="5947937" y="5492317"/>
              <a:ext cx="334156" cy="228012"/>
            </a:xfrm>
            <a:custGeom>
              <a:avLst/>
              <a:gdLst>
                <a:gd name="T0" fmla="*/ 0 w 332"/>
                <a:gd name="T1" fmla="*/ 0 h 227"/>
                <a:gd name="T2" fmla="*/ 33 w 332"/>
                <a:gd name="T3" fmla="*/ 217 h 227"/>
                <a:gd name="T4" fmla="*/ 45 w 332"/>
                <a:gd name="T5" fmla="*/ 227 h 227"/>
                <a:gd name="T6" fmla="*/ 287 w 332"/>
                <a:gd name="T7" fmla="*/ 227 h 227"/>
                <a:gd name="T8" fmla="*/ 299 w 332"/>
                <a:gd name="T9" fmla="*/ 217 h 227"/>
                <a:gd name="T10" fmla="*/ 332 w 332"/>
                <a:gd name="T11" fmla="*/ 0 h 227"/>
                <a:gd name="T12" fmla="*/ 0 w 332"/>
                <a:gd name="T13" fmla="*/ 0 h 227"/>
              </a:gdLst>
              <a:ahLst/>
              <a:cxnLst>
                <a:cxn ang="0">
                  <a:pos x="T0" y="T1"/>
                </a:cxn>
                <a:cxn ang="0">
                  <a:pos x="T2" y="T3"/>
                </a:cxn>
                <a:cxn ang="0">
                  <a:pos x="T4" y="T5"/>
                </a:cxn>
                <a:cxn ang="0">
                  <a:pos x="T6" y="T7"/>
                </a:cxn>
                <a:cxn ang="0">
                  <a:pos x="T8" y="T9"/>
                </a:cxn>
                <a:cxn ang="0">
                  <a:pos x="T10" y="T11"/>
                </a:cxn>
                <a:cxn ang="0">
                  <a:pos x="T12" y="T13"/>
                </a:cxn>
              </a:cxnLst>
              <a:rect l="0" t="0" r="r" b="b"/>
              <a:pathLst>
                <a:path w="332" h="227">
                  <a:moveTo>
                    <a:pt x="0" y="0"/>
                  </a:moveTo>
                  <a:cubicBezTo>
                    <a:pt x="33" y="217"/>
                    <a:pt x="33" y="217"/>
                    <a:pt x="33" y="217"/>
                  </a:cubicBezTo>
                  <a:cubicBezTo>
                    <a:pt x="34" y="223"/>
                    <a:pt x="39" y="227"/>
                    <a:pt x="45" y="227"/>
                  </a:cubicBezTo>
                  <a:cubicBezTo>
                    <a:pt x="287" y="227"/>
                    <a:pt x="287" y="227"/>
                    <a:pt x="287" y="227"/>
                  </a:cubicBezTo>
                  <a:cubicBezTo>
                    <a:pt x="293" y="227"/>
                    <a:pt x="298" y="223"/>
                    <a:pt x="299" y="217"/>
                  </a:cubicBezTo>
                  <a:cubicBezTo>
                    <a:pt x="332" y="0"/>
                    <a:pt x="332" y="0"/>
                    <a:pt x="332" y="0"/>
                  </a:cubicBezTo>
                  <a:lnTo>
                    <a:pt x="0" y="0"/>
                  </a:lnTo>
                  <a:close/>
                </a:path>
              </a:pathLst>
            </a:custGeom>
            <a:solidFill>
              <a:srgbClr val="9E5A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0" name="ïşļídè"/>
            <p:cNvSpPr/>
            <p:nvPr/>
          </p:nvSpPr>
          <p:spPr bwMode="auto">
            <a:xfrm>
              <a:off x="6114734" y="5492317"/>
              <a:ext cx="167359" cy="228012"/>
            </a:xfrm>
            <a:custGeom>
              <a:avLst/>
              <a:gdLst>
                <a:gd name="T0" fmla="*/ 0 w 166"/>
                <a:gd name="T1" fmla="*/ 0 h 227"/>
                <a:gd name="T2" fmla="*/ 0 w 166"/>
                <a:gd name="T3" fmla="*/ 227 h 227"/>
                <a:gd name="T4" fmla="*/ 121 w 166"/>
                <a:gd name="T5" fmla="*/ 227 h 227"/>
                <a:gd name="T6" fmla="*/ 133 w 166"/>
                <a:gd name="T7" fmla="*/ 217 h 227"/>
                <a:gd name="T8" fmla="*/ 166 w 166"/>
                <a:gd name="T9" fmla="*/ 0 h 227"/>
                <a:gd name="T10" fmla="*/ 0 w 166"/>
                <a:gd name="T11" fmla="*/ 0 h 227"/>
              </a:gdLst>
              <a:ahLst/>
              <a:cxnLst>
                <a:cxn ang="0">
                  <a:pos x="T0" y="T1"/>
                </a:cxn>
                <a:cxn ang="0">
                  <a:pos x="T2" y="T3"/>
                </a:cxn>
                <a:cxn ang="0">
                  <a:pos x="T4" y="T5"/>
                </a:cxn>
                <a:cxn ang="0">
                  <a:pos x="T6" y="T7"/>
                </a:cxn>
                <a:cxn ang="0">
                  <a:pos x="T8" y="T9"/>
                </a:cxn>
                <a:cxn ang="0">
                  <a:pos x="T10" y="T11"/>
                </a:cxn>
              </a:cxnLst>
              <a:rect l="0" t="0" r="r" b="b"/>
              <a:pathLst>
                <a:path w="166" h="227">
                  <a:moveTo>
                    <a:pt x="0" y="0"/>
                  </a:moveTo>
                  <a:cubicBezTo>
                    <a:pt x="0" y="227"/>
                    <a:pt x="0" y="227"/>
                    <a:pt x="0" y="227"/>
                  </a:cubicBezTo>
                  <a:cubicBezTo>
                    <a:pt x="121" y="227"/>
                    <a:pt x="121" y="227"/>
                    <a:pt x="121" y="227"/>
                  </a:cubicBezTo>
                  <a:cubicBezTo>
                    <a:pt x="127" y="227"/>
                    <a:pt x="132" y="223"/>
                    <a:pt x="133" y="217"/>
                  </a:cubicBezTo>
                  <a:cubicBezTo>
                    <a:pt x="166" y="0"/>
                    <a:pt x="166" y="0"/>
                    <a:pt x="166" y="0"/>
                  </a:cubicBezTo>
                  <a:lnTo>
                    <a:pt x="0" y="0"/>
                  </a:lnTo>
                  <a:close/>
                </a:path>
              </a:pathLst>
            </a:custGeom>
            <a:solidFill>
              <a:srgbClr val="954A3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1" name="ïṡḷïdè"/>
            <p:cNvSpPr/>
            <p:nvPr/>
          </p:nvSpPr>
          <p:spPr bwMode="auto">
            <a:xfrm>
              <a:off x="5931650" y="5458059"/>
              <a:ext cx="366168" cy="40436"/>
            </a:xfrm>
            <a:custGeom>
              <a:avLst/>
              <a:gdLst>
                <a:gd name="T0" fmla="*/ 344 w 364"/>
                <a:gd name="T1" fmla="*/ 40 h 40"/>
                <a:gd name="T2" fmla="*/ 20 w 364"/>
                <a:gd name="T3" fmla="*/ 40 h 40"/>
                <a:gd name="T4" fmla="*/ 0 w 364"/>
                <a:gd name="T5" fmla="*/ 20 h 40"/>
                <a:gd name="T6" fmla="*/ 0 w 364"/>
                <a:gd name="T7" fmla="*/ 20 h 40"/>
                <a:gd name="T8" fmla="*/ 20 w 364"/>
                <a:gd name="T9" fmla="*/ 0 h 40"/>
                <a:gd name="T10" fmla="*/ 344 w 364"/>
                <a:gd name="T11" fmla="*/ 0 h 40"/>
                <a:gd name="T12" fmla="*/ 364 w 364"/>
                <a:gd name="T13" fmla="*/ 20 h 40"/>
                <a:gd name="T14" fmla="*/ 364 w 364"/>
                <a:gd name="T15" fmla="*/ 20 h 40"/>
                <a:gd name="T16" fmla="*/ 344 w 364"/>
                <a:gd name="T1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4" h="40">
                  <a:moveTo>
                    <a:pt x="344" y="40"/>
                  </a:moveTo>
                  <a:cubicBezTo>
                    <a:pt x="20" y="40"/>
                    <a:pt x="20" y="40"/>
                    <a:pt x="20" y="40"/>
                  </a:cubicBezTo>
                  <a:cubicBezTo>
                    <a:pt x="9" y="40"/>
                    <a:pt x="0" y="31"/>
                    <a:pt x="0" y="20"/>
                  </a:cubicBezTo>
                  <a:cubicBezTo>
                    <a:pt x="0" y="20"/>
                    <a:pt x="0" y="20"/>
                    <a:pt x="0" y="20"/>
                  </a:cubicBezTo>
                  <a:cubicBezTo>
                    <a:pt x="0" y="9"/>
                    <a:pt x="9" y="0"/>
                    <a:pt x="20" y="0"/>
                  </a:cubicBezTo>
                  <a:cubicBezTo>
                    <a:pt x="344" y="0"/>
                    <a:pt x="344" y="0"/>
                    <a:pt x="344" y="0"/>
                  </a:cubicBezTo>
                  <a:cubicBezTo>
                    <a:pt x="355" y="0"/>
                    <a:pt x="364" y="9"/>
                    <a:pt x="364" y="20"/>
                  </a:cubicBezTo>
                  <a:cubicBezTo>
                    <a:pt x="364" y="20"/>
                    <a:pt x="364" y="20"/>
                    <a:pt x="364" y="20"/>
                  </a:cubicBezTo>
                  <a:cubicBezTo>
                    <a:pt x="364" y="31"/>
                    <a:pt x="355" y="40"/>
                    <a:pt x="344" y="40"/>
                  </a:cubicBezTo>
                  <a:close/>
                </a:path>
              </a:pathLst>
            </a:custGeom>
            <a:solidFill>
              <a:srgbClr val="77392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2" name="íṥḻïḍè"/>
            <p:cNvSpPr/>
            <p:nvPr/>
          </p:nvSpPr>
          <p:spPr bwMode="auto">
            <a:xfrm>
              <a:off x="6182127" y="5461990"/>
              <a:ext cx="64585" cy="95473"/>
            </a:xfrm>
            <a:custGeom>
              <a:avLst/>
              <a:gdLst>
                <a:gd name="T0" fmla="*/ 64 w 64"/>
                <a:gd name="T1" fmla="*/ 63 h 95"/>
                <a:gd name="T2" fmla="*/ 32 w 64"/>
                <a:gd name="T3" fmla="*/ 95 h 95"/>
                <a:gd name="T4" fmla="*/ 0 w 64"/>
                <a:gd name="T5" fmla="*/ 63 h 95"/>
                <a:gd name="T6" fmla="*/ 32 w 64"/>
                <a:gd name="T7" fmla="*/ 0 h 95"/>
                <a:gd name="T8" fmla="*/ 64 w 64"/>
                <a:gd name="T9" fmla="*/ 63 h 95"/>
              </a:gdLst>
              <a:ahLst/>
              <a:cxnLst>
                <a:cxn ang="0">
                  <a:pos x="T0" y="T1"/>
                </a:cxn>
                <a:cxn ang="0">
                  <a:pos x="T2" y="T3"/>
                </a:cxn>
                <a:cxn ang="0">
                  <a:pos x="T4" y="T5"/>
                </a:cxn>
                <a:cxn ang="0">
                  <a:pos x="T6" y="T7"/>
                </a:cxn>
                <a:cxn ang="0">
                  <a:pos x="T8" y="T9"/>
                </a:cxn>
              </a:cxnLst>
              <a:rect l="0" t="0" r="r" b="b"/>
              <a:pathLst>
                <a:path w="64" h="95">
                  <a:moveTo>
                    <a:pt x="64" y="63"/>
                  </a:moveTo>
                  <a:cubicBezTo>
                    <a:pt x="64" y="81"/>
                    <a:pt x="50" y="95"/>
                    <a:pt x="32" y="95"/>
                  </a:cubicBezTo>
                  <a:cubicBezTo>
                    <a:pt x="14" y="95"/>
                    <a:pt x="0" y="81"/>
                    <a:pt x="0" y="63"/>
                  </a:cubicBezTo>
                  <a:cubicBezTo>
                    <a:pt x="0" y="46"/>
                    <a:pt x="32" y="0"/>
                    <a:pt x="32" y="0"/>
                  </a:cubicBezTo>
                  <a:cubicBezTo>
                    <a:pt x="32" y="0"/>
                    <a:pt x="64" y="46"/>
                    <a:pt x="64" y="6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3" name="išḷiḓè"/>
            <p:cNvSpPr/>
            <p:nvPr/>
          </p:nvSpPr>
          <p:spPr bwMode="auto">
            <a:xfrm>
              <a:off x="6082722" y="5461990"/>
              <a:ext cx="64585" cy="95473"/>
            </a:xfrm>
            <a:custGeom>
              <a:avLst/>
              <a:gdLst>
                <a:gd name="T0" fmla="*/ 64 w 64"/>
                <a:gd name="T1" fmla="*/ 63 h 95"/>
                <a:gd name="T2" fmla="*/ 32 w 64"/>
                <a:gd name="T3" fmla="*/ 95 h 95"/>
                <a:gd name="T4" fmla="*/ 0 w 64"/>
                <a:gd name="T5" fmla="*/ 63 h 95"/>
                <a:gd name="T6" fmla="*/ 32 w 64"/>
                <a:gd name="T7" fmla="*/ 0 h 95"/>
                <a:gd name="T8" fmla="*/ 64 w 64"/>
                <a:gd name="T9" fmla="*/ 63 h 95"/>
              </a:gdLst>
              <a:ahLst/>
              <a:cxnLst>
                <a:cxn ang="0">
                  <a:pos x="T0" y="T1"/>
                </a:cxn>
                <a:cxn ang="0">
                  <a:pos x="T2" y="T3"/>
                </a:cxn>
                <a:cxn ang="0">
                  <a:pos x="T4" y="T5"/>
                </a:cxn>
                <a:cxn ang="0">
                  <a:pos x="T6" y="T7"/>
                </a:cxn>
                <a:cxn ang="0">
                  <a:pos x="T8" y="T9"/>
                </a:cxn>
              </a:cxnLst>
              <a:rect l="0" t="0" r="r" b="b"/>
              <a:pathLst>
                <a:path w="64" h="95">
                  <a:moveTo>
                    <a:pt x="64" y="63"/>
                  </a:moveTo>
                  <a:cubicBezTo>
                    <a:pt x="64" y="81"/>
                    <a:pt x="50" y="95"/>
                    <a:pt x="32" y="95"/>
                  </a:cubicBezTo>
                  <a:cubicBezTo>
                    <a:pt x="14" y="95"/>
                    <a:pt x="0" y="81"/>
                    <a:pt x="0" y="63"/>
                  </a:cubicBezTo>
                  <a:cubicBezTo>
                    <a:pt x="0" y="46"/>
                    <a:pt x="32" y="0"/>
                    <a:pt x="32" y="0"/>
                  </a:cubicBezTo>
                  <a:cubicBezTo>
                    <a:pt x="32" y="0"/>
                    <a:pt x="64" y="46"/>
                    <a:pt x="64" y="6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4" name="íṣļíḋè"/>
            <p:cNvSpPr/>
            <p:nvPr/>
          </p:nvSpPr>
          <p:spPr bwMode="auto">
            <a:xfrm>
              <a:off x="5983318" y="5461990"/>
              <a:ext cx="64023" cy="95473"/>
            </a:xfrm>
            <a:custGeom>
              <a:avLst/>
              <a:gdLst>
                <a:gd name="T0" fmla="*/ 64 w 64"/>
                <a:gd name="T1" fmla="*/ 63 h 95"/>
                <a:gd name="T2" fmla="*/ 32 w 64"/>
                <a:gd name="T3" fmla="*/ 95 h 95"/>
                <a:gd name="T4" fmla="*/ 0 w 64"/>
                <a:gd name="T5" fmla="*/ 63 h 95"/>
                <a:gd name="T6" fmla="*/ 32 w 64"/>
                <a:gd name="T7" fmla="*/ 0 h 95"/>
                <a:gd name="T8" fmla="*/ 64 w 64"/>
                <a:gd name="T9" fmla="*/ 63 h 95"/>
              </a:gdLst>
              <a:ahLst/>
              <a:cxnLst>
                <a:cxn ang="0">
                  <a:pos x="T0" y="T1"/>
                </a:cxn>
                <a:cxn ang="0">
                  <a:pos x="T2" y="T3"/>
                </a:cxn>
                <a:cxn ang="0">
                  <a:pos x="T4" y="T5"/>
                </a:cxn>
                <a:cxn ang="0">
                  <a:pos x="T6" y="T7"/>
                </a:cxn>
                <a:cxn ang="0">
                  <a:pos x="T8" y="T9"/>
                </a:cxn>
              </a:cxnLst>
              <a:rect l="0" t="0" r="r" b="b"/>
              <a:pathLst>
                <a:path w="64" h="95">
                  <a:moveTo>
                    <a:pt x="64" y="63"/>
                  </a:moveTo>
                  <a:cubicBezTo>
                    <a:pt x="64" y="81"/>
                    <a:pt x="50" y="95"/>
                    <a:pt x="32" y="95"/>
                  </a:cubicBezTo>
                  <a:cubicBezTo>
                    <a:pt x="14" y="95"/>
                    <a:pt x="0" y="81"/>
                    <a:pt x="0" y="63"/>
                  </a:cubicBezTo>
                  <a:cubicBezTo>
                    <a:pt x="0" y="46"/>
                    <a:pt x="32" y="0"/>
                    <a:pt x="32" y="0"/>
                  </a:cubicBezTo>
                  <a:cubicBezTo>
                    <a:pt x="32" y="0"/>
                    <a:pt x="64" y="46"/>
                    <a:pt x="64" y="6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5" name="iSļídé"/>
            <p:cNvSpPr/>
            <p:nvPr/>
          </p:nvSpPr>
          <p:spPr bwMode="auto">
            <a:xfrm>
              <a:off x="6114734" y="5461990"/>
              <a:ext cx="32573" cy="95473"/>
            </a:xfrm>
            <a:custGeom>
              <a:avLst/>
              <a:gdLst>
                <a:gd name="T0" fmla="*/ 0 w 32"/>
                <a:gd name="T1" fmla="*/ 0 h 95"/>
                <a:gd name="T2" fmla="*/ 0 w 32"/>
                <a:gd name="T3" fmla="*/ 95 h 95"/>
                <a:gd name="T4" fmla="*/ 32 w 32"/>
                <a:gd name="T5" fmla="*/ 63 h 95"/>
                <a:gd name="T6" fmla="*/ 0 w 32"/>
                <a:gd name="T7" fmla="*/ 0 h 95"/>
              </a:gdLst>
              <a:ahLst/>
              <a:cxnLst>
                <a:cxn ang="0">
                  <a:pos x="T0" y="T1"/>
                </a:cxn>
                <a:cxn ang="0">
                  <a:pos x="T2" y="T3"/>
                </a:cxn>
                <a:cxn ang="0">
                  <a:pos x="T4" y="T5"/>
                </a:cxn>
                <a:cxn ang="0">
                  <a:pos x="T6" y="T7"/>
                </a:cxn>
              </a:cxnLst>
              <a:rect l="0" t="0" r="r" b="b"/>
              <a:pathLst>
                <a:path w="32" h="95">
                  <a:moveTo>
                    <a:pt x="0" y="0"/>
                  </a:moveTo>
                  <a:cubicBezTo>
                    <a:pt x="0" y="95"/>
                    <a:pt x="0" y="95"/>
                    <a:pt x="0" y="95"/>
                  </a:cubicBezTo>
                  <a:cubicBezTo>
                    <a:pt x="18" y="95"/>
                    <a:pt x="32" y="81"/>
                    <a:pt x="32" y="63"/>
                  </a:cubicBezTo>
                  <a:cubicBezTo>
                    <a:pt x="32" y="46"/>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6" name="îṩľídê"/>
            <p:cNvSpPr/>
            <p:nvPr/>
          </p:nvSpPr>
          <p:spPr bwMode="auto">
            <a:xfrm>
              <a:off x="6214700" y="5461990"/>
              <a:ext cx="32012" cy="95473"/>
            </a:xfrm>
            <a:custGeom>
              <a:avLst/>
              <a:gdLst>
                <a:gd name="T0" fmla="*/ 0 w 32"/>
                <a:gd name="T1" fmla="*/ 0 h 95"/>
                <a:gd name="T2" fmla="*/ 0 w 32"/>
                <a:gd name="T3" fmla="*/ 95 h 95"/>
                <a:gd name="T4" fmla="*/ 32 w 32"/>
                <a:gd name="T5" fmla="*/ 63 h 95"/>
                <a:gd name="T6" fmla="*/ 0 w 32"/>
                <a:gd name="T7" fmla="*/ 0 h 95"/>
              </a:gdLst>
              <a:ahLst/>
              <a:cxnLst>
                <a:cxn ang="0">
                  <a:pos x="T0" y="T1"/>
                </a:cxn>
                <a:cxn ang="0">
                  <a:pos x="T2" y="T3"/>
                </a:cxn>
                <a:cxn ang="0">
                  <a:pos x="T4" y="T5"/>
                </a:cxn>
                <a:cxn ang="0">
                  <a:pos x="T6" y="T7"/>
                </a:cxn>
              </a:cxnLst>
              <a:rect l="0" t="0" r="r" b="b"/>
              <a:pathLst>
                <a:path w="32" h="95">
                  <a:moveTo>
                    <a:pt x="0" y="0"/>
                  </a:moveTo>
                  <a:cubicBezTo>
                    <a:pt x="0" y="95"/>
                    <a:pt x="0" y="95"/>
                    <a:pt x="0" y="95"/>
                  </a:cubicBezTo>
                  <a:cubicBezTo>
                    <a:pt x="18" y="95"/>
                    <a:pt x="32" y="81"/>
                    <a:pt x="32" y="63"/>
                  </a:cubicBezTo>
                  <a:cubicBezTo>
                    <a:pt x="32" y="46"/>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7" name="îṥlîḋe"/>
            <p:cNvSpPr/>
            <p:nvPr/>
          </p:nvSpPr>
          <p:spPr bwMode="auto">
            <a:xfrm>
              <a:off x="6015330" y="5461990"/>
              <a:ext cx="32012" cy="95473"/>
            </a:xfrm>
            <a:custGeom>
              <a:avLst/>
              <a:gdLst>
                <a:gd name="T0" fmla="*/ 0 w 32"/>
                <a:gd name="T1" fmla="*/ 0 h 95"/>
                <a:gd name="T2" fmla="*/ 0 w 32"/>
                <a:gd name="T3" fmla="*/ 95 h 95"/>
                <a:gd name="T4" fmla="*/ 32 w 32"/>
                <a:gd name="T5" fmla="*/ 63 h 95"/>
                <a:gd name="T6" fmla="*/ 0 w 32"/>
                <a:gd name="T7" fmla="*/ 0 h 95"/>
              </a:gdLst>
              <a:ahLst/>
              <a:cxnLst>
                <a:cxn ang="0">
                  <a:pos x="T0" y="T1"/>
                </a:cxn>
                <a:cxn ang="0">
                  <a:pos x="T2" y="T3"/>
                </a:cxn>
                <a:cxn ang="0">
                  <a:pos x="T4" y="T5"/>
                </a:cxn>
                <a:cxn ang="0">
                  <a:pos x="T6" y="T7"/>
                </a:cxn>
              </a:cxnLst>
              <a:rect l="0" t="0" r="r" b="b"/>
              <a:pathLst>
                <a:path w="32" h="95">
                  <a:moveTo>
                    <a:pt x="0" y="0"/>
                  </a:moveTo>
                  <a:cubicBezTo>
                    <a:pt x="0" y="95"/>
                    <a:pt x="0" y="95"/>
                    <a:pt x="0" y="95"/>
                  </a:cubicBezTo>
                  <a:cubicBezTo>
                    <a:pt x="18" y="95"/>
                    <a:pt x="32" y="81"/>
                    <a:pt x="32" y="63"/>
                  </a:cubicBezTo>
                  <a:cubicBezTo>
                    <a:pt x="32" y="46"/>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8" name="isḷïḓé"/>
            <p:cNvSpPr/>
            <p:nvPr/>
          </p:nvSpPr>
          <p:spPr bwMode="auto">
            <a:xfrm>
              <a:off x="6201221" y="5446265"/>
              <a:ext cx="26396" cy="2695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9" name="îŝ1idè"/>
            <p:cNvSpPr/>
            <p:nvPr/>
          </p:nvSpPr>
          <p:spPr bwMode="auto">
            <a:xfrm>
              <a:off x="6101817" y="5446265"/>
              <a:ext cx="26396" cy="2695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0" name="ïṩ1íḑe"/>
            <p:cNvSpPr/>
            <p:nvPr/>
          </p:nvSpPr>
          <p:spPr bwMode="auto">
            <a:xfrm>
              <a:off x="6002412" y="5446265"/>
              <a:ext cx="25834" cy="2695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1" name="ïşľídê"/>
            <p:cNvSpPr/>
            <p:nvPr/>
          </p:nvSpPr>
          <p:spPr bwMode="auto">
            <a:xfrm>
              <a:off x="5963100" y="5593968"/>
              <a:ext cx="303829" cy="38751"/>
            </a:xfrm>
            <a:custGeom>
              <a:avLst/>
              <a:gdLst>
                <a:gd name="T0" fmla="*/ 530 w 541"/>
                <a:gd name="T1" fmla="*/ 69 h 69"/>
                <a:gd name="T2" fmla="*/ 541 w 541"/>
                <a:gd name="T3" fmla="*/ 0 h 69"/>
                <a:gd name="T4" fmla="*/ 0 w 541"/>
                <a:gd name="T5" fmla="*/ 0 h 69"/>
                <a:gd name="T6" fmla="*/ 11 w 541"/>
                <a:gd name="T7" fmla="*/ 69 h 69"/>
                <a:gd name="T8" fmla="*/ 530 w 541"/>
                <a:gd name="T9" fmla="*/ 69 h 69"/>
              </a:gdLst>
              <a:ahLst/>
              <a:cxnLst>
                <a:cxn ang="0">
                  <a:pos x="T0" y="T1"/>
                </a:cxn>
                <a:cxn ang="0">
                  <a:pos x="T2" y="T3"/>
                </a:cxn>
                <a:cxn ang="0">
                  <a:pos x="T4" y="T5"/>
                </a:cxn>
                <a:cxn ang="0">
                  <a:pos x="T6" y="T7"/>
                </a:cxn>
                <a:cxn ang="0">
                  <a:pos x="T8" y="T9"/>
                </a:cxn>
              </a:cxnLst>
              <a:rect l="0" t="0" r="r" b="b"/>
              <a:pathLst>
                <a:path w="541" h="69">
                  <a:moveTo>
                    <a:pt x="530" y="69"/>
                  </a:moveTo>
                  <a:lnTo>
                    <a:pt x="541" y="0"/>
                  </a:lnTo>
                  <a:lnTo>
                    <a:pt x="0" y="0"/>
                  </a:lnTo>
                  <a:lnTo>
                    <a:pt x="11" y="69"/>
                  </a:lnTo>
                  <a:lnTo>
                    <a:pt x="530" y="69"/>
                  </a:lnTo>
                  <a:close/>
                </a:path>
              </a:pathLst>
            </a:custGeom>
            <a:solidFill>
              <a:srgbClr val="FE557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2" name="ïŝḷiḑè"/>
            <p:cNvSpPr/>
            <p:nvPr/>
          </p:nvSpPr>
          <p:spPr bwMode="auto">
            <a:xfrm>
              <a:off x="6114734" y="5593968"/>
              <a:ext cx="152196" cy="38751"/>
            </a:xfrm>
            <a:custGeom>
              <a:avLst/>
              <a:gdLst>
                <a:gd name="T0" fmla="*/ 0 w 271"/>
                <a:gd name="T1" fmla="*/ 69 h 69"/>
                <a:gd name="T2" fmla="*/ 260 w 271"/>
                <a:gd name="T3" fmla="*/ 69 h 69"/>
                <a:gd name="T4" fmla="*/ 271 w 271"/>
                <a:gd name="T5" fmla="*/ 0 h 69"/>
                <a:gd name="T6" fmla="*/ 0 w 271"/>
                <a:gd name="T7" fmla="*/ 0 h 69"/>
                <a:gd name="T8" fmla="*/ 0 w 271"/>
                <a:gd name="T9" fmla="*/ 69 h 69"/>
              </a:gdLst>
              <a:ahLst/>
              <a:cxnLst>
                <a:cxn ang="0">
                  <a:pos x="T0" y="T1"/>
                </a:cxn>
                <a:cxn ang="0">
                  <a:pos x="T2" y="T3"/>
                </a:cxn>
                <a:cxn ang="0">
                  <a:pos x="T4" y="T5"/>
                </a:cxn>
                <a:cxn ang="0">
                  <a:pos x="T6" y="T7"/>
                </a:cxn>
                <a:cxn ang="0">
                  <a:pos x="T8" y="T9"/>
                </a:cxn>
              </a:cxnLst>
              <a:rect l="0" t="0" r="r" b="b"/>
              <a:pathLst>
                <a:path w="271" h="69">
                  <a:moveTo>
                    <a:pt x="0" y="69"/>
                  </a:moveTo>
                  <a:lnTo>
                    <a:pt x="260" y="69"/>
                  </a:lnTo>
                  <a:lnTo>
                    <a:pt x="271" y="0"/>
                  </a:lnTo>
                  <a:lnTo>
                    <a:pt x="0" y="0"/>
                  </a:lnTo>
                  <a:lnTo>
                    <a:pt x="0" y="69"/>
                  </a:lnTo>
                  <a:close/>
                </a:path>
              </a:pathLst>
            </a:custGeom>
            <a:solidFill>
              <a:srgbClr val="F7417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3" name="iṧlîḍe"/>
            <p:cNvSpPr/>
            <p:nvPr/>
          </p:nvSpPr>
          <p:spPr bwMode="auto">
            <a:xfrm>
              <a:off x="5969278" y="5632718"/>
              <a:ext cx="291474" cy="18533"/>
            </a:xfrm>
            <a:custGeom>
              <a:avLst/>
              <a:gdLst>
                <a:gd name="T0" fmla="*/ 519 w 519"/>
                <a:gd name="T1" fmla="*/ 0 h 33"/>
                <a:gd name="T2" fmla="*/ 0 w 519"/>
                <a:gd name="T3" fmla="*/ 0 h 33"/>
                <a:gd name="T4" fmla="*/ 5 w 519"/>
                <a:gd name="T5" fmla="*/ 33 h 33"/>
                <a:gd name="T6" fmla="*/ 514 w 519"/>
                <a:gd name="T7" fmla="*/ 33 h 33"/>
                <a:gd name="T8" fmla="*/ 519 w 519"/>
                <a:gd name="T9" fmla="*/ 0 h 33"/>
              </a:gdLst>
              <a:ahLst/>
              <a:cxnLst>
                <a:cxn ang="0">
                  <a:pos x="T0" y="T1"/>
                </a:cxn>
                <a:cxn ang="0">
                  <a:pos x="T2" y="T3"/>
                </a:cxn>
                <a:cxn ang="0">
                  <a:pos x="T4" y="T5"/>
                </a:cxn>
                <a:cxn ang="0">
                  <a:pos x="T6" y="T7"/>
                </a:cxn>
                <a:cxn ang="0">
                  <a:pos x="T8" y="T9"/>
                </a:cxn>
              </a:cxnLst>
              <a:rect l="0" t="0" r="r" b="b"/>
              <a:pathLst>
                <a:path w="519" h="33">
                  <a:moveTo>
                    <a:pt x="519" y="0"/>
                  </a:moveTo>
                  <a:lnTo>
                    <a:pt x="0" y="0"/>
                  </a:lnTo>
                  <a:lnTo>
                    <a:pt x="5" y="33"/>
                  </a:lnTo>
                  <a:lnTo>
                    <a:pt x="514" y="33"/>
                  </a:lnTo>
                  <a:lnTo>
                    <a:pt x="519" y="0"/>
                  </a:lnTo>
                  <a:close/>
                </a:path>
              </a:pathLst>
            </a:custGeom>
            <a:solidFill>
              <a:srgbClr val="FF7B9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4" name="îślïḓè"/>
            <p:cNvSpPr/>
            <p:nvPr/>
          </p:nvSpPr>
          <p:spPr bwMode="auto">
            <a:xfrm>
              <a:off x="6114734" y="5632718"/>
              <a:ext cx="146018" cy="18533"/>
            </a:xfrm>
            <a:custGeom>
              <a:avLst/>
              <a:gdLst>
                <a:gd name="T0" fmla="*/ 0 w 260"/>
                <a:gd name="T1" fmla="*/ 33 h 33"/>
                <a:gd name="T2" fmla="*/ 255 w 260"/>
                <a:gd name="T3" fmla="*/ 33 h 33"/>
                <a:gd name="T4" fmla="*/ 260 w 260"/>
                <a:gd name="T5" fmla="*/ 0 h 33"/>
                <a:gd name="T6" fmla="*/ 0 w 260"/>
                <a:gd name="T7" fmla="*/ 0 h 33"/>
                <a:gd name="T8" fmla="*/ 0 w 260"/>
                <a:gd name="T9" fmla="*/ 33 h 33"/>
              </a:gdLst>
              <a:ahLst/>
              <a:cxnLst>
                <a:cxn ang="0">
                  <a:pos x="T0" y="T1"/>
                </a:cxn>
                <a:cxn ang="0">
                  <a:pos x="T2" y="T3"/>
                </a:cxn>
                <a:cxn ang="0">
                  <a:pos x="T4" y="T5"/>
                </a:cxn>
                <a:cxn ang="0">
                  <a:pos x="T6" y="T7"/>
                </a:cxn>
                <a:cxn ang="0">
                  <a:pos x="T8" y="T9"/>
                </a:cxn>
              </a:cxnLst>
              <a:rect l="0" t="0" r="r" b="b"/>
              <a:pathLst>
                <a:path w="260" h="33">
                  <a:moveTo>
                    <a:pt x="0" y="33"/>
                  </a:moveTo>
                  <a:lnTo>
                    <a:pt x="255" y="33"/>
                  </a:lnTo>
                  <a:lnTo>
                    <a:pt x="260" y="0"/>
                  </a:lnTo>
                  <a:lnTo>
                    <a:pt x="0" y="0"/>
                  </a:lnTo>
                  <a:lnTo>
                    <a:pt x="0" y="33"/>
                  </a:lnTo>
                  <a:close/>
                </a:path>
              </a:pathLst>
            </a:custGeom>
            <a:solidFill>
              <a:srgbClr val="FE557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5" name="íṥľiḑé"/>
            <p:cNvSpPr/>
            <p:nvPr/>
          </p:nvSpPr>
          <p:spPr bwMode="auto">
            <a:xfrm>
              <a:off x="6150115" y="5449073"/>
              <a:ext cx="41559" cy="15164"/>
            </a:xfrm>
            <a:custGeom>
              <a:avLst/>
              <a:gdLst>
                <a:gd name="T0" fmla="*/ 34 w 41"/>
                <a:gd name="T1" fmla="*/ 0 h 15"/>
                <a:gd name="T2" fmla="*/ 27 w 41"/>
                <a:gd name="T3" fmla="*/ 4 h 15"/>
                <a:gd name="T4" fmla="*/ 21 w 41"/>
                <a:gd name="T5" fmla="*/ 0 h 15"/>
                <a:gd name="T6" fmla="*/ 14 w 41"/>
                <a:gd name="T7" fmla="*/ 4 h 15"/>
                <a:gd name="T8" fmla="*/ 8 w 41"/>
                <a:gd name="T9" fmla="*/ 0 h 15"/>
                <a:gd name="T10" fmla="*/ 0 w 41"/>
                <a:gd name="T11" fmla="*/ 7 h 15"/>
                <a:gd name="T12" fmla="*/ 8 w 41"/>
                <a:gd name="T13" fmla="*/ 15 h 15"/>
                <a:gd name="T14" fmla="*/ 14 w 41"/>
                <a:gd name="T15" fmla="*/ 11 h 15"/>
                <a:gd name="T16" fmla="*/ 21 w 41"/>
                <a:gd name="T17" fmla="*/ 15 h 15"/>
                <a:gd name="T18" fmla="*/ 27 w 41"/>
                <a:gd name="T19" fmla="*/ 11 h 15"/>
                <a:gd name="T20" fmla="*/ 34 w 41"/>
                <a:gd name="T21" fmla="*/ 15 h 15"/>
                <a:gd name="T22" fmla="*/ 41 w 41"/>
                <a:gd name="T23" fmla="*/ 7 h 15"/>
                <a:gd name="T24" fmla="*/ 34 w 41"/>
                <a:gd name="T25"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15">
                  <a:moveTo>
                    <a:pt x="34" y="0"/>
                  </a:moveTo>
                  <a:cubicBezTo>
                    <a:pt x="31" y="0"/>
                    <a:pt x="28" y="2"/>
                    <a:pt x="27" y="4"/>
                  </a:cubicBezTo>
                  <a:cubicBezTo>
                    <a:pt x="26" y="2"/>
                    <a:pt x="23" y="0"/>
                    <a:pt x="21" y="0"/>
                  </a:cubicBezTo>
                  <a:cubicBezTo>
                    <a:pt x="18" y="0"/>
                    <a:pt x="15" y="2"/>
                    <a:pt x="14" y="4"/>
                  </a:cubicBezTo>
                  <a:cubicBezTo>
                    <a:pt x="13" y="2"/>
                    <a:pt x="10" y="0"/>
                    <a:pt x="8" y="0"/>
                  </a:cubicBezTo>
                  <a:cubicBezTo>
                    <a:pt x="3" y="0"/>
                    <a:pt x="0" y="3"/>
                    <a:pt x="0" y="7"/>
                  </a:cubicBezTo>
                  <a:cubicBezTo>
                    <a:pt x="0" y="12"/>
                    <a:pt x="3" y="15"/>
                    <a:pt x="8" y="15"/>
                  </a:cubicBezTo>
                  <a:cubicBezTo>
                    <a:pt x="10" y="15"/>
                    <a:pt x="13" y="13"/>
                    <a:pt x="14" y="11"/>
                  </a:cubicBezTo>
                  <a:cubicBezTo>
                    <a:pt x="15" y="13"/>
                    <a:pt x="18" y="15"/>
                    <a:pt x="21" y="15"/>
                  </a:cubicBezTo>
                  <a:cubicBezTo>
                    <a:pt x="23" y="15"/>
                    <a:pt x="26" y="13"/>
                    <a:pt x="27" y="11"/>
                  </a:cubicBezTo>
                  <a:cubicBezTo>
                    <a:pt x="28" y="13"/>
                    <a:pt x="31" y="15"/>
                    <a:pt x="34" y="15"/>
                  </a:cubicBezTo>
                  <a:cubicBezTo>
                    <a:pt x="38" y="15"/>
                    <a:pt x="41" y="12"/>
                    <a:pt x="41" y="7"/>
                  </a:cubicBezTo>
                  <a:cubicBezTo>
                    <a:pt x="41" y="3"/>
                    <a:pt x="38" y="0"/>
                    <a:pt x="34" y="0"/>
                  </a:cubicBezTo>
                  <a:close/>
                </a:path>
              </a:pathLst>
            </a:custGeom>
            <a:solidFill>
              <a:srgbClr val="FED0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6" name="îsḻiḓè"/>
            <p:cNvSpPr/>
            <p:nvPr/>
          </p:nvSpPr>
          <p:spPr bwMode="auto">
            <a:xfrm>
              <a:off x="6038355" y="5449073"/>
              <a:ext cx="41559" cy="15164"/>
            </a:xfrm>
            <a:custGeom>
              <a:avLst/>
              <a:gdLst>
                <a:gd name="T0" fmla="*/ 34 w 41"/>
                <a:gd name="T1" fmla="*/ 0 h 15"/>
                <a:gd name="T2" fmla="*/ 27 w 41"/>
                <a:gd name="T3" fmla="*/ 4 h 15"/>
                <a:gd name="T4" fmla="*/ 21 w 41"/>
                <a:gd name="T5" fmla="*/ 0 h 15"/>
                <a:gd name="T6" fmla="*/ 14 w 41"/>
                <a:gd name="T7" fmla="*/ 4 h 15"/>
                <a:gd name="T8" fmla="*/ 7 w 41"/>
                <a:gd name="T9" fmla="*/ 0 h 15"/>
                <a:gd name="T10" fmla="*/ 0 w 41"/>
                <a:gd name="T11" fmla="*/ 7 h 15"/>
                <a:gd name="T12" fmla="*/ 7 w 41"/>
                <a:gd name="T13" fmla="*/ 15 h 15"/>
                <a:gd name="T14" fmla="*/ 14 w 41"/>
                <a:gd name="T15" fmla="*/ 11 h 15"/>
                <a:gd name="T16" fmla="*/ 21 w 41"/>
                <a:gd name="T17" fmla="*/ 15 h 15"/>
                <a:gd name="T18" fmla="*/ 27 w 41"/>
                <a:gd name="T19" fmla="*/ 11 h 15"/>
                <a:gd name="T20" fmla="*/ 34 w 41"/>
                <a:gd name="T21" fmla="*/ 15 h 15"/>
                <a:gd name="T22" fmla="*/ 41 w 41"/>
                <a:gd name="T23" fmla="*/ 7 h 15"/>
                <a:gd name="T24" fmla="*/ 34 w 41"/>
                <a:gd name="T25"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15">
                  <a:moveTo>
                    <a:pt x="34" y="0"/>
                  </a:moveTo>
                  <a:cubicBezTo>
                    <a:pt x="31" y="0"/>
                    <a:pt x="28" y="2"/>
                    <a:pt x="27" y="4"/>
                  </a:cubicBezTo>
                  <a:cubicBezTo>
                    <a:pt x="26" y="2"/>
                    <a:pt x="23" y="0"/>
                    <a:pt x="21" y="0"/>
                  </a:cubicBezTo>
                  <a:cubicBezTo>
                    <a:pt x="18" y="0"/>
                    <a:pt x="15" y="2"/>
                    <a:pt x="14" y="4"/>
                  </a:cubicBezTo>
                  <a:cubicBezTo>
                    <a:pt x="13" y="2"/>
                    <a:pt x="10" y="0"/>
                    <a:pt x="7" y="0"/>
                  </a:cubicBezTo>
                  <a:cubicBezTo>
                    <a:pt x="3" y="0"/>
                    <a:pt x="0" y="3"/>
                    <a:pt x="0" y="7"/>
                  </a:cubicBezTo>
                  <a:cubicBezTo>
                    <a:pt x="0" y="12"/>
                    <a:pt x="3" y="15"/>
                    <a:pt x="7" y="15"/>
                  </a:cubicBezTo>
                  <a:cubicBezTo>
                    <a:pt x="10" y="15"/>
                    <a:pt x="13" y="13"/>
                    <a:pt x="14" y="11"/>
                  </a:cubicBezTo>
                  <a:cubicBezTo>
                    <a:pt x="15" y="13"/>
                    <a:pt x="18" y="15"/>
                    <a:pt x="21" y="15"/>
                  </a:cubicBezTo>
                  <a:cubicBezTo>
                    <a:pt x="23" y="15"/>
                    <a:pt x="26" y="13"/>
                    <a:pt x="27" y="11"/>
                  </a:cubicBezTo>
                  <a:cubicBezTo>
                    <a:pt x="28" y="13"/>
                    <a:pt x="31" y="15"/>
                    <a:pt x="34" y="15"/>
                  </a:cubicBezTo>
                  <a:cubicBezTo>
                    <a:pt x="38" y="15"/>
                    <a:pt x="41" y="12"/>
                    <a:pt x="41" y="7"/>
                  </a:cubicBezTo>
                  <a:cubicBezTo>
                    <a:pt x="41" y="3"/>
                    <a:pt x="38" y="0"/>
                    <a:pt x="34" y="0"/>
                  </a:cubicBezTo>
                  <a:close/>
                </a:path>
              </a:pathLst>
            </a:custGeom>
            <a:solidFill>
              <a:srgbClr val="FED0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7" name="îŝ1îḋe"/>
            <p:cNvSpPr/>
            <p:nvPr/>
          </p:nvSpPr>
          <p:spPr bwMode="auto">
            <a:xfrm>
              <a:off x="5886721" y="4028208"/>
              <a:ext cx="457710" cy="1070423"/>
            </a:xfrm>
            <a:custGeom>
              <a:avLst/>
              <a:gdLst>
                <a:gd name="T0" fmla="*/ 297 w 455"/>
                <a:gd name="T1" fmla="*/ 6 h 1065"/>
                <a:gd name="T2" fmla="*/ 227 w 455"/>
                <a:gd name="T3" fmla="*/ 0 h 1065"/>
                <a:gd name="T4" fmla="*/ 158 w 455"/>
                <a:gd name="T5" fmla="*/ 6 h 1065"/>
                <a:gd name="T6" fmla="*/ 178 w 455"/>
                <a:gd name="T7" fmla="*/ 1065 h 1065"/>
                <a:gd name="T8" fmla="*/ 227 w 455"/>
                <a:gd name="T9" fmla="*/ 1065 h 1065"/>
                <a:gd name="T10" fmla="*/ 228 w 455"/>
                <a:gd name="T11" fmla="*/ 1065 h 1065"/>
                <a:gd name="T12" fmla="*/ 277 w 455"/>
                <a:gd name="T13" fmla="*/ 1065 h 1065"/>
                <a:gd name="T14" fmla="*/ 297 w 455"/>
                <a:gd name="T15" fmla="*/ 6 h 10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5" h="1065">
                  <a:moveTo>
                    <a:pt x="297" y="6"/>
                  </a:moveTo>
                  <a:cubicBezTo>
                    <a:pt x="260" y="0"/>
                    <a:pt x="233" y="0"/>
                    <a:pt x="227" y="0"/>
                  </a:cubicBezTo>
                  <a:cubicBezTo>
                    <a:pt x="221" y="0"/>
                    <a:pt x="195" y="0"/>
                    <a:pt x="158" y="6"/>
                  </a:cubicBezTo>
                  <a:cubicBezTo>
                    <a:pt x="105" y="110"/>
                    <a:pt x="0" y="422"/>
                    <a:pt x="178" y="1065"/>
                  </a:cubicBezTo>
                  <a:cubicBezTo>
                    <a:pt x="227" y="1065"/>
                    <a:pt x="227" y="1065"/>
                    <a:pt x="227" y="1065"/>
                  </a:cubicBezTo>
                  <a:cubicBezTo>
                    <a:pt x="228" y="1065"/>
                    <a:pt x="228" y="1065"/>
                    <a:pt x="228" y="1065"/>
                  </a:cubicBezTo>
                  <a:cubicBezTo>
                    <a:pt x="277" y="1065"/>
                    <a:pt x="277" y="1065"/>
                    <a:pt x="277" y="1065"/>
                  </a:cubicBezTo>
                  <a:cubicBezTo>
                    <a:pt x="455" y="422"/>
                    <a:pt x="350" y="110"/>
                    <a:pt x="297" y="6"/>
                  </a:cubicBezTo>
                  <a:close/>
                </a:path>
              </a:pathLst>
            </a:custGeom>
            <a:solidFill>
              <a:srgbClr val="FF7B9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8" name="ïṣ1ïde"/>
            <p:cNvSpPr/>
            <p:nvPr/>
          </p:nvSpPr>
          <p:spPr bwMode="auto">
            <a:xfrm>
              <a:off x="6216385" y="4066397"/>
              <a:ext cx="473996" cy="1032233"/>
            </a:xfrm>
            <a:custGeom>
              <a:avLst/>
              <a:gdLst>
                <a:gd name="T0" fmla="*/ 248 w 471"/>
                <a:gd name="T1" fmla="*/ 72 h 1027"/>
                <a:gd name="T2" fmla="*/ 117 w 471"/>
                <a:gd name="T3" fmla="*/ 0 h 1027"/>
                <a:gd name="T4" fmla="*/ 0 w 471"/>
                <a:gd name="T5" fmla="*/ 1027 h 1027"/>
                <a:gd name="T6" fmla="*/ 64 w 471"/>
                <a:gd name="T7" fmla="*/ 1027 h 1027"/>
                <a:gd name="T8" fmla="*/ 248 w 471"/>
                <a:gd name="T9" fmla="*/ 72 h 1027"/>
              </a:gdLst>
              <a:ahLst/>
              <a:cxnLst>
                <a:cxn ang="0">
                  <a:pos x="T0" y="T1"/>
                </a:cxn>
                <a:cxn ang="0">
                  <a:pos x="T2" y="T3"/>
                </a:cxn>
                <a:cxn ang="0">
                  <a:pos x="T4" y="T5"/>
                </a:cxn>
                <a:cxn ang="0">
                  <a:pos x="T6" y="T7"/>
                </a:cxn>
                <a:cxn ang="0">
                  <a:pos x="T8" y="T9"/>
                </a:cxn>
              </a:cxnLst>
              <a:rect l="0" t="0" r="r" b="b"/>
              <a:pathLst>
                <a:path w="471" h="1027">
                  <a:moveTo>
                    <a:pt x="248" y="72"/>
                  </a:moveTo>
                  <a:cubicBezTo>
                    <a:pt x="207" y="39"/>
                    <a:pt x="161" y="16"/>
                    <a:pt x="117" y="0"/>
                  </a:cubicBezTo>
                  <a:cubicBezTo>
                    <a:pt x="165" y="171"/>
                    <a:pt x="249" y="610"/>
                    <a:pt x="0" y="1027"/>
                  </a:cubicBezTo>
                  <a:cubicBezTo>
                    <a:pt x="64" y="1027"/>
                    <a:pt x="64" y="1027"/>
                    <a:pt x="64" y="1027"/>
                  </a:cubicBezTo>
                  <a:cubicBezTo>
                    <a:pt x="64" y="1027"/>
                    <a:pt x="471" y="575"/>
                    <a:pt x="248" y="72"/>
                  </a:cubicBezTo>
                  <a:close/>
                </a:path>
              </a:pathLst>
            </a:custGeom>
            <a:solidFill>
              <a:srgbClr val="FF7B9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9" name="iṡ1iḓè"/>
            <p:cNvSpPr/>
            <p:nvPr/>
          </p:nvSpPr>
          <p:spPr bwMode="auto">
            <a:xfrm>
              <a:off x="5540210" y="4066397"/>
              <a:ext cx="473996" cy="1032233"/>
            </a:xfrm>
            <a:custGeom>
              <a:avLst/>
              <a:gdLst>
                <a:gd name="T0" fmla="*/ 223 w 471"/>
                <a:gd name="T1" fmla="*/ 72 h 1027"/>
                <a:gd name="T2" fmla="*/ 354 w 471"/>
                <a:gd name="T3" fmla="*/ 0 h 1027"/>
                <a:gd name="T4" fmla="*/ 471 w 471"/>
                <a:gd name="T5" fmla="*/ 1027 h 1027"/>
                <a:gd name="T6" fmla="*/ 407 w 471"/>
                <a:gd name="T7" fmla="*/ 1027 h 1027"/>
                <a:gd name="T8" fmla="*/ 223 w 471"/>
                <a:gd name="T9" fmla="*/ 72 h 1027"/>
              </a:gdLst>
              <a:ahLst/>
              <a:cxnLst>
                <a:cxn ang="0">
                  <a:pos x="T0" y="T1"/>
                </a:cxn>
                <a:cxn ang="0">
                  <a:pos x="T2" y="T3"/>
                </a:cxn>
                <a:cxn ang="0">
                  <a:pos x="T4" y="T5"/>
                </a:cxn>
                <a:cxn ang="0">
                  <a:pos x="T6" y="T7"/>
                </a:cxn>
                <a:cxn ang="0">
                  <a:pos x="T8" y="T9"/>
                </a:cxn>
              </a:cxnLst>
              <a:rect l="0" t="0" r="r" b="b"/>
              <a:pathLst>
                <a:path w="471" h="1027">
                  <a:moveTo>
                    <a:pt x="223" y="72"/>
                  </a:moveTo>
                  <a:cubicBezTo>
                    <a:pt x="264" y="39"/>
                    <a:pt x="310" y="16"/>
                    <a:pt x="354" y="0"/>
                  </a:cubicBezTo>
                  <a:cubicBezTo>
                    <a:pt x="306" y="171"/>
                    <a:pt x="222" y="610"/>
                    <a:pt x="471" y="1027"/>
                  </a:cubicBezTo>
                  <a:cubicBezTo>
                    <a:pt x="407" y="1027"/>
                    <a:pt x="407" y="1027"/>
                    <a:pt x="407" y="1027"/>
                  </a:cubicBezTo>
                  <a:cubicBezTo>
                    <a:pt x="407" y="1027"/>
                    <a:pt x="0" y="575"/>
                    <a:pt x="223" y="72"/>
                  </a:cubicBezTo>
                  <a:close/>
                </a:path>
              </a:pathLst>
            </a:custGeom>
            <a:solidFill>
              <a:srgbClr val="FF7B9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40" name="ïş1iďè"/>
            <p:cNvSpPr/>
            <p:nvPr/>
          </p:nvSpPr>
          <p:spPr bwMode="auto">
            <a:xfrm>
              <a:off x="6114734" y="4028208"/>
              <a:ext cx="229697" cy="1070423"/>
            </a:xfrm>
            <a:custGeom>
              <a:avLst/>
              <a:gdLst>
                <a:gd name="T0" fmla="*/ 70 w 228"/>
                <a:gd name="T1" fmla="*/ 6 h 1065"/>
                <a:gd name="T2" fmla="*/ 0 w 228"/>
                <a:gd name="T3" fmla="*/ 0 h 1065"/>
                <a:gd name="T4" fmla="*/ 0 w 228"/>
                <a:gd name="T5" fmla="*/ 1065 h 1065"/>
                <a:gd name="T6" fmla="*/ 0 w 228"/>
                <a:gd name="T7" fmla="*/ 1065 h 1065"/>
                <a:gd name="T8" fmla="*/ 1 w 228"/>
                <a:gd name="T9" fmla="*/ 1065 h 1065"/>
                <a:gd name="T10" fmla="*/ 50 w 228"/>
                <a:gd name="T11" fmla="*/ 1065 h 1065"/>
                <a:gd name="T12" fmla="*/ 70 w 228"/>
                <a:gd name="T13" fmla="*/ 6 h 1065"/>
              </a:gdLst>
              <a:ahLst/>
              <a:cxnLst>
                <a:cxn ang="0">
                  <a:pos x="T0" y="T1"/>
                </a:cxn>
                <a:cxn ang="0">
                  <a:pos x="T2" y="T3"/>
                </a:cxn>
                <a:cxn ang="0">
                  <a:pos x="T4" y="T5"/>
                </a:cxn>
                <a:cxn ang="0">
                  <a:pos x="T6" y="T7"/>
                </a:cxn>
                <a:cxn ang="0">
                  <a:pos x="T8" y="T9"/>
                </a:cxn>
                <a:cxn ang="0">
                  <a:pos x="T10" y="T11"/>
                </a:cxn>
                <a:cxn ang="0">
                  <a:pos x="T12" y="T13"/>
                </a:cxn>
              </a:cxnLst>
              <a:rect l="0" t="0" r="r" b="b"/>
              <a:pathLst>
                <a:path w="228" h="1065">
                  <a:moveTo>
                    <a:pt x="70" y="6"/>
                  </a:moveTo>
                  <a:cubicBezTo>
                    <a:pt x="33" y="0"/>
                    <a:pt x="6" y="0"/>
                    <a:pt x="0" y="0"/>
                  </a:cubicBezTo>
                  <a:cubicBezTo>
                    <a:pt x="0" y="1065"/>
                    <a:pt x="0" y="1065"/>
                    <a:pt x="0" y="1065"/>
                  </a:cubicBezTo>
                  <a:cubicBezTo>
                    <a:pt x="0" y="1065"/>
                    <a:pt x="0" y="1065"/>
                    <a:pt x="0" y="1065"/>
                  </a:cubicBezTo>
                  <a:cubicBezTo>
                    <a:pt x="1" y="1065"/>
                    <a:pt x="1" y="1065"/>
                    <a:pt x="1" y="1065"/>
                  </a:cubicBezTo>
                  <a:cubicBezTo>
                    <a:pt x="50" y="1065"/>
                    <a:pt x="50" y="1065"/>
                    <a:pt x="50" y="1065"/>
                  </a:cubicBezTo>
                  <a:cubicBezTo>
                    <a:pt x="228" y="422"/>
                    <a:pt x="123" y="110"/>
                    <a:pt x="70" y="6"/>
                  </a:cubicBezTo>
                  <a:close/>
                </a:path>
              </a:pathLst>
            </a:custGeom>
            <a:solidFill>
              <a:srgbClr val="F96B9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41" name="îŝ1iḍè"/>
            <p:cNvSpPr/>
            <p:nvPr/>
          </p:nvSpPr>
          <p:spPr bwMode="auto">
            <a:xfrm>
              <a:off x="5887283" y="5097507"/>
              <a:ext cx="454902" cy="77502"/>
            </a:xfrm>
            <a:custGeom>
              <a:avLst/>
              <a:gdLst>
                <a:gd name="T0" fmla="*/ 1 w 452"/>
                <a:gd name="T1" fmla="*/ 0 h 77"/>
                <a:gd name="T2" fmla="*/ 451 w 452"/>
                <a:gd name="T3" fmla="*/ 0 h 77"/>
                <a:gd name="T4" fmla="*/ 452 w 452"/>
                <a:gd name="T5" fmla="*/ 0 h 77"/>
                <a:gd name="T6" fmla="*/ 452 w 452"/>
                <a:gd name="T7" fmla="*/ 77 h 77"/>
                <a:gd name="T8" fmla="*/ 451 w 452"/>
                <a:gd name="T9" fmla="*/ 77 h 77"/>
                <a:gd name="T10" fmla="*/ 1 w 452"/>
                <a:gd name="T11" fmla="*/ 77 h 77"/>
                <a:gd name="T12" fmla="*/ 0 w 452"/>
                <a:gd name="T13" fmla="*/ 77 h 77"/>
                <a:gd name="T14" fmla="*/ 0 w 452"/>
                <a:gd name="T15" fmla="*/ 0 h 77"/>
                <a:gd name="T16" fmla="*/ 1 w 452"/>
                <a:gd name="T1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2" h="77">
                  <a:moveTo>
                    <a:pt x="1" y="0"/>
                  </a:moveTo>
                  <a:cubicBezTo>
                    <a:pt x="451" y="0"/>
                    <a:pt x="451" y="0"/>
                    <a:pt x="451" y="0"/>
                  </a:cubicBezTo>
                  <a:cubicBezTo>
                    <a:pt x="452" y="0"/>
                    <a:pt x="452" y="0"/>
                    <a:pt x="452" y="0"/>
                  </a:cubicBezTo>
                  <a:cubicBezTo>
                    <a:pt x="452" y="77"/>
                    <a:pt x="452" y="77"/>
                    <a:pt x="452" y="77"/>
                  </a:cubicBezTo>
                  <a:cubicBezTo>
                    <a:pt x="452" y="77"/>
                    <a:pt x="452" y="77"/>
                    <a:pt x="451" y="77"/>
                  </a:cubicBezTo>
                  <a:cubicBezTo>
                    <a:pt x="1" y="77"/>
                    <a:pt x="1" y="77"/>
                    <a:pt x="1" y="77"/>
                  </a:cubicBezTo>
                  <a:cubicBezTo>
                    <a:pt x="1" y="77"/>
                    <a:pt x="0" y="77"/>
                    <a:pt x="0" y="77"/>
                  </a:cubicBezTo>
                  <a:cubicBezTo>
                    <a:pt x="0" y="0"/>
                    <a:pt x="0" y="0"/>
                    <a:pt x="0" y="0"/>
                  </a:cubicBezTo>
                  <a:cubicBezTo>
                    <a:pt x="0" y="0"/>
                    <a:pt x="1" y="0"/>
                    <a:pt x="1" y="0"/>
                  </a:cubicBezTo>
                  <a:close/>
                </a:path>
              </a:pathLst>
            </a:custGeom>
            <a:solidFill>
              <a:srgbClr val="FE557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42" name="íš1ïďé"/>
            <p:cNvSpPr/>
            <p:nvPr/>
          </p:nvSpPr>
          <p:spPr bwMode="auto">
            <a:xfrm>
              <a:off x="6114734" y="5097507"/>
              <a:ext cx="227451" cy="77502"/>
            </a:xfrm>
            <a:custGeom>
              <a:avLst/>
              <a:gdLst>
                <a:gd name="T0" fmla="*/ 225 w 226"/>
                <a:gd name="T1" fmla="*/ 0 h 77"/>
                <a:gd name="T2" fmla="*/ 0 w 226"/>
                <a:gd name="T3" fmla="*/ 0 h 77"/>
                <a:gd name="T4" fmla="*/ 0 w 226"/>
                <a:gd name="T5" fmla="*/ 77 h 77"/>
                <a:gd name="T6" fmla="*/ 225 w 226"/>
                <a:gd name="T7" fmla="*/ 77 h 77"/>
                <a:gd name="T8" fmla="*/ 226 w 226"/>
                <a:gd name="T9" fmla="*/ 76 h 77"/>
                <a:gd name="T10" fmla="*/ 226 w 226"/>
                <a:gd name="T11" fmla="*/ 1 h 77"/>
                <a:gd name="T12" fmla="*/ 225 w 226"/>
                <a:gd name="T13" fmla="*/ 0 h 77"/>
              </a:gdLst>
              <a:ahLst/>
              <a:cxnLst>
                <a:cxn ang="0">
                  <a:pos x="T0" y="T1"/>
                </a:cxn>
                <a:cxn ang="0">
                  <a:pos x="T2" y="T3"/>
                </a:cxn>
                <a:cxn ang="0">
                  <a:pos x="T4" y="T5"/>
                </a:cxn>
                <a:cxn ang="0">
                  <a:pos x="T6" y="T7"/>
                </a:cxn>
                <a:cxn ang="0">
                  <a:pos x="T8" y="T9"/>
                </a:cxn>
                <a:cxn ang="0">
                  <a:pos x="T10" y="T11"/>
                </a:cxn>
                <a:cxn ang="0">
                  <a:pos x="T12" y="T13"/>
                </a:cxn>
              </a:cxnLst>
              <a:rect l="0" t="0" r="r" b="b"/>
              <a:pathLst>
                <a:path w="226" h="77">
                  <a:moveTo>
                    <a:pt x="225" y="0"/>
                  </a:moveTo>
                  <a:cubicBezTo>
                    <a:pt x="0" y="0"/>
                    <a:pt x="0" y="0"/>
                    <a:pt x="0" y="0"/>
                  </a:cubicBezTo>
                  <a:cubicBezTo>
                    <a:pt x="0" y="77"/>
                    <a:pt x="0" y="77"/>
                    <a:pt x="0" y="77"/>
                  </a:cubicBezTo>
                  <a:cubicBezTo>
                    <a:pt x="225" y="77"/>
                    <a:pt x="225" y="77"/>
                    <a:pt x="225" y="77"/>
                  </a:cubicBezTo>
                  <a:cubicBezTo>
                    <a:pt x="226" y="77"/>
                    <a:pt x="226" y="77"/>
                    <a:pt x="226" y="76"/>
                  </a:cubicBezTo>
                  <a:cubicBezTo>
                    <a:pt x="226" y="1"/>
                    <a:pt x="226" y="1"/>
                    <a:pt x="226" y="1"/>
                  </a:cubicBezTo>
                  <a:cubicBezTo>
                    <a:pt x="226" y="0"/>
                    <a:pt x="226" y="0"/>
                    <a:pt x="225" y="0"/>
                  </a:cubicBezTo>
                  <a:close/>
                </a:path>
              </a:pathLst>
            </a:custGeom>
            <a:solidFill>
              <a:srgbClr val="F4376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grpSp>
      <p:sp>
        <p:nvSpPr>
          <p:cNvPr id="544" name="íṥľiďè"/>
          <p:cNvSpPr/>
          <p:nvPr/>
        </p:nvSpPr>
        <p:spPr bwMode="auto">
          <a:xfrm>
            <a:off x="1043305" y="2108200"/>
            <a:ext cx="516890" cy="294005"/>
          </a:xfrm>
          <a:custGeom>
            <a:avLst/>
            <a:gdLst>
              <a:gd name="T0" fmla="*/ 259 w 318"/>
              <a:gd name="T1" fmla="*/ 64 h 181"/>
              <a:gd name="T2" fmla="*/ 230 w 318"/>
              <a:gd name="T3" fmla="*/ 64 h 181"/>
              <a:gd name="T4" fmla="*/ 159 w 318"/>
              <a:gd name="T5" fmla="*/ 0 h 181"/>
              <a:gd name="T6" fmla="*/ 88 w 318"/>
              <a:gd name="T7" fmla="*/ 64 h 181"/>
              <a:gd name="T8" fmla="*/ 59 w 318"/>
              <a:gd name="T9" fmla="*/ 64 h 181"/>
              <a:gd name="T10" fmla="*/ 0 w 318"/>
              <a:gd name="T11" fmla="*/ 122 h 181"/>
              <a:gd name="T12" fmla="*/ 59 w 318"/>
              <a:gd name="T13" fmla="*/ 181 h 181"/>
              <a:gd name="T14" fmla="*/ 259 w 318"/>
              <a:gd name="T15" fmla="*/ 181 h 181"/>
              <a:gd name="T16" fmla="*/ 318 w 318"/>
              <a:gd name="T17" fmla="*/ 122 h 181"/>
              <a:gd name="T18" fmla="*/ 259 w 318"/>
              <a:gd name="T19" fmla="*/ 64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8" h="181">
                <a:moveTo>
                  <a:pt x="259" y="64"/>
                </a:moveTo>
                <a:cubicBezTo>
                  <a:pt x="230" y="64"/>
                  <a:pt x="230" y="64"/>
                  <a:pt x="230" y="64"/>
                </a:cubicBezTo>
                <a:cubicBezTo>
                  <a:pt x="226" y="28"/>
                  <a:pt x="196" y="0"/>
                  <a:pt x="159" y="0"/>
                </a:cubicBezTo>
                <a:cubicBezTo>
                  <a:pt x="122" y="0"/>
                  <a:pt x="92" y="28"/>
                  <a:pt x="88" y="64"/>
                </a:cubicBezTo>
                <a:cubicBezTo>
                  <a:pt x="59" y="64"/>
                  <a:pt x="59" y="64"/>
                  <a:pt x="59" y="64"/>
                </a:cubicBezTo>
                <a:cubicBezTo>
                  <a:pt x="27" y="64"/>
                  <a:pt x="0" y="90"/>
                  <a:pt x="0" y="122"/>
                </a:cubicBezTo>
                <a:cubicBezTo>
                  <a:pt x="0" y="154"/>
                  <a:pt x="27" y="181"/>
                  <a:pt x="59" y="181"/>
                </a:cubicBezTo>
                <a:cubicBezTo>
                  <a:pt x="259" y="181"/>
                  <a:pt x="259" y="181"/>
                  <a:pt x="259" y="181"/>
                </a:cubicBezTo>
                <a:cubicBezTo>
                  <a:pt x="291" y="181"/>
                  <a:pt x="318" y="154"/>
                  <a:pt x="318" y="122"/>
                </a:cubicBezTo>
                <a:cubicBezTo>
                  <a:pt x="318" y="90"/>
                  <a:pt x="291" y="64"/>
                  <a:pt x="259" y="6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45" name="îṣľîḍê"/>
          <p:cNvSpPr/>
          <p:nvPr/>
        </p:nvSpPr>
        <p:spPr bwMode="auto">
          <a:xfrm>
            <a:off x="8382635" y="3499485"/>
            <a:ext cx="250190" cy="142875"/>
          </a:xfrm>
          <a:custGeom>
            <a:avLst/>
            <a:gdLst>
              <a:gd name="T0" fmla="*/ 203 w 249"/>
              <a:gd name="T1" fmla="*/ 50 h 142"/>
              <a:gd name="T2" fmla="*/ 180 w 249"/>
              <a:gd name="T3" fmla="*/ 50 h 142"/>
              <a:gd name="T4" fmla="*/ 124 w 249"/>
              <a:gd name="T5" fmla="*/ 0 h 142"/>
              <a:gd name="T6" fmla="*/ 69 w 249"/>
              <a:gd name="T7" fmla="*/ 50 h 142"/>
              <a:gd name="T8" fmla="*/ 46 w 249"/>
              <a:gd name="T9" fmla="*/ 50 h 142"/>
              <a:gd name="T10" fmla="*/ 0 w 249"/>
              <a:gd name="T11" fmla="*/ 96 h 142"/>
              <a:gd name="T12" fmla="*/ 46 w 249"/>
              <a:gd name="T13" fmla="*/ 142 h 142"/>
              <a:gd name="T14" fmla="*/ 203 w 249"/>
              <a:gd name="T15" fmla="*/ 142 h 142"/>
              <a:gd name="T16" fmla="*/ 249 w 249"/>
              <a:gd name="T17" fmla="*/ 96 h 142"/>
              <a:gd name="T18" fmla="*/ 203 w 249"/>
              <a:gd name="T19" fmla="*/ 5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142">
                <a:moveTo>
                  <a:pt x="203" y="50"/>
                </a:moveTo>
                <a:cubicBezTo>
                  <a:pt x="180" y="50"/>
                  <a:pt x="180" y="50"/>
                  <a:pt x="180" y="50"/>
                </a:cubicBezTo>
                <a:cubicBezTo>
                  <a:pt x="177" y="22"/>
                  <a:pt x="153" y="0"/>
                  <a:pt x="124" y="0"/>
                </a:cubicBezTo>
                <a:cubicBezTo>
                  <a:pt x="95" y="0"/>
                  <a:pt x="72" y="22"/>
                  <a:pt x="69" y="50"/>
                </a:cubicBezTo>
                <a:cubicBezTo>
                  <a:pt x="46" y="50"/>
                  <a:pt x="46" y="50"/>
                  <a:pt x="46" y="50"/>
                </a:cubicBezTo>
                <a:cubicBezTo>
                  <a:pt x="21" y="50"/>
                  <a:pt x="0" y="71"/>
                  <a:pt x="0" y="96"/>
                </a:cubicBezTo>
                <a:cubicBezTo>
                  <a:pt x="0" y="121"/>
                  <a:pt x="21" y="142"/>
                  <a:pt x="46" y="142"/>
                </a:cubicBezTo>
                <a:cubicBezTo>
                  <a:pt x="203" y="142"/>
                  <a:pt x="203" y="142"/>
                  <a:pt x="203" y="142"/>
                </a:cubicBezTo>
                <a:cubicBezTo>
                  <a:pt x="228" y="142"/>
                  <a:pt x="249" y="121"/>
                  <a:pt x="249" y="96"/>
                </a:cubicBezTo>
                <a:cubicBezTo>
                  <a:pt x="249" y="71"/>
                  <a:pt x="228" y="50"/>
                  <a:pt x="203" y="5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46" name="íṩḷîdè"/>
          <p:cNvSpPr/>
          <p:nvPr/>
        </p:nvSpPr>
        <p:spPr bwMode="auto">
          <a:xfrm>
            <a:off x="452120" y="3978275"/>
            <a:ext cx="250190" cy="142875"/>
          </a:xfrm>
          <a:custGeom>
            <a:avLst/>
            <a:gdLst>
              <a:gd name="T0" fmla="*/ 203 w 249"/>
              <a:gd name="T1" fmla="*/ 50 h 142"/>
              <a:gd name="T2" fmla="*/ 180 w 249"/>
              <a:gd name="T3" fmla="*/ 50 h 142"/>
              <a:gd name="T4" fmla="*/ 125 w 249"/>
              <a:gd name="T5" fmla="*/ 0 h 142"/>
              <a:gd name="T6" fmla="*/ 69 w 249"/>
              <a:gd name="T7" fmla="*/ 50 h 142"/>
              <a:gd name="T8" fmla="*/ 46 w 249"/>
              <a:gd name="T9" fmla="*/ 50 h 142"/>
              <a:gd name="T10" fmla="*/ 0 w 249"/>
              <a:gd name="T11" fmla="*/ 96 h 142"/>
              <a:gd name="T12" fmla="*/ 46 w 249"/>
              <a:gd name="T13" fmla="*/ 142 h 142"/>
              <a:gd name="T14" fmla="*/ 203 w 249"/>
              <a:gd name="T15" fmla="*/ 142 h 142"/>
              <a:gd name="T16" fmla="*/ 249 w 249"/>
              <a:gd name="T17" fmla="*/ 96 h 142"/>
              <a:gd name="T18" fmla="*/ 203 w 249"/>
              <a:gd name="T19" fmla="*/ 5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142">
                <a:moveTo>
                  <a:pt x="203" y="50"/>
                </a:moveTo>
                <a:cubicBezTo>
                  <a:pt x="180" y="50"/>
                  <a:pt x="180" y="50"/>
                  <a:pt x="180" y="50"/>
                </a:cubicBezTo>
                <a:cubicBezTo>
                  <a:pt x="177" y="22"/>
                  <a:pt x="154" y="0"/>
                  <a:pt x="125" y="0"/>
                </a:cubicBezTo>
                <a:cubicBezTo>
                  <a:pt x="96" y="0"/>
                  <a:pt x="72" y="22"/>
                  <a:pt x="69" y="50"/>
                </a:cubicBezTo>
                <a:cubicBezTo>
                  <a:pt x="46" y="50"/>
                  <a:pt x="46" y="50"/>
                  <a:pt x="46" y="50"/>
                </a:cubicBezTo>
                <a:cubicBezTo>
                  <a:pt x="21" y="50"/>
                  <a:pt x="0" y="71"/>
                  <a:pt x="0" y="96"/>
                </a:cubicBezTo>
                <a:cubicBezTo>
                  <a:pt x="0" y="121"/>
                  <a:pt x="21" y="142"/>
                  <a:pt x="46" y="142"/>
                </a:cubicBezTo>
                <a:cubicBezTo>
                  <a:pt x="203" y="142"/>
                  <a:pt x="203" y="142"/>
                  <a:pt x="203" y="142"/>
                </a:cubicBezTo>
                <a:cubicBezTo>
                  <a:pt x="228" y="142"/>
                  <a:pt x="249" y="121"/>
                  <a:pt x="249" y="96"/>
                </a:cubicBezTo>
                <a:cubicBezTo>
                  <a:pt x="249" y="71"/>
                  <a:pt x="228" y="50"/>
                  <a:pt x="203" y="5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grpSp>
        <p:nvGrpSpPr>
          <p:cNvPr id="38" name="组合 1"/>
          <p:cNvGrpSpPr/>
          <p:nvPr/>
        </p:nvGrpSpPr>
        <p:grpSpPr>
          <a:xfrm flipH="1" flipV="1">
            <a:off x="10292715" y="88265"/>
            <a:ext cx="1629410" cy="1110615"/>
            <a:chOff x="7353266" y="3607972"/>
            <a:chExt cx="2592752" cy="1903887"/>
          </a:xfrm>
        </p:grpSpPr>
        <p:sp>
          <p:nvSpPr>
            <p:cNvPr id="252" name="ïṣḷïdè"/>
            <p:cNvSpPr/>
            <p:nvPr/>
          </p:nvSpPr>
          <p:spPr bwMode="auto">
            <a:xfrm rot="2217985">
              <a:off x="7353266" y="3991882"/>
              <a:ext cx="864301" cy="1519977"/>
            </a:xfrm>
            <a:custGeom>
              <a:avLst/>
              <a:gdLst>
                <a:gd name="T0" fmla="*/ 480 w 518"/>
                <a:gd name="T1" fmla="*/ 14 h 912"/>
                <a:gd name="T2" fmla="*/ 450 w 518"/>
                <a:gd name="T3" fmla="*/ 13 h 912"/>
                <a:gd name="T4" fmla="*/ 344 w 518"/>
                <a:gd name="T5" fmla="*/ 9 h 912"/>
                <a:gd name="T6" fmla="*/ 368 w 518"/>
                <a:gd name="T7" fmla="*/ 0 h 912"/>
                <a:gd name="T8" fmla="*/ 311 w 518"/>
                <a:gd name="T9" fmla="*/ 11 h 912"/>
                <a:gd name="T10" fmla="*/ 278 w 518"/>
                <a:gd name="T11" fmla="*/ 17 h 912"/>
                <a:gd name="T12" fmla="*/ 212 w 518"/>
                <a:gd name="T13" fmla="*/ 37 h 912"/>
                <a:gd name="T14" fmla="*/ 190 w 518"/>
                <a:gd name="T15" fmla="*/ 64 h 912"/>
                <a:gd name="T16" fmla="*/ 163 w 518"/>
                <a:gd name="T17" fmla="*/ 91 h 912"/>
                <a:gd name="T18" fmla="*/ 146 w 518"/>
                <a:gd name="T19" fmla="*/ 117 h 912"/>
                <a:gd name="T20" fmla="*/ 147 w 518"/>
                <a:gd name="T21" fmla="*/ 185 h 912"/>
                <a:gd name="T22" fmla="*/ 156 w 518"/>
                <a:gd name="T23" fmla="*/ 216 h 912"/>
                <a:gd name="T24" fmla="*/ 198 w 518"/>
                <a:gd name="T25" fmla="*/ 270 h 912"/>
                <a:gd name="T26" fmla="*/ 233 w 518"/>
                <a:gd name="T27" fmla="*/ 270 h 912"/>
                <a:gd name="T28" fmla="*/ 238 w 518"/>
                <a:gd name="T29" fmla="*/ 278 h 912"/>
                <a:gd name="T30" fmla="*/ 291 w 518"/>
                <a:gd name="T31" fmla="*/ 217 h 912"/>
                <a:gd name="T32" fmla="*/ 299 w 518"/>
                <a:gd name="T33" fmla="*/ 221 h 912"/>
                <a:gd name="T34" fmla="*/ 251 w 518"/>
                <a:gd name="T35" fmla="*/ 162 h 912"/>
                <a:gd name="T36" fmla="*/ 249 w 518"/>
                <a:gd name="T37" fmla="*/ 157 h 912"/>
                <a:gd name="T38" fmla="*/ 223 w 518"/>
                <a:gd name="T39" fmla="*/ 152 h 912"/>
                <a:gd name="T40" fmla="*/ 186 w 518"/>
                <a:gd name="T41" fmla="*/ 159 h 912"/>
                <a:gd name="T42" fmla="*/ 120 w 518"/>
                <a:gd name="T43" fmla="*/ 177 h 912"/>
                <a:gd name="T44" fmla="*/ 97 w 518"/>
                <a:gd name="T45" fmla="*/ 198 h 912"/>
                <a:gd name="T46" fmla="*/ 33 w 518"/>
                <a:gd name="T47" fmla="*/ 281 h 912"/>
                <a:gd name="T48" fmla="*/ 28 w 518"/>
                <a:gd name="T49" fmla="*/ 283 h 912"/>
                <a:gd name="T50" fmla="*/ 18 w 518"/>
                <a:gd name="T51" fmla="*/ 307 h 912"/>
                <a:gd name="T52" fmla="*/ 12 w 518"/>
                <a:gd name="T53" fmla="*/ 345 h 912"/>
                <a:gd name="T54" fmla="*/ 0 w 518"/>
                <a:gd name="T55" fmla="*/ 378 h 912"/>
                <a:gd name="T56" fmla="*/ 26 w 518"/>
                <a:gd name="T57" fmla="*/ 476 h 912"/>
                <a:gd name="T58" fmla="*/ 24 w 518"/>
                <a:gd name="T59" fmla="*/ 482 h 912"/>
                <a:gd name="T60" fmla="*/ 34 w 518"/>
                <a:gd name="T61" fmla="*/ 511 h 912"/>
                <a:gd name="T62" fmla="*/ 83 w 518"/>
                <a:gd name="T63" fmla="*/ 558 h 912"/>
                <a:gd name="T64" fmla="*/ 110 w 518"/>
                <a:gd name="T65" fmla="*/ 578 h 912"/>
                <a:gd name="T66" fmla="*/ 172 w 518"/>
                <a:gd name="T67" fmla="*/ 607 h 912"/>
                <a:gd name="T68" fmla="*/ 202 w 518"/>
                <a:gd name="T69" fmla="*/ 602 h 912"/>
                <a:gd name="T70" fmla="*/ 275 w 518"/>
                <a:gd name="T71" fmla="*/ 533 h 912"/>
                <a:gd name="T72" fmla="*/ 280 w 518"/>
                <a:gd name="T73" fmla="*/ 530 h 912"/>
                <a:gd name="T74" fmla="*/ 283 w 518"/>
                <a:gd name="T75" fmla="*/ 505 h 912"/>
                <a:gd name="T76" fmla="*/ 268 w 518"/>
                <a:gd name="T77" fmla="*/ 471 h 912"/>
                <a:gd name="T78" fmla="*/ 215 w 518"/>
                <a:gd name="T79" fmla="*/ 430 h 912"/>
                <a:gd name="T80" fmla="*/ 181 w 518"/>
                <a:gd name="T81" fmla="*/ 437 h 912"/>
                <a:gd name="T82" fmla="*/ 144 w 518"/>
                <a:gd name="T83" fmla="*/ 444 h 912"/>
                <a:gd name="T84" fmla="*/ 117 w 518"/>
                <a:gd name="T85" fmla="*/ 457 h 912"/>
                <a:gd name="T86" fmla="*/ 77 w 518"/>
                <a:gd name="T87" fmla="*/ 514 h 912"/>
                <a:gd name="T88" fmla="*/ 61 w 518"/>
                <a:gd name="T89" fmla="*/ 543 h 912"/>
                <a:gd name="T90" fmla="*/ 31 w 518"/>
                <a:gd name="T91" fmla="*/ 605 h 912"/>
                <a:gd name="T92" fmla="*/ 33 w 518"/>
                <a:gd name="T93" fmla="*/ 640 h 912"/>
                <a:gd name="T94" fmla="*/ 27 w 518"/>
                <a:gd name="T95" fmla="*/ 678 h 912"/>
                <a:gd name="T96" fmla="*/ 29 w 518"/>
                <a:gd name="T97" fmla="*/ 703 h 912"/>
                <a:gd name="T98" fmla="*/ 40 w 518"/>
                <a:gd name="T99" fmla="*/ 740 h 912"/>
                <a:gd name="T100" fmla="*/ 57 w 518"/>
                <a:gd name="T101" fmla="*/ 807 h 912"/>
                <a:gd name="T102" fmla="*/ 76 w 518"/>
                <a:gd name="T103" fmla="*/ 831 h 912"/>
                <a:gd name="T104" fmla="*/ 152 w 518"/>
                <a:gd name="T105" fmla="*/ 904 h 912"/>
                <a:gd name="T106" fmla="*/ 153 w 518"/>
                <a:gd name="T107" fmla="*/ 910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18" h="912">
                  <a:moveTo>
                    <a:pt x="479" y="22"/>
                  </a:moveTo>
                  <a:cubicBezTo>
                    <a:pt x="489" y="24"/>
                    <a:pt x="501" y="25"/>
                    <a:pt x="513" y="27"/>
                  </a:cubicBezTo>
                  <a:cubicBezTo>
                    <a:pt x="515" y="28"/>
                    <a:pt x="517" y="26"/>
                    <a:pt x="518" y="24"/>
                  </a:cubicBezTo>
                  <a:cubicBezTo>
                    <a:pt x="518" y="22"/>
                    <a:pt x="517" y="20"/>
                    <a:pt x="514" y="19"/>
                  </a:cubicBezTo>
                  <a:cubicBezTo>
                    <a:pt x="502" y="17"/>
                    <a:pt x="490" y="15"/>
                    <a:pt x="480" y="14"/>
                  </a:cubicBezTo>
                  <a:cubicBezTo>
                    <a:pt x="478" y="14"/>
                    <a:pt x="476" y="15"/>
                    <a:pt x="476" y="18"/>
                  </a:cubicBezTo>
                  <a:cubicBezTo>
                    <a:pt x="475" y="20"/>
                    <a:pt x="477" y="22"/>
                    <a:pt x="479" y="22"/>
                  </a:cubicBezTo>
                  <a:close/>
                  <a:moveTo>
                    <a:pt x="412" y="11"/>
                  </a:moveTo>
                  <a:cubicBezTo>
                    <a:pt x="422" y="12"/>
                    <a:pt x="433" y="14"/>
                    <a:pt x="445" y="16"/>
                  </a:cubicBezTo>
                  <a:cubicBezTo>
                    <a:pt x="448" y="17"/>
                    <a:pt x="450" y="15"/>
                    <a:pt x="450" y="13"/>
                  </a:cubicBezTo>
                  <a:cubicBezTo>
                    <a:pt x="451" y="11"/>
                    <a:pt x="449" y="9"/>
                    <a:pt x="447" y="8"/>
                  </a:cubicBezTo>
                  <a:cubicBezTo>
                    <a:pt x="434" y="6"/>
                    <a:pt x="423" y="4"/>
                    <a:pt x="413" y="3"/>
                  </a:cubicBezTo>
                  <a:cubicBezTo>
                    <a:pt x="411" y="2"/>
                    <a:pt x="409" y="4"/>
                    <a:pt x="408" y="6"/>
                  </a:cubicBezTo>
                  <a:cubicBezTo>
                    <a:pt x="408" y="9"/>
                    <a:pt x="410" y="11"/>
                    <a:pt x="412" y="11"/>
                  </a:cubicBezTo>
                  <a:close/>
                  <a:moveTo>
                    <a:pt x="344" y="9"/>
                  </a:moveTo>
                  <a:cubicBezTo>
                    <a:pt x="353" y="8"/>
                    <a:pt x="361" y="8"/>
                    <a:pt x="368" y="8"/>
                  </a:cubicBezTo>
                  <a:cubicBezTo>
                    <a:pt x="372" y="8"/>
                    <a:pt x="375" y="8"/>
                    <a:pt x="378" y="8"/>
                  </a:cubicBezTo>
                  <a:cubicBezTo>
                    <a:pt x="380" y="8"/>
                    <a:pt x="382" y="7"/>
                    <a:pt x="382" y="4"/>
                  </a:cubicBezTo>
                  <a:cubicBezTo>
                    <a:pt x="383" y="2"/>
                    <a:pt x="381" y="0"/>
                    <a:pt x="378" y="0"/>
                  </a:cubicBezTo>
                  <a:cubicBezTo>
                    <a:pt x="375" y="0"/>
                    <a:pt x="372" y="0"/>
                    <a:pt x="368" y="0"/>
                  </a:cubicBezTo>
                  <a:cubicBezTo>
                    <a:pt x="361" y="0"/>
                    <a:pt x="353" y="0"/>
                    <a:pt x="344" y="0"/>
                  </a:cubicBezTo>
                  <a:cubicBezTo>
                    <a:pt x="342" y="1"/>
                    <a:pt x="340" y="3"/>
                    <a:pt x="340" y="5"/>
                  </a:cubicBezTo>
                  <a:cubicBezTo>
                    <a:pt x="340" y="7"/>
                    <a:pt x="342" y="9"/>
                    <a:pt x="344" y="9"/>
                  </a:cubicBezTo>
                  <a:close/>
                  <a:moveTo>
                    <a:pt x="278" y="17"/>
                  </a:moveTo>
                  <a:cubicBezTo>
                    <a:pt x="288" y="15"/>
                    <a:pt x="299" y="12"/>
                    <a:pt x="311" y="11"/>
                  </a:cubicBezTo>
                  <a:cubicBezTo>
                    <a:pt x="313" y="11"/>
                    <a:pt x="314" y="9"/>
                    <a:pt x="314" y="7"/>
                  </a:cubicBezTo>
                  <a:cubicBezTo>
                    <a:pt x="314" y="4"/>
                    <a:pt x="312" y="3"/>
                    <a:pt x="310" y="3"/>
                  </a:cubicBezTo>
                  <a:cubicBezTo>
                    <a:pt x="298" y="4"/>
                    <a:pt x="287" y="6"/>
                    <a:pt x="275" y="9"/>
                  </a:cubicBezTo>
                  <a:cubicBezTo>
                    <a:pt x="273" y="10"/>
                    <a:pt x="272" y="12"/>
                    <a:pt x="272" y="14"/>
                  </a:cubicBezTo>
                  <a:cubicBezTo>
                    <a:pt x="273" y="17"/>
                    <a:pt x="275" y="18"/>
                    <a:pt x="278" y="17"/>
                  </a:cubicBezTo>
                  <a:close/>
                  <a:moveTo>
                    <a:pt x="216" y="44"/>
                  </a:moveTo>
                  <a:cubicBezTo>
                    <a:pt x="225" y="38"/>
                    <a:pt x="235" y="33"/>
                    <a:pt x="246" y="28"/>
                  </a:cubicBezTo>
                  <a:cubicBezTo>
                    <a:pt x="248" y="27"/>
                    <a:pt x="249" y="25"/>
                    <a:pt x="248" y="23"/>
                  </a:cubicBezTo>
                  <a:cubicBezTo>
                    <a:pt x="247" y="21"/>
                    <a:pt x="245" y="20"/>
                    <a:pt x="243" y="21"/>
                  </a:cubicBezTo>
                  <a:cubicBezTo>
                    <a:pt x="232" y="25"/>
                    <a:pt x="221" y="31"/>
                    <a:pt x="212" y="37"/>
                  </a:cubicBezTo>
                  <a:cubicBezTo>
                    <a:pt x="210" y="38"/>
                    <a:pt x="209" y="41"/>
                    <a:pt x="210" y="43"/>
                  </a:cubicBezTo>
                  <a:cubicBezTo>
                    <a:pt x="212" y="44"/>
                    <a:pt x="214" y="45"/>
                    <a:pt x="216" y="44"/>
                  </a:cubicBezTo>
                  <a:close/>
                  <a:moveTo>
                    <a:pt x="169" y="90"/>
                  </a:moveTo>
                  <a:cubicBezTo>
                    <a:pt x="171" y="86"/>
                    <a:pt x="173" y="83"/>
                    <a:pt x="176" y="80"/>
                  </a:cubicBezTo>
                  <a:cubicBezTo>
                    <a:pt x="180" y="74"/>
                    <a:pt x="185" y="69"/>
                    <a:pt x="190" y="64"/>
                  </a:cubicBezTo>
                  <a:cubicBezTo>
                    <a:pt x="192" y="63"/>
                    <a:pt x="192" y="60"/>
                    <a:pt x="190" y="59"/>
                  </a:cubicBezTo>
                  <a:cubicBezTo>
                    <a:pt x="188" y="57"/>
                    <a:pt x="186" y="57"/>
                    <a:pt x="184" y="58"/>
                  </a:cubicBezTo>
                  <a:cubicBezTo>
                    <a:pt x="179" y="64"/>
                    <a:pt x="174" y="69"/>
                    <a:pt x="169" y="75"/>
                  </a:cubicBezTo>
                  <a:cubicBezTo>
                    <a:pt x="167" y="78"/>
                    <a:pt x="164" y="82"/>
                    <a:pt x="162" y="85"/>
                  </a:cubicBezTo>
                  <a:cubicBezTo>
                    <a:pt x="161" y="87"/>
                    <a:pt x="161" y="90"/>
                    <a:pt x="163" y="91"/>
                  </a:cubicBezTo>
                  <a:cubicBezTo>
                    <a:pt x="165" y="92"/>
                    <a:pt x="167" y="92"/>
                    <a:pt x="169" y="90"/>
                  </a:cubicBezTo>
                  <a:close/>
                  <a:moveTo>
                    <a:pt x="147" y="152"/>
                  </a:moveTo>
                  <a:cubicBezTo>
                    <a:pt x="148" y="141"/>
                    <a:pt x="150" y="130"/>
                    <a:pt x="154" y="120"/>
                  </a:cubicBezTo>
                  <a:cubicBezTo>
                    <a:pt x="155" y="117"/>
                    <a:pt x="154" y="115"/>
                    <a:pt x="151" y="114"/>
                  </a:cubicBezTo>
                  <a:cubicBezTo>
                    <a:pt x="149" y="113"/>
                    <a:pt x="147" y="115"/>
                    <a:pt x="146" y="117"/>
                  </a:cubicBezTo>
                  <a:cubicBezTo>
                    <a:pt x="142" y="128"/>
                    <a:pt x="140" y="139"/>
                    <a:pt x="138" y="151"/>
                  </a:cubicBezTo>
                  <a:cubicBezTo>
                    <a:pt x="138" y="153"/>
                    <a:pt x="140" y="155"/>
                    <a:pt x="142" y="155"/>
                  </a:cubicBezTo>
                  <a:cubicBezTo>
                    <a:pt x="144" y="156"/>
                    <a:pt x="146" y="154"/>
                    <a:pt x="147" y="152"/>
                  </a:cubicBezTo>
                  <a:close/>
                  <a:moveTo>
                    <a:pt x="156" y="216"/>
                  </a:moveTo>
                  <a:cubicBezTo>
                    <a:pt x="152" y="206"/>
                    <a:pt x="149" y="196"/>
                    <a:pt x="147" y="185"/>
                  </a:cubicBezTo>
                  <a:cubicBezTo>
                    <a:pt x="147" y="183"/>
                    <a:pt x="145" y="181"/>
                    <a:pt x="142" y="181"/>
                  </a:cubicBezTo>
                  <a:cubicBezTo>
                    <a:pt x="140" y="182"/>
                    <a:pt x="139" y="184"/>
                    <a:pt x="139" y="186"/>
                  </a:cubicBezTo>
                  <a:cubicBezTo>
                    <a:pt x="141" y="198"/>
                    <a:pt x="144" y="209"/>
                    <a:pt x="149" y="220"/>
                  </a:cubicBezTo>
                  <a:cubicBezTo>
                    <a:pt x="150" y="222"/>
                    <a:pt x="152" y="223"/>
                    <a:pt x="154" y="222"/>
                  </a:cubicBezTo>
                  <a:cubicBezTo>
                    <a:pt x="156" y="221"/>
                    <a:pt x="157" y="218"/>
                    <a:pt x="156" y="216"/>
                  </a:cubicBezTo>
                  <a:close/>
                  <a:moveTo>
                    <a:pt x="201" y="262"/>
                  </a:moveTo>
                  <a:cubicBezTo>
                    <a:pt x="191" y="258"/>
                    <a:pt x="182" y="251"/>
                    <a:pt x="175" y="243"/>
                  </a:cubicBezTo>
                  <a:cubicBezTo>
                    <a:pt x="173" y="242"/>
                    <a:pt x="171" y="242"/>
                    <a:pt x="169" y="243"/>
                  </a:cubicBezTo>
                  <a:cubicBezTo>
                    <a:pt x="167" y="245"/>
                    <a:pt x="167" y="247"/>
                    <a:pt x="169" y="249"/>
                  </a:cubicBezTo>
                  <a:cubicBezTo>
                    <a:pt x="177" y="258"/>
                    <a:pt x="187" y="265"/>
                    <a:pt x="198" y="270"/>
                  </a:cubicBezTo>
                  <a:cubicBezTo>
                    <a:pt x="200" y="271"/>
                    <a:pt x="202" y="270"/>
                    <a:pt x="203" y="268"/>
                  </a:cubicBezTo>
                  <a:cubicBezTo>
                    <a:pt x="204" y="266"/>
                    <a:pt x="203" y="263"/>
                    <a:pt x="201" y="262"/>
                  </a:cubicBezTo>
                  <a:close/>
                  <a:moveTo>
                    <a:pt x="263" y="262"/>
                  </a:moveTo>
                  <a:cubicBezTo>
                    <a:pt x="255" y="266"/>
                    <a:pt x="246" y="269"/>
                    <a:pt x="237" y="270"/>
                  </a:cubicBezTo>
                  <a:cubicBezTo>
                    <a:pt x="236" y="270"/>
                    <a:pt x="234" y="270"/>
                    <a:pt x="233" y="270"/>
                  </a:cubicBezTo>
                  <a:cubicBezTo>
                    <a:pt x="232" y="270"/>
                    <a:pt x="232" y="270"/>
                    <a:pt x="232" y="270"/>
                  </a:cubicBezTo>
                  <a:cubicBezTo>
                    <a:pt x="230" y="270"/>
                    <a:pt x="228" y="272"/>
                    <a:pt x="228" y="274"/>
                  </a:cubicBezTo>
                  <a:cubicBezTo>
                    <a:pt x="228" y="276"/>
                    <a:pt x="230" y="278"/>
                    <a:pt x="232" y="278"/>
                  </a:cubicBezTo>
                  <a:cubicBezTo>
                    <a:pt x="233" y="278"/>
                    <a:pt x="233" y="278"/>
                    <a:pt x="233" y="278"/>
                  </a:cubicBezTo>
                  <a:cubicBezTo>
                    <a:pt x="234" y="278"/>
                    <a:pt x="236" y="278"/>
                    <a:pt x="238" y="278"/>
                  </a:cubicBezTo>
                  <a:cubicBezTo>
                    <a:pt x="248" y="277"/>
                    <a:pt x="258" y="274"/>
                    <a:pt x="267" y="269"/>
                  </a:cubicBezTo>
                  <a:cubicBezTo>
                    <a:pt x="269" y="268"/>
                    <a:pt x="270" y="265"/>
                    <a:pt x="269" y="263"/>
                  </a:cubicBezTo>
                  <a:cubicBezTo>
                    <a:pt x="268" y="261"/>
                    <a:pt x="265" y="261"/>
                    <a:pt x="263" y="262"/>
                  </a:cubicBezTo>
                  <a:close/>
                  <a:moveTo>
                    <a:pt x="291" y="209"/>
                  </a:moveTo>
                  <a:cubicBezTo>
                    <a:pt x="291" y="212"/>
                    <a:pt x="291" y="214"/>
                    <a:pt x="291" y="217"/>
                  </a:cubicBezTo>
                  <a:cubicBezTo>
                    <a:pt x="291" y="218"/>
                    <a:pt x="291" y="219"/>
                    <a:pt x="291" y="221"/>
                  </a:cubicBezTo>
                  <a:cubicBezTo>
                    <a:pt x="291" y="227"/>
                    <a:pt x="289" y="234"/>
                    <a:pt x="285" y="239"/>
                  </a:cubicBezTo>
                  <a:cubicBezTo>
                    <a:pt x="284" y="241"/>
                    <a:pt x="285" y="244"/>
                    <a:pt x="287" y="245"/>
                  </a:cubicBezTo>
                  <a:cubicBezTo>
                    <a:pt x="289" y="246"/>
                    <a:pt x="291" y="245"/>
                    <a:pt x="293" y="243"/>
                  </a:cubicBezTo>
                  <a:cubicBezTo>
                    <a:pt x="296" y="237"/>
                    <a:pt x="299" y="229"/>
                    <a:pt x="299" y="221"/>
                  </a:cubicBezTo>
                  <a:cubicBezTo>
                    <a:pt x="300" y="220"/>
                    <a:pt x="300" y="218"/>
                    <a:pt x="300" y="217"/>
                  </a:cubicBezTo>
                  <a:cubicBezTo>
                    <a:pt x="300" y="214"/>
                    <a:pt x="299" y="211"/>
                    <a:pt x="299" y="208"/>
                  </a:cubicBezTo>
                  <a:cubicBezTo>
                    <a:pt x="299" y="205"/>
                    <a:pt x="296" y="204"/>
                    <a:pt x="294" y="204"/>
                  </a:cubicBezTo>
                  <a:cubicBezTo>
                    <a:pt x="292" y="205"/>
                    <a:pt x="290" y="207"/>
                    <a:pt x="291" y="209"/>
                  </a:cubicBezTo>
                  <a:close/>
                  <a:moveTo>
                    <a:pt x="251" y="162"/>
                  </a:moveTo>
                  <a:cubicBezTo>
                    <a:pt x="261" y="166"/>
                    <a:pt x="270" y="173"/>
                    <a:pt x="277" y="181"/>
                  </a:cubicBezTo>
                  <a:cubicBezTo>
                    <a:pt x="278" y="182"/>
                    <a:pt x="281" y="183"/>
                    <a:pt x="283" y="181"/>
                  </a:cubicBezTo>
                  <a:cubicBezTo>
                    <a:pt x="284" y="180"/>
                    <a:pt x="285" y="177"/>
                    <a:pt x="283" y="175"/>
                  </a:cubicBezTo>
                  <a:cubicBezTo>
                    <a:pt x="275" y="166"/>
                    <a:pt x="265" y="159"/>
                    <a:pt x="254" y="154"/>
                  </a:cubicBezTo>
                  <a:cubicBezTo>
                    <a:pt x="252" y="154"/>
                    <a:pt x="250" y="155"/>
                    <a:pt x="249" y="157"/>
                  </a:cubicBezTo>
                  <a:cubicBezTo>
                    <a:pt x="248" y="159"/>
                    <a:pt x="249" y="161"/>
                    <a:pt x="251" y="162"/>
                  </a:cubicBezTo>
                  <a:close/>
                  <a:moveTo>
                    <a:pt x="186" y="159"/>
                  </a:moveTo>
                  <a:cubicBezTo>
                    <a:pt x="196" y="157"/>
                    <a:pt x="206" y="156"/>
                    <a:pt x="216" y="156"/>
                  </a:cubicBezTo>
                  <a:cubicBezTo>
                    <a:pt x="217" y="156"/>
                    <a:pt x="218" y="156"/>
                    <a:pt x="219" y="156"/>
                  </a:cubicBezTo>
                  <a:cubicBezTo>
                    <a:pt x="221" y="156"/>
                    <a:pt x="223" y="154"/>
                    <a:pt x="223" y="152"/>
                  </a:cubicBezTo>
                  <a:cubicBezTo>
                    <a:pt x="223" y="149"/>
                    <a:pt x="222" y="147"/>
                    <a:pt x="219" y="147"/>
                  </a:cubicBezTo>
                  <a:cubicBezTo>
                    <a:pt x="218" y="147"/>
                    <a:pt x="217" y="147"/>
                    <a:pt x="216" y="147"/>
                  </a:cubicBezTo>
                  <a:cubicBezTo>
                    <a:pt x="205" y="147"/>
                    <a:pt x="195" y="149"/>
                    <a:pt x="184" y="151"/>
                  </a:cubicBezTo>
                  <a:cubicBezTo>
                    <a:pt x="182" y="152"/>
                    <a:pt x="181" y="154"/>
                    <a:pt x="181" y="156"/>
                  </a:cubicBezTo>
                  <a:cubicBezTo>
                    <a:pt x="182" y="158"/>
                    <a:pt x="184" y="160"/>
                    <a:pt x="186" y="159"/>
                  </a:cubicBezTo>
                  <a:close/>
                  <a:moveTo>
                    <a:pt x="124" y="184"/>
                  </a:moveTo>
                  <a:cubicBezTo>
                    <a:pt x="134" y="179"/>
                    <a:pt x="144" y="174"/>
                    <a:pt x="154" y="169"/>
                  </a:cubicBezTo>
                  <a:cubicBezTo>
                    <a:pt x="156" y="168"/>
                    <a:pt x="157" y="166"/>
                    <a:pt x="157" y="164"/>
                  </a:cubicBezTo>
                  <a:cubicBezTo>
                    <a:pt x="156" y="162"/>
                    <a:pt x="153" y="161"/>
                    <a:pt x="151" y="162"/>
                  </a:cubicBezTo>
                  <a:cubicBezTo>
                    <a:pt x="140" y="166"/>
                    <a:pt x="130" y="171"/>
                    <a:pt x="120" y="177"/>
                  </a:cubicBezTo>
                  <a:cubicBezTo>
                    <a:pt x="118" y="178"/>
                    <a:pt x="117" y="181"/>
                    <a:pt x="119" y="183"/>
                  </a:cubicBezTo>
                  <a:cubicBezTo>
                    <a:pt x="120" y="185"/>
                    <a:pt x="122" y="186"/>
                    <a:pt x="124" y="184"/>
                  </a:cubicBezTo>
                  <a:close/>
                  <a:moveTo>
                    <a:pt x="72" y="226"/>
                  </a:moveTo>
                  <a:cubicBezTo>
                    <a:pt x="80" y="218"/>
                    <a:pt x="88" y="211"/>
                    <a:pt x="97" y="204"/>
                  </a:cubicBezTo>
                  <a:cubicBezTo>
                    <a:pt x="99" y="202"/>
                    <a:pt x="99" y="200"/>
                    <a:pt x="97" y="198"/>
                  </a:cubicBezTo>
                  <a:cubicBezTo>
                    <a:pt x="96" y="196"/>
                    <a:pt x="93" y="196"/>
                    <a:pt x="92" y="197"/>
                  </a:cubicBezTo>
                  <a:cubicBezTo>
                    <a:pt x="83" y="204"/>
                    <a:pt x="74" y="212"/>
                    <a:pt x="66" y="221"/>
                  </a:cubicBezTo>
                  <a:cubicBezTo>
                    <a:pt x="65" y="222"/>
                    <a:pt x="65" y="225"/>
                    <a:pt x="66" y="227"/>
                  </a:cubicBezTo>
                  <a:cubicBezTo>
                    <a:pt x="68" y="228"/>
                    <a:pt x="71" y="228"/>
                    <a:pt x="72" y="226"/>
                  </a:cubicBezTo>
                  <a:close/>
                  <a:moveTo>
                    <a:pt x="33" y="281"/>
                  </a:moveTo>
                  <a:cubicBezTo>
                    <a:pt x="39" y="271"/>
                    <a:pt x="44" y="262"/>
                    <a:pt x="51" y="252"/>
                  </a:cubicBezTo>
                  <a:cubicBezTo>
                    <a:pt x="52" y="251"/>
                    <a:pt x="52" y="248"/>
                    <a:pt x="50" y="247"/>
                  </a:cubicBezTo>
                  <a:cubicBezTo>
                    <a:pt x="48" y="245"/>
                    <a:pt x="45" y="246"/>
                    <a:pt x="44" y="248"/>
                  </a:cubicBezTo>
                  <a:cubicBezTo>
                    <a:pt x="37" y="257"/>
                    <a:pt x="31" y="267"/>
                    <a:pt x="26" y="277"/>
                  </a:cubicBezTo>
                  <a:cubicBezTo>
                    <a:pt x="25" y="279"/>
                    <a:pt x="26" y="282"/>
                    <a:pt x="28" y="283"/>
                  </a:cubicBezTo>
                  <a:cubicBezTo>
                    <a:pt x="30" y="284"/>
                    <a:pt x="32" y="283"/>
                    <a:pt x="33" y="281"/>
                  </a:cubicBezTo>
                  <a:close/>
                  <a:moveTo>
                    <a:pt x="12" y="345"/>
                  </a:moveTo>
                  <a:cubicBezTo>
                    <a:pt x="13" y="337"/>
                    <a:pt x="15" y="330"/>
                    <a:pt x="17" y="323"/>
                  </a:cubicBezTo>
                  <a:cubicBezTo>
                    <a:pt x="18" y="319"/>
                    <a:pt x="19" y="316"/>
                    <a:pt x="20" y="312"/>
                  </a:cubicBezTo>
                  <a:cubicBezTo>
                    <a:pt x="21" y="310"/>
                    <a:pt x="20" y="308"/>
                    <a:pt x="18" y="307"/>
                  </a:cubicBezTo>
                  <a:cubicBezTo>
                    <a:pt x="16" y="306"/>
                    <a:pt x="13" y="307"/>
                    <a:pt x="13" y="309"/>
                  </a:cubicBezTo>
                  <a:cubicBezTo>
                    <a:pt x="11" y="313"/>
                    <a:pt x="10" y="317"/>
                    <a:pt x="9" y="320"/>
                  </a:cubicBezTo>
                  <a:cubicBezTo>
                    <a:pt x="7" y="328"/>
                    <a:pt x="5" y="335"/>
                    <a:pt x="4" y="343"/>
                  </a:cubicBezTo>
                  <a:cubicBezTo>
                    <a:pt x="3" y="345"/>
                    <a:pt x="5" y="347"/>
                    <a:pt x="7" y="348"/>
                  </a:cubicBezTo>
                  <a:cubicBezTo>
                    <a:pt x="9" y="348"/>
                    <a:pt x="12" y="347"/>
                    <a:pt x="12" y="345"/>
                  </a:cubicBezTo>
                  <a:close/>
                  <a:moveTo>
                    <a:pt x="10" y="411"/>
                  </a:moveTo>
                  <a:cubicBezTo>
                    <a:pt x="9" y="403"/>
                    <a:pt x="8" y="394"/>
                    <a:pt x="8" y="385"/>
                  </a:cubicBezTo>
                  <a:cubicBezTo>
                    <a:pt x="8" y="383"/>
                    <a:pt x="8" y="380"/>
                    <a:pt x="9" y="378"/>
                  </a:cubicBezTo>
                  <a:cubicBezTo>
                    <a:pt x="9" y="376"/>
                    <a:pt x="7" y="374"/>
                    <a:pt x="5" y="374"/>
                  </a:cubicBezTo>
                  <a:cubicBezTo>
                    <a:pt x="2" y="374"/>
                    <a:pt x="0" y="375"/>
                    <a:pt x="0" y="378"/>
                  </a:cubicBezTo>
                  <a:cubicBezTo>
                    <a:pt x="0" y="380"/>
                    <a:pt x="0" y="383"/>
                    <a:pt x="0" y="385"/>
                  </a:cubicBezTo>
                  <a:cubicBezTo>
                    <a:pt x="0" y="394"/>
                    <a:pt x="1" y="403"/>
                    <a:pt x="2" y="412"/>
                  </a:cubicBezTo>
                  <a:cubicBezTo>
                    <a:pt x="2" y="415"/>
                    <a:pt x="4" y="416"/>
                    <a:pt x="6" y="416"/>
                  </a:cubicBezTo>
                  <a:cubicBezTo>
                    <a:pt x="9" y="416"/>
                    <a:pt x="10" y="414"/>
                    <a:pt x="10" y="411"/>
                  </a:cubicBezTo>
                  <a:close/>
                  <a:moveTo>
                    <a:pt x="26" y="476"/>
                  </a:moveTo>
                  <a:cubicBezTo>
                    <a:pt x="22" y="466"/>
                    <a:pt x="19" y="455"/>
                    <a:pt x="16" y="445"/>
                  </a:cubicBezTo>
                  <a:cubicBezTo>
                    <a:pt x="15" y="442"/>
                    <a:pt x="13" y="441"/>
                    <a:pt x="11" y="442"/>
                  </a:cubicBezTo>
                  <a:cubicBezTo>
                    <a:pt x="9" y="442"/>
                    <a:pt x="7" y="444"/>
                    <a:pt x="8" y="447"/>
                  </a:cubicBezTo>
                  <a:cubicBezTo>
                    <a:pt x="11" y="458"/>
                    <a:pt x="14" y="469"/>
                    <a:pt x="19" y="480"/>
                  </a:cubicBezTo>
                  <a:cubicBezTo>
                    <a:pt x="20" y="482"/>
                    <a:pt x="22" y="483"/>
                    <a:pt x="24" y="482"/>
                  </a:cubicBezTo>
                  <a:cubicBezTo>
                    <a:pt x="26" y="481"/>
                    <a:pt x="27" y="479"/>
                    <a:pt x="26" y="476"/>
                  </a:cubicBezTo>
                  <a:close/>
                  <a:moveTo>
                    <a:pt x="60" y="534"/>
                  </a:moveTo>
                  <a:cubicBezTo>
                    <a:pt x="53" y="525"/>
                    <a:pt x="47" y="516"/>
                    <a:pt x="41" y="507"/>
                  </a:cubicBezTo>
                  <a:cubicBezTo>
                    <a:pt x="40" y="505"/>
                    <a:pt x="37" y="504"/>
                    <a:pt x="36" y="505"/>
                  </a:cubicBezTo>
                  <a:cubicBezTo>
                    <a:pt x="34" y="506"/>
                    <a:pt x="33" y="509"/>
                    <a:pt x="34" y="511"/>
                  </a:cubicBezTo>
                  <a:cubicBezTo>
                    <a:pt x="40" y="521"/>
                    <a:pt x="46" y="530"/>
                    <a:pt x="54" y="539"/>
                  </a:cubicBezTo>
                  <a:cubicBezTo>
                    <a:pt x="55" y="541"/>
                    <a:pt x="58" y="541"/>
                    <a:pt x="60" y="540"/>
                  </a:cubicBezTo>
                  <a:cubicBezTo>
                    <a:pt x="61" y="539"/>
                    <a:pt x="62" y="536"/>
                    <a:pt x="60" y="534"/>
                  </a:cubicBezTo>
                  <a:close/>
                  <a:moveTo>
                    <a:pt x="110" y="578"/>
                  </a:moveTo>
                  <a:cubicBezTo>
                    <a:pt x="101" y="572"/>
                    <a:pt x="92" y="566"/>
                    <a:pt x="83" y="558"/>
                  </a:cubicBezTo>
                  <a:cubicBezTo>
                    <a:pt x="82" y="557"/>
                    <a:pt x="79" y="557"/>
                    <a:pt x="78" y="559"/>
                  </a:cubicBezTo>
                  <a:cubicBezTo>
                    <a:pt x="76" y="560"/>
                    <a:pt x="76" y="563"/>
                    <a:pt x="78" y="565"/>
                  </a:cubicBezTo>
                  <a:cubicBezTo>
                    <a:pt x="87" y="572"/>
                    <a:pt x="96" y="579"/>
                    <a:pt x="106" y="585"/>
                  </a:cubicBezTo>
                  <a:cubicBezTo>
                    <a:pt x="108" y="586"/>
                    <a:pt x="110" y="586"/>
                    <a:pt x="112" y="584"/>
                  </a:cubicBezTo>
                  <a:cubicBezTo>
                    <a:pt x="113" y="582"/>
                    <a:pt x="112" y="579"/>
                    <a:pt x="110" y="578"/>
                  </a:cubicBezTo>
                  <a:close/>
                  <a:moveTo>
                    <a:pt x="173" y="599"/>
                  </a:moveTo>
                  <a:cubicBezTo>
                    <a:pt x="162" y="598"/>
                    <a:pt x="151" y="596"/>
                    <a:pt x="140" y="592"/>
                  </a:cubicBezTo>
                  <a:cubicBezTo>
                    <a:pt x="138" y="592"/>
                    <a:pt x="136" y="593"/>
                    <a:pt x="135" y="595"/>
                  </a:cubicBezTo>
                  <a:cubicBezTo>
                    <a:pt x="134" y="597"/>
                    <a:pt x="136" y="599"/>
                    <a:pt x="138" y="600"/>
                  </a:cubicBezTo>
                  <a:cubicBezTo>
                    <a:pt x="149" y="604"/>
                    <a:pt x="160" y="606"/>
                    <a:pt x="172" y="607"/>
                  </a:cubicBezTo>
                  <a:cubicBezTo>
                    <a:pt x="174" y="608"/>
                    <a:pt x="176" y="606"/>
                    <a:pt x="176" y="604"/>
                  </a:cubicBezTo>
                  <a:cubicBezTo>
                    <a:pt x="177" y="601"/>
                    <a:pt x="175" y="599"/>
                    <a:pt x="173" y="599"/>
                  </a:cubicBezTo>
                  <a:close/>
                  <a:moveTo>
                    <a:pt x="235" y="584"/>
                  </a:moveTo>
                  <a:cubicBezTo>
                    <a:pt x="226" y="590"/>
                    <a:pt x="216" y="595"/>
                    <a:pt x="205" y="597"/>
                  </a:cubicBezTo>
                  <a:cubicBezTo>
                    <a:pt x="203" y="597"/>
                    <a:pt x="202" y="600"/>
                    <a:pt x="202" y="602"/>
                  </a:cubicBezTo>
                  <a:cubicBezTo>
                    <a:pt x="203" y="604"/>
                    <a:pt x="205" y="606"/>
                    <a:pt x="207" y="605"/>
                  </a:cubicBezTo>
                  <a:cubicBezTo>
                    <a:pt x="219" y="602"/>
                    <a:pt x="230" y="597"/>
                    <a:pt x="240" y="591"/>
                  </a:cubicBezTo>
                  <a:cubicBezTo>
                    <a:pt x="242" y="590"/>
                    <a:pt x="242" y="587"/>
                    <a:pt x="241" y="585"/>
                  </a:cubicBezTo>
                  <a:cubicBezTo>
                    <a:pt x="240" y="583"/>
                    <a:pt x="237" y="583"/>
                    <a:pt x="235" y="584"/>
                  </a:cubicBezTo>
                  <a:close/>
                  <a:moveTo>
                    <a:pt x="275" y="533"/>
                  </a:moveTo>
                  <a:cubicBezTo>
                    <a:pt x="271" y="543"/>
                    <a:pt x="266" y="553"/>
                    <a:pt x="259" y="562"/>
                  </a:cubicBezTo>
                  <a:cubicBezTo>
                    <a:pt x="258" y="563"/>
                    <a:pt x="258" y="566"/>
                    <a:pt x="260" y="567"/>
                  </a:cubicBezTo>
                  <a:cubicBezTo>
                    <a:pt x="262" y="569"/>
                    <a:pt x="264" y="568"/>
                    <a:pt x="266" y="567"/>
                  </a:cubicBezTo>
                  <a:cubicBezTo>
                    <a:pt x="273" y="557"/>
                    <a:pt x="279" y="547"/>
                    <a:pt x="283" y="536"/>
                  </a:cubicBezTo>
                  <a:cubicBezTo>
                    <a:pt x="283" y="533"/>
                    <a:pt x="282" y="531"/>
                    <a:pt x="280" y="530"/>
                  </a:cubicBezTo>
                  <a:cubicBezTo>
                    <a:pt x="278" y="530"/>
                    <a:pt x="275" y="531"/>
                    <a:pt x="275" y="533"/>
                  </a:cubicBezTo>
                  <a:close/>
                  <a:moveTo>
                    <a:pt x="268" y="471"/>
                  </a:moveTo>
                  <a:cubicBezTo>
                    <a:pt x="269" y="473"/>
                    <a:pt x="270" y="475"/>
                    <a:pt x="271" y="477"/>
                  </a:cubicBezTo>
                  <a:cubicBezTo>
                    <a:pt x="276" y="485"/>
                    <a:pt x="278" y="493"/>
                    <a:pt x="279" y="501"/>
                  </a:cubicBezTo>
                  <a:cubicBezTo>
                    <a:pt x="279" y="503"/>
                    <a:pt x="281" y="505"/>
                    <a:pt x="283" y="505"/>
                  </a:cubicBezTo>
                  <a:cubicBezTo>
                    <a:pt x="285" y="504"/>
                    <a:pt x="287" y="502"/>
                    <a:pt x="287" y="500"/>
                  </a:cubicBezTo>
                  <a:cubicBezTo>
                    <a:pt x="286" y="491"/>
                    <a:pt x="283" y="482"/>
                    <a:pt x="279" y="473"/>
                  </a:cubicBezTo>
                  <a:cubicBezTo>
                    <a:pt x="277" y="471"/>
                    <a:pt x="276" y="469"/>
                    <a:pt x="275" y="466"/>
                  </a:cubicBezTo>
                  <a:cubicBezTo>
                    <a:pt x="273" y="465"/>
                    <a:pt x="271" y="464"/>
                    <a:pt x="269" y="465"/>
                  </a:cubicBezTo>
                  <a:cubicBezTo>
                    <a:pt x="267" y="467"/>
                    <a:pt x="267" y="469"/>
                    <a:pt x="268" y="471"/>
                  </a:cubicBezTo>
                  <a:close/>
                  <a:moveTo>
                    <a:pt x="214" y="438"/>
                  </a:moveTo>
                  <a:cubicBezTo>
                    <a:pt x="225" y="440"/>
                    <a:pt x="235" y="444"/>
                    <a:pt x="244" y="449"/>
                  </a:cubicBezTo>
                  <a:cubicBezTo>
                    <a:pt x="246" y="450"/>
                    <a:pt x="249" y="450"/>
                    <a:pt x="250" y="448"/>
                  </a:cubicBezTo>
                  <a:cubicBezTo>
                    <a:pt x="251" y="446"/>
                    <a:pt x="251" y="443"/>
                    <a:pt x="249" y="442"/>
                  </a:cubicBezTo>
                  <a:cubicBezTo>
                    <a:pt x="239" y="436"/>
                    <a:pt x="227" y="432"/>
                    <a:pt x="215" y="430"/>
                  </a:cubicBezTo>
                  <a:cubicBezTo>
                    <a:pt x="213" y="429"/>
                    <a:pt x="211" y="431"/>
                    <a:pt x="211" y="433"/>
                  </a:cubicBezTo>
                  <a:cubicBezTo>
                    <a:pt x="210" y="435"/>
                    <a:pt x="212" y="437"/>
                    <a:pt x="214" y="438"/>
                  </a:cubicBezTo>
                  <a:close/>
                  <a:moveTo>
                    <a:pt x="150" y="446"/>
                  </a:moveTo>
                  <a:cubicBezTo>
                    <a:pt x="156" y="443"/>
                    <a:pt x="162" y="441"/>
                    <a:pt x="169" y="439"/>
                  </a:cubicBezTo>
                  <a:cubicBezTo>
                    <a:pt x="173" y="438"/>
                    <a:pt x="177" y="437"/>
                    <a:pt x="181" y="437"/>
                  </a:cubicBezTo>
                  <a:cubicBezTo>
                    <a:pt x="183" y="436"/>
                    <a:pt x="185" y="434"/>
                    <a:pt x="185" y="432"/>
                  </a:cubicBezTo>
                  <a:cubicBezTo>
                    <a:pt x="184" y="430"/>
                    <a:pt x="182" y="428"/>
                    <a:pt x="180" y="429"/>
                  </a:cubicBezTo>
                  <a:cubicBezTo>
                    <a:pt x="176" y="429"/>
                    <a:pt x="171" y="430"/>
                    <a:pt x="167" y="431"/>
                  </a:cubicBezTo>
                  <a:cubicBezTo>
                    <a:pt x="160" y="433"/>
                    <a:pt x="153" y="436"/>
                    <a:pt x="146" y="439"/>
                  </a:cubicBezTo>
                  <a:cubicBezTo>
                    <a:pt x="144" y="440"/>
                    <a:pt x="143" y="442"/>
                    <a:pt x="144" y="444"/>
                  </a:cubicBezTo>
                  <a:cubicBezTo>
                    <a:pt x="145" y="446"/>
                    <a:pt x="148" y="447"/>
                    <a:pt x="150" y="446"/>
                  </a:cubicBezTo>
                  <a:close/>
                  <a:moveTo>
                    <a:pt x="98" y="487"/>
                  </a:moveTo>
                  <a:cubicBezTo>
                    <a:pt x="105" y="478"/>
                    <a:pt x="113" y="471"/>
                    <a:pt x="122" y="464"/>
                  </a:cubicBezTo>
                  <a:cubicBezTo>
                    <a:pt x="123" y="462"/>
                    <a:pt x="124" y="460"/>
                    <a:pt x="122" y="458"/>
                  </a:cubicBezTo>
                  <a:cubicBezTo>
                    <a:pt x="121" y="456"/>
                    <a:pt x="118" y="456"/>
                    <a:pt x="117" y="457"/>
                  </a:cubicBezTo>
                  <a:cubicBezTo>
                    <a:pt x="107" y="464"/>
                    <a:pt x="99" y="473"/>
                    <a:pt x="91" y="481"/>
                  </a:cubicBezTo>
                  <a:cubicBezTo>
                    <a:pt x="90" y="483"/>
                    <a:pt x="90" y="486"/>
                    <a:pt x="92" y="487"/>
                  </a:cubicBezTo>
                  <a:cubicBezTo>
                    <a:pt x="93" y="489"/>
                    <a:pt x="96" y="489"/>
                    <a:pt x="98" y="487"/>
                  </a:cubicBezTo>
                  <a:close/>
                  <a:moveTo>
                    <a:pt x="61" y="543"/>
                  </a:moveTo>
                  <a:cubicBezTo>
                    <a:pt x="66" y="533"/>
                    <a:pt x="71" y="523"/>
                    <a:pt x="77" y="514"/>
                  </a:cubicBezTo>
                  <a:cubicBezTo>
                    <a:pt x="79" y="512"/>
                    <a:pt x="78" y="509"/>
                    <a:pt x="76" y="508"/>
                  </a:cubicBezTo>
                  <a:cubicBezTo>
                    <a:pt x="74" y="507"/>
                    <a:pt x="72" y="507"/>
                    <a:pt x="71" y="509"/>
                  </a:cubicBezTo>
                  <a:cubicBezTo>
                    <a:pt x="64" y="519"/>
                    <a:pt x="59" y="529"/>
                    <a:pt x="53" y="539"/>
                  </a:cubicBezTo>
                  <a:cubicBezTo>
                    <a:pt x="52" y="541"/>
                    <a:pt x="53" y="544"/>
                    <a:pt x="55" y="545"/>
                  </a:cubicBezTo>
                  <a:cubicBezTo>
                    <a:pt x="57" y="546"/>
                    <a:pt x="60" y="545"/>
                    <a:pt x="61" y="543"/>
                  </a:cubicBezTo>
                  <a:close/>
                  <a:moveTo>
                    <a:pt x="39" y="607"/>
                  </a:moveTo>
                  <a:cubicBezTo>
                    <a:pt x="41" y="596"/>
                    <a:pt x="44" y="585"/>
                    <a:pt x="48" y="574"/>
                  </a:cubicBezTo>
                  <a:cubicBezTo>
                    <a:pt x="49" y="572"/>
                    <a:pt x="48" y="570"/>
                    <a:pt x="45" y="569"/>
                  </a:cubicBezTo>
                  <a:cubicBezTo>
                    <a:pt x="43" y="568"/>
                    <a:pt x="41" y="569"/>
                    <a:pt x="40" y="571"/>
                  </a:cubicBezTo>
                  <a:cubicBezTo>
                    <a:pt x="36" y="582"/>
                    <a:pt x="33" y="593"/>
                    <a:pt x="31" y="605"/>
                  </a:cubicBezTo>
                  <a:cubicBezTo>
                    <a:pt x="30" y="607"/>
                    <a:pt x="31" y="609"/>
                    <a:pt x="34" y="610"/>
                  </a:cubicBezTo>
                  <a:cubicBezTo>
                    <a:pt x="36" y="610"/>
                    <a:pt x="38" y="609"/>
                    <a:pt x="39" y="607"/>
                  </a:cubicBezTo>
                  <a:close/>
                  <a:moveTo>
                    <a:pt x="31" y="673"/>
                  </a:moveTo>
                  <a:cubicBezTo>
                    <a:pt x="31" y="673"/>
                    <a:pt x="31" y="672"/>
                    <a:pt x="31" y="671"/>
                  </a:cubicBezTo>
                  <a:cubicBezTo>
                    <a:pt x="31" y="660"/>
                    <a:pt x="32" y="650"/>
                    <a:pt x="33" y="640"/>
                  </a:cubicBezTo>
                  <a:cubicBezTo>
                    <a:pt x="33" y="638"/>
                    <a:pt x="32" y="635"/>
                    <a:pt x="29" y="635"/>
                  </a:cubicBezTo>
                  <a:cubicBezTo>
                    <a:pt x="27" y="635"/>
                    <a:pt x="25" y="637"/>
                    <a:pt x="25" y="639"/>
                  </a:cubicBezTo>
                  <a:cubicBezTo>
                    <a:pt x="24" y="650"/>
                    <a:pt x="23" y="660"/>
                    <a:pt x="23" y="671"/>
                  </a:cubicBezTo>
                  <a:cubicBezTo>
                    <a:pt x="23" y="672"/>
                    <a:pt x="23" y="673"/>
                    <a:pt x="23" y="674"/>
                  </a:cubicBezTo>
                  <a:cubicBezTo>
                    <a:pt x="23" y="676"/>
                    <a:pt x="25" y="678"/>
                    <a:pt x="27" y="678"/>
                  </a:cubicBezTo>
                  <a:cubicBezTo>
                    <a:pt x="30" y="678"/>
                    <a:pt x="32" y="676"/>
                    <a:pt x="31" y="673"/>
                  </a:cubicBezTo>
                  <a:close/>
                  <a:moveTo>
                    <a:pt x="40" y="740"/>
                  </a:moveTo>
                  <a:cubicBezTo>
                    <a:pt x="39" y="735"/>
                    <a:pt x="37" y="729"/>
                    <a:pt x="36" y="724"/>
                  </a:cubicBezTo>
                  <a:cubicBezTo>
                    <a:pt x="35" y="718"/>
                    <a:pt x="34" y="713"/>
                    <a:pt x="34" y="707"/>
                  </a:cubicBezTo>
                  <a:cubicBezTo>
                    <a:pt x="33" y="705"/>
                    <a:pt x="31" y="703"/>
                    <a:pt x="29" y="703"/>
                  </a:cubicBezTo>
                  <a:cubicBezTo>
                    <a:pt x="27" y="704"/>
                    <a:pt x="25" y="706"/>
                    <a:pt x="26" y="708"/>
                  </a:cubicBezTo>
                  <a:cubicBezTo>
                    <a:pt x="26" y="714"/>
                    <a:pt x="27" y="719"/>
                    <a:pt x="28" y="725"/>
                  </a:cubicBezTo>
                  <a:cubicBezTo>
                    <a:pt x="29" y="731"/>
                    <a:pt x="31" y="737"/>
                    <a:pt x="32" y="742"/>
                  </a:cubicBezTo>
                  <a:cubicBezTo>
                    <a:pt x="33" y="744"/>
                    <a:pt x="35" y="746"/>
                    <a:pt x="37" y="745"/>
                  </a:cubicBezTo>
                  <a:cubicBezTo>
                    <a:pt x="39" y="745"/>
                    <a:pt x="41" y="742"/>
                    <a:pt x="40" y="740"/>
                  </a:cubicBezTo>
                  <a:close/>
                  <a:moveTo>
                    <a:pt x="64" y="803"/>
                  </a:moveTo>
                  <a:cubicBezTo>
                    <a:pt x="59" y="793"/>
                    <a:pt x="54" y="783"/>
                    <a:pt x="50" y="772"/>
                  </a:cubicBezTo>
                  <a:cubicBezTo>
                    <a:pt x="50" y="770"/>
                    <a:pt x="47" y="769"/>
                    <a:pt x="45" y="770"/>
                  </a:cubicBezTo>
                  <a:cubicBezTo>
                    <a:pt x="43" y="771"/>
                    <a:pt x="42" y="773"/>
                    <a:pt x="43" y="775"/>
                  </a:cubicBezTo>
                  <a:cubicBezTo>
                    <a:pt x="47" y="786"/>
                    <a:pt x="52" y="797"/>
                    <a:pt x="57" y="807"/>
                  </a:cubicBezTo>
                  <a:cubicBezTo>
                    <a:pt x="58" y="809"/>
                    <a:pt x="61" y="810"/>
                    <a:pt x="63" y="808"/>
                  </a:cubicBezTo>
                  <a:cubicBezTo>
                    <a:pt x="65" y="807"/>
                    <a:pt x="65" y="805"/>
                    <a:pt x="64" y="803"/>
                  </a:cubicBezTo>
                  <a:close/>
                  <a:moveTo>
                    <a:pt x="102" y="858"/>
                  </a:moveTo>
                  <a:cubicBezTo>
                    <a:pt x="95" y="850"/>
                    <a:pt x="88" y="841"/>
                    <a:pt x="82" y="832"/>
                  </a:cubicBezTo>
                  <a:cubicBezTo>
                    <a:pt x="80" y="830"/>
                    <a:pt x="78" y="829"/>
                    <a:pt x="76" y="831"/>
                  </a:cubicBezTo>
                  <a:cubicBezTo>
                    <a:pt x="74" y="832"/>
                    <a:pt x="74" y="835"/>
                    <a:pt x="75" y="836"/>
                  </a:cubicBezTo>
                  <a:cubicBezTo>
                    <a:pt x="81" y="846"/>
                    <a:pt x="88" y="855"/>
                    <a:pt x="96" y="864"/>
                  </a:cubicBezTo>
                  <a:cubicBezTo>
                    <a:pt x="97" y="866"/>
                    <a:pt x="100" y="866"/>
                    <a:pt x="102" y="864"/>
                  </a:cubicBezTo>
                  <a:cubicBezTo>
                    <a:pt x="104" y="863"/>
                    <a:pt x="104" y="860"/>
                    <a:pt x="102" y="858"/>
                  </a:cubicBezTo>
                  <a:close/>
                  <a:moveTo>
                    <a:pt x="152" y="904"/>
                  </a:moveTo>
                  <a:cubicBezTo>
                    <a:pt x="143" y="897"/>
                    <a:pt x="134" y="890"/>
                    <a:pt x="126" y="883"/>
                  </a:cubicBezTo>
                  <a:cubicBezTo>
                    <a:pt x="124" y="881"/>
                    <a:pt x="121" y="881"/>
                    <a:pt x="120" y="883"/>
                  </a:cubicBezTo>
                  <a:cubicBezTo>
                    <a:pt x="118" y="885"/>
                    <a:pt x="119" y="887"/>
                    <a:pt x="120" y="889"/>
                  </a:cubicBezTo>
                  <a:cubicBezTo>
                    <a:pt x="129" y="896"/>
                    <a:pt x="138" y="904"/>
                    <a:pt x="147" y="910"/>
                  </a:cubicBezTo>
                  <a:cubicBezTo>
                    <a:pt x="149" y="912"/>
                    <a:pt x="152" y="911"/>
                    <a:pt x="153" y="910"/>
                  </a:cubicBezTo>
                  <a:cubicBezTo>
                    <a:pt x="154" y="908"/>
                    <a:pt x="154" y="905"/>
                    <a:pt x="152" y="904"/>
                  </a:cubicBezTo>
                  <a:close/>
                </a:path>
              </a:pathLst>
            </a:custGeom>
            <a:solidFill>
              <a:srgbClr val="4F4F5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1" name="Freeform 34"/>
            <p:cNvSpPr>
              <a:spLocks noEditPoints="1"/>
            </p:cNvSpPr>
            <p:nvPr/>
          </p:nvSpPr>
          <p:spPr bwMode="auto">
            <a:xfrm rot="8869549" flipH="1">
              <a:off x="8379499" y="3607972"/>
              <a:ext cx="1566519" cy="1015692"/>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accent2"/>
            </a:solidFill>
            <a:ln>
              <a:noFill/>
            </a:ln>
          </p:spPr>
          <p:txBody>
            <a:bodyPr vert="horz" wrap="square" lIns="68568" tIns="34285" rIns="68568" bIns="34285" numCol="1" anchor="t" anchorCtr="0" compatLnSpc="1"/>
            <a:lstStyle/>
            <a:p>
              <a:endParaRPr lang="zh-CN" altLang="en-US">
                <a:cs typeface="+mn-ea"/>
                <a:sym typeface="+mn-lt"/>
              </a:endParaRPr>
            </a:p>
          </p:txBody>
        </p:sp>
      </p:grpSp>
      <p:sp>
        <p:nvSpPr>
          <p:cNvPr id="104" name="Text Box 103"/>
          <p:cNvSpPr txBox="1"/>
          <p:nvPr/>
        </p:nvSpPr>
        <p:spPr>
          <a:xfrm>
            <a:off x="452120" y="5299710"/>
            <a:ext cx="11478895" cy="860425"/>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scene3d>
              <a:camera prst="orthographicFront"/>
              <a:lightRig rig="threePt" dir="t"/>
            </a:scene3d>
          </a:bodyPr>
          <a:lstStyle/>
          <a:p>
            <a:pPr indent="0" algn="ctr"/>
            <a:r>
              <a:rPr lang="vi-VN" sz="5000" b="0"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Rừng Nam Cát Tiên (Bình Phước)</a:t>
            </a:r>
          </a:p>
        </p:txBody>
      </p:sp>
      <p:pic>
        <p:nvPicPr>
          <p:cNvPr id="105" name="Picture 104"/>
          <p:cNvPicPr/>
          <p:nvPr/>
        </p:nvPicPr>
        <p:blipFill>
          <a:blip r:embed="rId3"/>
          <a:stretch>
            <a:fillRect/>
          </a:stretch>
        </p:blipFill>
        <p:spPr>
          <a:xfrm>
            <a:off x="2463165" y="165100"/>
            <a:ext cx="7747635" cy="4799965"/>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500" fill="hold"/>
                                        <p:tgtEl>
                                          <p:spTgt spid="32"/>
                                        </p:tgtEl>
                                        <p:attrNameLst>
                                          <p:attrName>ppt_x</p:attrName>
                                        </p:attrNameLst>
                                      </p:cBhvr>
                                      <p:tavLst>
                                        <p:tav tm="0">
                                          <p:val>
                                            <p:strVal val="1+#ppt_w/2"/>
                                          </p:val>
                                        </p:tav>
                                        <p:tav tm="100000">
                                          <p:val>
                                            <p:strVal val="#ppt_x"/>
                                          </p:val>
                                        </p:tav>
                                      </p:tavLst>
                                    </p:anim>
                                    <p:anim calcmode="lin" valueType="num">
                                      <p:cBhvr additive="base">
                                        <p:cTn id="12" dur="500" fill="hold"/>
                                        <p:tgtEl>
                                          <p:spTgt spid="32"/>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 calcmode="lin" valueType="num">
                                      <p:cBhvr additive="base">
                                        <p:cTn id="15" dur="500" fill="hold"/>
                                        <p:tgtEl>
                                          <p:spTgt spid="34"/>
                                        </p:tgtEl>
                                        <p:attrNameLst>
                                          <p:attrName>ppt_x</p:attrName>
                                        </p:attrNameLst>
                                      </p:cBhvr>
                                      <p:tavLst>
                                        <p:tav tm="0">
                                          <p:val>
                                            <p:strVal val="1+#ppt_w/2"/>
                                          </p:val>
                                        </p:tav>
                                        <p:tav tm="100000">
                                          <p:val>
                                            <p:strVal val="#ppt_x"/>
                                          </p:val>
                                        </p:tav>
                                      </p:tavLst>
                                    </p:anim>
                                    <p:anim calcmode="lin" valueType="num">
                                      <p:cBhvr additive="base">
                                        <p:cTn id="16" dur="500" fill="hold"/>
                                        <p:tgtEl>
                                          <p:spTgt spid="34"/>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wipe(down)">
                                      <p:cBhvr>
                                        <p:cTn id="20"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ldLvl="0" animBg="1"/>
      <p:bldP spid="33" grpId="0" bldLvl="0" animBg="1"/>
      <p:bldP spid="34" grpId="0" bldLvl="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îṣľîḍê"/>
          <p:cNvSpPr/>
          <p:nvPr/>
        </p:nvSpPr>
        <p:spPr bwMode="auto">
          <a:xfrm>
            <a:off x="10596227" y="164821"/>
            <a:ext cx="377967" cy="225161"/>
          </a:xfrm>
          <a:custGeom>
            <a:avLst/>
            <a:gdLst>
              <a:gd name="T0" fmla="*/ 203 w 249"/>
              <a:gd name="T1" fmla="*/ 50 h 142"/>
              <a:gd name="T2" fmla="*/ 180 w 249"/>
              <a:gd name="T3" fmla="*/ 50 h 142"/>
              <a:gd name="T4" fmla="*/ 124 w 249"/>
              <a:gd name="T5" fmla="*/ 0 h 142"/>
              <a:gd name="T6" fmla="*/ 69 w 249"/>
              <a:gd name="T7" fmla="*/ 50 h 142"/>
              <a:gd name="T8" fmla="*/ 46 w 249"/>
              <a:gd name="T9" fmla="*/ 50 h 142"/>
              <a:gd name="T10" fmla="*/ 0 w 249"/>
              <a:gd name="T11" fmla="*/ 96 h 142"/>
              <a:gd name="T12" fmla="*/ 46 w 249"/>
              <a:gd name="T13" fmla="*/ 142 h 142"/>
              <a:gd name="T14" fmla="*/ 203 w 249"/>
              <a:gd name="T15" fmla="*/ 142 h 142"/>
              <a:gd name="T16" fmla="*/ 249 w 249"/>
              <a:gd name="T17" fmla="*/ 96 h 142"/>
              <a:gd name="T18" fmla="*/ 203 w 249"/>
              <a:gd name="T19" fmla="*/ 5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142">
                <a:moveTo>
                  <a:pt x="203" y="50"/>
                </a:moveTo>
                <a:cubicBezTo>
                  <a:pt x="180" y="50"/>
                  <a:pt x="180" y="50"/>
                  <a:pt x="180" y="50"/>
                </a:cubicBezTo>
                <a:cubicBezTo>
                  <a:pt x="177" y="22"/>
                  <a:pt x="153" y="0"/>
                  <a:pt x="124" y="0"/>
                </a:cubicBezTo>
                <a:cubicBezTo>
                  <a:pt x="95" y="0"/>
                  <a:pt x="72" y="22"/>
                  <a:pt x="69" y="50"/>
                </a:cubicBezTo>
                <a:cubicBezTo>
                  <a:pt x="46" y="50"/>
                  <a:pt x="46" y="50"/>
                  <a:pt x="46" y="50"/>
                </a:cubicBezTo>
                <a:cubicBezTo>
                  <a:pt x="21" y="50"/>
                  <a:pt x="0" y="71"/>
                  <a:pt x="0" y="96"/>
                </a:cubicBezTo>
                <a:cubicBezTo>
                  <a:pt x="0" y="121"/>
                  <a:pt x="21" y="142"/>
                  <a:pt x="46" y="142"/>
                </a:cubicBezTo>
                <a:cubicBezTo>
                  <a:pt x="203" y="142"/>
                  <a:pt x="203" y="142"/>
                  <a:pt x="203" y="142"/>
                </a:cubicBezTo>
                <a:cubicBezTo>
                  <a:pt x="228" y="142"/>
                  <a:pt x="249" y="121"/>
                  <a:pt x="249" y="96"/>
                </a:cubicBezTo>
                <a:cubicBezTo>
                  <a:pt x="249" y="71"/>
                  <a:pt x="228" y="50"/>
                  <a:pt x="203" y="5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33" name="íṩľíḋê"/>
          <p:cNvSpPr/>
          <p:nvPr/>
        </p:nvSpPr>
        <p:spPr bwMode="auto">
          <a:xfrm>
            <a:off x="637329" y="609274"/>
            <a:ext cx="635000" cy="284928"/>
          </a:xfrm>
          <a:custGeom>
            <a:avLst/>
            <a:gdLst>
              <a:gd name="T0" fmla="*/ 311 w 366"/>
              <a:gd name="T1" fmla="*/ 75 h 199"/>
              <a:gd name="T2" fmla="*/ 290 w 366"/>
              <a:gd name="T3" fmla="*/ 24 h 199"/>
              <a:gd name="T4" fmla="*/ 242 w 366"/>
              <a:gd name="T5" fmla="*/ 50 h 199"/>
              <a:gd name="T6" fmla="*/ 196 w 366"/>
              <a:gd name="T7" fmla="*/ 1 h 199"/>
              <a:gd name="T8" fmla="*/ 145 w 366"/>
              <a:gd name="T9" fmla="*/ 44 h 199"/>
              <a:gd name="T10" fmla="*/ 90 w 366"/>
              <a:gd name="T11" fmla="*/ 12 h 199"/>
              <a:gd name="T12" fmla="*/ 33 w 366"/>
              <a:gd name="T13" fmla="*/ 29 h 199"/>
              <a:gd name="T14" fmla="*/ 51 w 366"/>
              <a:gd name="T15" fmla="*/ 79 h 199"/>
              <a:gd name="T16" fmla="*/ 13 w 366"/>
              <a:gd name="T17" fmla="*/ 140 h 199"/>
              <a:gd name="T18" fmla="*/ 85 w 366"/>
              <a:gd name="T19" fmla="*/ 145 h 199"/>
              <a:gd name="T20" fmla="*/ 143 w 366"/>
              <a:gd name="T21" fmla="*/ 199 h 199"/>
              <a:gd name="T22" fmla="*/ 203 w 366"/>
              <a:gd name="T23" fmla="*/ 148 h 199"/>
              <a:gd name="T24" fmla="*/ 247 w 366"/>
              <a:gd name="T25" fmla="*/ 178 h 199"/>
              <a:gd name="T26" fmla="*/ 299 w 366"/>
              <a:gd name="T27" fmla="*/ 177 h 199"/>
              <a:gd name="T28" fmla="*/ 316 w 366"/>
              <a:gd name="T29" fmla="*/ 132 h 199"/>
              <a:gd name="T30" fmla="*/ 352 w 366"/>
              <a:gd name="T31" fmla="*/ 118 h 199"/>
              <a:gd name="T32" fmla="*/ 359 w 366"/>
              <a:gd name="T33" fmla="*/ 82 h 199"/>
              <a:gd name="T34" fmla="*/ 311 w 366"/>
              <a:gd name="T35" fmla="*/ 75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199">
                <a:moveTo>
                  <a:pt x="311" y="75"/>
                </a:moveTo>
                <a:cubicBezTo>
                  <a:pt x="320" y="57"/>
                  <a:pt x="310" y="31"/>
                  <a:pt x="290" y="24"/>
                </a:cubicBezTo>
                <a:cubicBezTo>
                  <a:pt x="271" y="17"/>
                  <a:pt x="247" y="30"/>
                  <a:pt x="242" y="50"/>
                </a:cubicBezTo>
                <a:cubicBezTo>
                  <a:pt x="242" y="26"/>
                  <a:pt x="221" y="3"/>
                  <a:pt x="196" y="1"/>
                </a:cubicBezTo>
                <a:cubicBezTo>
                  <a:pt x="172" y="0"/>
                  <a:pt x="148" y="19"/>
                  <a:pt x="145" y="44"/>
                </a:cubicBezTo>
                <a:cubicBezTo>
                  <a:pt x="128" y="31"/>
                  <a:pt x="111" y="17"/>
                  <a:pt x="90" y="12"/>
                </a:cubicBezTo>
                <a:cubicBezTo>
                  <a:pt x="70" y="7"/>
                  <a:pt x="45" y="12"/>
                  <a:pt x="33" y="29"/>
                </a:cubicBezTo>
                <a:cubicBezTo>
                  <a:pt x="21" y="46"/>
                  <a:pt x="30" y="76"/>
                  <a:pt x="51" y="79"/>
                </a:cubicBezTo>
                <a:cubicBezTo>
                  <a:pt x="22" y="78"/>
                  <a:pt x="0" y="114"/>
                  <a:pt x="13" y="140"/>
                </a:cubicBezTo>
                <a:cubicBezTo>
                  <a:pt x="26" y="166"/>
                  <a:pt x="68" y="169"/>
                  <a:pt x="85" y="145"/>
                </a:cubicBezTo>
                <a:cubicBezTo>
                  <a:pt x="87" y="174"/>
                  <a:pt x="114" y="198"/>
                  <a:pt x="143" y="199"/>
                </a:cubicBezTo>
                <a:cubicBezTo>
                  <a:pt x="172" y="199"/>
                  <a:pt x="199" y="176"/>
                  <a:pt x="203" y="148"/>
                </a:cubicBezTo>
                <a:cubicBezTo>
                  <a:pt x="217" y="159"/>
                  <a:pt x="231" y="171"/>
                  <a:pt x="247" y="178"/>
                </a:cubicBezTo>
                <a:cubicBezTo>
                  <a:pt x="264" y="185"/>
                  <a:pt x="284" y="186"/>
                  <a:pt x="299" y="177"/>
                </a:cubicBezTo>
                <a:cubicBezTo>
                  <a:pt x="315" y="169"/>
                  <a:pt x="324" y="148"/>
                  <a:pt x="316" y="132"/>
                </a:cubicBezTo>
                <a:cubicBezTo>
                  <a:pt x="329" y="130"/>
                  <a:pt x="343" y="127"/>
                  <a:pt x="352" y="118"/>
                </a:cubicBezTo>
                <a:cubicBezTo>
                  <a:pt x="362" y="109"/>
                  <a:pt x="366" y="93"/>
                  <a:pt x="359" y="82"/>
                </a:cubicBezTo>
                <a:cubicBezTo>
                  <a:pt x="352" y="71"/>
                  <a:pt x="334" y="62"/>
                  <a:pt x="311" y="75"/>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4" name="íşļîďe"/>
          <p:cNvSpPr/>
          <p:nvPr/>
        </p:nvSpPr>
        <p:spPr bwMode="auto">
          <a:xfrm>
            <a:off x="10974194" y="433706"/>
            <a:ext cx="838728" cy="321470"/>
          </a:xfrm>
          <a:custGeom>
            <a:avLst/>
            <a:gdLst>
              <a:gd name="T0" fmla="*/ 445 w 472"/>
              <a:gd name="T1" fmla="*/ 142 h 181"/>
              <a:gd name="T2" fmla="*/ 442 w 472"/>
              <a:gd name="T3" fmla="*/ 142 h 181"/>
              <a:gd name="T4" fmla="*/ 442 w 472"/>
              <a:gd name="T5" fmla="*/ 138 h 181"/>
              <a:gd name="T6" fmla="*/ 418 w 472"/>
              <a:gd name="T7" fmla="*/ 114 h 181"/>
              <a:gd name="T8" fmla="*/ 401 w 472"/>
              <a:gd name="T9" fmla="*/ 120 h 181"/>
              <a:gd name="T10" fmla="*/ 380 w 472"/>
              <a:gd name="T11" fmla="*/ 110 h 181"/>
              <a:gd name="T12" fmla="*/ 360 w 472"/>
              <a:gd name="T13" fmla="*/ 120 h 181"/>
              <a:gd name="T14" fmla="*/ 349 w 472"/>
              <a:gd name="T15" fmla="*/ 115 h 181"/>
              <a:gd name="T16" fmla="*/ 348 w 472"/>
              <a:gd name="T17" fmla="*/ 115 h 181"/>
              <a:gd name="T18" fmla="*/ 348 w 472"/>
              <a:gd name="T19" fmla="*/ 112 h 181"/>
              <a:gd name="T20" fmla="*/ 324 w 472"/>
              <a:gd name="T21" fmla="*/ 88 h 181"/>
              <a:gd name="T22" fmla="*/ 308 w 472"/>
              <a:gd name="T23" fmla="*/ 93 h 181"/>
              <a:gd name="T24" fmla="*/ 288 w 472"/>
              <a:gd name="T25" fmla="*/ 77 h 181"/>
              <a:gd name="T26" fmla="*/ 279 w 472"/>
              <a:gd name="T27" fmla="*/ 79 h 181"/>
              <a:gd name="T28" fmla="*/ 279 w 472"/>
              <a:gd name="T29" fmla="*/ 75 h 181"/>
              <a:gd name="T30" fmla="*/ 240 w 472"/>
              <a:gd name="T31" fmla="*/ 36 h 181"/>
              <a:gd name="T32" fmla="*/ 223 w 472"/>
              <a:gd name="T33" fmla="*/ 40 h 181"/>
              <a:gd name="T34" fmla="*/ 178 w 472"/>
              <a:gd name="T35" fmla="*/ 0 h 181"/>
              <a:gd name="T36" fmla="*/ 132 w 472"/>
              <a:gd name="T37" fmla="*/ 45 h 181"/>
              <a:gd name="T38" fmla="*/ 129 w 472"/>
              <a:gd name="T39" fmla="*/ 44 h 181"/>
              <a:gd name="T40" fmla="*/ 94 w 472"/>
              <a:gd name="T41" fmla="*/ 69 h 181"/>
              <a:gd name="T42" fmla="*/ 69 w 472"/>
              <a:gd name="T43" fmla="*/ 95 h 181"/>
              <a:gd name="T44" fmla="*/ 70 w 472"/>
              <a:gd name="T45" fmla="*/ 103 h 181"/>
              <a:gd name="T46" fmla="*/ 61 w 472"/>
              <a:gd name="T47" fmla="*/ 101 h 181"/>
              <a:gd name="T48" fmla="*/ 30 w 472"/>
              <a:gd name="T49" fmla="*/ 131 h 181"/>
              <a:gd name="T50" fmla="*/ 32 w 472"/>
              <a:gd name="T51" fmla="*/ 142 h 181"/>
              <a:gd name="T52" fmla="*/ 27 w 472"/>
              <a:gd name="T53" fmla="*/ 142 h 181"/>
              <a:gd name="T54" fmla="*/ 0 w 472"/>
              <a:gd name="T55" fmla="*/ 162 h 181"/>
              <a:gd name="T56" fmla="*/ 22 w 472"/>
              <a:gd name="T57" fmla="*/ 181 h 181"/>
              <a:gd name="T58" fmla="*/ 22 w 472"/>
              <a:gd name="T59" fmla="*/ 181 h 181"/>
              <a:gd name="T60" fmla="*/ 445 w 472"/>
              <a:gd name="T61" fmla="*/ 181 h 181"/>
              <a:gd name="T62" fmla="*/ 472 w 472"/>
              <a:gd name="T63" fmla="*/ 162 h 181"/>
              <a:gd name="T64" fmla="*/ 445 w 472"/>
              <a:gd name="T65" fmla="*/ 14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2" h="181">
                <a:moveTo>
                  <a:pt x="445" y="142"/>
                </a:moveTo>
                <a:cubicBezTo>
                  <a:pt x="444" y="142"/>
                  <a:pt x="443" y="142"/>
                  <a:pt x="442" y="142"/>
                </a:cubicBezTo>
                <a:cubicBezTo>
                  <a:pt x="442" y="140"/>
                  <a:pt x="442" y="139"/>
                  <a:pt x="442" y="138"/>
                </a:cubicBezTo>
                <a:cubicBezTo>
                  <a:pt x="442" y="124"/>
                  <a:pt x="432" y="114"/>
                  <a:pt x="418" y="114"/>
                </a:cubicBezTo>
                <a:cubicBezTo>
                  <a:pt x="412" y="114"/>
                  <a:pt x="406" y="116"/>
                  <a:pt x="401" y="120"/>
                </a:cubicBezTo>
                <a:cubicBezTo>
                  <a:pt x="397" y="114"/>
                  <a:pt x="389" y="110"/>
                  <a:pt x="380" y="110"/>
                </a:cubicBezTo>
                <a:cubicBezTo>
                  <a:pt x="372" y="110"/>
                  <a:pt x="364" y="114"/>
                  <a:pt x="360" y="120"/>
                </a:cubicBezTo>
                <a:cubicBezTo>
                  <a:pt x="357" y="117"/>
                  <a:pt x="353" y="115"/>
                  <a:pt x="349" y="115"/>
                </a:cubicBezTo>
                <a:cubicBezTo>
                  <a:pt x="348" y="115"/>
                  <a:pt x="348" y="115"/>
                  <a:pt x="348" y="115"/>
                </a:cubicBezTo>
                <a:cubicBezTo>
                  <a:pt x="348" y="114"/>
                  <a:pt x="348" y="113"/>
                  <a:pt x="348" y="112"/>
                </a:cubicBezTo>
                <a:cubicBezTo>
                  <a:pt x="348" y="99"/>
                  <a:pt x="337" y="88"/>
                  <a:pt x="324" y="88"/>
                </a:cubicBezTo>
                <a:cubicBezTo>
                  <a:pt x="318" y="88"/>
                  <a:pt x="313" y="90"/>
                  <a:pt x="308" y="93"/>
                </a:cubicBezTo>
                <a:cubicBezTo>
                  <a:pt x="306" y="84"/>
                  <a:pt x="298" y="77"/>
                  <a:pt x="288" y="77"/>
                </a:cubicBezTo>
                <a:cubicBezTo>
                  <a:pt x="285" y="77"/>
                  <a:pt x="282" y="78"/>
                  <a:pt x="279" y="79"/>
                </a:cubicBezTo>
                <a:cubicBezTo>
                  <a:pt x="279" y="78"/>
                  <a:pt x="279" y="77"/>
                  <a:pt x="279" y="75"/>
                </a:cubicBezTo>
                <a:cubicBezTo>
                  <a:pt x="279" y="54"/>
                  <a:pt x="262" y="36"/>
                  <a:pt x="240" y="36"/>
                </a:cubicBezTo>
                <a:cubicBezTo>
                  <a:pt x="234" y="36"/>
                  <a:pt x="228" y="38"/>
                  <a:pt x="223" y="40"/>
                </a:cubicBezTo>
                <a:cubicBezTo>
                  <a:pt x="221" y="18"/>
                  <a:pt x="201" y="0"/>
                  <a:pt x="178" y="0"/>
                </a:cubicBezTo>
                <a:cubicBezTo>
                  <a:pt x="153" y="0"/>
                  <a:pt x="132" y="20"/>
                  <a:pt x="132" y="45"/>
                </a:cubicBezTo>
                <a:cubicBezTo>
                  <a:pt x="131" y="45"/>
                  <a:pt x="130" y="44"/>
                  <a:pt x="129" y="44"/>
                </a:cubicBezTo>
                <a:cubicBezTo>
                  <a:pt x="113" y="44"/>
                  <a:pt x="99" y="54"/>
                  <a:pt x="94" y="69"/>
                </a:cubicBezTo>
                <a:cubicBezTo>
                  <a:pt x="80" y="69"/>
                  <a:pt x="69" y="81"/>
                  <a:pt x="69" y="95"/>
                </a:cubicBezTo>
                <a:cubicBezTo>
                  <a:pt x="69" y="98"/>
                  <a:pt x="69" y="100"/>
                  <a:pt x="70" y="103"/>
                </a:cubicBezTo>
                <a:cubicBezTo>
                  <a:pt x="67" y="102"/>
                  <a:pt x="64" y="101"/>
                  <a:pt x="61" y="101"/>
                </a:cubicBezTo>
                <a:cubicBezTo>
                  <a:pt x="44" y="101"/>
                  <a:pt x="30" y="115"/>
                  <a:pt x="30" y="131"/>
                </a:cubicBezTo>
                <a:cubicBezTo>
                  <a:pt x="30" y="135"/>
                  <a:pt x="31" y="139"/>
                  <a:pt x="32" y="142"/>
                </a:cubicBezTo>
                <a:cubicBezTo>
                  <a:pt x="31" y="142"/>
                  <a:pt x="29" y="142"/>
                  <a:pt x="27" y="142"/>
                </a:cubicBezTo>
                <a:cubicBezTo>
                  <a:pt x="12" y="142"/>
                  <a:pt x="0" y="151"/>
                  <a:pt x="0" y="162"/>
                </a:cubicBezTo>
                <a:cubicBezTo>
                  <a:pt x="0" y="171"/>
                  <a:pt x="10" y="179"/>
                  <a:pt x="22" y="181"/>
                </a:cubicBezTo>
                <a:cubicBezTo>
                  <a:pt x="22" y="181"/>
                  <a:pt x="22" y="181"/>
                  <a:pt x="22" y="181"/>
                </a:cubicBezTo>
                <a:cubicBezTo>
                  <a:pt x="445" y="181"/>
                  <a:pt x="445" y="181"/>
                  <a:pt x="445" y="181"/>
                </a:cubicBezTo>
                <a:cubicBezTo>
                  <a:pt x="460" y="181"/>
                  <a:pt x="472" y="172"/>
                  <a:pt x="472" y="162"/>
                </a:cubicBezTo>
                <a:cubicBezTo>
                  <a:pt x="472" y="151"/>
                  <a:pt x="460" y="142"/>
                  <a:pt x="445" y="142"/>
                </a:cubicBezTo>
                <a:close/>
              </a:path>
            </a:pathLst>
          </a:custGeom>
          <a:solidFill>
            <a:schemeClr val="bg1"/>
          </a:solidFill>
          <a:ln>
            <a:noFill/>
          </a:ln>
        </p:spPr>
        <p:txBody>
          <a:bodyPr anchor="ctr"/>
          <a:lstStyle/>
          <a:p>
            <a:pPr algn="ctr"/>
            <a:endParaRPr/>
          </a:p>
        </p:txBody>
      </p:sp>
      <p:grpSp>
        <p:nvGrpSpPr>
          <p:cNvPr id="35" name="组合 34"/>
          <p:cNvGrpSpPr/>
          <p:nvPr/>
        </p:nvGrpSpPr>
        <p:grpSpPr>
          <a:xfrm>
            <a:off x="637540" y="702945"/>
            <a:ext cx="1847215" cy="1694815"/>
            <a:chOff x="5190329" y="4025400"/>
            <a:chExt cx="1847125" cy="1694929"/>
          </a:xfrm>
        </p:grpSpPr>
        <p:sp>
          <p:nvSpPr>
            <p:cNvPr id="453" name="íşḷíḋe"/>
            <p:cNvSpPr/>
            <p:nvPr/>
          </p:nvSpPr>
          <p:spPr bwMode="auto">
            <a:xfrm>
              <a:off x="6502243" y="4861071"/>
              <a:ext cx="535211" cy="457148"/>
            </a:xfrm>
            <a:custGeom>
              <a:avLst/>
              <a:gdLst>
                <a:gd name="T0" fmla="*/ 470 w 532"/>
                <a:gd name="T1" fmla="*/ 128 h 455"/>
                <a:gd name="T2" fmla="*/ 266 w 532"/>
                <a:gd name="T3" fmla="*/ 1 h 455"/>
                <a:gd name="T4" fmla="*/ 266 w 532"/>
                <a:gd name="T5" fmla="*/ 1 h 455"/>
                <a:gd name="T6" fmla="*/ 62 w 532"/>
                <a:gd name="T7" fmla="*/ 128 h 455"/>
                <a:gd name="T8" fmla="*/ 171 w 532"/>
                <a:gd name="T9" fmla="*/ 455 h 455"/>
                <a:gd name="T10" fmla="*/ 266 w 532"/>
                <a:gd name="T11" fmla="*/ 455 h 455"/>
                <a:gd name="T12" fmla="*/ 266 w 532"/>
                <a:gd name="T13" fmla="*/ 455 h 455"/>
                <a:gd name="T14" fmla="*/ 361 w 532"/>
                <a:gd name="T15" fmla="*/ 455 h 455"/>
                <a:gd name="T16" fmla="*/ 470 w 532"/>
                <a:gd name="T17" fmla="*/ 128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2" h="455">
                  <a:moveTo>
                    <a:pt x="470" y="128"/>
                  </a:moveTo>
                  <a:cubicBezTo>
                    <a:pt x="427" y="0"/>
                    <a:pt x="277" y="1"/>
                    <a:pt x="266" y="1"/>
                  </a:cubicBezTo>
                  <a:cubicBezTo>
                    <a:pt x="266" y="1"/>
                    <a:pt x="266" y="1"/>
                    <a:pt x="266" y="1"/>
                  </a:cubicBezTo>
                  <a:cubicBezTo>
                    <a:pt x="254" y="1"/>
                    <a:pt x="105" y="1"/>
                    <a:pt x="62" y="128"/>
                  </a:cubicBezTo>
                  <a:cubicBezTo>
                    <a:pt x="0" y="313"/>
                    <a:pt x="171" y="455"/>
                    <a:pt x="171" y="455"/>
                  </a:cubicBezTo>
                  <a:cubicBezTo>
                    <a:pt x="266" y="455"/>
                    <a:pt x="266" y="455"/>
                    <a:pt x="266" y="455"/>
                  </a:cubicBezTo>
                  <a:cubicBezTo>
                    <a:pt x="266" y="455"/>
                    <a:pt x="266" y="455"/>
                    <a:pt x="266" y="455"/>
                  </a:cubicBezTo>
                  <a:cubicBezTo>
                    <a:pt x="361" y="455"/>
                    <a:pt x="361" y="455"/>
                    <a:pt x="361" y="455"/>
                  </a:cubicBezTo>
                  <a:cubicBezTo>
                    <a:pt x="361" y="455"/>
                    <a:pt x="532" y="313"/>
                    <a:pt x="470" y="1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54" name="iŝļídê"/>
            <p:cNvSpPr/>
            <p:nvPr/>
          </p:nvSpPr>
          <p:spPr bwMode="auto">
            <a:xfrm>
              <a:off x="6672410" y="5338436"/>
              <a:ext cx="194878" cy="137594"/>
            </a:xfrm>
            <a:custGeom>
              <a:avLst/>
              <a:gdLst>
                <a:gd name="T0" fmla="*/ 194 w 194"/>
                <a:gd name="T1" fmla="*/ 2 h 137"/>
                <a:gd name="T2" fmla="*/ 191 w 194"/>
                <a:gd name="T3" fmla="*/ 0 h 137"/>
                <a:gd name="T4" fmla="*/ 3 w 194"/>
                <a:gd name="T5" fmla="*/ 0 h 137"/>
                <a:gd name="T6" fmla="*/ 0 w 194"/>
                <a:gd name="T7" fmla="*/ 2 h 137"/>
                <a:gd name="T8" fmla="*/ 0 w 194"/>
                <a:gd name="T9" fmla="*/ 4 h 137"/>
                <a:gd name="T10" fmla="*/ 25 w 194"/>
                <a:gd name="T11" fmla="*/ 137 h 137"/>
                <a:gd name="T12" fmla="*/ 32 w 194"/>
                <a:gd name="T13" fmla="*/ 136 h 137"/>
                <a:gd name="T14" fmla="*/ 14 w 194"/>
                <a:gd name="T15" fmla="*/ 42 h 137"/>
                <a:gd name="T16" fmla="*/ 180 w 194"/>
                <a:gd name="T17" fmla="*/ 42 h 137"/>
                <a:gd name="T18" fmla="*/ 161 w 194"/>
                <a:gd name="T19" fmla="*/ 136 h 137"/>
                <a:gd name="T20" fmla="*/ 168 w 194"/>
                <a:gd name="T21" fmla="*/ 137 h 137"/>
                <a:gd name="T22" fmla="*/ 194 w 194"/>
                <a:gd name="T23" fmla="*/ 4 h 137"/>
                <a:gd name="T24" fmla="*/ 194 w 194"/>
                <a:gd name="T25" fmla="*/ 2 h 137"/>
                <a:gd name="T26" fmla="*/ 183 w 194"/>
                <a:gd name="T27" fmla="*/ 7 h 137"/>
                <a:gd name="T28" fmla="*/ 159 w 194"/>
                <a:gd name="T29" fmla="*/ 33 h 137"/>
                <a:gd name="T30" fmla="*/ 135 w 194"/>
                <a:gd name="T31" fmla="*/ 7 h 137"/>
                <a:gd name="T32" fmla="*/ 183 w 194"/>
                <a:gd name="T33" fmla="*/ 7 h 137"/>
                <a:gd name="T34" fmla="*/ 185 w 194"/>
                <a:gd name="T35" fmla="*/ 15 h 137"/>
                <a:gd name="T36" fmla="*/ 181 w 194"/>
                <a:gd name="T37" fmla="*/ 35 h 137"/>
                <a:gd name="T38" fmla="*/ 167 w 194"/>
                <a:gd name="T39" fmla="*/ 35 h 137"/>
                <a:gd name="T40" fmla="*/ 185 w 194"/>
                <a:gd name="T41" fmla="*/ 15 h 137"/>
                <a:gd name="T42" fmla="*/ 105 w 194"/>
                <a:gd name="T43" fmla="*/ 35 h 137"/>
                <a:gd name="T44" fmla="*/ 128 w 194"/>
                <a:gd name="T45" fmla="*/ 9 h 137"/>
                <a:gd name="T46" fmla="*/ 151 w 194"/>
                <a:gd name="T47" fmla="*/ 35 h 137"/>
                <a:gd name="T48" fmla="*/ 105 w 194"/>
                <a:gd name="T49" fmla="*/ 35 h 137"/>
                <a:gd name="T50" fmla="*/ 121 w 194"/>
                <a:gd name="T51" fmla="*/ 7 h 137"/>
                <a:gd name="T52" fmla="*/ 97 w 194"/>
                <a:gd name="T53" fmla="*/ 33 h 137"/>
                <a:gd name="T54" fmla="*/ 73 w 194"/>
                <a:gd name="T55" fmla="*/ 7 h 137"/>
                <a:gd name="T56" fmla="*/ 121 w 194"/>
                <a:gd name="T57" fmla="*/ 7 h 137"/>
                <a:gd name="T58" fmla="*/ 43 w 194"/>
                <a:gd name="T59" fmla="*/ 35 h 137"/>
                <a:gd name="T60" fmla="*/ 66 w 194"/>
                <a:gd name="T61" fmla="*/ 9 h 137"/>
                <a:gd name="T62" fmla="*/ 89 w 194"/>
                <a:gd name="T63" fmla="*/ 35 h 137"/>
                <a:gd name="T64" fmla="*/ 43 w 194"/>
                <a:gd name="T65" fmla="*/ 35 h 137"/>
                <a:gd name="T66" fmla="*/ 27 w 194"/>
                <a:gd name="T67" fmla="*/ 35 h 137"/>
                <a:gd name="T68" fmla="*/ 13 w 194"/>
                <a:gd name="T69" fmla="*/ 35 h 137"/>
                <a:gd name="T70" fmla="*/ 9 w 194"/>
                <a:gd name="T71" fmla="*/ 15 h 137"/>
                <a:gd name="T72" fmla="*/ 27 w 194"/>
                <a:gd name="T73" fmla="*/ 35 h 137"/>
                <a:gd name="T74" fmla="*/ 59 w 194"/>
                <a:gd name="T75" fmla="*/ 7 h 137"/>
                <a:gd name="T76" fmla="*/ 35 w 194"/>
                <a:gd name="T77" fmla="*/ 33 h 137"/>
                <a:gd name="T78" fmla="*/ 11 w 194"/>
                <a:gd name="T79" fmla="*/ 7 h 137"/>
                <a:gd name="T80" fmla="*/ 59 w 194"/>
                <a:gd name="T81" fmla="*/ 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4" h="137">
                  <a:moveTo>
                    <a:pt x="194" y="2"/>
                  </a:moveTo>
                  <a:cubicBezTo>
                    <a:pt x="193" y="1"/>
                    <a:pt x="192" y="0"/>
                    <a:pt x="191" y="0"/>
                  </a:cubicBezTo>
                  <a:cubicBezTo>
                    <a:pt x="3" y="0"/>
                    <a:pt x="3" y="0"/>
                    <a:pt x="3" y="0"/>
                  </a:cubicBezTo>
                  <a:cubicBezTo>
                    <a:pt x="2" y="0"/>
                    <a:pt x="1" y="1"/>
                    <a:pt x="0" y="2"/>
                  </a:cubicBezTo>
                  <a:cubicBezTo>
                    <a:pt x="0" y="3"/>
                    <a:pt x="0" y="3"/>
                    <a:pt x="0" y="4"/>
                  </a:cubicBezTo>
                  <a:cubicBezTo>
                    <a:pt x="25" y="137"/>
                    <a:pt x="25" y="137"/>
                    <a:pt x="25" y="137"/>
                  </a:cubicBezTo>
                  <a:cubicBezTo>
                    <a:pt x="32" y="136"/>
                    <a:pt x="32" y="136"/>
                    <a:pt x="32" y="136"/>
                  </a:cubicBezTo>
                  <a:cubicBezTo>
                    <a:pt x="14" y="42"/>
                    <a:pt x="14" y="42"/>
                    <a:pt x="14" y="42"/>
                  </a:cubicBezTo>
                  <a:cubicBezTo>
                    <a:pt x="180" y="42"/>
                    <a:pt x="180" y="42"/>
                    <a:pt x="180" y="42"/>
                  </a:cubicBezTo>
                  <a:cubicBezTo>
                    <a:pt x="161" y="136"/>
                    <a:pt x="161" y="136"/>
                    <a:pt x="161" y="136"/>
                  </a:cubicBezTo>
                  <a:cubicBezTo>
                    <a:pt x="168" y="137"/>
                    <a:pt x="168" y="137"/>
                    <a:pt x="168" y="137"/>
                  </a:cubicBezTo>
                  <a:cubicBezTo>
                    <a:pt x="194" y="4"/>
                    <a:pt x="194" y="4"/>
                    <a:pt x="194" y="4"/>
                  </a:cubicBezTo>
                  <a:cubicBezTo>
                    <a:pt x="194" y="3"/>
                    <a:pt x="194" y="3"/>
                    <a:pt x="194" y="2"/>
                  </a:cubicBezTo>
                  <a:close/>
                  <a:moveTo>
                    <a:pt x="183" y="7"/>
                  </a:moveTo>
                  <a:cubicBezTo>
                    <a:pt x="159" y="33"/>
                    <a:pt x="159" y="33"/>
                    <a:pt x="159" y="33"/>
                  </a:cubicBezTo>
                  <a:cubicBezTo>
                    <a:pt x="135" y="7"/>
                    <a:pt x="135" y="7"/>
                    <a:pt x="135" y="7"/>
                  </a:cubicBezTo>
                  <a:lnTo>
                    <a:pt x="183" y="7"/>
                  </a:lnTo>
                  <a:close/>
                  <a:moveTo>
                    <a:pt x="185" y="15"/>
                  </a:moveTo>
                  <a:cubicBezTo>
                    <a:pt x="181" y="35"/>
                    <a:pt x="181" y="35"/>
                    <a:pt x="181" y="35"/>
                  </a:cubicBezTo>
                  <a:cubicBezTo>
                    <a:pt x="167" y="35"/>
                    <a:pt x="167" y="35"/>
                    <a:pt x="167" y="35"/>
                  </a:cubicBezTo>
                  <a:lnTo>
                    <a:pt x="185" y="15"/>
                  </a:lnTo>
                  <a:close/>
                  <a:moveTo>
                    <a:pt x="105" y="35"/>
                  </a:moveTo>
                  <a:cubicBezTo>
                    <a:pt x="128" y="9"/>
                    <a:pt x="128" y="9"/>
                    <a:pt x="128" y="9"/>
                  </a:cubicBezTo>
                  <a:cubicBezTo>
                    <a:pt x="151" y="35"/>
                    <a:pt x="151" y="35"/>
                    <a:pt x="151" y="35"/>
                  </a:cubicBezTo>
                  <a:lnTo>
                    <a:pt x="105" y="35"/>
                  </a:lnTo>
                  <a:close/>
                  <a:moveTo>
                    <a:pt x="121" y="7"/>
                  </a:moveTo>
                  <a:cubicBezTo>
                    <a:pt x="97" y="33"/>
                    <a:pt x="97" y="33"/>
                    <a:pt x="97" y="33"/>
                  </a:cubicBezTo>
                  <a:cubicBezTo>
                    <a:pt x="73" y="7"/>
                    <a:pt x="73" y="7"/>
                    <a:pt x="73" y="7"/>
                  </a:cubicBezTo>
                  <a:lnTo>
                    <a:pt x="121" y="7"/>
                  </a:lnTo>
                  <a:close/>
                  <a:moveTo>
                    <a:pt x="43" y="35"/>
                  </a:moveTo>
                  <a:cubicBezTo>
                    <a:pt x="66" y="9"/>
                    <a:pt x="66" y="9"/>
                    <a:pt x="66" y="9"/>
                  </a:cubicBezTo>
                  <a:cubicBezTo>
                    <a:pt x="89" y="35"/>
                    <a:pt x="89" y="35"/>
                    <a:pt x="89" y="35"/>
                  </a:cubicBezTo>
                  <a:lnTo>
                    <a:pt x="43" y="35"/>
                  </a:lnTo>
                  <a:close/>
                  <a:moveTo>
                    <a:pt x="27" y="35"/>
                  </a:moveTo>
                  <a:cubicBezTo>
                    <a:pt x="13" y="35"/>
                    <a:pt x="13" y="35"/>
                    <a:pt x="13" y="35"/>
                  </a:cubicBezTo>
                  <a:cubicBezTo>
                    <a:pt x="9" y="15"/>
                    <a:pt x="9" y="15"/>
                    <a:pt x="9" y="15"/>
                  </a:cubicBezTo>
                  <a:lnTo>
                    <a:pt x="27" y="35"/>
                  </a:lnTo>
                  <a:close/>
                  <a:moveTo>
                    <a:pt x="59" y="7"/>
                  </a:moveTo>
                  <a:cubicBezTo>
                    <a:pt x="35" y="33"/>
                    <a:pt x="35" y="33"/>
                    <a:pt x="35" y="33"/>
                  </a:cubicBezTo>
                  <a:cubicBezTo>
                    <a:pt x="11" y="7"/>
                    <a:pt x="11" y="7"/>
                    <a:pt x="11" y="7"/>
                  </a:cubicBezTo>
                  <a:lnTo>
                    <a:pt x="59" y="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55" name="íṥlïḋè"/>
            <p:cNvSpPr/>
            <p:nvPr/>
          </p:nvSpPr>
          <p:spPr bwMode="auto">
            <a:xfrm>
              <a:off x="6698243" y="5479400"/>
              <a:ext cx="143210" cy="97158"/>
            </a:xfrm>
            <a:custGeom>
              <a:avLst/>
              <a:gdLst>
                <a:gd name="T0" fmla="*/ 0 w 142"/>
                <a:gd name="T1" fmla="*/ 0 h 97"/>
                <a:gd name="T2" fmla="*/ 14 w 142"/>
                <a:gd name="T3" fmla="*/ 93 h 97"/>
                <a:gd name="T4" fmla="*/ 19 w 142"/>
                <a:gd name="T5" fmla="*/ 97 h 97"/>
                <a:gd name="T6" fmla="*/ 123 w 142"/>
                <a:gd name="T7" fmla="*/ 97 h 97"/>
                <a:gd name="T8" fmla="*/ 128 w 142"/>
                <a:gd name="T9" fmla="*/ 93 h 97"/>
                <a:gd name="T10" fmla="*/ 142 w 142"/>
                <a:gd name="T11" fmla="*/ 0 h 97"/>
                <a:gd name="T12" fmla="*/ 0 w 14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42" h="97">
                  <a:moveTo>
                    <a:pt x="0" y="0"/>
                  </a:moveTo>
                  <a:cubicBezTo>
                    <a:pt x="14" y="93"/>
                    <a:pt x="14" y="93"/>
                    <a:pt x="14" y="93"/>
                  </a:cubicBezTo>
                  <a:cubicBezTo>
                    <a:pt x="15" y="95"/>
                    <a:pt x="17" y="97"/>
                    <a:pt x="19" y="97"/>
                  </a:cubicBezTo>
                  <a:cubicBezTo>
                    <a:pt x="123" y="97"/>
                    <a:pt x="123" y="97"/>
                    <a:pt x="123" y="97"/>
                  </a:cubicBezTo>
                  <a:cubicBezTo>
                    <a:pt x="125" y="97"/>
                    <a:pt x="127" y="95"/>
                    <a:pt x="128" y="93"/>
                  </a:cubicBezTo>
                  <a:cubicBezTo>
                    <a:pt x="142" y="0"/>
                    <a:pt x="142" y="0"/>
                    <a:pt x="142" y="0"/>
                  </a:cubicBezTo>
                  <a:lnTo>
                    <a:pt x="0" y="0"/>
                  </a:lnTo>
                  <a:close/>
                </a:path>
              </a:pathLst>
            </a:custGeom>
            <a:solidFill>
              <a:srgbClr val="9E5A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56" name="íṩlidé"/>
            <p:cNvSpPr/>
            <p:nvPr/>
          </p:nvSpPr>
          <p:spPr bwMode="auto">
            <a:xfrm>
              <a:off x="6770129" y="5479400"/>
              <a:ext cx="71324" cy="97158"/>
            </a:xfrm>
            <a:custGeom>
              <a:avLst/>
              <a:gdLst>
                <a:gd name="T0" fmla="*/ 0 w 71"/>
                <a:gd name="T1" fmla="*/ 0 h 97"/>
                <a:gd name="T2" fmla="*/ 0 w 71"/>
                <a:gd name="T3" fmla="*/ 97 h 97"/>
                <a:gd name="T4" fmla="*/ 52 w 71"/>
                <a:gd name="T5" fmla="*/ 97 h 97"/>
                <a:gd name="T6" fmla="*/ 57 w 71"/>
                <a:gd name="T7" fmla="*/ 93 h 97"/>
                <a:gd name="T8" fmla="*/ 71 w 71"/>
                <a:gd name="T9" fmla="*/ 0 h 97"/>
                <a:gd name="T10" fmla="*/ 0 w 71"/>
                <a:gd name="T11" fmla="*/ 0 h 97"/>
              </a:gdLst>
              <a:ahLst/>
              <a:cxnLst>
                <a:cxn ang="0">
                  <a:pos x="T0" y="T1"/>
                </a:cxn>
                <a:cxn ang="0">
                  <a:pos x="T2" y="T3"/>
                </a:cxn>
                <a:cxn ang="0">
                  <a:pos x="T4" y="T5"/>
                </a:cxn>
                <a:cxn ang="0">
                  <a:pos x="T6" y="T7"/>
                </a:cxn>
                <a:cxn ang="0">
                  <a:pos x="T8" y="T9"/>
                </a:cxn>
                <a:cxn ang="0">
                  <a:pos x="T10" y="T11"/>
                </a:cxn>
              </a:cxnLst>
              <a:rect l="0" t="0" r="r" b="b"/>
              <a:pathLst>
                <a:path w="71" h="97">
                  <a:moveTo>
                    <a:pt x="0" y="0"/>
                  </a:moveTo>
                  <a:cubicBezTo>
                    <a:pt x="0" y="97"/>
                    <a:pt x="0" y="97"/>
                    <a:pt x="0" y="97"/>
                  </a:cubicBezTo>
                  <a:cubicBezTo>
                    <a:pt x="52" y="97"/>
                    <a:pt x="52" y="97"/>
                    <a:pt x="52" y="97"/>
                  </a:cubicBezTo>
                  <a:cubicBezTo>
                    <a:pt x="54" y="97"/>
                    <a:pt x="56" y="95"/>
                    <a:pt x="57" y="93"/>
                  </a:cubicBezTo>
                  <a:cubicBezTo>
                    <a:pt x="71" y="0"/>
                    <a:pt x="71" y="0"/>
                    <a:pt x="71" y="0"/>
                  </a:cubicBezTo>
                  <a:lnTo>
                    <a:pt x="0" y="0"/>
                  </a:lnTo>
                  <a:close/>
                </a:path>
              </a:pathLst>
            </a:custGeom>
            <a:solidFill>
              <a:srgbClr val="954A3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57" name="íśḻîḋe"/>
            <p:cNvSpPr/>
            <p:nvPr/>
          </p:nvSpPr>
          <p:spPr bwMode="auto">
            <a:xfrm>
              <a:off x="6691504" y="5465360"/>
              <a:ext cx="156688" cy="16848"/>
            </a:xfrm>
            <a:custGeom>
              <a:avLst/>
              <a:gdLst>
                <a:gd name="T0" fmla="*/ 147 w 156"/>
                <a:gd name="T1" fmla="*/ 17 h 17"/>
                <a:gd name="T2" fmla="*/ 9 w 156"/>
                <a:gd name="T3" fmla="*/ 17 h 17"/>
                <a:gd name="T4" fmla="*/ 0 w 156"/>
                <a:gd name="T5" fmla="*/ 8 h 17"/>
                <a:gd name="T6" fmla="*/ 0 w 156"/>
                <a:gd name="T7" fmla="*/ 8 h 17"/>
                <a:gd name="T8" fmla="*/ 9 w 156"/>
                <a:gd name="T9" fmla="*/ 0 h 17"/>
                <a:gd name="T10" fmla="*/ 147 w 156"/>
                <a:gd name="T11" fmla="*/ 0 h 17"/>
                <a:gd name="T12" fmla="*/ 156 w 156"/>
                <a:gd name="T13" fmla="*/ 8 h 17"/>
                <a:gd name="T14" fmla="*/ 156 w 156"/>
                <a:gd name="T15" fmla="*/ 8 h 17"/>
                <a:gd name="T16" fmla="*/ 147 w 156"/>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17">
                  <a:moveTo>
                    <a:pt x="147" y="17"/>
                  </a:moveTo>
                  <a:cubicBezTo>
                    <a:pt x="9" y="17"/>
                    <a:pt x="9" y="17"/>
                    <a:pt x="9" y="17"/>
                  </a:cubicBezTo>
                  <a:cubicBezTo>
                    <a:pt x="4" y="17"/>
                    <a:pt x="0" y="13"/>
                    <a:pt x="0" y="8"/>
                  </a:cubicBezTo>
                  <a:cubicBezTo>
                    <a:pt x="0" y="8"/>
                    <a:pt x="0" y="8"/>
                    <a:pt x="0" y="8"/>
                  </a:cubicBezTo>
                  <a:cubicBezTo>
                    <a:pt x="0" y="4"/>
                    <a:pt x="4" y="0"/>
                    <a:pt x="9" y="0"/>
                  </a:cubicBezTo>
                  <a:cubicBezTo>
                    <a:pt x="147" y="0"/>
                    <a:pt x="147" y="0"/>
                    <a:pt x="147" y="0"/>
                  </a:cubicBezTo>
                  <a:cubicBezTo>
                    <a:pt x="152" y="0"/>
                    <a:pt x="156" y="4"/>
                    <a:pt x="156" y="8"/>
                  </a:cubicBezTo>
                  <a:cubicBezTo>
                    <a:pt x="156" y="8"/>
                    <a:pt x="156" y="8"/>
                    <a:pt x="156" y="8"/>
                  </a:cubicBezTo>
                  <a:cubicBezTo>
                    <a:pt x="156" y="13"/>
                    <a:pt x="152" y="17"/>
                    <a:pt x="147" y="17"/>
                  </a:cubicBezTo>
                  <a:close/>
                </a:path>
              </a:pathLst>
            </a:custGeom>
            <a:solidFill>
              <a:srgbClr val="77392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58" name="íṧḻíḋé"/>
            <p:cNvSpPr/>
            <p:nvPr/>
          </p:nvSpPr>
          <p:spPr bwMode="auto">
            <a:xfrm>
              <a:off x="6798209" y="5465921"/>
              <a:ext cx="28080" cy="41559"/>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2" y="41"/>
                    <a:pt x="14" y="41"/>
                  </a:cubicBezTo>
                  <a:cubicBezTo>
                    <a:pt x="7"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59" name="ïšlîḍè"/>
            <p:cNvSpPr/>
            <p:nvPr/>
          </p:nvSpPr>
          <p:spPr bwMode="auto">
            <a:xfrm>
              <a:off x="6756089" y="5465921"/>
              <a:ext cx="28080" cy="41559"/>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1" y="41"/>
                    <a:pt x="14" y="41"/>
                  </a:cubicBezTo>
                  <a:cubicBezTo>
                    <a:pt x="6"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0" name="îṧḻîḓe"/>
            <p:cNvSpPr/>
            <p:nvPr/>
          </p:nvSpPr>
          <p:spPr bwMode="auto">
            <a:xfrm>
              <a:off x="6713407" y="5465921"/>
              <a:ext cx="27519" cy="41559"/>
            </a:xfrm>
            <a:custGeom>
              <a:avLst/>
              <a:gdLst>
                <a:gd name="T0" fmla="*/ 27 w 27"/>
                <a:gd name="T1" fmla="*/ 28 h 41"/>
                <a:gd name="T2" fmla="*/ 14 w 27"/>
                <a:gd name="T3" fmla="*/ 41 h 41"/>
                <a:gd name="T4" fmla="*/ 0 w 27"/>
                <a:gd name="T5" fmla="*/ 28 h 41"/>
                <a:gd name="T6" fmla="*/ 14 w 27"/>
                <a:gd name="T7" fmla="*/ 0 h 41"/>
                <a:gd name="T8" fmla="*/ 27 w 27"/>
                <a:gd name="T9" fmla="*/ 28 h 41"/>
              </a:gdLst>
              <a:ahLst/>
              <a:cxnLst>
                <a:cxn ang="0">
                  <a:pos x="T0" y="T1"/>
                </a:cxn>
                <a:cxn ang="0">
                  <a:pos x="T2" y="T3"/>
                </a:cxn>
                <a:cxn ang="0">
                  <a:pos x="T4" y="T5"/>
                </a:cxn>
                <a:cxn ang="0">
                  <a:pos x="T6" y="T7"/>
                </a:cxn>
                <a:cxn ang="0">
                  <a:pos x="T8" y="T9"/>
                </a:cxn>
              </a:cxnLst>
              <a:rect l="0" t="0" r="r" b="b"/>
              <a:pathLst>
                <a:path w="27" h="41">
                  <a:moveTo>
                    <a:pt x="27" y="28"/>
                  </a:moveTo>
                  <a:cubicBezTo>
                    <a:pt x="27" y="35"/>
                    <a:pt x="21" y="41"/>
                    <a:pt x="14" y="41"/>
                  </a:cubicBezTo>
                  <a:cubicBezTo>
                    <a:pt x="6" y="41"/>
                    <a:pt x="0" y="35"/>
                    <a:pt x="0" y="28"/>
                  </a:cubicBezTo>
                  <a:cubicBezTo>
                    <a:pt x="0" y="20"/>
                    <a:pt x="14" y="0"/>
                    <a:pt x="14" y="0"/>
                  </a:cubicBezTo>
                  <a:cubicBezTo>
                    <a:pt x="14" y="0"/>
                    <a:pt x="27" y="20"/>
                    <a:pt x="27"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1" name="iŝlïḍé"/>
            <p:cNvSpPr/>
            <p:nvPr/>
          </p:nvSpPr>
          <p:spPr bwMode="auto">
            <a:xfrm>
              <a:off x="6770129" y="5465921"/>
              <a:ext cx="14040" cy="41559"/>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7"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2" name="isḻidê"/>
            <p:cNvSpPr/>
            <p:nvPr/>
          </p:nvSpPr>
          <p:spPr bwMode="auto">
            <a:xfrm>
              <a:off x="6812249" y="5465921"/>
              <a:ext cx="14040" cy="41559"/>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8"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3" name="iṩļíḋe"/>
            <p:cNvSpPr/>
            <p:nvPr/>
          </p:nvSpPr>
          <p:spPr bwMode="auto">
            <a:xfrm>
              <a:off x="6727447" y="5465921"/>
              <a:ext cx="13479" cy="41559"/>
            </a:xfrm>
            <a:custGeom>
              <a:avLst/>
              <a:gdLst>
                <a:gd name="T0" fmla="*/ 0 w 13"/>
                <a:gd name="T1" fmla="*/ 0 h 41"/>
                <a:gd name="T2" fmla="*/ 0 w 13"/>
                <a:gd name="T3" fmla="*/ 41 h 41"/>
                <a:gd name="T4" fmla="*/ 13 w 13"/>
                <a:gd name="T5" fmla="*/ 28 h 41"/>
                <a:gd name="T6" fmla="*/ 0 w 13"/>
                <a:gd name="T7" fmla="*/ 0 h 41"/>
              </a:gdLst>
              <a:ahLst/>
              <a:cxnLst>
                <a:cxn ang="0">
                  <a:pos x="T0" y="T1"/>
                </a:cxn>
                <a:cxn ang="0">
                  <a:pos x="T2" y="T3"/>
                </a:cxn>
                <a:cxn ang="0">
                  <a:pos x="T4" y="T5"/>
                </a:cxn>
                <a:cxn ang="0">
                  <a:pos x="T6" y="T7"/>
                </a:cxn>
              </a:cxnLst>
              <a:rect l="0" t="0" r="r" b="b"/>
              <a:pathLst>
                <a:path w="13" h="41">
                  <a:moveTo>
                    <a:pt x="0" y="0"/>
                  </a:moveTo>
                  <a:cubicBezTo>
                    <a:pt x="0" y="41"/>
                    <a:pt x="0" y="41"/>
                    <a:pt x="0" y="41"/>
                  </a:cubicBezTo>
                  <a:cubicBezTo>
                    <a:pt x="7" y="41"/>
                    <a:pt x="13" y="35"/>
                    <a:pt x="13" y="28"/>
                  </a:cubicBezTo>
                  <a:cubicBezTo>
                    <a:pt x="13"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4" name="iSlïďè"/>
            <p:cNvSpPr/>
            <p:nvPr/>
          </p:nvSpPr>
          <p:spPr bwMode="auto">
            <a:xfrm>
              <a:off x="6807195" y="5460305"/>
              <a:ext cx="11232" cy="10671"/>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5" name="iŝḻïḑè"/>
            <p:cNvSpPr/>
            <p:nvPr/>
          </p:nvSpPr>
          <p:spPr bwMode="auto">
            <a:xfrm>
              <a:off x="6763951" y="5460305"/>
              <a:ext cx="11794" cy="10671"/>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6" name="ïṣľîḍè"/>
            <p:cNvSpPr/>
            <p:nvPr/>
          </p:nvSpPr>
          <p:spPr bwMode="auto">
            <a:xfrm>
              <a:off x="6721831" y="5460305"/>
              <a:ext cx="10671" cy="10671"/>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7" name="ïṡľiḋe"/>
            <p:cNvSpPr/>
            <p:nvPr/>
          </p:nvSpPr>
          <p:spPr bwMode="auto">
            <a:xfrm>
              <a:off x="6705544" y="5522643"/>
              <a:ext cx="128608" cy="16848"/>
            </a:xfrm>
            <a:custGeom>
              <a:avLst/>
              <a:gdLst>
                <a:gd name="T0" fmla="*/ 226 w 229"/>
                <a:gd name="T1" fmla="*/ 30 h 30"/>
                <a:gd name="T2" fmla="*/ 229 w 229"/>
                <a:gd name="T3" fmla="*/ 0 h 30"/>
                <a:gd name="T4" fmla="*/ 0 w 229"/>
                <a:gd name="T5" fmla="*/ 0 h 30"/>
                <a:gd name="T6" fmla="*/ 4 w 229"/>
                <a:gd name="T7" fmla="*/ 30 h 30"/>
                <a:gd name="T8" fmla="*/ 226 w 229"/>
                <a:gd name="T9" fmla="*/ 30 h 30"/>
              </a:gdLst>
              <a:ahLst/>
              <a:cxnLst>
                <a:cxn ang="0">
                  <a:pos x="T0" y="T1"/>
                </a:cxn>
                <a:cxn ang="0">
                  <a:pos x="T2" y="T3"/>
                </a:cxn>
                <a:cxn ang="0">
                  <a:pos x="T4" y="T5"/>
                </a:cxn>
                <a:cxn ang="0">
                  <a:pos x="T6" y="T7"/>
                </a:cxn>
                <a:cxn ang="0">
                  <a:pos x="T8" y="T9"/>
                </a:cxn>
              </a:cxnLst>
              <a:rect l="0" t="0" r="r" b="b"/>
              <a:pathLst>
                <a:path w="229" h="30">
                  <a:moveTo>
                    <a:pt x="226" y="30"/>
                  </a:moveTo>
                  <a:lnTo>
                    <a:pt x="229" y="0"/>
                  </a:lnTo>
                  <a:lnTo>
                    <a:pt x="0" y="0"/>
                  </a:lnTo>
                  <a:lnTo>
                    <a:pt x="4" y="30"/>
                  </a:lnTo>
                  <a:lnTo>
                    <a:pt x="226" y="30"/>
                  </a:ln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8" name="îŝḷíḍê"/>
            <p:cNvSpPr/>
            <p:nvPr/>
          </p:nvSpPr>
          <p:spPr bwMode="auto">
            <a:xfrm>
              <a:off x="6770129" y="5522643"/>
              <a:ext cx="64023" cy="16848"/>
            </a:xfrm>
            <a:custGeom>
              <a:avLst/>
              <a:gdLst>
                <a:gd name="T0" fmla="*/ 0 w 114"/>
                <a:gd name="T1" fmla="*/ 30 h 30"/>
                <a:gd name="T2" fmla="*/ 111 w 114"/>
                <a:gd name="T3" fmla="*/ 30 h 30"/>
                <a:gd name="T4" fmla="*/ 114 w 114"/>
                <a:gd name="T5" fmla="*/ 0 h 30"/>
                <a:gd name="T6" fmla="*/ 0 w 114"/>
                <a:gd name="T7" fmla="*/ 0 h 30"/>
                <a:gd name="T8" fmla="*/ 0 w 114"/>
                <a:gd name="T9" fmla="*/ 30 h 30"/>
              </a:gdLst>
              <a:ahLst/>
              <a:cxnLst>
                <a:cxn ang="0">
                  <a:pos x="T0" y="T1"/>
                </a:cxn>
                <a:cxn ang="0">
                  <a:pos x="T2" y="T3"/>
                </a:cxn>
                <a:cxn ang="0">
                  <a:pos x="T4" y="T5"/>
                </a:cxn>
                <a:cxn ang="0">
                  <a:pos x="T6" y="T7"/>
                </a:cxn>
                <a:cxn ang="0">
                  <a:pos x="T8" y="T9"/>
                </a:cxn>
              </a:cxnLst>
              <a:rect l="0" t="0" r="r" b="b"/>
              <a:pathLst>
                <a:path w="114" h="30">
                  <a:moveTo>
                    <a:pt x="0" y="30"/>
                  </a:moveTo>
                  <a:lnTo>
                    <a:pt x="111" y="30"/>
                  </a:lnTo>
                  <a:lnTo>
                    <a:pt x="114" y="0"/>
                  </a:lnTo>
                  <a:lnTo>
                    <a:pt x="0" y="0"/>
                  </a:lnTo>
                  <a:lnTo>
                    <a:pt x="0" y="30"/>
                  </a:lnTo>
                  <a:close/>
                </a:path>
              </a:pathLst>
            </a:custGeom>
            <a:solidFill>
              <a:srgbClr val="1C66F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9" name="ïśļîḑê"/>
            <p:cNvSpPr/>
            <p:nvPr/>
          </p:nvSpPr>
          <p:spPr bwMode="auto">
            <a:xfrm>
              <a:off x="6707791" y="5539492"/>
              <a:ext cx="124677" cy="7301"/>
            </a:xfrm>
            <a:custGeom>
              <a:avLst/>
              <a:gdLst>
                <a:gd name="T0" fmla="*/ 222 w 222"/>
                <a:gd name="T1" fmla="*/ 0 h 13"/>
                <a:gd name="T2" fmla="*/ 0 w 222"/>
                <a:gd name="T3" fmla="*/ 0 h 13"/>
                <a:gd name="T4" fmla="*/ 1 w 222"/>
                <a:gd name="T5" fmla="*/ 13 h 13"/>
                <a:gd name="T6" fmla="*/ 220 w 222"/>
                <a:gd name="T7" fmla="*/ 13 h 13"/>
                <a:gd name="T8" fmla="*/ 222 w 222"/>
                <a:gd name="T9" fmla="*/ 0 h 13"/>
              </a:gdLst>
              <a:ahLst/>
              <a:cxnLst>
                <a:cxn ang="0">
                  <a:pos x="T0" y="T1"/>
                </a:cxn>
                <a:cxn ang="0">
                  <a:pos x="T2" y="T3"/>
                </a:cxn>
                <a:cxn ang="0">
                  <a:pos x="T4" y="T5"/>
                </a:cxn>
                <a:cxn ang="0">
                  <a:pos x="T6" y="T7"/>
                </a:cxn>
                <a:cxn ang="0">
                  <a:pos x="T8" y="T9"/>
                </a:cxn>
              </a:cxnLst>
              <a:rect l="0" t="0" r="r" b="b"/>
              <a:pathLst>
                <a:path w="222" h="13">
                  <a:moveTo>
                    <a:pt x="222" y="0"/>
                  </a:moveTo>
                  <a:lnTo>
                    <a:pt x="0" y="0"/>
                  </a:lnTo>
                  <a:lnTo>
                    <a:pt x="1" y="13"/>
                  </a:lnTo>
                  <a:lnTo>
                    <a:pt x="220" y="13"/>
                  </a:lnTo>
                  <a:lnTo>
                    <a:pt x="222" y="0"/>
                  </a:ln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0" name="ïṡḷïḓé"/>
            <p:cNvSpPr/>
            <p:nvPr/>
          </p:nvSpPr>
          <p:spPr bwMode="auto">
            <a:xfrm>
              <a:off x="6770129" y="5539492"/>
              <a:ext cx="62339" cy="7301"/>
            </a:xfrm>
            <a:custGeom>
              <a:avLst/>
              <a:gdLst>
                <a:gd name="T0" fmla="*/ 0 w 111"/>
                <a:gd name="T1" fmla="*/ 13 h 13"/>
                <a:gd name="T2" fmla="*/ 109 w 111"/>
                <a:gd name="T3" fmla="*/ 13 h 13"/>
                <a:gd name="T4" fmla="*/ 111 w 111"/>
                <a:gd name="T5" fmla="*/ 0 h 13"/>
                <a:gd name="T6" fmla="*/ 0 w 111"/>
                <a:gd name="T7" fmla="*/ 0 h 13"/>
                <a:gd name="T8" fmla="*/ 0 w 111"/>
                <a:gd name="T9" fmla="*/ 13 h 13"/>
              </a:gdLst>
              <a:ahLst/>
              <a:cxnLst>
                <a:cxn ang="0">
                  <a:pos x="T0" y="T1"/>
                </a:cxn>
                <a:cxn ang="0">
                  <a:pos x="T2" y="T3"/>
                </a:cxn>
                <a:cxn ang="0">
                  <a:pos x="T4" y="T5"/>
                </a:cxn>
                <a:cxn ang="0">
                  <a:pos x="T6" y="T7"/>
                </a:cxn>
                <a:cxn ang="0">
                  <a:pos x="T8" y="T9"/>
                </a:cxn>
              </a:cxnLst>
              <a:rect l="0" t="0" r="r" b="b"/>
              <a:pathLst>
                <a:path w="111" h="13">
                  <a:moveTo>
                    <a:pt x="0" y="13"/>
                  </a:moveTo>
                  <a:lnTo>
                    <a:pt x="109" y="13"/>
                  </a:lnTo>
                  <a:lnTo>
                    <a:pt x="111" y="0"/>
                  </a:lnTo>
                  <a:lnTo>
                    <a:pt x="0" y="0"/>
                  </a:lnTo>
                  <a:lnTo>
                    <a:pt x="0" y="13"/>
                  </a:ln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1" name="î$ļíḍè"/>
            <p:cNvSpPr/>
            <p:nvPr/>
          </p:nvSpPr>
          <p:spPr bwMode="auto">
            <a:xfrm>
              <a:off x="6672410" y="4862194"/>
              <a:ext cx="194878" cy="456025"/>
            </a:xfrm>
            <a:custGeom>
              <a:avLst/>
              <a:gdLst>
                <a:gd name="T0" fmla="*/ 127 w 194"/>
                <a:gd name="T1" fmla="*/ 3 h 454"/>
                <a:gd name="T2" fmla="*/ 97 w 194"/>
                <a:gd name="T3" fmla="*/ 0 h 454"/>
                <a:gd name="T4" fmla="*/ 67 w 194"/>
                <a:gd name="T5" fmla="*/ 3 h 454"/>
                <a:gd name="T6" fmla="*/ 76 w 194"/>
                <a:gd name="T7" fmla="*/ 454 h 454"/>
                <a:gd name="T8" fmla="*/ 97 w 194"/>
                <a:gd name="T9" fmla="*/ 454 h 454"/>
                <a:gd name="T10" fmla="*/ 97 w 194"/>
                <a:gd name="T11" fmla="*/ 454 h 454"/>
                <a:gd name="T12" fmla="*/ 118 w 194"/>
                <a:gd name="T13" fmla="*/ 454 h 454"/>
                <a:gd name="T14" fmla="*/ 127 w 194"/>
                <a:gd name="T15" fmla="*/ 3 h 4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54">
                  <a:moveTo>
                    <a:pt x="127" y="3"/>
                  </a:moveTo>
                  <a:cubicBezTo>
                    <a:pt x="111" y="0"/>
                    <a:pt x="100" y="0"/>
                    <a:pt x="97" y="0"/>
                  </a:cubicBezTo>
                  <a:cubicBezTo>
                    <a:pt x="94" y="0"/>
                    <a:pt x="83" y="0"/>
                    <a:pt x="67" y="3"/>
                  </a:cubicBezTo>
                  <a:cubicBezTo>
                    <a:pt x="45" y="47"/>
                    <a:pt x="0" y="180"/>
                    <a:pt x="76" y="454"/>
                  </a:cubicBezTo>
                  <a:cubicBezTo>
                    <a:pt x="97" y="454"/>
                    <a:pt x="97" y="454"/>
                    <a:pt x="97" y="454"/>
                  </a:cubicBezTo>
                  <a:cubicBezTo>
                    <a:pt x="97" y="454"/>
                    <a:pt x="97" y="454"/>
                    <a:pt x="97" y="454"/>
                  </a:cubicBezTo>
                  <a:cubicBezTo>
                    <a:pt x="118" y="454"/>
                    <a:pt x="118" y="454"/>
                    <a:pt x="118" y="454"/>
                  </a:cubicBezTo>
                  <a:cubicBezTo>
                    <a:pt x="194" y="180"/>
                    <a:pt x="149" y="47"/>
                    <a:pt x="127" y="3"/>
                  </a:cubicBez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2" name="íṥ1iḍê"/>
            <p:cNvSpPr/>
            <p:nvPr/>
          </p:nvSpPr>
          <p:spPr bwMode="auto">
            <a:xfrm>
              <a:off x="6813373" y="4879604"/>
              <a:ext cx="202178" cy="438615"/>
            </a:xfrm>
            <a:custGeom>
              <a:avLst/>
              <a:gdLst>
                <a:gd name="T0" fmla="*/ 106 w 201"/>
                <a:gd name="T1" fmla="*/ 30 h 437"/>
                <a:gd name="T2" fmla="*/ 50 w 201"/>
                <a:gd name="T3" fmla="*/ 0 h 437"/>
                <a:gd name="T4" fmla="*/ 0 w 201"/>
                <a:gd name="T5" fmla="*/ 437 h 437"/>
                <a:gd name="T6" fmla="*/ 27 w 201"/>
                <a:gd name="T7" fmla="*/ 437 h 437"/>
                <a:gd name="T8" fmla="*/ 106 w 201"/>
                <a:gd name="T9" fmla="*/ 30 h 437"/>
              </a:gdLst>
              <a:ahLst/>
              <a:cxnLst>
                <a:cxn ang="0">
                  <a:pos x="T0" y="T1"/>
                </a:cxn>
                <a:cxn ang="0">
                  <a:pos x="T2" y="T3"/>
                </a:cxn>
                <a:cxn ang="0">
                  <a:pos x="T4" y="T5"/>
                </a:cxn>
                <a:cxn ang="0">
                  <a:pos x="T6" y="T7"/>
                </a:cxn>
                <a:cxn ang="0">
                  <a:pos x="T8" y="T9"/>
                </a:cxn>
              </a:cxnLst>
              <a:rect l="0" t="0" r="r" b="b"/>
              <a:pathLst>
                <a:path w="201" h="437">
                  <a:moveTo>
                    <a:pt x="106" y="30"/>
                  </a:moveTo>
                  <a:cubicBezTo>
                    <a:pt x="88" y="16"/>
                    <a:pt x="69" y="6"/>
                    <a:pt x="50" y="0"/>
                  </a:cubicBezTo>
                  <a:cubicBezTo>
                    <a:pt x="70" y="72"/>
                    <a:pt x="106" y="259"/>
                    <a:pt x="0" y="437"/>
                  </a:cubicBezTo>
                  <a:cubicBezTo>
                    <a:pt x="27" y="437"/>
                    <a:pt x="27" y="437"/>
                    <a:pt x="27" y="437"/>
                  </a:cubicBezTo>
                  <a:cubicBezTo>
                    <a:pt x="27" y="437"/>
                    <a:pt x="201" y="244"/>
                    <a:pt x="106" y="30"/>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3" name="ïšḷide"/>
            <p:cNvSpPr/>
            <p:nvPr/>
          </p:nvSpPr>
          <p:spPr bwMode="auto">
            <a:xfrm>
              <a:off x="6525269" y="4879604"/>
              <a:ext cx="201617" cy="438615"/>
            </a:xfrm>
            <a:custGeom>
              <a:avLst/>
              <a:gdLst>
                <a:gd name="T0" fmla="*/ 95 w 200"/>
                <a:gd name="T1" fmla="*/ 30 h 437"/>
                <a:gd name="T2" fmla="*/ 150 w 200"/>
                <a:gd name="T3" fmla="*/ 0 h 437"/>
                <a:gd name="T4" fmla="*/ 200 w 200"/>
                <a:gd name="T5" fmla="*/ 437 h 437"/>
                <a:gd name="T6" fmla="*/ 173 w 200"/>
                <a:gd name="T7" fmla="*/ 437 h 437"/>
                <a:gd name="T8" fmla="*/ 95 w 200"/>
                <a:gd name="T9" fmla="*/ 30 h 437"/>
              </a:gdLst>
              <a:ahLst/>
              <a:cxnLst>
                <a:cxn ang="0">
                  <a:pos x="T0" y="T1"/>
                </a:cxn>
                <a:cxn ang="0">
                  <a:pos x="T2" y="T3"/>
                </a:cxn>
                <a:cxn ang="0">
                  <a:pos x="T4" y="T5"/>
                </a:cxn>
                <a:cxn ang="0">
                  <a:pos x="T6" y="T7"/>
                </a:cxn>
                <a:cxn ang="0">
                  <a:pos x="T8" y="T9"/>
                </a:cxn>
              </a:cxnLst>
              <a:rect l="0" t="0" r="r" b="b"/>
              <a:pathLst>
                <a:path w="200" h="437">
                  <a:moveTo>
                    <a:pt x="95" y="30"/>
                  </a:moveTo>
                  <a:cubicBezTo>
                    <a:pt x="112" y="16"/>
                    <a:pt x="131" y="6"/>
                    <a:pt x="150" y="0"/>
                  </a:cubicBezTo>
                  <a:cubicBezTo>
                    <a:pt x="130" y="72"/>
                    <a:pt x="94" y="259"/>
                    <a:pt x="200" y="437"/>
                  </a:cubicBezTo>
                  <a:cubicBezTo>
                    <a:pt x="173" y="437"/>
                    <a:pt x="173" y="437"/>
                    <a:pt x="173" y="437"/>
                  </a:cubicBezTo>
                  <a:cubicBezTo>
                    <a:pt x="173" y="437"/>
                    <a:pt x="0" y="244"/>
                    <a:pt x="95" y="30"/>
                  </a:cubicBez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4" name="îšlïde"/>
            <p:cNvSpPr/>
            <p:nvPr/>
          </p:nvSpPr>
          <p:spPr bwMode="auto">
            <a:xfrm>
              <a:off x="6672410" y="5317657"/>
              <a:ext cx="194878" cy="28080"/>
            </a:xfrm>
            <a:custGeom>
              <a:avLst/>
              <a:gdLst>
                <a:gd name="T0" fmla="*/ 0 w 194"/>
                <a:gd name="T1" fmla="*/ 0 h 28"/>
                <a:gd name="T2" fmla="*/ 194 w 194"/>
                <a:gd name="T3" fmla="*/ 0 h 28"/>
                <a:gd name="T4" fmla="*/ 194 w 194"/>
                <a:gd name="T5" fmla="*/ 0 h 28"/>
                <a:gd name="T6" fmla="*/ 194 w 194"/>
                <a:gd name="T7" fmla="*/ 28 h 28"/>
                <a:gd name="T8" fmla="*/ 194 w 194"/>
                <a:gd name="T9" fmla="*/ 28 h 28"/>
                <a:gd name="T10" fmla="*/ 0 w 194"/>
                <a:gd name="T11" fmla="*/ 28 h 28"/>
                <a:gd name="T12" fmla="*/ 0 w 194"/>
                <a:gd name="T13" fmla="*/ 28 h 28"/>
                <a:gd name="T14" fmla="*/ 0 w 194"/>
                <a:gd name="T15" fmla="*/ 0 h 28"/>
                <a:gd name="T16" fmla="*/ 0 w 194"/>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 h="28">
                  <a:moveTo>
                    <a:pt x="0" y="0"/>
                  </a:moveTo>
                  <a:cubicBezTo>
                    <a:pt x="194" y="0"/>
                    <a:pt x="194" y="0"/>
                    <a:pt x="194" y="0"/>
                  </a:cubicBezTo>
                  <a:cubicBezTo>
                    <a:pt x="194" y="0"/>
                    <a:pt x="194" y="0"/>
                    <a:pt x="194" y="0"/>
                  </a:cubicBezTo>
                  <a:cubicBezTo>
                    <a:pt x="194" y="28"/>
                    <a:pt x="194" y="28"/>
                    <a:pt x="194" y="28"/>
                  </a:cubicBezTo>
                  <a:cubicBezTo>
                    <a:pt x="194" y="28"/>
                    <a:pt x="194" y="28"/>
                    <a:pt x="194" y="28"/>
                  </a:cubicBezTo>
                  <a:cubicBezTo>
                    <a:pt x="0" y="28"/>
                    <a:pt x="0" y="28"/>
                    <a:pt x="0" y="28"/>
                  </a:cubicBezTo>
                  <a:cubicBezTo>
                    <a:pt x="0" y="28"/>
                    <a:pt x="0" y="28"/>
                    <a:pt x="0" y="28"/>
                  </a:cubicBezTo>
                  <a:cubicBezTo>
                    <a:pt x="0" y="0"/>
                    <a:pt x="0" y="0"/>
                    <a:pt x="0" y="0"/>
                  </a:cubicBezTo>
                  <a:cubicBezTo>
                    <a:pt x="0" y="0"/>
                    <a:pt x="0" y="0"/>
                    <a:pt x="0" y="0"/>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5" name="ïs1îḓe"/>
            <p:cNvSpPr/>
            <p:nvPr/>
          </p:nvSpPr>
          <p:spPr bwMode="auto">
            <a:xfrm>
              <a:off x="6770691" y="5317657"/>
              <a:ext cx="96596" cy="28080"/>
            </a:xfrm>
            <a:custGeom>
              <a:avLst/>
              <a:gdLst>
                <a:gd name="T0" fmla="*/ 96 w 96"/>
                <a:gd name="T1" fmla="*/ 0 h 28"/>
                <a:gd name="T2" fmla="*/ 0 w 96"/>
                <a:gd name="T3" fmla="*/ 0 h 28"/>
                <a:gd name="T4" fmla="*/ 0 w 96"/>
                <a:gd name="T5" fmla="*/ 28 h 28"/>
                <a:gd name="T6" fmla="*/ 96 w 96"/>
                <a:gd name="T7" fmla="*/ 28 h 28"/>
                <a:gd name="T8" fmla="*/ 96 w 96"/>
                <a:gd name="T9" fmla="*/ 28 h 28"/>
                <a:gd name="T10" fmla="*/ 96 w 96"/>
                <a:gd name="T11" fmla="*/ 0 h 28"/>
                <a:gd name="T12" fmla="*/ 96 w 96"/>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96" h="28">
                  <a:moveTo>
                    <a:pt x="96" y="0"/>
                  </a:moveTo>
                  <a:cubicBezTo>
                    <a:pt x="0" y="0"/>
                    <a:pt x="0" y="0"/>
                    <a:pt x="0" y="0"/>
                  </a:cubicBezTo>
                  <a:cubicBezTo>
                    <a:pt x="0" y="28"/>
                    <a:pt x="0" y="28"/>
                    <a:pt x="0" y="28"/>
                  </a:cubicBezTo>
                  <a:cubicBezTo>
                    <a:pt x="96" y="28"/>
                    <a:pt x="96" y="28"/>
                    <a:pt x="96" y="28"/>
                  </a:cubicBezTo>
                  <a:cubicBezTo>
                    <a:pt x="96" y="28"/>
                    <a:pt x="96" y="28"/>
                    <a:pt x="96" y="28"/>
                  </a:cubicBezTo>
                  <a:cubicBezTo>
                    <a:pt x="96" y="0"/>
                    <a:pt x="96" y="0"/>
                    <a:pt x="96" y="0"/>
                  </a:cubicBezTo>
                  <a:cubicBezTo>
                    <a:pt x="96" y="0"/>
                    <a:pt x="96" y="0"/>
                    <a:pt x="96" y="0"/>
                  </a:cubicBezTo>
                  <a:close/>
                </a:path>
              </a:pathLst>
            </a:custGeom>
            <a:solidFill>
              <a:srgbClr val="1C66F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6" name="îSļîḍe"/>
            <p:cNvSpPr/>
            <p:nvPr/>
          </p:nvSpPr>
          <p:spPr bwMode="auto">
            <a:xfrm>
              <a:off x="6770129" y="4862194"/>
              <a:ext cx="97158" cy="456025"/>
            </a:xfrm>
            <a:custGeom>
              <a:avLst/>
              <a:gdLst>
                <a:gd name="T0" fmla="*/ 30 w 97"/>
                <a:gd name="T1" fmla="*/ 3 h 454"/>
                <a:gd name="T2" fmla="*/ 0 w 97"/>
                <a:gd name="T3" fmla="*/ 0 h 454"/>
                <a:gd name="T4" fmla="*/ 0 w 97"/>
                <a:gd name="T5" fmla="*/ 454 h 454"/>
                <a:gd name="T6" fmla="*/ 0 w 97"/>
                <a:gd name="T7" fmla="*/ 454 h 454"/>
                <a:gd name="T8" fmla="*/ 0 w 97"/>
                <a:gd name="T9" fmla="*/ 454 h 454"/>
                <a:gd name="T10" fmla="*/ 21 w 97"/>
                <a:gd name="T11" fmla="*/ 454 h 454"/>
                <a:gd name="T12" fmla="*/ 30 w 97"/>
                <a:gd name="T13" fmla="*/ 3 h 454"/>
              </a:gdLst>
              <a:ahLst/>
              <a:cxnLst>
                <a:cxn ang="0">
                  <a:pos x="T0" y="T1"/>
                </a:cxn>
                <a:cxn ang="0">
                  <a:pos x="T2" y="T3"/>
                </a:cxn>
                <a:cxn ang="0">
                  <a:pos x="T4" y="T5"/>
                </a:cxn>
                <a:cxn ang="0">
                  <a:pos x="T6" y="T7"/>
                </a:cxn>
                <a:cxn ang="0">
                  <a:pos x="T8" y="T9"/>
                </a:cxn>
                <a:cxn ang="0">
                  <a:pos x="T10" y="T11"/>
                </a:cxn>
                <a:cxn ang="0">
                  <a:pos x="T12" y="T13"/>
                </a:cxn>
              </a:cxnLst>
              <a:rect l="0" t="0" r="r" b="b"/>
              <a:pathLst>
                <a:path w="97" h="454">
                  <a:moveTo>
                    <a:pt x="30" y="3"/>
                  </a:moveTo>
                  <a:cubicBezTo>
                    <a:pt x="14" y="0"/>
                    <a:pt x="3" y="0"/>
                    <a:pt x="0" y="0"/>
                  </a:cubicBezTo>
                  <a:cubicBezTo>
                    <a:pt x="0" y="454"/>
                    <a:pt x="0" y="454"/>
                    <a:pt x="0" y="454"/>
                  </a:cubicBezTo>
                  <a:cubicBezTo>
                    <a:pt x="0" y="454"/>
                    <a:pt x="0" y="454"/>
                    <a:pt x="0" y="454"/>
                  </a:cubicBezTo>
                  <a:cubicBezTo>
                    <a:pt x="0" y="454"/>
                    <a:pt x="0" y="454"/>
                    <a:pt x="0" y="454"/>
                  </a:cubicBezTo>
                  <a:cubicBezTo>
                    <a:pt x="21" y="454"/>
                    <a:pt x="21" y="454"/>
                    <a:pt x="21" y="454"/>
                  </a:cubicBezTo>
                  <a:cubicBezTo>
                    <a:pt x="97" y="180"/>
                    <a:pt x="52" y="47"/>
                    <a:pt x="30" y="3"/>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7" name="î$ľíďê"/>
            <p:cNvSpPr/>
            <p:nvPr/>
          </p:nvSpPr>
          <p:spPr bwMode="auto">
            <a:xfrm>
              <a:off x="5190329" y="4861071"/>
              <a:ext cx="535211" cy="457148"/>
            </a:xfrm>
            <a:custGeom>
              <a:avLst/>
              <a:gdLst>
                <a:gd name="T0" fmla="*/ 470 w 532"/>
                <a:gd name="T1" fmla="*/ 128 h 455"/>
                <a:gd name="T2" fmla="*/ 266 w 532"/>
                <a:gd name="T3" fmla="*/ 1 h 455"/>
                <a:gd name="T4" fmla="*/ 266 w 532"/>
                <a:gd name="T5" fmla="*/ 1 h 455"/>
                <a:gd name="T6" fmla="*/ 62 w 532"/>
                <a:gd name="T7" fmla="*/ 128 h 455"/>
                <a:gd name="T8" fmla="*/ 171 w 532"/>
                <a:gd name="T9" fmla="*/ 455 h 455"/>
                <a:gd name="T10" fmla="*/ 266 w 532"/>
                <a:gd name="T11" fmla="*/ 455 h 455"/>
                <a:gd name="T12" fmla="*/ 266 w 532"/>
                <a:gd name="T13" fmla="*/ 455 h 455"/>
                <a:gd name="T14" fmla="*/ 361 w 532"/>
                <a:gd name="T15" fmla="*/ 455 h 455"/>
                <a:gd name="T16" fmla="*/ 470 w 532"/>
                <a:gd name="T17" fmla="*/ 128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2" h="455">
                  <a:moveTo>
                    <a:pt x="470" y="128"/>
                  </a:moveTo>
                  <a:cubicBezTo>
                    <a:pt x="427" y="0"/>
                    <a:pt x="277" y="1"/>
                    <a:pt x="266" y="1"/>
                  </a:cubicBezTo>
                  <a:cubicBezTo>
                    <a:pt x="266" y="1"/>
                    <a:pt x="266" y="1"/>
                    <a:pt x="266" y="1"/>
                  </a:cubicBezTo>
                  <a:cubicBezTo>
                    <a:pt x="254" y="1"/>
                    <a:pt x="105" y="1"/>
                    <a:pt x="62" y="128"/>
                  </a:cubicBezTo>
                  <a:cubicBezTo>
                    <a:pt x="0" y="313"/>
                    <a:pt x="171" y="455"/>
                    <a:pt x="171" y="455"/>
                  </a:cubicBezTo>
                  <a:cubicBezTo>
                    <a:pt x="266" y="455"/>
                    <a:pt x="266" y="455"/>
                    <a:pt x="266" y="455"/>
                  </a:cubicBezTo>
                  <a:cubicBezTo>
                    <a:pt x="266" y="455"/>
                    <a:pt x="266" y="455"/>
                    <a:pt x="266" y="455"/>
                  </a:cubicBezTo>
                  <a:cubicBezTo>
                    <a:pt x="361" y="455"/>
                    <a:pt x="361" y="455"/>
                    <a:pt x="361" y="455"/>
                  </a:cubicBezTo>
                  <a:cubicBezTo>
                    <a:pt x="361" y="455"/>
                    <a:pt x="532" y="313"/>
                    <a:pt x="470" y="1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8" name="ïŝḻîḓé"/>
            <p:cNvSpPr/>
            <p:nvPr/>
          </p:nvSpPr>
          <p:spPr bwMode="auto">
            <a:xfrm>
              <a:off x="5362181" y="5340683"/>
              <a:ext cx="191508" cy="133662"/>
            </a:xfrm>
            <a:custGeom>
              <a:avLst/>
              <a:gdLst>
                <a:gd name="T0" fmla="*/ 190 w 190"/>
                <a:gd name="T1" fmla="*/ 1 h 133"/>
                <a:gd name="T2" fmla="*/ 189 w 190"/>
                <a:gd name="T3" fmla="*/ 0 h 133"/>
                <a:gd name="T4" fmla="*/ 127 w 190"/>
                <a:gd name="T5" fmla="*/ 0 h 133"/>
                <a:gd name="T6" fmla="*/ 125 w 190"/>
                <a:gd name="T7" fmla="*/ 0 h 133"/>
                <a:gd name="T8" fmla="*/ 65 w 190"/>
                <a:gd name="T9" fmla="*/ 0 h 133"/>
                <a:gd name="T10" fmla="*/ 63 w 190"/>
                <a:gd name="T11" fmla="*/ 0 h 133"/>
                <a:gd name="T12" fmla="*/ 1 w 190"/>
                <a:gd name="T13" fmla="*/ 0 h 133"/>
                <a:gd name="T14" fmla="*/ 0 w 190"/>
                <a:gd name="T15" fmla="*/ 1 h 133"/>
                <a:gd name="T16" fmla="*/ 0 w 190"/>
                <a:gd name="T17" fmla="*/ 2 h 133"/>
                <a:gd name="T18" fmla="*/ 0 w 190"/>
                <a:gd name="T19" fmla="*/ 2 h 133"/>
                <a:gd name="T20" fmla="*/ 25 w 190"/>
                <a:gd name="T21" fmla="*/ 133 h 133"/>
                <a:gd name="T22" fmla="*/ 28 w 190"/>
                <a:gd name="T23" fmla="*/ 132 h 133"/>
                <a:gd name="T24" fmla="*/ 10 w 190"/>
                <a:gd name="T25" fmla="*/ 38 h 133"/>
                <a:gd name="T26" fmla="*/ 180 w 190"/>
                <a:gd name="T27" fmla="*/ 38 h 133"/>
                <a:gd name="T28" fmla="*/ 162 w 190"/>
                <a:gd name="T29" fmla="*/ 132 h 133"/>
                <a:gd name="T30" fmla="*/ 165 w 190"/>
                <a:gd name="T31" fmla="*/ 133 h 133"/>
                <a:gd name="T32" fmla="*/ 190 w 190"/>
                <a:gd name="T33" fmla="*/ 2 h 133"/>
                <a:gd name="T34" fmla="*/ 190 w 190"/>
                <a:gd name="T35" fmla="*/ 2 h 133"/>
                <a:gd name="T36" fmla="*/ 190 w 190"/>
                <a:gd name="T37" fmla="*/ 1 h 133"/>
                <a:gd name="T38" fmla="*/ 185 w 190"/>
                <a:gd name="T39" fmla="*/ 3 h 133"/>
                <a:gd name="T40" fmla="*/ 157 w 190"/>
                <a:gd name="T41" fmla="*/ 34 h 133"/>
                <a:gd name="T42" fmla="*/ 129 w 190"/>
                <a:gd name="T43" fmla="*/ 3 h 133"/>
                <a:gd name="T44" fmla="*/ 185 w 190"/>
                <a:gd name="T45" fmla="*/ 3 h 133"/>
                <a:gd name="T46" fmla="*/ 154 w 190"/>
                <a:gd name="T47" fmla="*/ 35 h 133"/>
                <a:gd name="T48" fmla="*/ 98 w 190"/>
                <a:gd name="T49" fmla="*/ 35 h 133"/>
                <a:gd name="T50" fmla="*/ 126 w 190"/>
                <a:gd name="T51" fmla="*/ 4 h 133"/>
                <a:gd name="T52" fmla="*/ 154 w 190"/>
                <a:gd name="T53" fmla="*/ 35 h 133"/>
                <a:gd name="T54" fmla="*/ 123 w 190"/>
                <a:gd name="T55" fmla="*/ 3 h 133"/>
                <a:gd name="T56" fmla="*/ 95 w 190"/>
                <a:gd name="T57" fmla="*/ 34 h 133"/>
                <a:gd name="T58" fmla="*/ 67 w 190"/>
                <a:gd name="T59" fmla="*/ 3 h 133"/>
                <a:gd name="T60" fmla="*/ 123 w 190"/>
                <a:gd name="T61" fmla="*/ 3 h 133"/>
                <a:gd name="T62" fmla="*/ 92 w 190"/>
                <a:gd name="T63" fmla="*/ 35 h 133"/>
                <a:gd name="T64" fmla="*/ 36 w 190"/>
                <a:gd name="T65" fmla="*/ 35 h 133"/>
                <a:gd name="T66" fmla="*/ 64 w 190"/>
                <a:gd name="T67" fmla="*/ 4 h 133"/>
                <a:gd name="T68" fmla="*/ 92 w 190"/>
                <a:gd name="T69" fmla="*/ 35 h 133"/>
                <a:gd name="T70" fmla="*/ 61 w 190"/>
                <a:gd name="T71" fmla="*/ 3 h 133"/>
                <a:gd name="T72" fmla="*/ 33 w 190"/>
                <a:gd name="T73" fmla="*/ 34 h 133"/>
                <a:gd name="T74" fmla="*/ 5 w 190"/>
                <a:gd name="T75" fmla="*/ 3 h 133"/>
                <a:gd name="T76" fmla="*/ 61 w 190"/>
                <a:gd name="T77" fmla="*/ 3 h 133"/>
                <a:gd name="T78" fmla="*/ 4 w 190"/>
                <a:gd name="T79" fmla="*/ 6 h 133"/>
                <a:gd name="T80" fmla="*/ 30 w 190"/>
                <a:gd name="T81" fmla="*/ 35 h 133"/>
                <a:gd name="T82" fmla="*/ 9 w 190"/>
                <a:gd name="T83" fmla="*/ 35 h 133"/>
                <a:gd name="T84" fmla="*/ 4 w 190"/>
                <a:gd name="T85" fmla="*/ 6 h 133"/>
                <a:gd name="T86" fmla="*/ 160 w 190"/>
                <a:gd name="T87" fmla="*/ 35 h 133"/>
                <a:gd name="T88" fmla="*/ 186 w 190"/>
                <a:gd name="T89" fmla="*/ 6 h 133"/>
                <a:gd name="T90" fmla="*/ 181 w 190"/>
                <a:gd name="T91" fmla="*/ 35 h 133"/>
                <a:gd name="T92" fmla="*/ 160 w 190"/>
                <a:gd name="T93" fmla="*/ 35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0" h="133">
                  <a:moveTo>
                    <a:pt x="190" y="1"/>
                  </a:moveTo>
                  <a:cubicBezTo>
                    <a:pt x="190" y="0"/>
                    <a:pt x="189" y="0"/>
                    <a:pt x="189" y="0"/>
                  </a:cubicBezTo>
                  <a:cubicBezTo>
                    <a:pt x="127" y="0"/>
                    <a:pt x="127" y="0"/>
                    <a:pt x="127" y="0"/>
                  </a:cubicBezTo>
                  <a:cubicBezTo>
                    <a:pt x="125" y="0"/>
                    <a:pt x="125" y="0"/>
                    <a:pt x="125" y="0"/>
                  </a:cubicBezTo>
                  <a:cubicBezTo>
                    <a:pt x="65" y="0"/>
                    <a:pt x="65" y="0"/>
                    <a:pt x="65" y="0"/>
                  </a:cubicBezTo>
                  <a:cubicBezTo>
                    <a:pt x="63" y="0"/>
                    <a:pt x="63" y="0"/>
                    <a:pt x="63" y="0"/>
                  </a:cubicBezTo>
                  <a:cubicBezTo>
                    <a:pt x="1" y="0"/>
                    <a:pt x="1" y="0"/>
                    <a:pt x="1" y="0"/>
                  </a:cubicBezTo>
                  <a:cubicBezTo>
                    <a:pt x="1" y="0"/>
                    <a:pt x="0" y="0"/>
                    <a:pt x="0" y="1"/>
                  </a:cubicBezTo>
                  <a:cubicBezTo>
                    <a:pt x="0" y="1"/>
                    <a:pt x="0" y="1"/>
                    <a:pt x="0" y="2"/>
                  </a:cubicBezTo>
                  <a:cubicBezTo>
                    <a:pt x="0" y="2"/>
                    <a:pt x="0" y="2"/>
                    <a:pt x="0" y="2"/>
                  </a:cubicBezTo>
                  <a:cubicBezTo>
                    <a:pt x="25" y="133"/>
                    <a:pt x="25" y="133"/>
                    <a:pt x="25" y="133"/>
                  </a:cubicBezTo>
                  <a:cubicBezTo>
                    <a:pt x="28" y="132"/>
                    <a:pt x="28" y="132"/>
                    <a:pt x="28" y="132"/>
                  </a:cubicBezTo>
                  <a:cubicBezTo>
                    <a:pt x="10" y="38"/>
                    <a:pt x="10" y="38"/>
                    <a:pt x="10" y="38"/>
                  </a:cubicBezTo>
                  <a:cubicBezTo>
                    <a:pt x="180" y="38"/>
                    <a:pt x="180" y="38"/>
                    <a:pt x="180" y="38"/>
                  </a:cubicBezTo>
                  <a:cubicBezTo>
                    <a:pt x="162" y="132"/>
                    <a:pt x="162" y="132"/>
                    <a:pt x="162" y="132"/>
                  </a:cubicBezTo>
                  <a:cubicBezTo>
                    <a:pt x="165" y="133"/>
                    <a:pt x="165" y="133"/>
                    <a:pt x="165" y="133"/>
                  </a:cubicBezTo>
                  <a:cubicBezTo>
                    <a:pt x="190" y="2"/>
                    <a:pt x="190" y="2"/>
                    <a:pt x="190" y="2"/>
                  </a:cubicBezTo>
                  <a:cubicBezTo>
                    <a:pt x="190" y="2"/>
                    <a:pt x="190" y="2"/>
                    <a:pt x="190" y="2"/>
                  </a:cubicBezTo>
                  <a:cubicBezTo>
                    <a:pt x="190" y="1"/>
                    <a:pt x="190" y="1"/>
                    <a:pt x="190" y="1"/>
                  </a:cubicBezTo>
                  <a:close/>
                  <a:moveTo>
                    <a:pt x="185" y="3"/>
                  </a:moveTo>
                  <a:cubicBezTo>
                    <a:pt x="157" y="34"/>
                    <a:pt x="157" y="34"/>
                    <a:pt x="157" y="34"/>
                  </a:cubicBezTo>
                  <a:cubicBezTo>
                    <a:pt x="129" y="3"/>
                    <a:pt x="129" y="3"/>
                    <a:pt x="129" y="3"/>
                  </a:cubicBezTo>
                  <a:lnTo>
                    <a:pt x="185" y="3"/>
                  </a:lnTo>
                  <a:close/>
                  <a:moveTo>
                    <a:pt x="154" y="35"/>
                  </a:moveTo>
                  <a:cubicBezTo>
                    <a:pt x="98" y="35"/>
                    <a:pt x="98" y="35"/>
                    <a:pt x="98" y="35"/>
                  </a:cubicBezTo>
                  <a:cubicBezTo>
                    <a:pt x="126" y="4"/>
                    <a:pt x="126" y="4"/>
                    <a:pt x="126" y="4"/>
                  </a:cubicBezTo>
                  <a:lnTo>
                    <a:pt x="154" y="35"/>
                  </a:lnTo>
                  <a:close/>
                  <a:moveTo>
                    <a:pt x="123" y="3"/>
                  </a:moveTo>
                  <a:cubicBezTo>
                    <a:pt x="95" y="34"/>
                    <a:pt x="95" y="34"/>
                    <a:pt x="95" y="34"/>
                  </a:cubicBezTo>
                  <a:cubicBezTo>
                    <a:pt x="67" y="3"/>
                    <a:pt x="67" y="3"/>
                    <a:pt x="67" y="3"/>
                  </a:cubicBezTo>
                  <a:lnTo>
                    <a:pt x="123" y="3"/>
                  </a:lnTo>
                  <a:close/>
                  <a:moveTo>
                    <a:pt x="92" y="35"/>
                  </a:moveTo>
                  <a:cubicBezTo>
                    <a:pt x="36" y="35"/>
                    <a:pt x="36" y="35"/>
                    <a:pt x="36" y="35"/>
                  </a:cubicBezTo>
                  <a:cubicBezTo>
                    <a:pt x="64" y="4"/>
                    <a:pt x="64" y="4"/>
                    <a:pt x="64" y="4"/>
                  </a:cubicBezTo>
                  <a:lnTo>
                    <a:pt x="92" y="35"/>
                  </a:lnTo>
                  <a:close/>
                  <a:moveTo>
                    <a:pt x="61" y="3"/>
                  </a:moveTo>
                  <a:cubicBezTo>
                    <a:pt x="33" y="34"/>
                    <a:pt x="33" y="34"/>
                    <a:pt x="33" y="34"/>
                  </a:cubicBezTo>
                  <a:cubicBezTo>
                    <a:pt x="5" y="3"/>
                    <a:pt x="5" y="3"/>
                    <a:pt x="5" y="3"/>
                  </a:cubicBezTo>
                  <a:lnTo>
                    <a:pt x="61" y="3"/>
                  </a:lnTo>
                  <a:close/>
                  <a:moveTo>
                    <a:pt x="4" y="6"/>
                  </a:moveTo>
                  <a:cubicBezTo>
                    <a:pt x="30" y="35"/>
                    <a:pt x="30" y="35"/>
                    <a:pt x="30" y="35"/>
                  </a:cubicBezTo>
                  <a:cubicBezTo>
                    <a:pt x="9" y="35"/>
                    <a:pt x="9" y="35"/>
                    <a:pt x="9" y="35"/>
                  </a:cubicBezTo>
                  <a:lnTo>
                    <a:pt x="4" y="6"/>
                  </a:lnTo>
                  <a:close/>
                  <a:moveTo>
                    <a:pt x="160" y="35"/>
                  </a:moveTo>
                  <a:cubicBezTo>
                    <a:pt x="186" y="6"/>
                    <a:pt x="186" y="6"/>
                    <a:pt x="186" y="6"/>
                  </a:cubicBezTo>
                  <a:cubicBezTo>
                    <a:pt x="181" y="35"/>
                    <a:pt x="181" y="35"/>
                    <a:pt x="181" y="35"/>
                  </a:cubicBezTo>
                  <a:lnTo>
                    <a:pt x="160" y="3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9" name="išlîḋê"/>
            <p:cNvSpPr/>
            <p:nvPr/>
          </p:nvSpPr>
          <p:spPr bwMode="auto">
            <a:xfrm>
              <a:off x="5362181" y="5340683"/>
              <a:ext cx="191508" cy="133662"/>
            </a:xfrm>
            <a:custGeom>
              <a:avLst/>
              <a:gdLst>
                <a:gd name="T0" fmla="*/ 190 w 190"/>
                <a:gd name="T1" fmla="*/ 1 h 133"/>
                <a:gd name="T2" fmla="*/ 189 w 190"/>
                <a:gd name="T3" fmla="*/ 0 h 133"/>
                <a:gd name="T4" fmla="*/ 127 w 190"/>
                <a:gd name="T5" fmla="*/ 0 h 133"/>
                <a:gd name="T6" fmla="*/ 125 w 190"/>
                <a:gd name="T7" fmla="*/ 0 h 133"/>
                <a:gd name="T8" fmla="*/ 65 w 190"/>
                <a:gd name="T9" fmla="*/ 0 h 133"/>
                <a:gd name="T10" fmla="*/ 63 w 190"/>
                <a:gd name="T11" fmla="*/ 0 h 133"/>
                <a:gd name="T12" fmla="*/ 1 w 190"/>
                <a:gd name="T13" fmla="*/ 0 h 133"/>
                <a:gd name="T14" fmla="*/ 0 w 190"/>
                <a:gd name="T15" fmla="*/ 1 h 133"/>
                <a:gd name="T16" fmla="*/ 0 w 190"/>
                <a:gd name="T17" fmla="*/ 2 h 133"/>
                <a:gd name="T18" fmla="*/ 0 w 190"/>
                <a:gd name="T19" fmla="*/ 2 h 133"/>
                <a:gd name="T20" fmla="*/ 25 w 190"/>
                <a:gd name="T21" fmla="*/ 133 h 133"/>
                <a:gd name="T22" fmla="*/ 28 w 190"/>
                <a:gd name="T23" fmla="*/ 132 h 133"/>
                <a:gd name="T24" fmla="*/ 10 w 190"/>
                <a:gd name="T25" fmla="*/ 38 h 133"/>
                <a:gd name="T26" fmla="*/ 180 w 190"/>
                <a:gd name="T27" fmla="*/ 38 h 133"/>
                <a:gd name="T28" fmla="*/ 162 w 190"/>
                <a:gd name="T29" fmla="*/ 132 h 133"/>
                <a:gd name="T30" fmla="*/ 165 w 190"/>
                <a:gd name="T31" fmla="*/ 133 h 133"/>
                <a:gd name="T32" fmla="*/ 190 w 190"/>
                <a:gd name="T33" fmla="*/ 2 h 133"/>
                <a:gd name="T34" fmla="*/ 190 w 190"/>
                <a:gd name="T35" fmla="*/ 2 h 133"/>
                <a:gd name="T36" fmla="*/ 190 w 190"/>
                <a:gd name="T37" fmla="*/ 1 h 133"/>
                <a:gd name="T38" fmla="*/ 185 w 190"/>
                <a:gd name="T39" fmla="*/ 3 h 133"/>
                <a:gd name="T40" fmla="*/ 157 w 190"/>
                <a:gd name="T41" fmla="*/ 34 h 133"/>
                <a:gd name="T42" fmla="*/ 129 w 190"/>
                <a:gd name="T43" fmla="*/ 3 h 133"/>
                <a:gd name="T44" fmla="*/ 185 w 190"/>
                <a:gd name="T45" fmla="*/ 3 h 133"/>
                <a:gd name="T46" fmla="*/ 154 w 190"/>
                <a:gd name="T47" fmla="*/ 35 h 133"/>
                <a:gd name="T48" fmla="*/ 98 w 190"/>
                <a:gd name="T49" fmla="*/ 35 h 133"/>
                <a:gd name="T50" fmla="*/ 126 w 190"/>
                <a:gd name="T51" fmla="*/ 4 h 133"/>
                <a:gd name="T52" fmla="*/ 154 w 190"/>
                <a:gd name="T53" fmla="*/ 35 h 133"/>
                <a:gd name="T54" fmla="*/ 123 w 190"/>
                <a:gd name="T55" fmla="*/ 3 h 133"/>
                <a:gd name="T56" fmla="*/ 95 w 190"/>
                <a:gd name="T57" fmla="*/ 34 h 133"/>
                <a:gd name="T58" fmla="*/ 67 w 190"/>
                <a:gd name="T59" fmla="*/ 3 h 133"/>
                <a:gd name="T60" fmla="*/ 123 w 190"/>
                <a:gd name="T61" fmla="*/ 3 h 133"/>
                <a:gd name="T62" fmla="*/ 92 w 190"/>
                <a:gd name="T63" fmla="*/ 35 h 133"/>
                <a:gd name="T64" fmla="*/ 36 w 190"/>
                <a:gd name="T65" fmla="*/ 35 h 133"/>
                <a:gd name="T66" fmla="*/ 64 w 190"/>
                <a:gd name="T67" fmla="*/ 4 h 133"/>
                <a:gd name="T68" fmla="*/ 92 w 190"/>
                <a:gd name="T69" fmla="*/ 35 h 133"/>
                <a:gd name="T70" fmla="*/ 61 w 190"/>
                <a:gd name="T71" fmla="*/ 3 h 133"/>
                <a:gd name="T72" fmla="*/ 33 w 190"/>
                <a:gd name="T73" fmla="*/ 34 h 133"/>
                <a:gd name="T74" fmla="*/ 5 w 190"/>
                <a:gd name="T75" fmla="*/ 3 h 133"/>
                <a:gd name="T76" fmla="*/ 61 w 190"/>
                <a:gd name="T77" fmla="*/ 3 h 133"/>
                <a:gd name="T78" fmla="*/ 4 w 190"/>
                <a:gd name="T79" fmla="*/ 6 h 133"/>
                <a:gd name="T80" fmla="*/ 30 w 190"/>
                <a:gd name="T81" fmla="*/ 35 h 133"/>
                <a:gd name="T82" fmla="*/ 9 w 190"/>
                <a:gd name="T83" fmla="*/ 35 h 133"/>
                <a:gd name="T84" fmla="*/ 4 w 190"/>
                <a:gd name="T85" fmla="*/ 6 h 133"/>
                <a:gd name="T86" fmla="*/ 160 w 190"/>
                <a:gd name="T87" fmla="*/ 35 h 133"/>
                <a:gd name="T88" fmla="*/ 186 w 190"/>
                <a:gd name="T89" fmla="*/ 6 h 133"/>
                <a:gd name="T90" fmla="*/ 181 w 190"/>
                <a:gd name="T91" fmla="*/ 35 h 133"/>
                <a:gd name="T92" fmla="*/ 160 w 190"/>
                <a:gd name="T93" fmla="*/ 35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0" h="133">
                  <a:moveTo>
                    <a:pt x="190" y="1"/>
                  </a:moveTo>
                  <a:cubicBezTo>
                    <a:pt x="190" y="0"/>
                    <a:pt x="189" y="0"/>
                    <a:pt x="189" y="0"/>
                  </a:cubicBezTo>
                  <a:cubicBezTo>
                    <a:pt x="127" y="0"/>
                    <a:pt x="127" y="0"/>
                    <a:pt x="127" y="0"/>
                  </a:cubicBezTo>
                  <a:cubicBezTo>
                    <a:pt x="125" y="0"/>
                    <a:pt x="125" y="0"/>
                    <a:pt x="125" y="0"/>
                  </a:cubicBezTo>
                  <a:cubicBezTo>
                    <a:pt x="65" y="0"/>
                    <a:pt x="65" y="0"/>
                    <a:pt x="65" y="0"/>
                  </a:cubicBezTo>
                  <a:cubicBezTo>
                    <a:pt x="63" y="0"/>
                    <a:pt x="63" y="0"/>
                    <a:pt x="63" y="0"/>
                  </a:cubicBezTo>
                  <a:cubicBezTo>
                    <a:pt x="1" y="0"/>
                    <a:pt x="1" y="0"/>
                    <a:pt x="1" y="0"/>
                  </a:cubicBezTo>
                  <a:cubicBezTo>
                    <a:pt x="1" y="0"/>
                    <a:pt x="0" y="0"/>
                    <a:pt x="0" y="1"/>
                  </a:cubicBezTo>
                  <a:cubicBezTo>
                    <a:pt x="0" y="1"/>
                    <a:pt x="0" y="1"/>
                    <a:pt x="0" y="2"/>
                  </a:cubicBezTo>
                  <a:cubicBezTo>
                    <a:pt x="0" y="2"/>
                    <a:pt x="0" y="2"/>
                    <a:pt x="0" y="2"/>
                  </a:cubicBezTo>
                  <a:cubicBezTo>
                    <a:pt x="25" y="133"/>
                    <a:pt x="25" y="133"/>
                    <a:pt x="25" y="133"/>
                  </a:cubicBezTo>
                  <a:cubicBezTo>
                    <a:pt x="28" y="132"/>
                    <a:pt x="28" y="132"/>
                    <a:pt x="28" y="132"/>
                  </a:cubicBezTo>
                  <a:cubicBezTo>
                    <a:pt x="10" y="38"/>
                    <a:pt x="10" y="38"/>
                    <a:pt x="10" y="38"/>
                  </a:cubicBezTo>
                  <a:cubicBezTo>
                    <a:pt x="180" y="38"/>
                    <a:pt x="180" y="38"/>
                    <a:pt x="180" y="38"/>
                  </a:cubicBezTo>
                  <a:cubicBezTo>
                    <a:pt x="162" y="132"/>
                    <a:pt x="162" y="132"/>
                    <a:pt x="162" y="132"/>
                  </a:cubicBezTo>
                  <a:cubicBezTo>
                    <a:pt x="165" y="133"/>
                    <a:pt x="165" y="133"/>
                    <a:pt x="165" y="133"/>
                  </a:cubicBezTo>
                  <a:cubicBezTo>
                    <a:pt x="190" y="2"/>
                    <a:pt x="190" y="2"/>
                    <a:pt x="190" y="2"/>
                  </a:cubicBezTo>
                  <a:cubicBezTo>
                    <a:pt x="190" y="2"/>
                    <a:pt x="190" y="2"/>
                    <a:pt x="190" y="2"/>
                  </a:cubicBezTo>
                  <a:cubicBezTo>
                    <a:pt x="190" y="1"/>
                    <a:pt x="190" y="1"/>
                    <a:pt x="190" y="1"/>
                  </a:cubicBezTo>
                  <a:close/>
                  <a:moveTo>
                    <a:pt x="185" y="3"/>
                  </a:moveTo>
                  <a:cubicBezTo>
                    <a:pt x="157" y="34"/>
                    <a:pt x="157" y="34"/>
                    <a:pt x="157" y="34"/>
                  </a:cubicBezTo>
                  <a:cubicBezTo>
                    <a:pt x="129" y="3"/>
                    <a:pt x="129" y="3"/>
                    <a:pt x="129" y="3"/>
                  </a:cubicBezTo>
                  <a:lnTo>
                    <a:pt x="185" y="3"/>
                  </a:lnTo>
                  <a:close/>
                  <a:moveTo>
                    <a:pt x="154" y="35"/>
                  </a:moveTo>
                  <a:cubicBezTo>
                    <a:pt x="98" y="35"/>
                    <a:pt x="98" y="35"/>
                    <a:pt x="98" y="35"/>
                  </a:cubicBezTo>
                  <a:cubicBezTo>
                    <a:pt x="126" y="4"/>
                    <a:pt x="126" y="4"/>
                    <a:pt x="126" y="4"/>
                  </a:cubicBezTo>
                  <a:lnTo>
                    <a:pt x="154" y="35"/>
                  </a:lnTo>
                  <a:close/>
                  <a:moveTo>
                    <a:pt x="123" y="3"/>
                  </a:moveTo>
                  <a:cubicBezTo>
                    <a:pt x="95" y="34"/>
                    <a:pt x="95" y="34"/>
                    <a:pt x="95" y="34"/>
                  </a:cubicBezTo>
                  <a:cubicBezTo>
                    <a:pt x="67" y="3"/>
                    <a:pt x="67" y="3"/>
                    <a:pt x="67" y="3"/>
                  </a:cubicBezTo>
                  <a:lnTo>
                    <a:pt x="123" y="3"/>
                  </a:lnTo>
                  <a:close/>
                  <a:moveTo>
                    <a:pt x="92" y="35"/>
                  </a:moveTo>
                  <a:cubicBezTo>
                    <a:pt x="36" y="35"/>
                    <a:pt x="36" y="35"/>
                    <a:pt x="36" y="35"/>
                  </a:cubicBezTo>
                  <a:cubicBezTo>
                    <a:pt x="64" y="4"/>
                    <a:pt x="64" y="4"/>
                    <a:pt x="64" y="4"/>
                  </a:cubicBezTo>
                  <a:lnTo>
                    <a:pt x="92" y="35"/>
                  </a:lnTo>
                  <a:close/>
                  <a:moveTo>
                    <a:pt x="61" y="3"/>
                  </a:moveTo>
                  <a:cubicBezTo>
                    <a:pt x="33" y="34"/>
                    <a:pt x="33" y="34"/>
                    <a:pt x="33" y="34"/>
                  </a:cubicBezTo>
                  <a:cubicBezTo>
                    <a:pt x="5" y="3"/>
                    <a:pt x="5" y="3"/>
                    <a:pt x="5" y="3"/>
                  </a:cubicBezTo>
                  <a:lnTo>
                    <a:pt x="61" y="3"/>
                  </a:lnTo>
                  <a:close/>
                  <a:moveTo>
                    <a:pt x="4" y="6"/>
                  </a:moveTo>
                  <a:cubicBezTo>
                    <a:pt x="30" y="35"/>
                    <a:pt x="30" y="35"/>
                    <a:pt x="30" y="35"/>
                  </a:cubicBezTo>
                  <a:cubicBezTo>
                    <a:pt x="9" y="35"/>
                    <a:pt x="9" y="35"/>
                    <a:pt x="9" y="35"/>
                  </a:cubicBezTo>
                  <a:lnTo>
                    <a:pt x="4" y="6"/>
                  </a:lnTo>
                  <a:close/>
                  <a:moveTo>
                    <a:pt x="160" y="35"/>
                  </a:moveTo>
                  <a:cubicBezTo>
                    <a:pt x="186" y="6"/>
                    <a:pt x="186" y="6"/>
                    <a:pt x="186" y="6"/>
                  </a:cubicBezTo>
                  <a:cubicBezTo>
                    <a:pt x="181" y="35"/>
                    <a:pt x="181" y="35"/>
                    <a:pt x="181" y="35"/>
                  </a:cubicBezTo>
                  <a:lnTo>
                    <a:pt x="160" y="35"/>
                  </a:lnTo>
                  <a:close/>
                </a:path>
              </a:pathLst>
            </a:custGeom>
            <a:noFill/>
            <a:ln w="11113" cap="flat">
              <a:solidFill>
                <a:srgbClr val="FFFFFF"/>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endParaRPr>
                <a:cs typeface="+mn-ea"/>
                <a:sym typeface="+mn-lt"/>
              </a:endParaRPr>
            </a:p>
          </p:txBody>
        </p:sp>
        <p:sp>
          <p:nvSpPr>
            <p:cNvPr id="480" name="íŝ1íḓe"/>
            <p:cNvSpPr/>
            <p:nvPr/>
          </p:nvSpPr>
          <p:spPr bwMode="auto">
            <a:xfrm>
              <a:off x="5386330" y="5479400"/>
              <a:ext cx="143210" cy="97158"/>
            </a:xfrm>
            <a:custGeom>
              <a:avLst/>
              <a:gdLst>
                <a:gd name="T0" fmla="*/ 0 w 142"/>
                <a:gd name="T1" fmla="*/ 0 h 97"/>
                <a:gd name="T2" fmla="*/ 14 w 142"/>
                <a:gd name="T3" fmla="*/ 93 h 97"/>
                <a:gd name="T4" fmla="*/ 19 w 142"/>
                <a:gd name="T5" fmla="*/ 97 h 97"/>
                <a:gd name="T6" fmla="*/ 123 w 142"/>
                <a:gd name="T7" fmla="*/ 97 h 97"/>
                <a:gd name="T8" fmla="*/ 128 w 142"/>
                <a:gd name="T9" fmla="*/ 93 h 97"/>
                <a:gd name="T10" fmla="*/ 142 w 142"/>
                <a:gd name="T11" fmla="*/ 0 h 97"/>
                <a:gd name="T12" fmla="*/ 0 w 14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42" h="97">
                  <a:moveTo>
                    <a:pt x="0" y="0"/>
                  </a:moveTo>
                  <a:cubicBezTo>
                    <a:pt x="14" y="93"/>
                    <a:pt x="14" y="93"/>
                    <a:pt x="14" y="93"/>
                  </a:cubicBezTo>
                  <a:cubicBezTo>
                    <a:pt x="15" y="95"/>
                    <a:pt x="17" y="97"/>
                    <a:pt x="19" y="97"/>
                  </a:cubicBezTo>
                  <a:cubicBezTo>
                    <a:pt x="123" y="97"/>
                    <a:pt x="123" y="97"/>
                    <a:pt x="123" y="97"/>
                  </a:cubicBezTo>
                  <a:cubicBezTo>
                    <a:pt x="125" y="97"/>
                    <a:pt x="127" y="95"/>
                    <a:pt x="128" y="93"/>
                  </a:cubicBezTo>
                  <a:cubicBezTo>
                    <a:pt x="142" y="0"/>
                    <a:pt x="142" y="0"/>
                    <a:pt x="142" y="0"/>
                  </a:cubicBezTo>
                  <a:lnTo>
                    <a:pt x="0" y="0"/>
                  </a:lnTo>
                  <a:close/>
                </a:path>
              </a:pathLst>
            </a:custGeom>
            <a:solidFill>
              <a:srgbClr val="9E5A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81" name="íŝḷiḍè"/>
            <p:cNvSpPr/>
            <p:nvPr/>
          </p:nvSpPr>
          <p:spPr bwMode="auto">
            <a:xfrm>
              <a:off x="5458216" y="5479400"/>
              <a:ext cx="71324" cy="97158"/>
            </a:xfrm>
            <a:custGeom>
              <a:avLst/>
              <a:gdLst>
                <a:gd name="T0" fmla="*/ 0 w 71"/>
                <a:gd name="T1" fmla="*/ 0 h 97"/>
                <a:gd name="T2" fmla="*/ 0 w 71"/>
                <a:gd name="T3" fmla="*/ 97 h 97"/>
                <a:gd name="T4" fmla="*/ 52 w 71"/>
                <a:gd name="T5" fmla="*/ 97 h 97"/>
                <a:gd name="T6" fmla="*/ 57 w 71"/>
                <a:gd name="T7" fmla="*/ 93 h 97"/>
                <a:gd name="T8" fmla="*/ 71 w 71"/>
                <a:gd name="T9" fmla="*/ 0 h 97"/>
                <a:gd name="T10" fmla="*/ 0 w 71"/>
                <a:gd name="T11" fmla="*/ 0 h 97"/>
              </a:gdLst>
              <a:ahLst/>
              <a:cxnLst>
                <a:cxn ang="0">
                  <a:pos x="T0" y="T1"/>
                </a:cxn>
                <a:cxn ang="0">
                  <a:pos x="T2" y="T3"/>
                </a:cxn>
                <a:cxn ang="0">
                  <a:pos x="T4" y="T5"/>
                </a:cxn>
                <a:cxn ang="0">
                  <a:pos x="T6" y="T7"/>
                </a:cxn>
                <a:cxn ang="0">
                  <a:pos x="T8" y="T9"/>
                </a:cxn>
                <a:cxn ang="0">
                  <a:pos x="T10" y="T11"/>
                </a:cxn>
              </a:cxnLst>
              <a:rect l="0" t="0" r="r" b="b"/>
              <a:pathLst>
                <a:path w="71" h="97">
                  <a:moveTo>
                    <a:pt x="0" y="0"/>
                  </a:moveTo>
                  <a:cubicBezTo>
                    <a:pt x="0" y="97"/>
                    <a:pt x="0" y="97"/>
                    <a:pt x="0" y="97"/>
                  </a:cubicBezTo>
                  <a:cubicBezTo>
                    <a:pt x="52" y="97"/>
                    <a:pt x="52" y="97"/>
                    <a:pt x="52" y="97"/>
                  </a:cubicBezTo>
                  <a:cubicBezTo>
                    <a:pt x="54" y="97"/>
                    <a:pt x="56" y="95"/>
                    <a:pt x="57" y="93"/>
                  </a:cubicBezTo>
                  <a:cubicBezTo>
                    <a:pt x="71" y="0"/>
                    <a:pt x="71" y="0"/>
                    <a:pt x="71" y="0"/>
                  </a:cubicBezTo>
                  <a:lnTo>
                    <a:pt x="0" y="0"/>
                  </a:lnTo>
                  <a:close/>
                </a:path>
              </a:pathLst>
            </a:custGeom>
            <a:solidFill>
              <a:srgbClr val="954A3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82" name="ísľîḑê"/>
            <p:cNvSpPr/>
            <p:nvPr/>
          </p:nvSpPr>
          <p:spPr bwMode="auto">
            <a:xfrm>
              <a:off x="5379591" y="5465360"/>
              <a:ext cx="156688" cy="16848"/>
            </a:xfrm>
            <a:custGeom>
              <a:avLst/>
              <a:gdLst>
                <a:gd name="T0" fmla="*/ 147 w 156"/>
                <a:gd name="T1" fmla="*/ 17 h 17"/>
                <a:gd name="T2" fmla="*/ 9 w 156"/>
                <a:gd name="T3" fmla="*/ 17 h 17"/>
                <a:gd name="T4" fmla="*/ 0 w 156"/>
                <a:gd name="T5" fmla="*/ 8 h 17"/>
                <a:gd name="T6" fmla="*/ 0 w 156"/>
                <a:gd name="T7" fmla="*/ 8 h 17"/>
                <a:gd name="T8" fmla="*/ 9 w 156"/>
                <a:gd name="T9" fmla="*/ 0 h 17"/>
                <a:gd name="T10" fmla="*/ 147 w 156"/>
                <a:gd name="T11" fmla="*/ 0 h 17"/>
                <a:gd name="T12" fmla="*/ 156 w 156"/>
                <a:gd name="T13" fmla="*/ 8 h 17"/>
                <a:gd name="T14" fmla="*/ 156 w 156"/>
                <a:gd name="T15" fmla="*/ 8 h 17"/>
                <a:gd name="T16" fmla="*/ 147 w 156"/>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17">
                  <a:moveTo>
                    <a:pt x="147" y="17"/>
                  </a:moveTo>
                  <a:cubicBezTo>
                    <a:pt x="9" y="17"/>
                    <a:pt x="9" y="17"/>
                    <a:pt x="9" y="17"/>
                  </a:cubicBezTo>
                  <a:cubicBezTo>
                    <a:pt x="4" y="17"/>
                    <a:pt x="0" y="13"/>
                    <a:pt x="0" y="8"/>
                  </a:cubicBezTo>
                  <a:cubicBezTo>
                    <a:pt x="0" y="8"/>
                    <a:pt x="0" y="8"/>
                    <a:pt x="0" y="8"/>
                  </a:cubicBezTo>
                  <a:cubicBezTo>
                    <a:pt x="0" y="4"/>
                    <a:pt x="4" y="0"/>
                    <a:pt x="9" y="0"/>
                  </a:cubicBezTo>
                  <a:cubicBezTo>
                    <a:pt x="147" y="0"/>
                    <a:pt x="147" y="0"/>
                    <a:pt x="147" y="0"/>
                  </a:cubicBezTo>
                  <a:cubicBezTo>
                    <a:pt x="152" y="0"/>
                    <a:pt x="156" y="4"/>
                    <a:pt x="156" y="8"/>
                  </a:cubicBezTo>
                  <a:cubicBezTo>
                    <a:pt x="156" y="8"/>
                    <a:pt x="156" y="8"/>
                    <a:pt x="156" y="8"/>
                  </a:cubicBezTo>
                  <a:cubicBezTo>
                    <a:pt x="156" y="13"/>
                    <a:pt x="152" y="17"/>
                    <a:pt x="147" y="17"/>
                  </a:cubicBezTo>
                  <a:close/>
                </a:path>
              </a:pathLst>
            </a:custGeom>
            <a:solidFill>
              <a:srgbClr val="77392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83" name="ïṡḻídè"/>
            <p:cNvSpPr/>
            <p:nvPr/>
          </p:nvSpPr>
          <p:spPr bwMode="auto">
            <a:xfrm>
              <a:off x="5486296" y="5465921"/>
              <a:ext cx="28080" cy="41559"/>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2" y="41"/>
                    <a:pt x="14" y="41"/>
                  </a:cubicBezTo>
                  <a:cubicBezTo>
                    <a:pt x="7"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84" name="íSľíḑê"/>
            <p:cNvSpPr/>
            <p:nvPr/>
          </p:nvSpPr>
          <p:spPr bwMode="auto">
            <a:xfrm>
              <a:off x="5443614" y="5465921"/>
              <a:ext cx="28642" cy="41559"/>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1" y="41"/>
                    <a:pt x="14" y="41"/>
                  </a:cubicBezTo>
                  <a:cubicBezTo>
                    <a:pt x="6"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85" name="îşḷîḋê"/>
            <p:cNvSpPr/>
            <p:nvPr/>
          </p:nvSpPr>
          <p:spPr bwMode="auto">
            <a:xfrm>
              <a:off x="5401493" y="5465921"/>
              <a:ext cx="27519" cy="41559"/>
            </a:xfrm>
            <a:custGeom>
              <a:avLst/>
              <a:gdLst>
                <a:gd name="T0" fmla="*/ 27 w 27"/>
                <a:gd name="T1" fmla="*/ 28 h 41"/>
                <a:gd name="T2" fmla="*/ 14 w 27"/>
                <a:gd name="T3" fmla="*/ 41 h 41"/>
                <a:gd name="T4" fmla="*/ 0 w 27"/>
                <a:gd name="T5" fmla="*/ 28 h 41"/>
                <a:gd name="T6" fmla="*/ 14 w 27"/>
                <a:gd name="T7" fmla="*/ 0 h 41"/>
                <a:gd name="T8" fmla="*/ 27 w 27"/>
                <a:gd name="T9" fmla="*/ 28 h 41"/>
              </a:gdLst>
              <a:ahLst/>
              <a:cxnLst>
                <a:cxn ang="0">
                  <a:pos x="T0" y="T1"/>
                </a:cxn>
                <a:cxn ang="0">
                  <a:pos x="T2" y="T3"/>
                </a:cxn>
                <a:cxn ang="0">
                  <a:pos x="T4" y="T5"/>
                </a:cxn>
                <a:cxn ang="0">
                  <a:pos x="T6" y="T7"/>
                </a:cxn>
                <a:cxn ang="0">
                  <a:pos x="T8" y="T9"/>
                </a:cxn>
              </a:cxnLst>
              <a:rect l="0" t="0" r="r" b="b"/>
              <a:pathLst>
                <a:path w="27" h="41">
                  <a:moveTo>
                    <a:pt x="27" y="28"/>
                  </a:moveTo>
                  <a:cubicBezTo>
                    <a:pt x="27" y="35"/>
                    <a:pt x="21" y="41"/>
                    <a:pt x="14" y="41"/>
                  </a:cubicBezTo>
                  <a:cubicBezTo>
                    <a:pt x="6" y="41"/>
                    <a:pt x="0" y="35"/>
                    <a:pt x="0" y="28"/>
                  </a:cubicBezTo>
                  <a:cubicBezTo>
                    <a:pt x="0" y="20"/>
                    <a:pt x="14" y="0"/>
                    <a:pt x="14" y="0"/>
                  </a:cubicBezTo>
                  <a:cubicBezTo>
                    <a:pt x="14" y="0"/>
                    <a:pt x="27" y="20"/>
                    <a:pt x="27"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86" name="isľiḓe"/>
            <p:cNvSpPr/>
            <p:nvPr/>
          </p:nvSpPr>
          <p:spPr bwMode="auto">
            <a:xfrm>
              <a:off x="5458216" y="5465921"/>
              <a:ext cx="14040" cy="41559"/>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7"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87" name="iṧlîḍé"/>
            <p:cNvSpPr/>
            <p:nvPr/>
          </p:nvSpPr>
          <p:spPr bwMode="auto">
            <a:xfrm>
              <a:off x="5500336" y="5465921"/>
              <a:ext cx="14040" cy="41559"/>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8"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88" name="íṩlíďê"/>
            <p:cNvSpPr/>
            <p:nvPr/>
          </p:nvSpPr>
          <p:spPr bwMode="auto">
            <a:xfrm>
              <a:off x="5415534" y="5465921"/>
              <a:ext cx="13479" cy="41559"/>
            </a:xfrm>
            <a:custGeom>
              <a:avLst/>
              <a:gdLst>
                <a:gd name="T0" fmla="*/ 0 w 13"/>
                <a:gd name="T1" fmla="*/ 0 h 41"/>
                <a:gd name="T2" fmla="*/ 0 w 13"/>
                <a:gd name="T3" fmla="*/ 41 h 41"/>
                <a:gd name="T4" fmla="*/ 13 w 13"/>
                <a:gd name="T5" fmla="*/ 28 h 41"/>
                <a:gd name="T6" fmla="*/ 0 w 13"/>
                <a:gd name="T7" fmla="*/ 0 h 41"/>
              </a:gdLst>
              <a:ahLst/>
              <a:cxnLst>
                <a:cxn ang="0">
                  <a:pos x="T0" y="T1"/>
                </a:cxn>
                <a:cxn ang="0">
                  <a:pos x="T2" y="T3"/>
                </a:cxn>
                <a:cxn ang="0">
                  <a:pos x="T4" y="T5"/>
                </a:cxn>
                <a:cxn ang="0">
                  <a:pos x="T6" y="T7"/>
                </a:cxn>
              </a:cxnLst>
              <a:rect l="0" t="0" r="r" b="b"/>
              <a:pathLst>
                <a:path w="13" h="41">
                  <a:moveTo>
                    <a:pt x="0" y="0"/>
                  </a:moveTo>
                  <a:cubicBezTo>
                    <a:pt x="0" y="41"/>
                    <a:pt x="0" y="41"/>
                    <a:pt x="0" y="41"/>
                  </a:cubicBezTo>
                  <a:cubicBezTo>
                    <a:pt x="7" y="41"/>
                    <a:pt x="13" y="35"/>
                    <a:pt x="13" y="28"/>
                  </a:cubicBezTo>
                  <a:cubicBezTo>
                    <a:pt x="13"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89" name="ïSļîdé"/>
            <p:cNvSpPr/>
            <p:nvPr/>
          </p:nvSpPr>
          <p:spPr bwMode="auto">
            <a:xfrm>
              <a:off x="5495282" y="5460305"/>
              <a:ext cx="11232" cy="10671"/>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0" name="ïs1ïḍè"/>
            <p:cNvSpPr/>
            <p:nvPr/>
          </p:nvSpPr>
          <p:spPr bwMode="auto">
            <a:xfrm>
              <a:off x="5452038" y="5460305"/>
              <a:ext cx="11794" cy="10671"/>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1" name="îṥḻîḍè"/>
            <p:cNvSpPr/>
            <p:nvPr/>
          </p:nvSpPr>
          <p:spPr bwMode="auto">
            <a:xfrm>
              <a:off x="5409917" y="5460305"/>
              <a:ext cx="10671" cy="10671"/>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2" name="íŝļïḋe"/>
            <p:cNvSpPr/>
            <p:nvPr/>
          </p:nvSpPr>
          <p:spPr bwMode="auto">
            <a:xfrm>
              <a:off x="5393631" y="5522643"/>
              <a:ext cx="128608" cy="16848"/>
            </a:xfrm>
            <a:custGeom>
              <a:avLst/>
              <a:gdLst>
                <a:gd name="T0" fmla="*/ 226 w 229"/>
                <a:gd name="T1" fmla="*/ 30 h 30"/>
                <a:gd name="T2" fmla="*/ 229 w 229"/>
                <a:gd name="T3" fmla="*/ 0 h 30"/>
                <a:gd name="T4" fmla="*/ 0 w 229"/>
                <a:gd name="T5" fmla="*/ 0 h 30"/>
                <a:gd name="T6" fmla="*/ 3 w 229"/>
                <a:gd name="T7" fmla="*/ 30 h 30"/>
                <a:gd name="T8" fmla="*/ 226 w 229"/>
                <a:gd name="T9" fmla="*/ 30 h 30"/>
              </a:gdLst>
              <a:ahLst/>
              <a:cxnLst>
                <a:cxn ang="0">
                  <a:pos x="T0" y="T1"/>
                </a:cxn>
                <a:cxn ang="0">
                  <a:pos x="T2" y="T3"/>
                </a:cxn>
                <a:cxn ang="0">
                  <a:pos x="T4" y="T5"/>
                </a:cxn>
                <a:cxn ang="0">
                  <a:pos x="T6" y="T7"/>
                </a:cxn>
                <a:cxn ang="0">
                  <a:pos x="T8" y="T9"/>
                </a:cxn>
              </a:cxnLst>
              <a:rect l="0" t="0" r="r" b="b"/>
              <a:pathLst>
                <a:path w="229" h="30">
                  <a:moveTo>
                    <a:pt x="226" y="30"/>
                  </a:moveTo>
                  <a:lnTo>
                    <a:pt x="229" y="0"/>
                  </a:lnTo>
                  <a:lnTo>
                    <a:pt x="0" y="0"/>
                  </a:lnTo>
                  <a:lnTo>
                    <a:pt x="3" y="30"/>
                  </a:lnTo>
                  <a:lnTo>
                    <a:pt x="226" y="30"/>
                  </a:lnTo>
                  <a:close/>
                </a:path>
              </a:pathLst>
            </a:custGeom>
            <a:solidFill>
              <a:srgbClr val="41B79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3" name="iŝļîde"/>
            <p:cNvSpPr/>
            <p:nvPr/>
          </p:nvSpPr>
          <p:spPr bwMode="auto">
            <a:xfrm>
              <a:off x="5458216" y="5522643"/>
              <a:ext cx="64023" cy="16848"/>
            </a:xfrm>
            <a:custGeom>
              <a:avLst/>
              <a:gdLst>
                <a:gd name="T0" fmla="*/ 0 w 114"/>
                <a:gd name="T1" fmla="*/ 30 h 30"/>
                <a:gd name="T2" fmla="*/ 111 w 114"/>
                <a:gd name="T3" fmla="*/ 30 h 30"/>
                <a:gd name="T4" fmla="*/ 114 w 114"/>
                <a:gd name="T5" fmla="*/ 0 h 30"/>
                <a:gd name="T6" fmla="*/ 0 w 114"/>
                <a:gd name="T7" fmla="*/ 0 h 30"/>
                <a:gd name="T8" fmla="*/ 0 w 114"/>
                <a:gd name="T9" fmla="*/ 30 h 30"/>
              </a:gdLst>
              <a:ahLst/>
              <a:cxnLst>
                <a:cxn ang="0">
                  <a:pos x="T0" y="T1"/>
                </a:cxn>
                <a:cxn ang="0">
                  <a:pos x="T2" y="T3"/>
                </a:cxn>
                <a:cxn ang="0">
                  <a:pos x="T4" y="T5"/>
                </a:cxn>
                <a:cxn ang="0">
                  <a:pos x="T6" y="T7"/>
                </a:cxn>
                <a:cxn ang="0">
                  <a:pos x="T8" y="T9"/>
                </a:cxn>
              </a:cxnLst>
              <a:rect l="0" t="0" r="r" b="b"/>
              <a:pathLst>
                <a:path w="114" h="30">
                  <a:moveTo>
                    <a:pt x="0" y="30"/>
                  </a:moveTo>
                  <a:lnTo>
                    <a:pt x="111" y="30"/>
                  </a:lnTo>
                  <a:lnTo>
                    <a:pt x="114" y="0"/>
                  </a:lnTo>
                  <a:lnTo>
                    <a:pt x="0" y="0"/>
                  </a:lnTo>
                  <a:lnTo>
                    <a:pt x="0" y="30"/>
                  </a:lnTo>
                  <a:close/>
                </a:path>
              </a:pathLst>
            </a:custGeom>
            <a:solidFill>
              <a:srgbClr val="22996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4" name="îś1ïḓe"/>
            <p:cNvSpPr/>
            <p:nvPr/>
          </p:nvSpPr>
          <p:spPr bwMode="auto">
            <a:xfrm>
              <a:off x="5395316" y="5539492"/>
              <a:ext cx="125238" cy="7301"/>
            </a:xfrm>
            <a:custGeom>
              <a:avLst/>
              <a:gdLst>
                <a:gd name="T0" fmla="*/ 223 w 223"/>
                <a:gd name="T1" fmla="*/ 0 h 13"/>
                <a:gd name="T2" fmla="*/ 0 w 223"/>
                <a:gd name="T3" fmla="*/ 0 h 13"/>
                <a:gd name="T4" fmla="*/ 2 w 223"/>
                <a:gd name="T5" fmla="*/ 13 h 13"/>
                <a:gd name="T6" fmla="*/ 221 w 223"/>
                <a:gd name="T7" fmla="*/ 13 h 13"/>
                <a:gd name="T8" fmla="*/ 223 w 223"/>
                <a:gd name="T9" fmla="*/ 0 h 13"/>
              </a:gdLst>
              <a:ahLst/>
              <a:cxnLst>
                <a:cxn ang="0">
                  <a:pos x="T0" y="T1"/>
                </a:cxn>
                <a:cxn ang="0">
                  <a:pos x="T2" y="T3"/>
                </a:cxn>
                <a:cxn ang="0">
                  <a:pos x="T4" y="T5"/>
                </a:cxn>
                <a:cxn ang="0">
                  <a:pos x="T6" y="T7"/>
                </a:cxn>
                <a:cxn ang="0">
                  <a:pos x="T8" y="T9"/>
                </a:cxn>
              </a:cxnLst>
              <a:rect l="0" t="0" r="r" b="b"/>
              <a:pathLst>
                <a:path w="223" h="13">
                  <a:moveTo>
                    <a:pt x="223" y="0"/>
                  </a:moveTo>
                  <a:lnTo>
                    <a:pt x="0" y="0"/>
                  </a:lnTo>
                  <a:lnTo>
                    <a:pt x="2" y="13"/>
                  </a:lnTo>
                  <a:lnTo>
                    <a:pt x="221" y="13"/>
                  </a:lnTo>
                  <a:lnTo>
                    <a:pt x="223" y="0"/>
                  </a:lnTo>
                  <a:close/>
                </a:path>
              </a:pathLst>
            </a:custGeom>
            <a:solidFill>
              <a:srgbClr val="56CCA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5" name="iṡḻîḋé"/>
            <p:cNvSpPr/>
            <p:nvPr/>
          </p:nvSpPr>
          <p:spPr bwMode="auto">
            <a:xfrm>
              <a:off x="5458216" y="5539492"/>
              <a:ext cx="62339" cy="7301"/>
            </a:xfrm>
            <a:custGeom>
              <a:avLst/>
              <a:gdLst>
                <a:gd name="T0" fmla="*/ 0 w 111"/>
                <a:gd name="T1" fmla="*/ 13 h 13"/>
                <a:gd name="T2" fmla="*/ 109 w 111"/>
                <a:gd name="T3" fmla="*/ 13 h 13"/>
                <a:gd name="T4" fmla="*/ 111 w 111"/>
                <a:gd name="T5" fmla="*/ 0 h 13"/>
                <a:gd name="T6" fmla="*/ 0 w 111"/>
                <a:gd name="T7" fmla="*/ 0 h 13"/>
                <a:gd name="T8" fmla="*/ 0 w 111"/>
                <a:gd name="T9" fmla="*/ 13 h 13"/>
              </a:gdLst>
              <a:ahLst/>
              <a:cxnLst>
                <a:cxn ang="0">
                  <a:pos x="T0" y="T1"/>
                </a:cxn>
                <a:cxn ang="0">
                  <a:pos x="T2" y="T3"/>
                </a:cxn>
                <a:cxn ang="0">
                  <a:pos x="T4" y="T5"/>
                </a:cxn>
                <a:cxn ang="0">
                  <a:pos x="T6" y="T7"/>
                </a:cxn>
                <a:cxn ang="0">
                  <a:pos x="T8" y="T9"/>
                </a:cxn>
              </a:cxnLst>
              <a:rect l="0" t="0" r="r" b="b"/>
              <a:pathLst>
                <a:path w="111" h="13">
                  <a:moveTo>
                    <a:pt x="0" y="13"/>
                  </a:moveTo>
                  <a:lnTo>
                    <a:pt x="109" y="13"/>
                  </a:lnTo>
                  <a:lnTo>
                    <a:pt x="111" y="0"/>
                  </a:lnTo>
                  <a:lnTo>
                    <a:pt x="0" y="0"/>
                  </a:lnTo>
                  <a:lnTo>
                    <a:pt x="0" y="13"/>
                  </a:lnTo>
                  <a:close/>
                </a:path>
              </a:pathLst>
            </a:custGeom>
            <a:solidFill>
              <a:srgbClr val="41B79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6" name="i$ľïdê"/>
            <p:cNvSpPr/>
            <p:nvPr/>
          </p:nvSpPr>
          <p:spPr bwMode="auto">
            <a:xfrm>
              <a:off x="5360496" y="4862194"/>
              <a:ext cx="194878" cy="456025"/>
            </a:xfrm>
            <a:custGeom>
              <a:avLst/>
              <a:gdLst>
                <a:gd name="T0" fmla="*/ 127 w 194"/>
                <a:gd name="T1" fmla="*/ 3 h 454"/>
                <a:gd name="T2" fmla="*/ 97 w 194"/>
                <a:gd name="T3" fmla="*/ 0 h 454"/>
                <a:gd name="T4" fmla="*/ 67 w 194"/>
                <a:gd name="T5" fmla="*/ 3 h 454"/>
                <a:gd name="T6" fmla="*/ 76 w 194"/>
                <a:gd name="T7" fmla="*/ 454 h 454"/>
                <a:gd name="T8" fmla="*/ 97 w 194"/>
                <a:gd name="T9" fmla="*/ 454 h 454"/>
                <a:gd name="T10" fmla="*/ 97 w 194"/>
                <a:gd name="T11" fmla="*/ 454 h 454"/>
                <a:gd name="T12" fmla="*/ 118 w 194"/>
                <a:gd name="T13" fmla="*/ 454 h 454"/>
                <a:gd name="T14" fmla="*/ 127 w 194"/>
                <a:gd name="T15" fmla="*/ 3 h 4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54">
                  <a:moveTo>
                    <a:pt x="127" y="3"/>
                  </a:moveTo>
                  <a:cubicBezTo>
                    <a:pt x="111" y="0"/>
                    <a:pt x="100" y="0"/>
                    <a:pt x="97" y="0"/>
                  </a:cubicBezTo>
                  <a:cubicBezTo>
                    <a:pt x="94" y="0"/>
                    <a:pt x="83" y="0"/>
                    <a:pt x="67" y="3"/>
                  </a:cubicBezTo>
                  <a:cubicBezTo>
                    <a:pt x="45" y="47"/>
                    <a:pt x="0" y="180"/>
                    <a:pt x="76" y="454"/>
                  </a:cubicBezTo>
                  <a:cubicBezTo>
                    <a:pt x="97" y="454"/>
                    <a:pt x="97" y="454"/>
                    <a:pt x="97" y="454"/>
                  </a:cubicBezTo>
                  <a:cubicBezTo>
                    <a:pt x="97" y="454"/>
                    <a:pt x="97" y="454"/>
                    <a:pt x="97" y="454"/>
                  </a:cubicBezTo>
                  <a:cubicBezTo>
                    <a:pt x="118" y="454"/>
                    <a:pt x="118" y="454"/>
                    <a:pt x="118" y="454"/>
                  </a:cubicBezTo>
                  <a:cubicBezTo>
                    <a:pt x="194" y="180"/>
                    <a:pt x="149" y="47"/>
                    <a:pt x="127" y="3"/>
                  </a:cubicBezTo>
                  <a:close/>
                </a:path>
              </a:pathLst>
            </a:custGeom>
            <a:solidFill>
              <a:srgbClr val="56CCA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7" name="îṣḻïďe"/>
            <p:cNvSpPr/>
            <p:nvPr/>
          </p:nvSpPr>
          <p:spPr bwMode="auto">
            <a:xfrm>
              <a:off x="5501459" y="4879604"/>
              <a:ext cx="202178" cy="438615"/>
            </a:xfrm>
            <a:custGeom>
              <a:avLst/>
              <a:gdLst>
                <a:gd name="T0" fmla="*/ 106 w 201"/>
                <a:gd name="T1" fmla="*/ 30 h 437"/>
                <a:gd name="T2" fmla="*/ 50 w 201"/>
                <a:gd name="T3" fmla="*/ 0 h 437"/>
                <a:gd name="T4" fmla="*/ 0 w 201"/>
                <a:gd name="T5" fmla="*/ 437 h 437"/>
                <a:gd name="T6" fmla="*/ 27 w 201"/>
                <a:gd name="T7" fmla="*/ 437 h 437"/>
                <a:gd name="T8" fmla="*/ 106 w 201"/>
                <a:gd name="T9" fmla="*/ 30 h 437"/>
              </a:gdLst>
              <a:ahLst/>
              <a:cxnLst>
                <a:cxn ang="0">
                  <a:pos x="T0" y="T1"/>
                </a:cxn>
                <a:cxn ang="0">
                  <a:pos x="T2" y="T3"/>
                </a:cxn>
                <a:cxn ang="0">
                  <a:pos x="T4" y="T5"/>
                </a:cxn>
                <a:cxn ang="0">
                  <a:pos x="T6" y="T7"/>
                </a:cxn>
                <a:cxn ang="0">
                  <a:pos x="T8" y="T9"/>
                </a:cxn>
              </a:cxnLst>
              <a:rect l="0" t="0" r="r" b="b"/>
              <a:pathLst>
                <a:path w="201" h="437">
                  <a:moveTo>
                    <a:pt x="106" y="30"/>
                  </a:moveTo>
                  <a:cubicBezTo>
                    <a:pt x="88" y="16"/>
                    <a:pt x="69" y="6"/>
                    <a:pt x="50" y="0"/>
                  </a:cubicBezTo>
                  <a:cubicBezTo>
                    <a:pt x="70" y="72"/>
                    <a:pt x="106" y="259"/>
                    <a:pt x="0" y="437"/>
                  </a:cubicBezTo>
                  <a:cubicBezTo>
                    <a:pt x="27" y="437"/>
                    <a:pt x="27" y="437"/>
                    <a:pt x="27" y="437"/>
                  </a:cubicBezTo>
                  <a:cubicBezTo>
                    <a:pt x="27" y="437"/>
                    <a:pt x="201" y="244"/>
                    <a:pt x="106" y="30"/>
                  </a:cubicBezTo>
                  <a:close/>
                </a:path>
              </a:pathLst>
            </a:custGeom>
            <a:solidFill>
              <a:srgbClr val="56CCA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8" name="íSḷíḑè"/>
            <p:cNvSpPr/>
            <p:nvPr/>
          </p:nvSpPr>
          <p:spPr bwMode="auto">
            <a:xfrm>
              <a:off x="5213355" y="4879604"/>
              <a:ext cx="201055" cy="438615"/>
            </a:xfrm>
            <a:custGeom>
              <a:avLst/>
              <a:gdLst>
                <a:gd name="T0" fmla="*/ 95 w 200"/>
                <a:gd name="T1" fmla="*/ 30 h 437"/>
                <a:gd name="T2" fmla="*/ 150 w 200"/>
                <a:gd name="T3" fmla="*/ 0 h 437"/>
                <a:gd name="T4" fmla="*/ 200 w 200"/>
                <a:gd name="T5" fmla="*/ 437 h 437"/>
                <a:gd name="T6" fmla="*/ 173 w 200"/>
                <a:gd name="T7" fmla="*/ 437 h 437"/>
                <a:gd name="T8" fmla="*/ 95 w 200"/>
                <a:gd name="T9" fmla="*/ 30 h 437"/>
              </a:gdLst>
              <a:ahLst/>
              <a:cxnLst>
                <a:cxn ang="0">
                  <a:pos x="T0" y="T1"/>
                </a:cxn>
                <a:cxn ang="0">
                  <a:pos x="T2" y="T3"/>
                </a:cxn>
                <a:cxn ang="0">
                  <a:pos x="T4" y="T5"/>
                </a:cxn>
                <a:cxn ang="0">
                  <a:pos x="T6" y="T7"/>
                </a:cxn>
                <a:cxn ang="0">
                  <a:pos x="T8" y="T9"/>
                </a:cxn>
              </a:cxnLst>
              <a:rect l="0" t="0" r="r" b="b"/>
              <a:pathLst>
                <a:path w="200" h="437">
                  <a:moveTo>
                    <a:pt x="95" y="30"/>
                  </a:moveTo>
                  <a:cubicBezTo>
                    <a:pt x="112" y="16"/>
                    <a:pt x="131" y="6"/>
                    <a:pt x="150" y="0"/>
                  </a:cubicBezTo>
                  <a:cubicBezTo>
                    <a:pt x="130" y="72"/>
                    <a:pt x="94" y="259"/>
                    <a:pt x="200" y="437"/>
                  </a:cubicBezTo>
                  <a:cubicBezTo>
                    <a:pt x="173" y="437"/>
                    <a:pt x="173" y="437"/>
                    <a:pt x="173" y="437"/>
                  </a:cubicBezTo>
                  <a:cubicBezTo>
                    <a:pt x="173" y="437"/>
                    <a:pt x="0" y="244"/>
                    <a:pt x="95" y="30"/>
                  </a:cubicBezTo>
                  <a:close/>
                </a:path>
              </a:pathLst>
            </a:custGeom>
            <a:solidFill>
              <a:srgbClr val="56CCA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9" name="i$1ïḍe"/>
            <p:cNvSpPr/>
            <p:nvPr/>
          </p:nvSpPr>
          <p:spPr bwMode="auto">
            <a:xfrm>
              <a:off x="5359373" y="5317657"/>
              <a:ext cx="196001" cy="28080"/>
            </a:xfrm>
            <a:custGeom>
              <a:avLst/>
              <a:gdLst>
                <a:gd name="T0" fmla="*/ 1 w 195"/>
                <a:gd name="T1" fmla="*/ 0 h 28"/>
                <a:gd name="T2" fmla="*/ 195 w 195"/>
                <a:gd name="T3" fmla="*/ 0 h 28"/>
                <a:gd name="T4" fmla="*/ 195 w 195"/>
                <a:gd name="T5" fmla="*/ 0 h 28"/>
                <a:gd name="T6" fmla="*/ 195 w 195"/>
                <a:gd name="T7" fmla="*/ 28 h 28"/>
                <a:gd name="T8" fmla="*/ 195 w 195"/>
                <a:gd name="T9" fmla="*/ 28 h 28"/>
                <a:gd name="T10" fmla="*/ 1 w 195"/>
                <a:gd name="T11" fmla="*/ 28 h 28"/>
                <a:gd name="T12" fmla="*/ 0 w 195"/>
                <a:gd name="T13" fmla="*/ 28 h 28"/>
                <a:gd name="T14" fmla="*/ 0 w 195"/>
                <a:gd name="T15" fmla="*/ 0 h 28"/>
                <a:gd name="T16" fmla="*/ 1 w 195"/>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5" h="28">
                  <a:moveTo>
                    <a:pt x="1" y="0"/>
                  </a:moveTo>
                  <a:cubicBezTo>
                    <a:pt x="195" y="0"/>
                    <a:pt x="195" y="0"/>
                    <a:pt x="195" y="0"/>
                  </a:cubicBezTo>
                  <a:cubicBezTo>
                    <a:pt x="195" y="0"/>
                    <a:pt x="195" y="0"/>
                    <a:pt x="195" y="0"/>
                  </a:cubicBezTo>
                  <a:cubicBezTo>
                    <a:pt x="195" y="28"/>
                    <a:pt x="195" y="28"/>
                    <a:pt x="195" y="28"/>
                  </a:cubicBezTo>
                  <a:cubicBezTo>
                    <a:pt x="195" y="28"/>
                    <a:pt x="195" y="28"/>
                    <a:pt x="195" y="28"/>
                  </a:cubicBezTo>
                  <a:cubicBezTo>
                    <a:pt x="1" y="28"/>
                    <a:pt x="1" y="28"/>
                    <a:pt x="1" y="28"/>
                  </a:cubicBezTo>
                  <a:cubicBezTo>
                    <a:pt x="0" y="28"/>
                    <a:pt x="0" y="28"/>
                    <a:pt x="0" y="28"/>
                  </a:cubicBezTo>
                  <a:cubicBezTo>
                    <a:pt x="0" y="0"/>
                    <a:pt x="0" y="0"/>
                    <a:pt x="0" y="0"/>
                  </a:cubicBezTo>
                  <a:cubicBezTo>
                    <a:pt x="0" y="0"/>
                    <a:pt x="0" y="0"/>
                    <a:pt x="1" y="0"/>
                  </a:cubicBezTo>
                  <a:close/>
                </a:path>
              </a:pathLst>
            </a:custGeom>
            <a:solidFill>
              <a:srgbClr val="41B79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00" name="íṣḷïḑe"/>
            <p:cNvSpPr/>
            <p:nvPr/>
          </p:nvSpPr>
          <p:spPr bwMode="auto">
            <a:xfrm>
              <a:off x="5458216" y="5317657"/>
              <a:ext cx="97158" cy="28080"/>
            </a:xfrm>
            <a:custGeom>
              <a:avLst/>
              <a:gdLst>
                <a:gd name="T0" fmla="*/ 97 w 97"/>
                <a:gd name="T1" fmla="*/ 0 h 28"/>
                <a:gd name="T2" fmla="*/ 0 w 97"/>
                <a:gd name="T3" fmla="*/ 0 h 28"/>
                <a:gd name="T4" fmla="*/ 0 w 97"/>
                <a:gd name="T5" fmla="*/ 28 h 28"/>
                <a:gd name="T6" fmla="*/ 97 w 97"/>
                <a:gd name="T7" fmla="*/ 28 h 28"/>
                <a:gd name="T8" fmla="*/ 97 w 97"/>
                <a:gd name="T9" fmla="*/ 28 h 28"/>
                <a:gd name="T10" fmla="*/ 97 w 97"/>
                <a:gd name="T11" fmla="*/ 0 h 28"/>
                <a:gd name="T12" fmla="*/ 97 w 97"/>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97" h="28">
                  <a:moveTo>
                    <a:pt x="97" y="0"/>
                  </a:moveTo>
                  <a:cubicBezTo>
                    <a:pt x="0" y="0"/>
                    <a:pt x="0" y="0"/>
                    <a:pt x="0" y="0"/>
                  </a:cubicBezTo>
                  <a:cubicBezTo>
                    <a:pt x="0" y="28"/>
                    <a:pt x="0" y="28"/>
                    <a:pt x="0" y="28"/>
                  </a:cubicBezTo>
                  <a:cubicBezTo>
                    <a:pt x="97" y="28"/>
                    <a:pt x="97" y="28"/>
                    <a:pt x="97" y="28"/>
                  </a:cubicBezTo>
                  <a:cubicBezTo>
                    <a:pt x="97" y="28"/>
                    <a:pt x="97" y="28"/>
                    <a:pt x="97" y="28"/>
                  </a:cubicBezTo>
                  <a:cubicBezTo>
                    <a:pt x="97" y="0"/>
                    <a:pt x="97" y="0"/>
                    <a:pt x="97" y="0"/>
                  </a:cubicBezTo>
                  <a:cubicBezTo>
                    <a:pt x="97" y="0"/>
                    <a:pt x="97" y="0"/>
                    <a:pt x="97" y="0"/>
                  </a:cubicBezTo>
                  <a:close/>
                </a:path>
              </a:pathLst>
            </a:custGeom>
            <a:solidFill>
              <a:srgbClr val="22996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01" name="íŝļïḓe"/>
            <p:cNvSpPr/>
            <p:nvPr/>
          </p:nvSpPr>
          <p:spPr bwMode="auto">
            <a:xfrm>
              <a:off x="5458216" y="4862194"/>
              <a:ext cx="97158" cy="456025"/>
            </a:xfrm>
            <a:custGeom>
              <a:avLst/>
              <a:gdLst>
                <a:gd name="T0" fmla="*/ 30 w 97"/>
                <a:gd name="T1" fmla="*/ 3 h 454"/>
                <a:gd name="T2" fmla="*/ 0 w 97"/>
                <a:gd name="T3" fmla="*/ 0 h 454"/>
                <a:gd name="T4" fmla="*/ 0 w 97"/>
                <a:gd name="T5" fmla="*/ 454 h 454"/>
                <a:gd name="T6" fmla="*/ 0 w 97"/>
                <a:gd name="T7" fmla="*/ 454 h 454"/>
                <a:gd name="T8" fmla="*/ 0 w 97"/>
                <a:gd name="T9" fmla="*/ 454 h 454"/>
                <a:gd name="T10" fmla="*/ 21 w 97"/>
                <a:gd name="T11" fmla="*/ 454 h 454"/>
                <a:gd name="T12" fmla="*/ 30 w 97"/>
                <a:gd name="T13" fmla="*/ 3 h 454"/>
              </a:gdLst>
              <a:ahLst/>
              <a:cxnLst>
                <a:cxn ang="0">
                  <a:pos x="T0" y="T1"/>
                </a:cxn>
                <a:cxn ang="0">
                  <a:pos x="T2" y="T3"/>
                </a:cxn>
                <a:cxn ang="0">
                  <a:pos x="T4" y="T5"/>
                </a:cxn>
                <a:cxn ang="0">
                  <a:pos x="T6" y="T7"/>
                </a:cxn>
                <a:cxn ang="0">
                  <a:pos x="T8" y="T9"/>
                </a:cxn>
                <a:cxn ang="0">
                  <a:pos x="T10" y="T11"/>
                </a:cxn>
                <a:cxn ang="0">
                  <a:pos x="T12" y="T13"/>
                </a:cxn>
              </a:cxnLst>
              <a:rect l="0" t="0" r="r" b="b"/>
              <a:pathLst>
                <a:path w="97" h="454">
                  <a:moveTo>
                    <a:pt x="30" y="3"/>
                  </a:moveTo>
                  <a:cubicBezTo>
                    <a:pt x="14" y="0"/>
                    <a:pt x="3" y="0"/>
                    <a:pt x="0" y="0"/>
                  </a:cubicBezTo>
                  <a:cubicBezTo>
                    <a:pt x="0" y="454"/>
                    <a:pt x="0" y="454"/>
                    <a:pt x="0" y="454"/>
                  </a:cubicBezTo>
                  <a:cubicBezTo>
                    <a:pt x="0" y="454"/>
                    <a:pt x="0" y="454"/>
                    <a:pt x="0" y="454"/>
                  </a:cubicBezTo>
                  <a:cubicBezTo>
                    <a:pt x="0" y="454"/>
                    <a:pt x="0" y="454"/>
                    <a:pt x="0" y="454"/>
                  </a:cubicBezTo>
                  <a:cubicBezTo>
                    <a:pt x="21" y="454"/>
                    <a:pt x="21" y="454"/>
                    <a:pt x="21" y="454"/>
                  </a:cubicBezTo>
                  <a:cubicBezTo>
                    <a:pt x="97" y="180"/>
                    <a:pt x="52" y="47"/>
                    <a:pt x="30" y="3"/>
                  </a:cubicBezTo>
                  <a:close/>
                </a:path>
              </a:pathLst>
            </a:custGeom>
            <a:solidFill>
              <a:srgbClr val="41B79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02" name="ï$ḷîdè"/>
            <p:cNvSpPr/>
            <p:nvPr/>
          </p:nvSpPr>
          <p:spPr bwMode="auto">
            <a:xfrm>
              <a:off x="5486296" y="4025400"/>
              <a:ext cx="1258561" cy="1073792"/>
            </a:xfrm>
            <a:custGeom>
              <a:avLst/>
              <a:gdLst>
                <a:gd name="T0" fmla="*/ 1104 w 1251"/>
                <a:gd name="T1" fmla="*/ 299 h 1069"/>
                <a:gd name="T2" fmla="*/ 625 w 1251"/>
                <a:gd name="T3" fmla="*/ 3 h 1069"/>
                <a:gd name="T4" fmla="*/ 625 w 1251"/>
                <a:gd name="T5" fmla="*/ 3 h 1069"/>
                <a:gd name="T6" fmla="*/ 146 w 1251"/>
                <a:gd name="T7" fmla="*/ 300 h 1069"/>
                <a:gd name="T8" fmla="*/ 402 w 1251"/>
                <a:gd name="T9" fmla="*/ 1069 h 1069"/>
                <a:gd name="T10" fmla="*/ 626 w 1251"/>
                <a:gd name="T11" fmla="*/ 1069 h 1069"/>
                <a:gd name="T12" fmla="*/ 626 w 1251"/>
                <a:gd name="T13" fmla="*/ 1068 h 1069"/>
                <a:gd name="T14" fmla="*/ 849 w 1251"/>
                <a:gd name="T15" fmla="*/ 1068 h 1069"/>
                <a:gd name="T16" fmla="*/ 1104 w 1251"/>
                <a:gd name="T17" fmla="*/ 299 h 10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1" h="1069">
                  <a:moveTo>
                    <a:pt x="1104" y="299"/>
                  </a:moveTo>
                  <a:cubicBezTo>
                    <a:pt x="1004" y="0"/>
                    <a:pt x="651" y="3"/>
                    <a:pt x="625" y="3"/>
                  </a:cubicBezTo>
                  <a:cubicBezTo>
                    <a:pt x="625" y="3"/>
                    <a:pt x="625" y="3"/>
                    <a:pt x="625" y="3"/>
                  </a:cubicBezTo>
                  <a:cubicBezTo>
                    <a:pt x="597" y="3"/>
                    <a:pt x="247" y="2"/>
                    <a:pt x="146" y="300"/>
                  </a:cubicBezTo>
                  <a:cubicBezTo>
                    <a:pt x="0" y="735"/>
                    <a:pt x="402" y="1069"/>
                    <a:pt x="402" y="1069"/>
                  </a:cubicBezTo>
                  <a:cubicBezTo>
                    <a:pt x="626" y="1069"/>
                    <a:pt x="626" y="1069"/>
                    <a:pt x="626" y="1069"/>
                  </a:cubicBezTo>
                  <a:cubicBezTo>
                    <a:pt x="626" y="1068"/>
                    <a:pt x="626" y="1068"/>
                    <a:pt x="626" y="1068"/>
                  </a:cubicBezTo>
                  <a:cubicBezTo>
                    <a:pt x="849" y="1068"/>
                    <a:pt x="849" y="1068"/>
                    <a:pt x="849" y="1068"/>
                  </a:cubicBezTo>
                  <a:cubicBezTo>
                    <a:pt x="849" y="1068"/>
                    <a:pt x="1251" y="735"/>
                    <a:pt x="1104" y="29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03" name="iŝľiḑê"/>
            <p:cNvSpPr/>
            <p:nvPr/>
          </p:nvSpPr>
          <p:spPr bwMode="auto">
            <a:xfrm>
              <a:off x="5887283" y="5163777"/>
              <a:ext cx="454902" cy="317308"/>
            </a:xfrm>
            <a:custGeom>
              <a:avLst/>
              <a:gdLst>
                <a:gd name="T0" fmla="*/ 452 w 452"/>
                <a:gd name="T1" fmla="*/ 5 h 316"/>
                <a:gd name="T2" fmla="*/ 451 w 452"/>
                <a:gd name="T3" fmla="*/ 4 h 316"/>
                <a:gd name="T4" fmla="*/ 446 w 452"/>
                <a:gd name="T5" fmla="*/ 0 h 316"/>
                <a:gd name="T6" fmla="*/ 6 w 452"/>
                <a:gd name="T7" fmla="*/ 0 h 316"/>
                <a:gd name="T8" fmla="*/ 1 w 452"/>
                <a:gd name="T9" fmla="*/ 4 h 316"/>
                <a:gd name="T10" fmla="*/ 1 w 452"/>
                <a:gd name="T11" fmla="*/ 5 h 316"/>
                <a:gd name="T12" fmla="*/ 0 w 452"/>
                <a:gd name="T13" fmla="*/ 5 h 316"/>
                <a:gd name="T14" fmla="*/ 60 w 452"/>
                <a:gd name="T15" fmla="*/ 316 h 316"/>
                <a:gd name="T16" fmla="*/ 70 w 452"/>
                <a:gd name="T17" fmla="*/ 314 h 316"/>
                <a:gd name="T18" fmla="*/ 28 w 452"/>
                <a:gd name="T19" fmla="*/ 93 h 316"/>
                <a:gd name="T20" fmla="*/ 424 w 452"/>
                <a:gd name="T21" fmla="*/ 93 h 316"/>
                <a:gd name="T22" fmla="*/ 381 w 452"/>
                <a:gd name="T23" fmla="*/ 312 h 316"/>
                <a:gd name="T24" fmla="*/ 381 w 452"/>
                <a:gd name="T25" fmla="*/ 314 h 316"/>
                <a:gd name="T26" fmla="*/ 391 w 452"/>
                <a:gd name="T27" fmla="*/ 316 h 316"/>
                <a:gd name="T28" fmla="*/ 452 w 452"/>
                <a:gd name="T29" fmla="*/ 7 h 316"/>
                <a:gd name="T30" fmla="*/ 452 w 452"/>
                <a:gd name="T31" fmla="*/ 5 h 316"/>
                <a:gd name="T32" fmla="*/ 437 w 452"/>
                <a:gd name="T33" fmla="*/ 24 h 316"/>
                <a:gd name="T34" fmla="*/ 426 w 452"/>
                <a:gd name="T35" fmla="*/ 82 h 316"/>
                <a:gd name="T36" fmla="*/ 384 w 452"/>
                <a:gd name="T37" fmla="*/ 82 h 316"/>
                <a:gd name="T38" fmla="*/ 437 w 452"/>
                <a:gd name="T39" fmla="*/ 24 h 316"/>
                <a:gd name="T40" fmla="*/ 310 w 452"/>
                <a:gd name="T41" fmla="*/ 11 h 316"/>
                <a:gd name="T42" fmla="*/ 434 w 452"/>
                <a:gd name="T43" fmla="*/ 11 h 316"/>
                <a:gd name="T44" fmla="*/ 372 w 452"/>
                <a:gd name="T45" fmla="*/ 79 h 316"/>
                <a:gd name="T46" fmla="*/ 310 w 452"/>
                <a:gd name="T47" fmla="*/ 11 h 316"/>
                <a:gd name="T48" fmla="*/ 239 w 452"/>
                <a:gd name="T49" fmla="*/ 82 h 316"/>
                <a:gd name="T50" fmla="*/ 299 w 452"/>
                <a:gd name="T51" fmla="*/ 16 h 316"/>
                <a:gd name="T52" fmla="*/ 359 w 452"/>
                <a:gd name="T53" fmla="*/ 82 h 316"/>
                <a:gd name="T54" fmla="*/ 239 w 452"/>
                <a:gd name="T55" fmla="*/ 82 h 316"/>
                <a:gd name="T56" fmla="*/ 164 w 452"/>
                <a:gd name="T57" fmla="*/ 11 h 316"/>
                <a:gd name="T58" fmla="*/ 288 w 452"/>
                <a:gd name="T59" fmla="*/ 11 h 316"/>
                <a:gd name="T60" fmla="*/ 226 w 452"/>
                <a:gd name="T61" fmla="*/ 79 h 316"/>
                <a:gd name="T62" fmla="*/ 164 w 452"/>
                <a:gd name="T63" fmla="*/ 11 h 316"/>
                <a:gd name="T64" fmla="*/ 93 w 452"/>
                <a:gd name="T65" fmla="*/ 82 h 316"/>
                <a:gd name="T66" fmla="*/ 154 w 452"/>
                <a:gd name="T67" fmla="*/ 16 h 316"/>
                <a:gd name="T68" fmla="*/ 214 w 452"/>
                <a:gd name="T69" fmla="*/ 82 h 316"/>
                <a:gd name="T70" fmla="*/ 93 w 452"/>
                <a:gd name="T71" fmla="*/ 82 h 316"/>
                <a:gd name="T72" fmla="*/ 19 w 452"/>
                <a:gd name="T73" fmla="*/ 11 h 316"/>
                <a:gd name="T74" fmla="*/ 143 w 452"/>
                <a:gd name="T75" fmla="*/ 11 h 316"/>
                <a:gd name="T76" fmla="*/ 81 w 452"/>
                <a:gd name="T77" fmla="*/ 79 h 316"/>
                <a:gd name="T78" fmla="*/ 19 w 452"/>
                <a:gd name="T79" fmla="*/ 11 h 316"/>
                <a:gd name="T80" fmla="*/ 68 w 452"/>
                <a:gd name="T81" fmla="*/ 82 h 316"/>
                <a:gd name="T82" fmla="*/ 26 w 452"/>
                <a:gd name="T83" fmla="*/ 82 h 316"/>
                <a:gd name="T84" fmla="*/ 15 w 452"/>
                <a:gd name="T85" fmla="*/ 24 h 316"/>
                <a:gd name="T86" fmla="*/ 68 w 452"/>
                <a:gd name="T87" fmla="*/ 82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52" h="316">
                  <a:moveTo>
                    <a:pt x="452" y="5"/>
                  </a:moveTo>
                  <a:cubicBezTo>
                    <a:pt x="452" y="5"/>
                    <a:pt x="452" y="4"/>
                    <a:pt x="451" y="4"/>
                  </a:cubicBezTo>
                  <a:cubicBezTo>
                    <a:pt x="450" y="2"/>
                    <a:pt x="448" y="0"/>
                    <a:pt x="446" y="0"/>
                  </a:cubicBezTo>
                  <a:cubicBezTo>
                    <a:pt x="6" y="0"/>
                    <a:pt x="6" y="0"/>
                    <a:pt x="6" y="0"/>
                  </a:cubicBezTo>
                  <a:cubicBezTo>
                    <a:pt x="4" y="0"/>
                    <a:pt x="2" y="2"/>
                    <a:pt x="1" y="4"/>
                  </a:cubicBezTo>
                  <a:cubicBezTo>
                    <a:pt x="1" y="4"/>
                    <a:pt x="1" y="4"/>
                    <a:pt x="1" y="5"/>
                  </a:cubicBezTo>
                  <a:cubicBezTo>
                    <a:pt x="0" y="5"/>
                    <a:pt x="0" y="5"/>
                    <a:pt x="0" y="5"/>
                  </a:cubicBezTo>
                  <a:cubicBezTo>
                    <a:pt x="60" y="316"/>
                    <a:pt x="60" y="316"/>
                    <a:pt x="60" y="316"/>
                  </a:cubicBezTo>
                  <a:cubicBezTo>
                    <a:pt x="70" y="314"/>
                    <a:pt x="70" y="314"/>
                    <a:pt x="70" y="314"/>
                  </a:cubicBezTo>
                  <a:cubicBezTo>
                    <a:pt x="28" y="93"/>
                    <a:pt x="28" y="93"/>
                    <a:pt x="28" y="93"/>
                  </a:cubicBezTo>
                  <a:cubicBezTo>
                    <a:pt x="424" y="93"/>
                    <a:pt x="424" y="93"/>
                    <a:pt x="424" y="93"/>
                  </a:cubicBezTo>
                  <a:cubicBezTo>
                    <a:pt x="381" y="312"/>
                    <a:pt x="381" y="312"/>
                    <a:pt x="381" y="312"/>
                  </a:cubicBezTo>
                  <a:cubicBezTo>
                    <a:pt x="381" y="314"/>
                    <a:pt x="381" y="314"/>
                    <a:pt x="381" y="314"/>
                  </a:cubicBezTo>
                  <a:cubicBezTo>
                    <a:pt x="391" y="316"/>
                    <a:pt x="391" y="316"/>
                    <a:pt x="391" y="316"/>
                  </a:cubicBezTo>
                  <a:cubicBezTo>
                    <a:pt x="452" y="7"/>
                    <a:pt x="452" y="7"/>
                    <a:pt x="452" y="7"/>
                  </a:cubicBezTo>
                  <a:cubicBezTo>
                    <a:pt x="452" y="5"/>
                    <a:pt x="452" y="5"/>
                    <a:pt x="452" y="5"/>
                  </a:cubicBezTo>
                  <a:close/>
                  <a:moveTo>
                    <a:pt x="437" y="24"/>
                  </a:moveTo>
                  <a:cubicBezTo>
                    <a:pt x="426" y="82"/>
                    <a:pt x="426" y="82"/>
                    <a:pt x="426" y="82"/>
                  </a:cubicBezTo>
                  <a:cubicBezTo>
                    <a:pt x="384" y="82"/>
                    <a:pt x="384" y="82"/>
                    <a:pt x="384" y="82"/>
                  </a:cubicBezTo>
                  <a:lnTo>
                    <a:pt x="437" y="24"/>
                  </a:lnTo>
                  <a:close/>
                  <a:moveTo>
                    <a:pt x="310" y="11"/>
                  </a:moveTo>
                  <a:cubicBezTo>
                    <a:pt x="434" y="11"/>
                    <a:pt x="434" y="11"/>
                    <a:pt x="434" y="11"/>
                  </a:cubicBezTo>
                  <a:cubicBezTo>
                    <a:pt x="372" y="79"/>
                    <a:pt x="372" y="79"/>
                    <a:pt x="372" y="79"/>
                  </a:cubicBezTo>
                  <a:lnTo>
                    <a:pt x="310" y="11"/>
                  </a:lnTo>
                  <a:close/>
                  <a:moveTo>
                    <a:pt x="239" y="82"/>
                  </a:moveTo>
                  <a:cubicBezTo>
                    <a:pt x="299" y="16"/>
                    <a:pt x="299" y="16"/>
                    <a:pt x="299" y="16"/>
                  </a:cubicBezTo>
                  <a:cubicBezTo>
                    <a:pt x="359" y="82"/>
                    <a:pt x="359" y="82"/>
                    <a:pt x="359" y="82"/>
                  </a:cubicBezTo>
                  <a:lnTo>
                    <a:pt x="239" y="82"/>
                  </a:lnTo>
                  <a:close/>
                  <a:moveTo>
                    <a:pt x="164" y="11"/>
                  </a:moveTo>
                  <a:cubicBezTo>
                    <a:pt x="288" y="11"/>
                    <a:pt x="288" y="11"/>
                    <a:pt x="288" y="11"/>
                  </a:cubicBezTo>
                  <a:cubicBezTo>
                    <a:pt x="226" y="79"/>
                    <a:pt x="226" y="79"/>
                    <a:pt x="226" y="79"/>
                  </a:cubicBezTo>
                  <a:lnTo>
                    <a:pt x="164" y="11"/>
                  </a:lnTo>
                  <a:close/>
                  <a:moveTo>
                    <a:pt x="93" y="82"/>
                  </a:moveTo>
                  <a:cubicBezTo>
                    <a:pt x="154" y="16"/>
                    <a:pt x="154" y="16"/>
                    <a:pt x="154" y="16"/>
                  </a:cubicBezTo>
                  <a:cubicBezTo>
                    <a:pt x="214" y="82"/>
                    <a:pt x="214" y="82"/>
                    <a:pt x="214" y="82"/>
                  </a:cubicBezTo>
                  <a:lnTo>
                    <a:pt x="93" y="82"/>
                  </a:lnTo>
                  <a:close/>
                  <a:moveTo>
                    <a:pt x="19" y="11"/>
                  </a:moveTo>
                  <a:cubicBezTo>
                    <a:pt x="143" y="11"/>
                    <a:pt x="143" y="11"/>
                    <a:pt x="143" y="11"/>
                  </a:cubicBezTo>
                  <a:cubicBezTo>
                    <a:pt x="81" y="79"/>
                    <a:pt x="81" y="79"/>
                    <a:pt x="81" y="79"/>
                  </a:cubicBezTo>
                  <a:lnTo>
                    <a:pt x="19" y="11"/>
                  </a:lnTo>
                  <a:close/>
                  <a:moveTo>
                    <a:pt x="68" y="82"/>
                  </a:moveTo>
                  <a:cubicBezTo>
                    <a:pt x="26" y="82"/>
                    <a:pt x="26" y="82"/>
                    <a:pt x="26" y="82"/>
                  </a:cubicBezTo>
                  <a:cubicBezTo>
                    <a:pt x="15" y="24"/>
                    <a:pt x="15" y="24"/>
                    <a:pt x="15" y="24"/>
                  </a:cubicBezTo>
                  <a:lnTo>
                    <a:pt x="68" y="8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04" name="íŝḷîḑe"/>
            <p:cNvSpPr/>
            <p:nvPr/>
          </p:nvSpPr>
          <p:spPr bwMode="auto">
            <a:xfrm>
              <a:off x="6057450" y="5352477"/>
              <a:ext cx="119061" cy="93789"/>
            </a:xfrm>
            <a:prstGeom prst="rect">
              <a:avLst/>
            </a:prstGeom>
            <a:solidFill>
              <a:srgbClr val="41171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sp>
          <p:nvSpPr>
            <p:cNvPr id="505" name="îśḻíḑè"/>
            <p:cNvSpPr/>
            <p:nvPr/>
          </p:nvSpPr>
          <p:spPr bwMode="auto">
            <a:xfrm>
              <a:off x="6025439" y="5406952"/>
              <a:ext cx="179153" cy="68516"/>
            </a:xfrm>
            <a:custGeom>
              <a:avLst/>
              <a:gdLst>
                <a:gd name="T0" fmla="*/ 108 w 178"/>
                <a:gd name="T1" fmla="*/ 0 h 68"/>
                <a:gd name="T2" fmla="*/ 91 w 178"/>
                <a:gd name="T3" fmla="*/ 2 h 68"/>
                <a:gd name="T4" fmla="*/ 74 w 178"/>
                <a:gd name="T5" fmla="*/ 0 h 68"/>
                <a:gd name="T6" fmla="*/ 14 w 178"/>
                <a:gd name="T7" fmla="*/ 14 h 68"/>
                <a:gd name="T8" fmla="*/ 0 w 178"/>
                <a:gd name="T9" fmla="*/ 32 h 68"/>
                <a:gd name="T10" fmla="*/ 0 w 178"/>
                <a:gd name="T11" fmla="*/ 68 h 68"/>
                <a:gd name="T12" fmla="*/ 91 w 178"/>
                <a:gd name="T13" fmla="*/ 68 h 68"/>
                <a:gd name="T14" fmla="*/ 178 w 178"/>
                <a:gd name="T15" fmla="*/ 68 h 68"/>
                <a:gd name="T16" fmla="*/ 178 w 178"/>
                <a:gd name="T17" fmla="*/ 31 h 68"/>
                <a:gd name="T18" fmla="*/ 165 w 178"/>
                <a:gd name="T19" fmla="*/ 14 h 68"/>
                <a:gd name="T20" fmla="*/ 108 w 178"/>
                <a:gd name="T21"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8" h="68">
                  <a:moveTo>
                    <a:pt x="108" y="0"/>
                  </a:moveTo>
                  <a:cubicBezTo>
                    <a:pt x="91" y="2"/>
                    <a:pt x="91" y="2"/>
                    <a:pt x="91" y="2"/>
                  </a:cubicBezTo>
                  <a:cubicBezTo>
                    <a:pt x="74" y="0"/>
                    <a:pt x="74" y="0"/>
                    <a:pt x="74" y="0"/>
                  </a:cubicBezTo>
                  <a:cubicBezTo>
                    <a:pt x="14" y="14"/>
                    <a:pt x="14" y="14"/>
                    <a:pt x="14" y="14"/>
                  </a:cubicBezTo>
                  <a:cubicBezTo>
                    <a:pt x="6" y="16"/>
                    <a:pt x="0" y="23"/>
                    <a:pt x="0" y="32"/>
                  </a:cubicBezTo>
                  <a:cubicBezTo>
                    <a:pt x="0" y="68"/>
                    <a:pt x="0" y="68"/>
                    <a:pt x="0" y="68"/>
                  </a:cubicBezTo>
                  <a:cubicBezTo>
                    <a:pt x="91" y="68"/>
                    <a:pt x="91" y="68"/>
                    <a:pt x="91" y="68"/>
                  </a:cubicBezTo>
                  <a:cubicBezTo>
                    <a:pt x="178" y="68"/>
                    <a:pt x="178" y="68"/>
                    <a:pt x="178" y="68"/>
                  </a:cubicBezTo>
                  <a:cubicBezTo>
                    <a:pt x="178" y="31"/>
                    <a:pt x="178" y="31"/>
                    <a:pt x="178" y="31"/>
                  </a:cubicBezTo>
                  <a:cubicBezTo>
                    <a:pt x="178" y="23"/>
                    <a:pt x="172" y="16"/>
                    <a:pt x="165" y="14"/>
                  </a:cubicBezTo>
                  <a:lnTo>
                    <a:pt x="108" y="0"/>
                  </a:lnTo>
                  <a:close/>
                </a:path>
              </a:pathLst>
            </a:custGeom>
            <a:solidFill>
              <a:srgbClr val="FE557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06" name="iš1ïḍe"/>
            <p:cNvSpPr/>
            <p:nvPr/>
          </p:nvSpPr>
          <p:spPr bwMode="auto">
            <a:xfrm>
              <a:off x="6099009" y="5388981"/>
              <a:ext cx="34820" cy="34820"/>
            </a:xfrm>
            <a:prstGeom prst="ellipse">
              <a:avLst/>
            </a:prstGeom>
            <a:solidFill>
              <a:srgbClr val="FED0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07" name="îśľïḑè"/>
            <p:cNvSpPr/>
            <p:nvPr/>
          </p:nvSpPr>
          <p:spPr bwMode="auto">
            <a:xfrm>
              <a:off x="6057450" y="5287330"/>
              <a:ext cx="119061" cy="119622"/>
            </a:xfrm>
            <a:prstGeom prst="ellipse">
              <a:avLst/>
            </a:prstGeom>
            <a:solidFill>
              <a:srgbClr val="FED0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08" name="ïṩ1îḓé"/>
            <p:cNvSpPr/>
            <p:nvPr/>
          </p:nvSpPr>
          <p:spPr bwMode="auto">
            <a:xfrm>
              <a:off x="6116980" y="5388981"/>
              <a:ext cx="16848" cy="34820"/>
            </a:xfrm>
            <a:custGeom>
              <a:avLst/>
              <a:gdLst>
                <a:gd name="T0" fmla="*/ 0 w 17"/>
                <a:gd name="T1" fmla="*/ 0 h 35"/>
                <a:gd name="T2" fmla="*/ 0 w 17"/>
                <a:gd name="T3" fmla="*/ 35 h 35"/>
                <a:gd name="T4" fmla="*/ 17 w 17"/>
                <a:gd name="T5" fmla="*/ 18 h 35"/>
                <a:gd name="T6" fmla="*/ 0 w 17"/>
                <a:gd name="T7" fmla="*/ 0 h 35"/>
              </a:gdLst>
              <a:ahLst/>
              <a:cxnLst>
                <a:cxn ang="0">
                  <a:pos x="T0" y="T1"/>
                </a:cxn>
                <a:cxn ang="0">
                  <a:pos x="T2" y="T3"/>
                </a:cxn>
                <a:cxn ang="0">
                  <a:pos x="T4" y="T5"/>
                </a:cxn>
                <a:cxn ang="0">
                  <a:pos x="T6" y="T7"/>
                </a:cxn>
              </a:cxnLst>
              <a:rect l="0" t="0" r="r" b="b"/>
              <a:pathLst>
                <a:path w="17" h="35">
                  <a:moveTo>
                    <a:pt x="0" y="0"/>
                  </a:moveTo>
                  <a:cubicBezTo>
                    <a:pt x="0" y="35"/>
                    <a:pt x="0" y="35"/>
                    <a:pt x="0" y="35"/>
                  </a:cubicBezTo>
                  <a:cubicBezTo>
                    <a:pt x="10" y="35"/>
                    <a:pt x="17" y="27"/>
                    <a:pt x="17" y="18"/>
                  </a:cubicBezTo>
                  <a:cubicBezTo>
                    <a:pt x="17" y="8"/>
                    <a:pt x="10" y="0"/>
                    <a:pt x="0" y="0"/>
                  </a:cubicBezTo>
                  <a:close/>
                </a:path>
              </a:pathLst>
            </a:custGeom>
            <a:solidFill>
              <a:srgbClr val="EFAFA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09" name="îś1ïḑê"/>
            <p:cNvSpPr/>
            <p:nvPr/>
          </p:nvSpPr>
          <p:spPr bwMode="auto">
            <a:xfrm>
              <a:off x="6116980" y="5287330"/>
              <a:ext cx="59530" cy="119622"/>
            </a:xfrm>
            <a:custGeom>
              <a:avLst/>
              <a:gdLst>
                <a:gd name="T0" fmla="*/ 0 w 59"/>
                <a:gd name="T1" fmla="*/ 0 h 119"/>
                <a:gd name="T2" fmla="*/ 0 w 59"/>
                <a:gd name="T3" fmla="*/ 119 h 119"/>
                <a:gd name="T4" fmla="*/ 59 w 59"/>
                <a:gd name="T5" fmla="*/ 60 h 119"/>
                <a:gd name="T6" fmla="*/ 0 w 59"/>
                <a:gd name="T7" fmla="*/ 0 h 119"/>
              </a:gdLst>
              <a:ahLst/>
              <a:cxnLst>
                <a:cxn ang="0">
                  <a:pos x="T0" y="T1"/>
                </a:cxn>
                <a:cxn ang="0">
                  <a:pos x="T2" y="T3"/>
                </a:cxn>
                <a:cxn ang="0">
                  <a:pos x="T4" y="T5"/>
                </a:cxn>
                <a:cxn ang="0">
                  <a:pos x="T6" y="T7"/>
                </a:cxn>
              </a:cxnLst>
              <a:rect l="0" t="0" r="r" b="b"/>
              <a:pathLst>
                <a:path w="59" h="119">
                  <a:moveTo>
                    <a:pt x="0" y="0"/>
                  </a:moveTo>
                  <a:cubicBezTo>
                    <a:pt x="0" y="119"/>
                    <a:pt x="0" y="119"/>
                    <a:pt x="0" y="119"/>
                  </a:cubicBezTo>
                  <a:cubicBezTo>
                    <a:pt x="33" y="119"/>
                    <a:pt x="59" y="92"/>
                    <a:pt x="59" y="60"/>
                  </a:cubicBezTo>
                  <a:cubicBezTo>
                    <a:pt x="59" y="27"/>
                    <a:pt x="33" y="0"/>
                    <a:pt x="0" y="0"/>
                  </a:cubicBezTo>
                  <a:close/>
                </a:path>
              </a:pathLst>
            </a:custGeom>
            <a:solidFill>
              <a:srgbClr val="F7C1B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0" name="íş1íḍè"/>
            <p:cNvSpPr/>
            <p:nvPr/>
          </p:nvSpPr>
          <p:spPr bwMode="auto">
            <a:xfrm>
              <a:off x="6131021" y="5346861"/>
              <a:ext cx="12355" cy="11794"/>
            </a:xfrm>
            <a:prstGeom prst="ellipse">
              <a:avLst/>
            </a:prstGeom>
            <a:solidFill>
              <a:srgbClr val="41171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1" name="iṡļíḑe"/>
            <p:cNvSpPr/>
            <p:nvPr/>
          </p:nvSpPr>
          <p:spPr bwMode="auto">
            <a:xfrm>
              <a:off x="6090585" y="5346861"/>
              <a:ext cx="11232" cy="11794"/>
            </a:xfrm>
            <a:prstGeom prst="ellipse">
              <a:avLst/>
            </a:prstGeom>
            <a:solidFill>
              <a:srgbClr val="41171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2" name="íśliḍè"/>
            <p:cNvSpPr/>
            <p:nvPr/>
          </p:nvSpPr>
          <p:spPr bwMode="auto">
            <a:xfrm>
              <a:off x="6099009" y="5367640"/>
              <a:ext cx="34820" cy="21903"/>
            </a:xfrm>
            <a:custGeom>
              <a:avLst/>
              <a:gdLst>
                <a:gd name="T0" fmla="*/ 1 w 35"/>
                <a:gd name="T1" fmla="*/ 0 h 22"/>
                <a:gd name="T2" fmla="*/ 0 w 35"/>
                <a:gd name="T3" fmla="*/ 5 h 22"/>
                <a:gd name="T4" fmla="*/ 18 w 35"/>
                <a:gd name="T5" fmla="*/ 22 h 22"/>
                <a:gd name="T6" fmla="*/ 35 w 35"/>
                <a:gd name="T7" fmla="*/ 5 h 22"/>
                <a:gd name="T8" fmla="*/ 35 w 35"/>
                <a:gd name="T9" fmla="*/ 0 h 22"/>
                <a:gd name="T10" fmla="*/ 1 w 35"/>
                <a:gd name="T11" fmla="*/ 0 h 22"/>
              </a:gdLst>
              <a:ahLst/>
              <a:cxnLst>
                <a:cxn ang="0">
                  <a:pos x="T0" y="T1"/>
                </a:cxn>
                <a:cxn ang="0">
                  <a:pos x="T2" y="T3"/>
                </a:cxn>
                <a:cxn ang="0">
                  <a:pos x="T4" y="T5"/>
                </a:cxn>
                <a:cxn ang="0">
                  <a:pos x="T6" y="T7"/>
                </a:cxn>
                <a:cxn ang="0">
                  <a:pos x="T8" y="T9"/>
                </a:cxn>
                <a:cxn ang="0">
                  <a:pos x="T10" y="T11"/>
                </a:cxn>
              </a:cxnLst>
              <a:rect l="0" t="0" r="r" b="b"/>
              <a:pathLst>
                <a:path w="35" h="22">
                  <a:moveTo>
                    <a:pt x="1" y="0"/>
                  </a:moveTo>
                  <a:cubicBezTo>
                    <a:pt x="0" y="2"/>
                    <a:pt x="0" y="3"/>
                    <a:pt x="0" y="5"/>
                  </a:cubicBezTo>
                  <a:cubicBezTo>
                    <a:pt x="0" y="14"/>
                    <a:pt x="8" y="22"/>
                    <a:pt x="18" y="22"/>
                  </a:cubicBezTo>
                  <a:cubicBezTo>
                    <a:pt x="28" y="22"/>
                    <a:pt x="35" y="14"/>
                    <a:pt x="35" y="5"/>
                  </a:cubicBezTo>
                  <a:cubicBezTo>
                    <a:pt x="35" y="3"/>
                    <a:pt x="35" y="2"/>
                    <a:pt x="35" y="0"/>
                  </a:cubicBezTo>
                  <a:lnTo>
                    <a:pt x="1" y="0"/>
                  </a:lnTo>
                  <a:close/>
                </a:path>
              </a:pathLst>
            </a:custGeom>
            <a:solidFill>
              <a:srgbClr val="41171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3" name="íṥ1íḓe"/>
            <p:cNvSpPr/>
            <p:nvPr/>
          </p:nvSpPr>
          <p:spPr bwMode="auto">
            <a:xfrm>
              <a:off x="6141130" y="5363709"/>
              <a:ext cx="15164" cy="15164"/>
            </a:xfrm>
            <a:prstGeom prst="ellipse">
              <a:avLst/>
            </a:prstGeom>
            <a:solidFill>
              <a:srgbClr val="FF8F9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4" name="ïşļiḓe"/>
            <p:cNvSpPr/>
            <p:nvPr/>
          </p:nvSpPr>
          <p:spPr bwMode="auto">
            <a:xfrm>
              <a:off x="6077668" y="5363709"/>
              <a:ext cx="15164" cy="15164"/>
            </a:xfrm>
            <a:prstGeom prst="ellipse">
              <a:avLst/>
            </a:prstGeom>
            <a:solidFill>
              <a:srgbClr val="FF8F9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5" name="ísľiḑè"/>
            <p:cNvSpPr/>
            <p:nvPr/>
          </p:nvSpPr>
          <p:spPr bwMode="auto">
            <a:xfrm>
              <a:off x="6033301" y="5274413"/>
              <a:ext cx="162866" cy="189823"/>
            </a:xfrm>
            <a:custGeom>
              <a:avLst/>
              <a:gdLst>
                <a:gd name="T0" fmla="*/ 83 w 162"/>
                <a:gd name="T1" fmla="*/ 0 h 189"/>
                <a:gd name="T2" fmla="*/ 11 w 162"/>
                <a:gd name="T3" fmla="*/ 63 h 189"/>
                <a:gd name="T4" fmla="*/ 0 w 162"/>
                <a:gd name="T5" fmla="*/ 189 h 189"/>
                <a:gd name="T6" fmla="*/ 33 w 162"/>
                <a:gd name="T7" fmla="*/ 189 h 189"/>
                <a:gd name="T8" fmla="*/ 33 w 162"/>
                <a:gd name="T9" fmla="*/ 104 h 189"/>
                <a:gd name="T10" fmla="*/ 71 w 162"/>
                <a:gd name="T11" fmla="*/ 39 h 189"/>
                <a:gd name="T12" fmla="*/ 93 w 162"/>
                <a:gd name="T13" fmla="*/ 56 h 189"/>
                <a:gd name="T14" fmla="*/ 90 w 162"/>
                <a:gd name="T15" fmla="*/ 43 h 189"/>
                <a:gd name="T16" fmla="*/ 114 w 162"/>
                <a:gd name="T17" fmla="*/ 64 h 189"/>
                <a:gd name="T18" fmla="*/ 112 w 162"/>
                <a:gd name="T19" fmla="*/ 47 h 189"/>
                <a:gd name="T20" fmla="*/ 133 w 162"/>
                <a:gd name="T21" fmla="*/ 104 h 189"/>
                <a:gd name="T22" fmla="*/ 133 w 162"/>
                <a:gd name="T23" fmla="*/ 189 h 189"/>
                <a:gd name="T24" fmla="*/ 162 w 162"/>
                <a:gd name="T25" fmla="*/ 189 h 189"/>
                <a:gd name="T26" fmla="*/ 155 w 162"/>
                <a:gd name="T27" fmla="*/ 63 h 189"/>
                <a:gd name="T28" fmla="*/ 83 w 162"/>
                <a:gd name="T29"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2" h="189">
                  <a:moveTo>
                    <a:pt x="83" y="0"/>
                  </a:moveTo>
                  <a:cubicBezTo>
                    <a:pt x="36" y="0"/>
                    <a:pt x="16" y="37"/>
                    <a:pt x="11" y="63"/>
                  </a:cubicBezTo>
                  <a:cubicBezTo>
                    <a:pt x="5" y="92"/>
                    <a:pt x="0" y="189"/>
                    <a:pt x="0" y="189"/>
                  </a:cubicBezTo>
                  <a:cubicBezTo>
                    <a:pt x="33" y="189"/>
                    <a:pt x="33" y="189"/>
                    <a:pt x="33" y="189"/>
                  </a:cubicBezTo>
                  <a:cubicBezTo>
                    <a:pt x="33" y="189"/>
                    <a:pt x="33" y="175"/>
                    <a:pt x="33" y="104"/>
                  </a:cubicBezTo>
                  <a:cubicBezTo>
                    <a:pt x="33" y="55"/>
                    <a:pt x="57" y="42"/>
                    <a:pt x="71" y="39"/>
                  </a:cubicBezTo>
                  <a:cubicBezTo>
                    <a:pt x="74" y="46"/>
                    <a:pt x="80" y="53"/>
                    <a:pt x="93" y="56"/>
                  </a:cubicBezTo>
                  <a:cubicBezTo>
                    <a:pt x="93" y="56"/>
                    <a:pt x="90" y="50"/>
                    <a:pt x="90" y="43"/>
                  </a:cubicBezTo>
                  <a:cubicBezTo>
                    <a:pt x="90" y="43"/>
                    <a:pt x="94" y="61"/>
                    <a:pt x="114" y="64"/>
                  </a:cubicBezTo>
                  <a:cubicBezTo>
                    <a:pt x="114" y="64"/>
                    <a:pt x="111" y="56"/>
                    <a:pt x="112" y="47"/>
                  </a:cubicBezTo>
                  <a:cubicBezTo>
                    <a:pt x="123" y="56"/>
                    <a:pt x="133" y="72"/>
                    <a:pt x="133" y="104"/>
                  </a:cubicBezTo>
                  <a:cubicBezTo>
                    <a:pt x="133" y="175"/>
                    <a:pt x="133" y="189"/>
                    <a:pt x="133" y="189"/>
                  </a:cubicBezTo>
                  <a:cubicBezTo>
                    <a:pt x="162" y="189"/>
                    <a:pt x="162" y="189"/>
                    <a:pt x="162" y="189"/>
                  </a:cubicBezTo>
                  <a:cubicBezTo>
                    <a:pt x="162" y="189"/>
                    <a:pt x="160" y="92"/>
                    <a:pt x="155" y="63"/>
                  </a:cubicBezTo>
                  <a:cubicBezTo>
                    <a:pt x="150" y="35"/>
                    <a:pt x="129" y="0"/>
                    <a:pt x="83" y="0"/>
                  </a:cubicBezTo>
                  <a:close/>
                </a:path>
              </a:pathLst>
            </a:custGeom>
            <a:solidFill>
              <a:srgbClr val="41171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6" name="isḻïḑè"/>
            <p:cNvSpPr/>
            <p:nvPr/>
          </p:nvSpPr>
          <p:spPr bwMode="auto">
            <a:xfrm>
              <a:off x="6106871" y="5379995"/>
              <a:ext cx="19095" cy="9547"/>
            </a:xfrm>
            <a:custGeom>
              <a:avLst/>
              <a:gdLst>
                <a:gd name="T0" fmla="*/ 0 w 19"/>
                <a:gd name="T1" fmla="*/ 7 h 10"/>
                <a:gd name="T2" fmla="*/ 10 w 19"/>
                <a:gd name="T3" fmla="*/ 10 h 10"/>
                <a:gd name="T4" fmla="*/ 19 w 19"/>
                <a:gd name="T5" fmla="*/ 7 h 10"/>
                <a:gd name="T6" fmla="*/ 10 w 19"/>
                <a:gd name="T7" fmla="*/ 0 h 10"/>
                <a:gd name="T8" fmla="*/ 0 w 19"/>
                <a:gd name="T9" fmla="*/ 7 h 10"/>
              </a:gdLst>
              <a:ahLst/>
              <a:cxnLst>
                <a:cxn ang="0">
                  <a:pos x="T0" y="T1"/>
                </a:cxn>
                <a:cxn ang="0">
                  <a:pos x="T2" y="T3"/>
                </a:cxn>
                <a:cxn ang="0">
                  <a:pos x="T4" y="T5"/>
                </a:cxn>
                <a:cxn ang="0">
                  <a:pos x="T6" y="T7"/>
                </a:cxn>
                <a:cxn ang="0">
                  <a:pos x="T8" y="T9"/>
                </a:cxn>
              </a:cxnLst>
              <a:rect l="0" t="0" r="r" b="b"/>
              <a:pathLst>
                <a:path w="19" h="10">
                  <a:moveTo>
                    <a:pt x="0" y="7"/>
                  </a:moveTo>
                  <a:cubicBezTo>
                    <a:pt x="3" y="9"/>
                    <a:pt x="6" y="10"/>
                    <a:pt x="10" y="10"/>
                  </a:cubicBezTo>
                  <a:cubicBezTo>
                    <a:pt x="13" y="10"/>
                    <a:pt x="17" y="9"/>
                    <a:pt x="19" y="7"/>
                  </a:cubicBezTo>
                  <a:cubicBezTo>
                    <a:pt x="18" y="3"/>
                    <a:pt x="14" y="0"/>
                    <a:pt x="10" y="0"/>
                  </a:cubicBezTo>
                  <a:cubicBezTo>
                    <a:pt x="5" y="0"/>
                    <a:pt x="1" y="3"/>
                    <a:pt x="0" y="7"/>
                  </a:cubicBezTo>
                  <a:close/>
                </a:path>
              </a:pathLst>
            </a:custGeom>
            <a:solidFill>
              <a:srgbClr val="FF8F9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7" name="ïṩḻïdè"/>
            <p:cNvSpPr/>
            <p:nvPr/>
          </p:nvSpPr>
          <p:spPr bwMode="auto">
            <a:xfrm>
              <a:off x="6170333" y="5343491"/>
              <a:ext cx="17971" cy="24149"/>
            </a:xfrm>
            <a:custGeom>
              <a:avLst/>
              <a:gdLst>
                <a:gd name="T0" fmla="*/ 6 w 18"/>
                <a:gd name="T1" fmla="*/ 1 h 24"/>
                <a:gd name="T2" fmla="*/ 0 w 18"/>
                <a:gd name="T3" fmla="*/ 3 h 24"/>
                <a:gd name="T4" fmla="*/ 3 w 18"/>
                <a:gd name="T5" fmla="*/ 18 h 24"/>
                <a:gd name="T6" fmla="*/ 3 w 18"/>
                <a:gd name="T7" fmla="*/ 23 h 24"/>
                <a:gd name="T8" fmla="*/ 7 w 18"/>
                <a:gd name="T9" fmla="*/ 23 h 24"/>
                <a:gd name="T10" fmla="*/ 18 w 18"/>
                <a:gd name="T11" fmla="*/ 12 h 24"/>
                <a:gd name="T12" fmla="*/ 6 w 18"/>
                <a:gd name="T13" fmla="*/ 1 h 24"/>
              </a:gdLst>
              <a:ahLst/>
              <a:cxnLst>
                <a:cxn ang="0">
                  <a:pos x="T0" y="T1"/>
                </a:cxn>
                <a:cxn ang="0">
                  <a:pos x="T2" y="T3"/>
                </a:cxn>
                <a:cxn ang="0">
                  <a:pos x="T4" y="T5"/>
                </a:cxn>
                <a:cxn ang="0">
                  <a:pos x="T6" y="T7"/>
                </a:cxn>
                <a:cxn ang="0">
                  <a:pos x="T8" y="T9"/>
                </a:cxn>
                <a:cxn ang="0">
                  <a:pos x="T10" y="T11"/>
                </a:cxn>
                <a:cxn ang="0">
                  <a:pos x="T12" y="T13"/>
                </a:cxn>
              </a:cxnLst>
              <a:rect l="0" t="0" r="r" b="b"/>
              <a:pathLst>
                <a:path w="18" h="24">
                  <a:moveTo>
                    <a:pt x="6" y="1"/>
                  </a:moveTo>
                  <a:cubicBezTo>
                    <a:pt x="4" y="1"/>
                    <a:pt x="2" y="2"/>
                    <a:pt x="0" y="3"/>
                  </a:cubicBezTo>
                  <a:cubicBezTo>
                    <a:pt x="2" y="8"/>
                    <a:pt x="3" y="13"/>
                    <a:pt x="3" y="18"/>
                  </a:cubicBezTo>
                  <a:cubicBezTo>
                    <a:pt x="3" y="20"/>
                    <a:pt x="3" y="21"/>
                    <a:pt x="3" y="23"/>
                  </a:cubicBezTo>
                  <a:cubicBezTo>
                    <a:pt x="4" y="23"/>
                    <a:pt x="6" y="24"/>
                    <a:pt x="7" y="23"/>
                  </a:cubicBezTo>
                  <a:cubicBezTo>
                    <a:pt x="13" y="23"/>
                    <a:pt x="18" y="18"/>
                    <a:pt x="18" y="12"/>
                  </a:cubicBezTo>
                  <a:cubicBezTo>
                    <a:pt x="17" y="5"/>
                    <a:pt x="12" y="0"/>
                    <a:pt x="6" y="1"/>
                  </a:cubicBezTo>
                  <a:close/>
                </a:path>
              </a:pathLst>
            </a:custGeom>
            <a:solidFill>
              <a:srgbClr val="FED0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8" name="íṩḻîḑê"/>
            <p:cNvSpPr/>
            <p:nvPr/>
          </p:nvSpPr>
          <p:spPr bwMode="auto">
            <a:xfrm>
              <a:off x="6045656" y="5343491"/>
              <a:ext cx="16848" cy="24149"/>
            </a:xfrm>
            <a:custGeom>
              <a:avLst/>
              <a:gdLst>
                <a:gd name="T0" fmla="*/ 12 w 17"/>
                <a:gd name="T1" fmla="*/ 1 h 24"/>
                <a:gd name="T2" fmla="*/ 17 w 17"/>
                <a:gd name="T3" fmla="*/ 3 h 24"/>
                <a:gd name="T4" fmla="*/ 15 w 17"/>
                <a:gd name="T5" fmla="*/ 18 h 24"/>
                <a:gd name="T6" fmla="*/ 15 w 17"/>
                <a:gd name="T7" fmla="*/ 23 h 24"/>
                <a:gd name="T8" fmla="*/ 11 w 17"/>
                <a:gd name="T9" fmla="*/ 23 h 24"/>
                <a:gd name="T10" fmla="*/ 0 w 17"/>
                <a:gd name="T11" fmla="*/ 12 h 24"/>
                <a:gd name="T12" fmla="*/ 12 w 17"/>
                <a:gd name="T13" fmla="*/ 1 h 24"/>
              </a:gdLst>
              <a:ahLst/>
              <a:cxnLst>
                <a:cxn ang="0">
                  <a:pos x="T0" y="T1"/>
                </a:cxn>
                <a:cxn ang="0">
                  <a:pos x="T2" y="T3"/>
                </a:cxn>
                <a:cxn ang="0">
                  <a:pos x="T4" y="T5"/>
                </a:cxn>
                <a:cxn ang="0">
                  <a:pos x="T6" y="T7"/>
                </a:cxn>
                <a:cxn ang="0">
                  <a:pos x="T8" y="T9"/>
                </a:cxn>
                <a:cxn ang="0">
                  <a:pos x="T10" y="T11"/>
                </a:cxn>
                <a:cxn ang="0">
                  <a:pos x="T12" y="T13"/>
                </a:cxn>
              </a:cxnLst>
              <a:rect l="0" t="0" r="r" b="b"/>
              <a:pathLst>
                <a:path w="17" h="24">
                  <a:moveTo>
                    <a:pt x="12" y="1"/>
                  </a:moveTo>
                  <a:cubicBezTo>
                    <a:pt x="14" y="1"/>
                    <a:pt x="16" y="2"/>
                    <a:pt x="17" y="3"/>
                  </a:cubicBezTo>
                  <a:cubicBezTo>
                    <a:pt x="16" y="8"/>
                    <a:pt x="15" y="13"/>
                    <a:pt x="15" y="18"/>
                  </a:cubicBezTo>
                  <a:cubicBezTo>
                    <a:pt x="14" y="20"/>
                    <a:pt x="15" y="21"/>
                    <a:pt x="15" y="23"/>
                  </a:cubicBezTo>
                  <a:cubicBezTo>
                    <a:pt x="13" y="23"/>
                    <a:pt x="12" y="24"/>
                    <a:pt x="11" y="23"/>
                  </a:cubicBezTo>
                  <a:cubicBezTo>
                    <a:pt x="4" y="23"/>
                    <a:pt x="0" y="18"/>
                    <a:pt x="0" y="12"/>
                  </a:cubicBezTo>
                  <a:cubicBezTo>
                    <a:pt x="0" y="5"/>
                    <a:pt x="6" y="0"/>
                    <a:pt x="12" y="1"/>
                  </a:cubicBezTo>
                  <a:close/>
                </a:path>
              </a:pathLst>
            </a:custGeom>
            <a:solidFill>
              <a:srgbClr val="FED0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9" name="ïsliḑè"/>
            <p:cNvSpPr/>
            <p:nvPr/>
          </p:nvSpPr>
          <p:spPr bwMode="auto">
            <a:xfrm>
              <a:off x="5947937" y="5492317"/>
              <a:ext cx="334156" cy="228012"/>
            </a:xfrm>
            <a:custGeom>
              <a:avLst/>
              <a:gdLst>
                <a:gd name="T0" fmla="*/ 0 w 332"/>
                <a:gd name="T1" fmla="*/ 0 h 227"/>
                <a:gd name="T2" fmla="*/ 33 w 332"/>
                <a:gd name="T3" fmla="*/ 217 h 227"/>
                <a:gd name="T4" fmla="*/ 45 w 332"/>
                <a:gd name="T5" fmla="*/ 227 h 227"/>
                <a:gd name="T6" fmla="*/ 287 w 332"/>
                <a:gd name="T7" fmla="*/ 227 h 227"/>
                <a:gd name="T8" fmla="*/ 299 w 332"/>
                <a:gd name="T9" fmla="*/ 217 h 227"/>
                <a:gd name="T10" fmla="*/ 332 w 332"/>
                <a:gd name="T11" fmla="*/ 0 h 227"/>
                <a:gd name="T12" fmla="*/ 0 w 332"/>
                <a:gd name="T13" fmla="*/ 0 h 227"/>
              </a:gdLst>
              <a:ahLst/>
              <a:cxnLst>
                <a:cxn ang="0">
                  <a:pos x="T0" y="T1"/>
                </a:cxn>
                <a:cxn ang="0">
                  <a:pos x="T2" y="T3"/>
                </a:cxn>
                <a:cxn ang="0">
                  <a:pos x="T4" y="T5"/>
                </a:cxn>
                <a:cxn ang="0">
                  <a:pos x="T6" y="T7"/>
                </a:cxn>
                <a:cxn ang="0">
                  <a:pos x="T8" y="T9"/>
                </a:cxn>
                <a:cxn ang="0">
                  <a:pos x="T10" y="T11"/>
                </a:cxn>
                <a:cxn ang="0">
                  <a:pos x="T12" y="T13"/>
                </a:cxn>
              </a:cxnLst>
              <a:rect l="0" t="0" r="r" b="b"/>
              <a:pathLst>
                <a:path w="332" h="227">
                  <a:moveTo>
                    <a:pt x="0" y="0"/>
                  </a:moveTo>
                  <a:cubicBezTo>
                    <a:pt x="33" y="217"/>
                    <a:pt x="33" y="217"/>
                    <a:pt x="33" y="217"/>
                  </a:cubicBezTo>
                  <a:cubicBezTo>
                    <a:pt x="34" y="223"/>
                    <a:pt x="39" y="227"/>
                    <a:pt x="45" y="227"/>
                  </a:cubicBezTo>
                  <a:cubicBezTo>
                    <a:pt x="287" y="227"/>
                    <a:pt x="287" y="227"/>
                    <a:pt x="287" y="227"/>
                  </a:cubicBezTo>
                  <a:cubicBezTo>
                    <a:pt x="293" y="227"/>
                    <a:pt x="298" y="223"/>
                    <a:pt x="299" y="217"/>
                  </a:cubicBezTo>
                  <a:cubicBezTo>
                    <a:pt x="332" y="0"/>
                    <a:pt x="332" y="0"/>
                    <a:pt x="332" y="0"/>
                  </a:cubicBezTo>
                  <a:lnTo>
                    <a:pt x="0" y="0"/>
                  </a:lnTo>
                  <a:close/>
                </a:path>
              </a:pathLst>
            </a:custGeom>
            <a:solidFill>
              <a:srgbClr val="9E5A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0" name="ïşļídè"/>
            <p:cNvSpPr/>
            <p:nvPr/>
          </p:nvSpPr>
          <p:spPr bwMode="auto">
            <a:xfrm>
              <a:off x="6114734" y="5492317"/>
              <a:ext cx="167359" cy="228012"/>
            </a:xfrm>
            <a:custGeom>
              <a:avLst/>
              <a:gdLst>
                <a:gd name="T0" fmla="*/ 0 w 166"/>
                <a:gd name="T1" fmla="*/ 0 h 227"/>
                <a:gd name="T2" fmla="*/ 0 w 166"/>
                <a:gd name="T3" fmla="*/ 227 h 227"/>
                <a:gd name="T4" fmla="*/ 121 w 166"/>
                <a:gd name="T5" fmla="*/ 227 h 227"/>
                <a:gd name="T6" fmla="*/ 133 w 166"/>
                <a:gd name="T7" fmla="*/ 217 h 227"/>
                <a:gd name="T8" fmla="*/ 166 w 166"/>
                <a:gd name="T9" fmla="*/ 0 h 227"/>
                <a:gd name="T10" fmla="*/ 0 w 166"/>
                <a:gd name="T11" fmla="*/ 0 h 227"/>
              </a:gdLst>
              <a:ahLst/>
              <a:cxnLst>
                <a:cxn ang="0">
                  <a:pos x="T0" y="T1"/>
                </a:cxn>
                <a:cxn ang="0">
                  <a:pos x="T2" y="T3"/>
                </a:cxn>
                <a:cxn ang="0">
                  <a:pos x="T4" y="T5"/>
                </a:cxn>
                <a:cxn ang="0">
                  <a:pos x="T6" y="T7"/>
                </a:cxn>
                <a:cxn ang="0">
                  <a:pos x="T8" y="T9"/>
                </a:cxn>
                <a:cxn ang="0">
                  <a:pos x="T10" y="T11"/>
                </a:cxn>
              </a:cxnLst>
              <a:rect l="0" t="0" r="r" b="b"/>
              <a:pathLst>
                <a:path w="166" h="227">
                  <a:moveTo>
                    <a:pt x="0" y="0"/>
                  </a:moveTo>
                  <a:cubicBezTo>
                    <a:pt x="0" y="227"/>
                    <a:pt x="0" y="227"/>
                    <a:pt x="0" y="227"/>
                  </a:cubicBezTo>
                  <a:cubicBezTo>
                    <a:pt x="121" y="227"/>
                    <a:pt x="121" y="227"/>
                    <a:pt x="121" y="227"/>
                  </a:cubicBezTo>
                  <a:cubicBezTo>
                    <a:pt x="127" y="227"/>
                    <a:pt x="132" y="223"/>
                    <a:pt x="133" y="217"/>
                  </a:cubicBezTo>
                  <a:cubicBezTo>
                    <a:pt x="166" y="0"/>
                    <a:pt x="166" y="0"/>
                    <a:pt x="166" y="0"/>
                  </a:cubicBezTo>
                  <a:lnTo>
                    <a:pt x="0" y="0"/>
                  </a:lnTo>
                  <a:close/>
                </a:path>
              </a:pathLst>
            </a:custGeom>
            <a:solidFill>
              <a:srgbClr val="954A3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1" name="ïṡḷïdè"/>
            <p:cNvSpPr/>
            <p:nvPr/>
          </p:nvSpPr>
          <p:spPr bwMode="auto">
            <a:xfrm>
              <a:off x="5931650" y="5458059"/>
              <a:ext cx="366168" cy="40436"/>
            </a:xfrm>
            <a:custGeom>
              <a:avLst/>
              <a:gdLst>
                <a:gd name="T0" fmla="*/ 344 w 364"/>
                <a:gd name="T1" fmla="*/ 40 h 40"/>
                <a:gd name="T2" fmla="*/ 20 w 364"/>
                <a:gd name="T3" fmla="*/ 40 h 40"/>
                <a:gd name="T4" fmla="*/ 0 w 364"/>
                <a:gd name="T5" fmla="*/ 20 h 40"/>
                <a:gd name="T6" fmla="*/ 0 w 364"/>
                <a:gd name="T7" fmla="*/ 20 h 40"/>
                <a:gd name="T8" fmla="*/ 20 w 364"/>
                <a:gd name="T9" fmla="*/ 0 h 40"/>
                <a:gd name="T10" fmla="*/ 344 w 364"/>
                <a:gd name="T11" fmla="*/ 0 h 40"/>
                <a:gd name="T12" fmla="*/ 364 w 364"/>
                <a:gd name="T13" fmla="*/ 20 h 40"/>
                <a:gd name="T14" fmla="*/ 364 w 364"/>
                <a:gd name="T15" fmla="*/ 20 h 40"/>
                <a:gd name="T16" fmla="*/ 344 w 364"/>
                <a:gd name="T1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4" h="40">
                  <a:moveTo>
                    <a:pt x="344" y="40"/>
                  </a:moveTo>
                  <a:cubicBezTo>
                    <a:pt x="20" y="40"/>
                    <a:pt x="20" y="40"/>
                    <a:pt x="20" y="40"/>
                  </a:cubicBezTo>
                  <a:cubicBezTo>
                    <a:pt x="9" y="40"/>
                    <a:pt x="0" y="31"/>
                    <a:pt x="0" y="20"/>
                  </a:cubicBezTo>
                  <a:cubicBezTo>
                    <a:pt x="0" y="20"/>
                    <a:pt x="0" y="20"/>
                    <a:pt x="0" y="20"/>
                  </a:cubicBezTo>
                  <a:cubicBezTo>
                    <a:pt x="0" y="9"/>
                    <a:pt x="9" y="0"/>
                    <a:pt x="20" y="0"/>
                  </a:cubicBezTo>
                  <a:cubicBezTo>
                    <a:pt x="344" y="0"/>
                    <a:pt x="344" y="0"/>
                    <a:pt x="344" y="0"/>
                  </a:cubicBezTo>
                  <a:cubicBezTo>
                    <a:pt x="355" y="0"/>
                    <a:pt x="364" y="9"/>
                    <a:pt x="364" y="20"/>
                  </a:cubicBezTo>
                  <a:cubicBezTo>
                    <a:pt x="364" y="20"/>
                    <a:pt x="364" y="20"/>
                    <a:pt x="364" y="20"/>
                  </a:cubicBezTo>
                  <a:cubicBezTo>
                    <a:pt x="364" y="31"/>
                    <a:pt x="355" y="40"/>
                    <a:pt x="344" y="40"/>
                  </a:cubicBezTo>
                  <a:close/>
                </a:path>
              </a:pathLst>
            </a:custGeom>
            <a:solidFill>
              <a:srgbClr val="77392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2" name="íṥḻïḍè"/>
            <p:cNvSpPr/>
            <p:nvPr/>
          </p:nvSpPr>
          <p:spPr bwMode="auto">
            <a:xfrm>
              <a:off x="6182127" y="5461990"/>
              <a:ext cx="64585" cy="95473"/>
            </a:xfrm>
            <a:custGeom>
              <a:avLst/>
              <a:gdLst>
                <a:gd name="T0" fmla="*/ 64 w 64"/>
                <a:gd name="T1" fmla="*/ 63 h 95"/>
                <a:gd name="T2" fmla="*/ 32 w 64"/>
                <a:gd name="T3" fmla="*/ 95 h 95"/>
                <a:gd name="T4" fmla="*/ 0 w 64"/>
                <a:gd name="T5" fmla="*/ 63 h 95"/>
                <a:gd name="T6" fmla="*/ 32 w 64"/>
                <a:gd name="T7" fmla="*/ 0 h 95"/>
                <a:gd name="T8" fmla="*/ 64 w 64"/>
                <a:gd name="T9" fmla="*/ 63 h 95"/>
              </a:gdLst>
              <a:ahLst/>
              <a:cxnLst>
                <a:cxn ang="0">
                  <a:pos x="T0" y="T1"/>
                </a:cxn>
                <a:cxn ang="0">
                  <a:pos x="T2" y="T3"/>
                </a:cxn>
                <a:cxn ang="0">
                  <a:pos x="T4" y="T5"/>
                </a:cxn>
                <a:cxn ang="0">
                  <a:pos x="T6" y="T7"/>
                </a:cxn>
                <a:cxn ang="0">
                  <a:pos x="T8" y="T9"/>
                </a:cxn>
              </a:cxnLst>
              <a:rect l="0" t="0" r="r" b="b"/>
              <a:pathLst>
                <a:path w="64" h="95">
                  <a:moveTo>
                    <a:pt x="64" y="63"/>
                  </a:moveTo>
                  <a:cubicBezTo>
                    <a:pt x="64" y="81"/>
                    <a:pt x="50" y="95"/>
                    <a:pt x="32" y="95"/>
                  </a:cubicBezTo>
                  <a:cubicBezTo>
                    <a:pt x="14" y="95"/>
                    <a:pt x="0" y="81"/>
                    <a:pt x="0" y="63"/>
                  </a:cubicBezTo>
                  <a:cubicBezTo>
                    <a:pt x="0" y="46"/>
                    <a:pt x="32" y="0"/>
                    <a:pt x="32" y="0"/>
                  </a:cubicBezTo>
                  <a:cubicBezTo>
                    <a:pt x="32" y="0"/>
                    <a:pt x="64" y="46"/>
                    <a:pt x="64" y="6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3" name="išḷiḓè"/>
            <p:cNvSpPr/>
            <p:nvPr/>
          </p:nvSpPr>
          <p:spPr bwMode="auto">
            <a:xfrm>
              <a:off x="6082722" y="5461990"/>
              <a:ext cx="64585" cy="95473"/>
            </a:xfrm>
            <a:custGeom>
              <a:avLst/>
              <a:gdLst>
                <a:gd name="T0" fmla="*/ 64 w 64"/>
                <a:gd name="T1" fmla="*/ 63 h 95"/>
                <a:gd name="T2" fmla="*/ 32 w 64"/>
                <a:gd name="T3" fmla="*/ 95 h 95"/>
                <a:gd name="T4" fmla="*/ 0 w 64"/>
                <a:gd name="T5" fmla="*/ 63 h 95"/>
                <a:gd name="T6" fmla="*/ 32 w 64"/>
                <a:gd name="T7" fmla="*/ 0 h 95"/>
                <a:gd name="T8" fmla="*/ 64 w 64"/>
                <a:gd name="T9" fmla="*/ 63 h 95"/>
              </a:gdLst>
              <a:ahLst/>
              <a:cxnLst>
                <a:cxn ang="0">
                  <a:pos x="T0" y="T1"/>
                </a:cxn>
                <a:cxn ang="0">
                  <a:pos x="T2" y="T3"/>
                </a:cxn>
                <a:cxn ang="0">
                  <a:pos x="T4" y="T5"/>
                </a:cxn>
                <a:cxn ang="0">
                  <a:pos x="T6" y="T7"/>
                </a:cxn>
                <a:cxn ang="0">
                  <a:pos x="T8" y="T9"/>
                </a:cxn>
              </a:cxnLst>
              <a:rect l="0" t="0" r="r" b="b"/>
              <a:pathLst>
                <a:path w="64" h="95">
                  <a:moveTo>
                    <a:pt x="64" y="63"/>
                  </a:moveTo>
                  <a:cubicBezTo>
                    <a:pt x="64" y="81"/>
                    <a:pt x="50" y="95"/>
                    <a:pt x="32" y="95"/>
                  </a:cubicBezTo>
                  <a:cubicBezTo>
                    <a:pt x="14" y="95"/>
                    <a:pt x="0" y="81"/>
                    <a:pt x="0" y="63"/>
                  </a:cubicBezTo>
                  <a:cubicBezTo>
                    <a:pt x="0" y="46"/>
                    <a:pt x="32" y="0"/>
                    <a:pt x="32" y="0"/>
                  </a:cubicBezTo>
                  <a:cubicBezTo>
                    <a:pt x="32" y="0"/>
                    <a:pt x="64" y="46"/>
                    <a:pt x="64" y="6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4" name="íṣļíḋè"/>
            <p:cNvSpPr/>
            <p:nvPr/>
          </p:nvSpPr>
          <p:spPr bwMode="auto">
            <a:xfrm>
              <a:off x="5983318" y="5461990"/>
              <a:ext cx="64023" cy="95473"/>
            </a:xfrm>
            <a:custGeom>
              <a:avLst/>
              <a:gdLst>
                <a:gd name="T0" fmla="*/ 64 w 64"/>
                <a:gd name="T1" fmla="*/ 63 h 95"/>
                <a:gd name="T2" fmla="*/ 32 w 64"/>
                <a:gd name="T3" fmla="*/ 95 h 95"/>
                <a:gd name="T4" fmla="*/ 0 w 64"/>
                <a:gd name="T5" fmla="*/ 63 h 95"/>
                <a:gd name="T6" fmla="*/ 32 w 64"/>
                <a:gd name="T7" fmla="*/ 0 h 95"/>
                <a:gd name="T8" fmla="*/ 64 w 64"/>
                <a:gd name="T9" fmla="*/ 63 h 95"/>
              </a:gdLst>
              <a:ahLst/>
              <a:cxnLst>
                <a:cxn ang="0">
                  <a:pos x="T0" y="T1"/>
                </a:cxn>
                <a:cxn ang="0">
                  <a:pos x="T2" y="T3"/>
                </a:cxn>
                <a:cxn ang="0">
                  <a:pos x="T4" y="T5"/>
                </a:cxn>
                <a:cxn ang="0">
                  <a:pos x="T6" y="T7"/>
                </a:cxn>
                <a:cxn ang="0">
                  <a:pos x="T8" y="T9"/>
                </a:cxn>
              </a:cxnLst>
              <a:rect l="0" t="0" r="r" b="b"/>
              <a:pathLst>
                <a:path w="64" h="95">
                  <a:moveTo>
                    <a:pt x="64" y="63"/>
                  </a:moveTo>
                  <a:cubicBezTo>
                    <a:pt x="64" y="81"/>
                    <a:pt x="50" y="95"/>
                    <a:pt x="32" y="95"/>
                  </a:cubicBezTo>
                  <a:cubicBezTo>
                    <a:pt x="14" y="95"/>
                    <a:pt x="0" y="81"/>
                    <a:pt x="0" y="63"/>
                  </a:cubicBezTo>
                  <a:cubicBezTo>
                    <a:pt x="0" y="46"/>
                    <a:pt x="32" y="0"/>
                    <a:pt x="32" y="0"/>
                  </a:cubicBezTo>
                  <a:cubicBezTo>
                    <a:pt x="32" y="0"/>
                    <a:pt x="64" y="46"/>
                    <a:pt x="64" y="6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5" name="iSļídé"/>
            <p:cNvSpPr/>
            <p:nvPr/>
          </p:nvSpPr>
          <p:spPr bwMode="auto">
            <a:xfrm>
              <a:off x="6114734" y="5461990"/>
              <a:ext cx="32573" cy="95473"/>
            </a:xfrm>
            <a:custGeom>
              <a:avLst/>
              <a:gdLst>
                <a:gd name="T0" fmla="*/ 0 w 32"/>
                <a:gd name="T1" fmla="*/ 0 h 95"/>
                <a:gd name="T2" fmla="*/ 0 w 32"/>
                <a:gd name="T3" fmla="*/ 95 h 95"/>
                <a:gd name="T4" fmla="*/ 32 w 32"/>
                <a:gd name="T5" fmla="*/ 63 h 95"/>
                <a:gd name="T6" fmla="*/ 0 w 32"/>
                <a:gd name="T7" fmla="*/ 0 h 95"/>
              </a:gdLst>
              <a:ahLst/>
              <a:cxnLst>
                <a:cxn ang="0">
                  <a:pos x="T0" y="T1"/>
                </a:cxn>
                <a:cxn ang="0">
                  <a:pos x="T2" y="T3"/>
                </a:cxn>
                <a:cxn ang="0">
                  <a:pos x="T4" y="T5"/>
                </a:cxn>
                <a:cxn ang="0">
                  <a:pos x="T6" y="T7"/>
                </a:cxn>
              </a:cxnLst>
              <a:rect l="0" t="0" r="r" b="b"/>
              <a:pathLst>
                <a:path w="32" h="95">
                  <a:moveTo>
                    <a:pt x="0" y="0"/>
                  </a:moveTo>
                  <a:cubicBezTo>
                    <a:pt x="0" y="95"/>
                    <a:pt x="0" y="95"/>
                    <a:pt x="0" y="95"/>
                  </a:cubicBezTo>
                  <a:cubicBezTo>
                    <a:pt x="18" y="95"/>
                    <a:pt x="32" y="81"/>
                    <a:pt x="32" y="63"/>
                  </a:cubicBezTo>
                  <a:cubicBezTo>
                    <a:pt x="32" y="46"/>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6" name="îṩľídê"/>
            <p:cNvSpPr/>
            <p:nvPr/>
          </p:nvSpPr>
          <p:spPr bwMode="auto">
            <a:xfrm>
              <a:off x="6214700" y="5461990"/>
              <a:ext cx="32012" cy="95473"/>
            </a:xfrm>
            <a:custGeom>
              <a:avLst/>
              <a:gdLst>
                <a:gd name="T0" fmla="*/ 0 w 32"/>
                <a:gd name="T1" fmla="*/ 0 h 95"/>
                <a:gd name="T2" fmla="*/ 0 w 32"/>
                <a:gd name="T3" fmla="*/ 95 h 95"/>
                <a:gd name="T4" fmla="*/ 32 w 32"/>
                <a:gd name="T5" fmla="*/ 63 h 95"/>
                <a:gd name="T6" fmla="*/ 0 w 32"/>
                <a:gd name="T7" fmla="*/ 0 h 95"/>
              </a:gdLst>
              <a:ahLst/>
              <a:cxnLst>
                <a:cxn ang="0">
                  <a:pos x="T0" y="T1"/>
                </a:cxn>
                <a:cxn ang="0">
                  <a:pos x="T2" y="T3"/>
                </a:cxn>
                <a:cxn ang="0">
                  <a:pos x="T4" y="T5"/>
                </a:cxn>
                <a:cxn ang="0">
                  <a:pos x="T6" y="T7"/>
                </a:cxn>
              </a:cxnLst>
              <a:rect l="0" t="0" r="r" b="b"/>
              <a:pathLst>
                <a:path w="32" h="95">
                  <a:moveTo>
                    <a:pt x="0" y="0"/>
                  </a:moveTo>
                  <a:cubicBezTo>
                    <a:pt x="0" y="95"/>
                    <a:pt x="0" y="95"/>
                    <a:pt x="0" y="95"/>
                  </a:cubicBezTo>
                  <a:cubicBezTo>
                    <a:pt x="18" y="95"/>
                    <a:pt x="32" y="81"/>
                    <a:pt x="32" y="63"/>
                  </a:cubicBezTo>
                  <a:cubicBezTo>
                    <a:pt x="32" y="46"/>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7" name="îṥlîḋe"/>
            <p:cNvSpPr/>
            <p:nvPr/>
          </p:nvSpPr>
          <p:spPr bwMode="auto">
            <a:xfrm>
              <a:off x="6015330" y="5461990"/>
              <a:ext cx="32012" cy="95473"/>
            </a:xfrm>
            <a:custGeom>
              <a:avLst/>
              <a:gdLst>
                <a:gd name="T0" fmla="*/ 0 w 32"/>
                <a:gd name="T1" fmla="*/ 0 h 95"/>
                <a:gd name="T2" fmla="*/ 0 w 32"/>
                <a:gd name="T3" fmla="*/ 95 h 95"/>
                <a:gd name="T4" fmla="*/ 32 w 32"/>
                <a:gd name="T5" fmla="*/ 63 h 95"/>
                <a:gd name="T6" fmla="*/ 0 w 32"/>
                <a:gd name="T7" fmla="*/ 0 h 95"/>
              </a:gdLst>
              <a:ahLst/>
              <a:cxnLst>
                <a:cxn ang="0">
                  <a:pos x="T0" y="T1"/>
                </a:cxn>
                <a:cxn ang="0">
                  <a:pos x="T2" y="T3"/>
                </a:cxn>
                <a:cxn ang="0">
                  <a:pos x="T4" y="T5"/>
                </a:cxn>
                <a:cxn ang="0">
                  <a:pos x="T6" y="T7"/>
                </a:cxn>
              </a:cxnLst>
              <a:rect l="0" t="0" r="r" b="b"/>
              <a:pathLst>
                <a:path w="32" h="95">
                  <a:moveTo>
                    <a:pt x="0" y="0"/>
                  </a:moveTo>
                  <a:cubicBezTo>
                    <a:pt x="0" y="95"/>
                    <a:pt x="0" y="95"/>
                    <a:pt x="0" y="95"/>
                  </a:cubicBezTo>
                  <a:cubicBezTo>
                    <a:pt x="18" y="95"/>
                    <a:pt x="32" y="81"/>
                    <a:pt x="32" y="63"/>
                  </a:cubicBezTo>
                  <a:cubicBezTo>
                    <a:pt x="32" y="46"/>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8" name="isḷïḓé"/>
            <p:cNvSpPr/>
            <p:nvPr/>
          </p:nvSpPr>
          <p:spPr bwMode="auto">
            <a:xfrm>
              <a:off x="6201221" y="5446265"/>
              <a:ext cx="26396" cy="2695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9" name="îŝ1idè"/>
            <p:cNvSpPr/>
            <p:nvPr/>
          </p:nvSpPr>
          <p:spPr bwMode="auto">
            <a:xfrm>
              <a:off x="6101817" y="5446265"/>
              <a:ext cx="26396" cy="2695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0" name="ïṩ1íḑe"/>
            <p:cNvSpPr/>
            <p:nvPr/>
          </p:nvSpPr>
          <p:spPr bwMode="auto">
            <a:xfrm>
              <a:off x="6002412" y="5446265"/>
              <a:ext cx="25834" cy="2695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1" name="ïşľídê"/>
            <p:cNvSpPr/>
            <p:nvPr/>
          </p:nvSpPr>
          <p:spPr bwMode="auto">
            <a:xfrm>
              <a:off x="5963100" y="5593968"/>
              <a:ext cx="303829" cy="38751"/>
            </a:xfrm>
            <a:custGeom>
              <a:avLst/>
              <a:gdLst>
                <a:gd name="T0" fmla="*/ 530 w 541"/>
                <a:gd name="T1" fmla="*/ 69 h 69"/>
                <a:gd name="T2" fmla="*/ 541 w 541"/>
                <a:gd name="T3" fmla="*/ 0 h 69"/>
                <a:gd name="T4" fmla="*/ 0 w 541"/>
                <a:gd name="T5" fmla="*/ 0 h 69"/>
                <a:gd name="T6" fmla="*/ 11 w 541"/>
                <a:gd name="T7" fmla="*/ 69 h 69"/>
                <a:gd name="T8" fmla="*/ 530 w 541"/>
                <a:gd name="T9" fmla="*/ 69 h 69"/>
              </a:gdLst>
              <a:ahLst/>
              <a:cxnLst>
                <a:cxn ang="0">
                  <a:pos x="T0" y="T1"/>
                </a:cxn>
                <a:cxn ang="0">
                  <a:pos x="T2" y="T3"/>
                </a:cxn>
                <a:cxn ang="0">
                  <a:pos x="T4" y="T5"/>
                </a:cxn>
                <a:cxn ang="0">
                  <a:pos x="T6" y="T7"/>
                </a:cxn>
                <a:cxn ang="0">
                  <a:pos x="T8" y="T9"/>
                </a:cxn>
              </a:cxnLst>
              <a:rect l="0" t="0" r="r" b="b"/>
              <a:pathLst>
                <a:path w="541" h="69">
                  <a:moveTo>
                    <a:pt x="530" y="69"/>
                  </a:moveTo>
                  <a:lnTo>
                    <a:pt x="541" y="0"/>
                  </a:lnTo>
                  <a:lnTo>
                    <a:pt x="0" y="0"/>
                  </a:lnTo>
                  <a:lnTo>
                    <a:pt x="11" y="69"/>
                  </a:lnTo>
                  <a:lnTo>
                    <a:pt x="530" y="69"/>
                  </a:lnTo>
                  <a:close/>
                </a:path>
              </a:pathLst>
            </a:custGeom>
            <a:solidFill>
              <a:srgbClr val="FE557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2" name="ïŝḷiḑè"/>
            <p:cNvSpPr/>
            <p:nvPr/>
          </p:nvSpPr>
          <p:spPr bwMode="auto">
            <a:xfrm>
              <a:off x="6114734" y="5593968"/>
              <a:ext cx="152196" cy="38751"/>
            </a:xfrm>
            <a:custGeom>
              <a:avLst/>
              <a:gdLst>
                <a:gd name="T0" fmla="*/ 0 w 271"/>
                <a:gd name="T1" fmla="*/ 69 h 69"/>
                <a:gd name="T2" fmla="*/ 260 w 271"/>
                <a:gd name="T3" fmla="*/ 69 h 69"/>
                <a:gd name="T4" fmla="*/ 271 w 271"/>
                <a:gd name="T5" fmla="*/ 0 h 69"/>
                <a:gd name="T6" fmla="*/ 0 w 271"/>
                <a:gd name="T7" fmla="*/ 0 h 69"/>
                <a:gd name="T8" fmla="*/ 0 w 271"/>
                <a:gd name="T9" fmla="*/ 69 h 69"/>
              </a:gdLst>
              <a:ahLst/>
              <a:cxnLst>
                <a:cxn ang="0">
                  <a:pos x="T0" y="T1"/>
                </a:cxn>
                <a:cxn ang="0">
                  <a:pos x="T2" y="T3"/>
                </a:cxn>
                <a:cxn ang="0">
                  <a:pos x="T4" y="T5"/>
                </a:cxn>
                <a:cxn ang="0">
                  <a:pos x="T6" y="T7"/>
                </a:cxn>
                <a:cxn ang="0">
                  <a:pos x="T8" y="T9"/>
                </a:cxn>
              </a:cxnLst>
              <a:rect l="0" t="0" r="r" b="b"/>
              <a:pathLst>
                <a:path w="271" h="69">
                  <a:moveTo>
                    <a:pt x="0" y="69"/>
                  </a:moveTo>
                  <a:lnTo>
                    <a:pt x="260" y="69"/>
                  </a:lnTo>
                  <a:lnTo>
                    <a:pt x="271" y="0"/>
                  </a:lnTo>
                  <a:lnTo>
                    <a:pt x="0" y="0"/>
                  </a:lnTo>
                  <a:lnTo>
                    <a:pt x="0" y="69"/>
                  </a:lnTo>
                  <a:close/>
                </a:path>
              </a:pathLst>
            </a:custGeom>
            <a:solidFill>
              <a:srgbClr val="F7417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3" name="iṧlîḍe"/>
            <p:cNvSpPr/>
            <p:nvPr/>
          </p:nvSpPr>
          <p:spPr bwMode="auto">
            <a:xfrm>
              <a:off x="5969278" y="5632718"/>
              <a:ext cx="291474" cy="18533"/>
            </a:xfrm>
            <a:custGeom>
              <a:avLst/>
              <a:gdLst>
                <a:gd name="T0" fmla="*/ 519 w 519"/>
                <a:gd name="T1" fmla="*/ 0 h 33"/>
                <a:gd name="T2" fmla="*/ 0 w 519"/>
                <a:gd name="T3" fmla="*/ 0 h 33"/>
                <a:gd name="T4" fmla="*/ 5 w 519"/>
                <a:gd name="T5" fmla="*/ 33 h 33"/>
                <a:gd name="T6" fmla="*/ 514 w 519"/>
                <a:gd name="T7" fmla="*/ 33 h 33"/>
                <a:gd name="T8" fmla="*/ 519 w 519"/>
                <a:gd name="T9" fmla="*/ 0 h 33"/>
              </a:gdLst>
              <a:ahLst/>
              <a:cxnLst>
                <a:cxn ang="0">
                  <a:pos x="T0" y="T1"/>
                </a:cxn>
                <a:cxn ang="0">
                  <a:pos x="T2" y="T3"/>
                </a:cxn>
                <a:cxn ang="0">
                  <a:pos x="T4" y="T5"/>
                </a:cxn>
                <a:cxn ang="0">
                  <a:pos x="T6" y="T7"/>
                </a:cxn>
                <a:cxn ang="0">
                  <a:pos x="T8" y="T9"/>
                </a:cxn>
              </a:cxnLst>
              <a:rect l="0" t="0" r="r" b="b"/>
              <a:pathLst>
                <a:path w="519" h="33">
                  <a:moveTo>
                    <a:pt x="519" y="0"/>
                  </a:moveTo>
                  <a:lnTo>
                    <a:pt x="0" y="0"/>
                  </a:lnTo>
                  <a:lnTo>
                    <a:pt x="5" y="33"/>
                  </a:lnTo>
                  <a:lnTo>
                    <a:pt x="514" y="33"/>
                  </a:lnTo>
                  <a:lnTo>
                    <a:pt x="519" y="0"/>
                  </a:lnTo>
                  <a:close/>
                </a:path>
              </a:pathLst>
            </a:custGeom>
            <a:solidFill>
              <a:srgbClr val="FF7B9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4" name="îślïḓè"/>
            <p:cNvSpPr/>
            <p:nvPr/>
          </p:nvSpPr>
          <p:spPr bwMode="auto">
            <a:xfrm>
              <a:off x="6114734" y="5632718"/>
              <a:ext cx="146018" cy="18533"/>
            </a:xfrm>
            <a:custGeom>
              <a:avLst/>
              <a:gdLst>
                <a:gd name="T0" fmla="*/ 0 w 260"/>
                <a:gd name="T1" fmla="*/ 33 h 33"/>
                <a:gd name="T2" fmla="*/ 255 w 260"/>
                <a:gd name="T3" fmla="*/ 33 h 33"/>
                <a:gd name="T4" fmla="*/ 260 w 260"/>
                <a:gd name="T5" fmla="*/ 0 h 33"/>
                <a:gd name="T6" fmla="*/ 0 w 260"/>
                <a:gd name="T7" fmla="*/ 0 h 33"/>
                <a:gd name="T8" fmla="*/ 0 w 260"/>
                <a:gd name="T9" fmla="*/ 33 h 33"/>
              </a:gdLst>
              <a:ahLst/>
              <a:cxnLst>
                <a:cxn ang="0">
                  <a:pos x="T0" y="T1"/>
                </a:cxn>
                <a:cxn ang="0">
                  <a:pos x="T2" y="T3"/>
                </a:cxn>
                <a:cxn ang="0">
                  <a:pos x="T4" y="T5"/>
                </a:cxn>
                <a:cxn ang="0">
                  <a:pos x="T6" y="T7"/>
                </a:cxn>
                <a:cxn ang="0">
                  <a:pos x="T8" y="T9"/>
                </a:cxn>
              </a:cxnLst>
              <a:rect l="0" t="0" r="r" b="b"/>
              <a:pathLst>
                <a:path w="260" h="33">
                  <a:moveTo>
                    <a:pt x="0" y="33"/>
                  </a:moveTo>
                  <a:lnTo>
                    <a:pt x="255" y="33"/>
                  </a:lnTo>
                  <a:lnTo>
                    <a:pt x="260" y="0"/>
                  </a:lnTo>
                  <a:lnTo>
                    <a:pt x="0" y="0"/>
                  </a:lnTo>
                  <a:lnTo>
                    <a:pt x="0" y="33"/>
                  </a:lnTo>
                  <a:close/>
                </a:path>
              </a:pathLst>
            </a:custGeom>
            <a:solidFill>
              <a:srgbClr val="FE557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5" name="íṥľiḑé"/>
            <p:cNvSpPr/>
            <p:nvPr/>
          </p:nvSpPr>
          <p:spPr bwMode="auto">
            <a:xfrm>
              <a:off x="6150115" y="5449073"/>
              <a:ext cx="41559" cy="15164"/>
            </a:xfrm>
            <a:custGeom>
              <a:avLst/>
              <a:gdLst>
                <a:gd name="T0" fmla="*/ 34 w 41"/>
                <a:gd name="T1" fmla="*/ 0 h 15"/>
                <a:gd name="T2" fmla="*/ 27 w 41"/>
                <a:gd name="T3" fmla="*/ 4 h 15"/>
                <a:gd name="T4" fmla="*/ 21 w 41"/>
                <a:gd name="T5" fmla="*/ 0 h 15"/>
                <a:gd name="T6" fmla="*/ 14 w 41"/>
                <a:gd name="T7" fmla="*/ 4 h 15"/>
                <a:gd name="T8" fmla="*/ 8 w 41"/>
                <a:gd name="T9" fmla="*/ 0 h 15"/>
                <a:gd name="T10" fmla="*/ 0 w 41"/>
                <a:gd name="T11" fmla="*/ 7 h 15"/>
                <a:gd name="T12" fmla="*/ 8 w 41"/>
                <a:gd name="T13" fmla="*/ 15 h 15"/>
                <a:gd name="T14" fmla="*/ 14 w 41"/>
                <a:gd name="T15" fmla="*/ 11 h 15"/>
                <a:gd name="T16" fmla="*/ 21 w 41"/>
                <a:gd name="T17" fmla="*/ 15 h 15"/>
                <a:gd name="T18" fmla="*/ 27 w 41"/>
                <a:gd name="T19" fmla="*/ 11 h 15"/>
                <a:gd name="T20" fmla="*/ 34 w 41"/>
                <a:gd name="T21" fmla="*/ 15 h 15"/>
                <a:gd name="T22" fmla="*/ 41 w 41"/>
                <a:gd name="T23" fmla="*/ 7 h 15"/>
                <a:gd name="T24" fmla="*/ 34 w 41"/>
                <a:gd name="T25"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15">
                  <a:moveTo>
                    <a:pt x="34" y="0"/>
                  </a:moveTo>
                  <a:cubicBezTo>
                    <a:pt x="31" y="0"/>
                    <a:pt x="28" y="2"/>
                    <a:pt x="27" y="4"/>
                  </a:cubicBezTo>
                  <a:cubicBezTo>
                    <a:pt x="26" y="2"/>
                    <a:pt x="23" y="0"/>
                    <a:pt x="21" y="0"/>
                  </a:cubicBezTo>
                  <a:cubicBezTo>
                    <a:pt x="18" y="0"/>
                    <a:pt x="15" y="2"/>
                    <a:pt x="14" y="4"/>
                  </a:cubicBezTo>
                  <a:cubicBezTo>
                    <a:pt x="13" y="2"/>
                    <a:pt x="10" y="0"/>
                    <a:pt x="8" y="0"/>
                  </a:cubicBezTo>
                  <a:cubicBezTo>
                    <a:pt x="3" y="0"/>
                    <a:pt x="0" y="3"/>
                    <a:pt x="0" y="7"/>
                  </a:cubicBezTo>
                  <a:cubicBezTo>
                    <a:pt x="0" y="12"/>
                    <a:pt x="3" y="15"/>
                    <a:pt x="8" y="15"/>
                  </a:cubicBezTo>
                  <a:cubicBezTo>
                    <a:pt x="10" y="15"/>
                    <a:pt x="13" y="13"/>
                    <a:pt x="14" y="11"/>
                  </a:cubicBezTo>
                  <a:cubicBezTo>
                    <a:pt x="15" y="13"/>
                    <a:pt x="18" y="15"/>
                    <a:pt x="21" y="15"/>
                  </a:cubicBezTo>
                  <a:cubicBezTo>
                    <a:pt x="23" y="15"/>
                    <a:pt x="26" y="13"/>
                    <a:pt x="27" y="11"/>
                  </a:cubicBezTo>
                  <a:cubicBezTo>
                    <a:pt x="28" y="13"/>
                    <a:pt x="31" y="15"/>
                    <a:pt x="34" y="15"/>
                  </a:cubicBezTo>
                  <a:cubicBezTo>
                    <a:pt x="38" y="15"/>
                    <a:pt x="41" y="12"/>
                    <a:pt x="41" y="7"/>
                  </a:cubicBezTo>
                  <a:cubicBezTo>
                    <a:pt x="41" y="3"/>
                    <a:pt x="38" y="0"/>
                    <a:pt x="34" y="0"/>
                  </a:cubicBezTo>
                  <a:close/>
                </a:path>
              </a:pathLst>
            </a:custGeom>
            <a:solidFill>
              <a:srgbClr val="FED0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6" name="îsḻiḓè"/>
            <p:cNvSpPr/>
            <p:nvPr/>
          </p:nvSpPr>
          <p:spPr bwMode="auto">
            <a:xfrm>
              <a:off x="6038355" y="5449073"/>
              <a:ext cx="41559" cy="15164"/>
            </a:xfrm>
            <a:custGeom>
              <a:avLst/>
              <a:gdLst>
                <a:gd name="T0" fmla="*/ 34 w 41"/>
                <a:gd name="T1" fmla="*/ 0 h 15"/>
                <a:gd name="T2" fmla="*/ 27 w 41"/>
                <a:gd name="T3" fmla="*/ 4 h 15"/>
                <a:gd name="T4" fmla="*/ 21 w 41"/>
                <a:gd name="T5" fmla="*/ 0 h 15"/>
                <a:gd name="T6" fmla="*/ 14 w 41"/>
                <a:gd name="T7" fmla="*/ 4 h 15"/>
                <a:gd name="T8" fmla="*/ 7 w 41"/>
                <a:gd name="T9" fmla="*/ 0 h 15"/>
                <a:gd name="T10" fmla="*/ 0 w 41"/>
                <a:gd name="T11" fmla="*/ 7 h 15"/>
                <a:gd name="T12" fmla="*/ 7 w 41"/>
                <a:gd name="T13" fmla="*/ 15 h 15"/>
                <a:gd name="T14" fmla="*/ 14 w 41"/>
                <a:gd name="T15" fmla="*/ 11 h 15"/>
                <a:gd name="T16" fmla="*/ 21 w 41"/>
                <a:gd name="T17" fmla="*/ 15 h 15"/>
                <a:gd name="T18" fmla="*/ 27 w 41"/>
                <a:gd name="T19" fmla="*/ 11 h 15"/>
                <a:gd name="T20" fmla="*/ 34 w 41"/>
                <a:gd name="T21" fmla="*/ 15 h 15"/>
                <a:gd name="T22" fmla="*/ 41 w 41"/>
                <a:gd name="T23" fmla="*/ 7 h 15"/>
                <a:gd name="T24" fmla="*/ 34 w 41"/>
                <a:gd name="T25"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15">
                  <a:moveTo>
                    <a:pt x="34" y="0"/>
                  </a:moveTo>
                  <a:cubicBezTo>
                    <a:pt x="31" y="0"/>
                    <a:pt x="28" y="2"/>
                    <a:pt x="27" y="4"/>
                  </a:cubicBezTo>
                  <a:cubicBezTo>
                    <a:pt x="26" y="2"/>
                    <a:pt x="23" y="0"/>
                    <a:pt x="21" y="0"/>
                  </a:cubicBezTo>
                  <a:cubicBezTo>
                    <a:pt x="18" y="0"/>
                    <a:pt x="15" y="2"/>
                    <a:pt x="14" y="4"/>
                  </a:cubicBezTo>
                  <a:cubicBezTo>
                    <a:pt x="13" y="2"/>
                    <a:pt x="10" y="0"/>
                    <a:pt x="7" y="0"/>
                  </a:cubicBezTo>
                  <a:cubicBezTo>
                    <a:pt x="3" y="0"/>
                    <a:pt x="0" y="3"/>
                    <a:pt x="0" y="7"/>
                  </a:cubicBezTo>
                  <a:cubicBezTo>
                    <a:pt x="0" y="12"/>
                    <a:pt x="3" y="15"/>
                    <a:pt x="7" y="15"/>
                  </a:cubicBezTo>
                  <a:cubicBezTo>
                    <a:pt x="10" y="15"/>
                    <a:pt x="13" y="13"/>
                    <a:pt x="14" y="11"/>
                  </a:cubicBezTo>
                  <a:cubicBezTo>
                    <a:pt x="15" y="13"/>
                    <a:pt x="18" y="15"/>
                    <a:pt x="21" y="15"/>
                  </a:cubicBezTo>
                  <a:cubicBezTo>
                    <a:pt x="23" y="15"/>
                    <a:pt x="26" y="13"/>
                    <a:pt x="27" y="11"/>
                  </a:cubicBezTo>
                  <a:cubicBezTo>
                    <a:pt x="28" y="13"/>
                    <a:pt x="31" y="15"/>
                    <a:pt x="34" y="15"/>
                  </a:cubicBezTo>
                  <a:cubicBezTo>
                    <a:pt x="38" y="15"/>
                    <a:pt x="41" y="12"/>
                    <a:pt x="41" y="7"/>
                  </a:cubicBezTo>
                  <a:cubicBezTo>
                    <a:pt x="41" y="3"/>
                    <a:pt x="38" y="0"/>
                    <a:pt x="34" y="0"/>
                  </a:cubicBezTo>
                  <a:close/>
                </a:path>
              </a:pathLst>
            </a:custGeom>
            <a:solidFill>
              <a:srgbClr val="FED0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7" name="îŝ1îḋe"/>
            <p:cNvSpPr/>
            <p:nvPr/>
          </p:nvSpPr>
          <p:spPr bwMode="auto">
            <a:xfrm>
              <a:off x="5886721" y="4028208"/>
              <a:ext cx="457710" cy="1070423"/>
            </a:xfrm>
            <a:custGeom>
              <a:avLst/>
              <a:gdLst>
                <a:gd name="T0" fmla="*/ 297 w 455"/>
                <a:gd name="T1" fmla="*/ 6 h 1065"/>
                <a:gd name="T2" fmla="*/ 227 w 455"/>
                <a:gd name="T3" fmla="*/ 0 h 1065"/>
                <a:gd name="T4" fmla="*/ 158 w 455"/>
                <a:gd name="T5" fmla="*/ 6 h 1065"/>
                <a:gd name="T6" fmla="*/ 178 w 455"/>
                <a:gd name="T7" fmla="*/ 1065 h 1065"/>
                <a:gd name="T8" fmla="*/ 227 w 455"/>
                <a:gd name="T9" fmla="*/ 1065 h 1065"/>
                <a:gd name="T10" fmla="*/ 228 w 455"/>
                <a:gd name="T11" fmla="*/ 1065 h 1065"/>
                <a:gd name="T12" fmla="*/ 277 w 455"/>
                <a:gd name="T13" fmla="*/ 1065 h 1065"/>
                <a:gd name="T14" fmla="*/ 297 w 455"/>
                <a:gd name="T15" fmla="*/ 6 h 10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5" h="1065">
                  <a:moveTo>
                    <a:pt x="297" y="6"/>
                  </a:moveTo>
                  <a:cubicBezTo>
                    <a:pt x="260" y="0"/>
                    <a:pt x="233" y="0"/>
                    <a:pt x="227" y="0"/>
                  </a:cubicBezTo>
                  <a:cubicBezTo>
                    <a:pt x="221" y="0"/>
                    <a:pt x="195" y="0"/>
                    <a:pt x="158" y="6"/>
                  </a:cubicBezTo>
                  <a:cubicBezTo>
                    <a:pt x="105" y="110"/>
                    <a:pt x="0" y="422"/>
                    <a:pt x="178" y="1065"/>
                  </a:cubicBezTo>
                  <a:cubicBezTo>
                    <a:pt x="227" y="1065"/>
                    <a:pt x="227" y="1065"/>
                    <a:pt x="227" y="1065"/>
                  </a:cubicBezTo>
                  <a:cubicBezTo>
                    <a:pt x="228" y="1065"/>
                    <a:pt x="228" y="1065"/>
                    <a:pt x="228" y="1065"/>
                  </a:cubicBezTo>
                  <a:cubicBezTo>
                    <a:pt x="277" y="1065"/>
                    <a:pt x="277" y="1065"/>
                    <a:pt x="277" y="1065"/>
                  </a:cubicBezTo>
                  <a:cubicBezTo>
                    <a:pt x="455" y="422"/>
                    <a:pt x="350" y="110"/>
                    <a:pt x="297" y="6"/>
                  </a:cubicBezTo>
                  <a:close/>
                </a:path>
              </a:pathLst>
            </a:custGeom>
            <a:solidFill>
              <a:srgbClr val="FF7B9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8" name="ïṣ1ïde"/>
            <p:cNvSpPr/>
            <p:nvPr/>
          </p:nvSpPr>
          <p:spPr bwMode="auto">
            <a:xfrm>
              <a:off x="6216385" y="4066397"/>
              <a:ext cx="473996" cy="1032233"/>
            </a:xfrm>
            <a:custGeom>
              <a:avLst/>
              <a:gdLst>
                <a:gd name="T0" fmla="*/ 248 w 471"/>
                <a:gd name="T1" fmla="*/ 72 h 1027"/>
                <a:gd name="T2" fmla="*/ 117 w 471"/>
                <a:gd name="T3" fmla="*/ 0 h 1027"/>
                <a:gd name="T4" fmla="*/ 0 w 471"/>
                <a:gd name="T5" fmla="*/ 1027 h 1027"/>
                <a:gd name="T6" fmla="*/ 64 w 471"/>
                <a:gd name="T7" fmla="*/ 1027 h 1027"/>
                <a:gd name="T8" fmla="*/ 248 w 471"/>
                <a:gd name="T9" fmla="*/ 72 h 1027"/>
              </a:gdLst>
              <a:ahLst/>
              <a:cxnLst>
                <a:cxn ang="0">
                  <a:pos x="T0" y="T1"/>
                </a:cxn>
                <a:cxn ang="0">
                  <a:pos x="T2" y="T3"/>
                </a:cxn>
                <a:cxn ang="0">
                  <a:pos x="T4" y="T5"/>
                </a:cxn>
                <a:cxn ang="0">
                  <a:pos x="T6" y="T7"/>
                </a:cxn>
                <a:cxn ang="0">
                  <a:pos x="T8" y="T9"/>
                </a:cxn>
              </a:cxnLst>
              <a:rect l="0" t="0" r="r" b="b"/>
              <a:pathLst>
                <a:path w="471" h="1027">
                  <a:moveTo>
                    <a:pt x="248" y="72"/>
                  </a:moveTo>
                  <a:cubicBezTo>
                    <a:pt x="207" y="39"/>
                    <a:pt x="161" y="16"/>
                    <a:pt x="117" y="0"/>
                  </a:cubicBezTo>
                  <a:cubicBezTo>
                    <a:pt x="165" y="171"/>
                    <a:pt x="249" y="610"/>
                    <a:pt x="0" y="1027"/>
                  </a:cubicBezTo>
                  <a:cubicBezTo>
                    <a:pt x="64" y="1027"/>
                    <a:pt x="64" y="1027"/>
                    <a:pt x="64" y="1027"/>
                  </a:cubicBezTo>
                  <a:cubicBezTo>
                    <a:pt x="64" y="1027"/>
                    <a:pt x="471" y="575"/>
                    <a:pt x="248" y="72"/>
                  </a:cubicBezTo>
                  <a:close/>
                </a:path>
              </a:pathLst>
            </a:custGeom>
            <a:solidFill>
              <a:srgbClr val="FF7B9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9" name="iṡ1iḓè"/>
            <p:cNvSpPr/>
            <p:nvPr/>
          </p:nvSpPr>
          <p:spPr bwMode="auto">
            <a:xfrm>
              <a:off x="5540210" y="4066397"/>
              <a:ext cx="473996" cy="1032233"/>
            </a:xfrm>
            <a:custGeom>
              <a:avLst/>
              <a:gdLst>
                <a:gd name="T0" fmla="*/ 223 w 471"/>
                <a:gd name="T1" fmla="*/ 72 h 1027"/>
                <a:gd name="T2" fmla="*/ 354 w 471"/>
                <a:gd name="T3" fmla="*/ 0 h 1027"/>
                <a:gd name="T4" fmla="*/ 471 w 471"/>
                <a:gd name="T5" fmla="*/ 1027 h 1027"/>
                <a:gd name="T6" fmla="*/ 407 w 471"/>
                <a:gd name="T7" fmla="*/ 1027 h 1027"/>
                <a:gd name="T8" fmla="*/ 223 w 471"/>
                <a:gd name="T9" fmla="*/ 72 h 1027"/>
              </a:gdLst>
              <a:ahLst/>
              <a:cxnLst>
                <a:cxn ang="0">
                  <a:pos x="T0" y="T1"/>
                </a:cxn>
                <a:cxn ang="0">
                  <a:pos x="T2" y="T3"/>
                </a:cxn>
                <a:cxn ang="0">
                  <a:pos x="T4" y="T5"/>
                </a:cxn>
                <a:cxn ang="0">
                  <a:pos x="T6" y="T7"/>
                </a:cxn>
                <a:cxn ang="0">
                  <a:pos x="T8" y="T9"/>
                </a:cxn>
              </a:cxnLst>
              <a:rect l="0" t="0" r="r" b="b"/>
              <a:pathLst>
                <a:path w="471" h="1027">
                  <a:moveTo>
                    <a:pt x="223" y="72"/>
                  </a:moveTo>
                  <a:cubicBezTo>
                    <a:pt x="264" y="39"/>
                    <a:pt x="310" y="16"/>
                    <a:pt x="354" y="0"/>
                  </a:cubicBezTo>
                  <a:cubicBezTo>
                    <a:pt x="306" y="171"/>
                    <a:pt x="222" y="610"/>
                    <a:pt x="471" y="1027"/>
                  </a:cubicBezTo>
                  <a:cubicBezTo>
                    <a:pt x="407" y="1027"/>
                    <a:pt x="407" y="1027"/>
                    <a:pt x="407" y="1027"/>
                  </a:cubicBezTo>
                  <a:cubicBezTo>
                    <a:pt x="407" y="1027"/>
                    <a:pt x="0" y="575"/>
                    <a:pt x="223" y="72"/>
                  </a:cubicBezTo>
                  <a:close/>
                </a:path>
              </a:pathLst>
            </a:custGeom>
            <a:solidFill>
              <a:srgbClr val="FF7B9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40" name="ïş1iďè"/>
            <p:cNvSpPr/>
            <p:nvPr/>
          </p:nvSpPr>
          <p:spPr bwMode="auto">
            <a:xfrm>
              <a:off x="6114734" y="4028208"/>
              <a:ext cx="229697" cy="1070423"/>
            </a:xfrm>
            <a:custGeom>
              <a:avLst/>
              <a:gdLst>
                <a:gd name="T0" fmla="*/ 70 w 228"/>
                <a:gd name="T1" fmla="*/ 6 h 1065"/>
                <a:gd name="T2" fmla="*/ 0 w 228"/>
                <a:gd name="T3" fmla="*/ 0 h 1065"/>
                <a:gd name="T4" fmla="*/ 0 w 228"/>
                <a:gd name="T5" fmla="*/ 1065 h 1065"/>
                <a:gd name="T6" fmla="*/ 0 w 228"/>
                <a:gd name="T7" fmla="*/ 1065 h 1065"/>
                <a:gd name="T8" fmla="*/ 1 w 228"/>
                <a:gd name="T9" fmla="*/ 1065 h 1065"/>
                <a:gd name="T10" fmla="*/ 50 w 228"/>
                <a:gd name="T11" fmla="*/ 1065 h 1065"/>
                <a:gd name="T12" fmla="*/ 70 w 228"/>
                <a:gd name="T13" fmla="*/ 6 h 1065"/>
              </a:gdLst>
              <a:ahLst/>
              <a:cxnLst>
                <a:cxn ang="0">
                  <a:pos x="T0" y="T1"/>
                </a:cxn>
                <a:cxn ang="0">
                  <a:pos x="T2" y="T3"/>
                </a:cxn>
                <a:cxn ang="0">
                  <a:pos x="T4" y="T5"/>
                </a:cxn>
                <a:cxn ang="0">
                  <a:pos x="T6" y="T7"/>
                </a:cxn>
                <a:cxn ang="0">
                  <a:pos x="T8" y="T9"/>
                </a:cxn>
                <a:cxn ang="0">
                  <a:pos x="T10" y="T11"/>
                </a:cxn>
                <a:cxn ang="0">
                  <a:pos x="T12" y="T13"/>
                </a:cxn>
              </a:cxnLst>
              <a:rect l="0" t="0" r="r" b="b"/>
              <a:pathLst>
                <a:path w="228" h="1065">
                  <a:moveTo>
                    <a:pt x="70" y="6"/>
                  </a:moveTo>
                  <a:cubicBezTo>
                    <a:pt x="33" y="0"/>
                    <a:pt x="6" y="0"/>
                    <a:pt x="0" y="0"/>
                  </a:cubicBezTo>
                  <a:cubicBezTo>
                    <a:pt x="0" y="1065"/>
                    <a:pt x="0" y="1065"/>
                    <a:pt x="0" y="1065"/>
                  </a:cubicBezTo>
                  <a:cubicBezTo>
                    <a:pt x="0" y="1065"/>
                    <a:pt x="0" y="1065"/>
                    <a:pt x="0" y="1065"/>
                  </a:cubicBezTo>
                  <a:cubicBezTo>
                    <a:pt x="1" y="1065"/>
                    <a:pt x="1" y="1065"/>
                    <a:pt x="1" y="1065"/>
                  </a:cubicBezTo>
                  <a:cubicBezTo>
                    <a:pt x="50" y="1065"/>
                    <a:pt x="50" y="1065"/>
                    <a:pt x="50" y="1065"/>
                  </a:cubicBezTo>
                  <a:cubicBezTo>
                    <a:pt x="228" y="422"/>
                    <a:pt x="123" y="110"/>
                    <a:pt x="70" y="6"/>
                  </a:cubicBezTo>
                  <a:close/>
                </a:path>
              </a:pathLst>
            </a:custGeom>
            <a:solidFill>
              <a:srgbClr val="F96B9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41" name="îŝ1iḍè"/>
            <p:cNvSpPr/>
            <p:nvPr/>
          </p:nvSpPr>
          <p:spPr bwMode="auto">
            <a:xfrm>
              <a:off x="5887283" y="5097507"/>
              <a:ext cx="454902" cy="77502"/>
            </a:xfrm>
            <a:custGeom>
              <a:avLst/>
              <a:gdLst>
                <a:gd name="T0" fmla="*/ 1 w 452"/>
                <a:gd name="T1" fmla="*/ 0 h 77"/>
                <a:gd name="T2" fmla="*/ 451 w 452"/>
                <a:gd name="T3" fmla="*/ 0 h 77"/>
                <a:gd name="T4" fmla="*/ 452 w 452"/>
                <a:gd name="T5" fmla="*/ 0 h 77"/>
                <a:gd name="T6" fmla="*/ 452 w 452"/>
                <a:gd name="T7" fmla="*/ 77 h 77"/>
                <a:gd name="T8" fmla="*/ 451 w 452"/>
                <a:gd name="T9" fmla="*/ 77 h 77"/>
                <a:gd name="T10" fmla="*/ 1 w 452"/>
                <a:gd name="T11" fmla="*/ 77 h 77"/>
                <a:gd name="T12" fmla="*/ 0 w 452"/>
                <a:gd name="T13" fmla="*/ 77 h 77"/>
                <a:gd name="T14" fmla="*/ 0 w 452"/>
                <a:gd name="T15" fmla="*/ 0 h 77"/>
                <a:gd name="T16" fmla="*/ 1 w 452"/>
                <a:gd name="T1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2" h="77">
                  <a:moveTo>
                    <a:pt x="1" y="0"/>
                  </a:moveTo>
                  <a:cubicBezTo>
                    <a:pt x="451" y="0"/>
                    <a:pt x="451" y="0"/>
                    <a:pt x="451" y="0"/>
                  </a:cubicBezTo>
                  <a:cubicBezTo>
                    <a:pt x="452" y="0"/>
                    <a:pt x="452" y="0"/>
                    <a:pt x="452" y="0"/>
                  </a:cubicBezTo>
                  <a:cubicBezTo>
                    <a:pt x="452" y="77"/>
                    <a:pt x="452" y="77"/>
                    <a:pt x="452" y="77"/>
                  </a:cubicBezTo>
                  <a:cubicBezTo>
                    <a:pt x="452" y="77"/>
                    <a:pt x="452" y="77"/>
                    <a:pt x="451" y="77"/>
                  </a:cubicBezTo>
                  <a:cubicBezTo>
                    <a:pt x="1" y="77"/>
                    <a:pt x="1" y="77"/>
                    <a:pt x="1" y="77"/>
                  </a:cubicBezTo>
                  <a:cubicBezTo>
                    <a:pt x="1" y="77"/>
                    <a:pt x="0" y="77"/>
                    <a:pt x="0" y="77"/>
                  </a:cubicBezTo>
                  <a:cubicBezTo>
                    <a:pt x="0" y="0"/>
                    <a:pt x="0" y="0"/>
                    <a:pt x="0" y="0"/>
                  </a:cubicBezTo>
                  <a:cubicBezTo>
                    <a:pt x="0" y="0"/>
                    <a:pt x="1" y="0"/>
                    <a:pt x="1" y="0"/>
                  </a:cubicBezTo>
                  <a:close/>
                </a:path>
              </a:pathLst>
            </a:custGeom>
            <a:solidFill>
              <a:srgbClr val="FE557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42" name="íš1ïďé"/>
            <p:cNvSpPr/>
            <p:nvPr/>
          </p:nvSpPr>
          <p:spPr bwMode="auto">
            <a:xfrm>
              <a:off x="6114734" y="5097507"/>
              <a:ext cx="227451" cy="77502"/>
            </a:xfrm>
            <a:custGeom>
              <a:avLst/>
              <a:gdLst>
                <a:gd name="T0" fmla="*/ 225 w 226"/>
                <a:gd name="T1" fmla="*/ 0 h 77"/>
                <a:gd name="T2" fmla="*/ 0 w 226"/>
                <a:gd name="T3" fmla="*/ 0 h 77"/>
                <a:gd name="T4" fmla="*/ 0 w 226"/>
                <a:gd name="T5" fmla="*/ 77 h 77"/>
                <a:gd name="T6" fmla="*/ 225 w 226"/>
                <a:gd name="T7" fmla="*/ 77 h 77"/>
                <a:gd name="T8" fmla="*/ 226 w 226"/>
                <a:gd name="T9" fmla="*/ 76 h 77"/>
                <a:gd name="T10" fmla="*/ 226 w 226"/>
                <a:gd name="T11" fmla="*/ 1 h 77"/>
                <a:gd name="T12" fmla="*/ 225 w 226"/>
                <a:gd name="T13" fmla="*/ 0 h 77"/>
              </a:gdLst>
              <a:ahLst/>
              <a:cxnLst>
                <a:cxn ang="0">
                  <a:pos x="T0" y="T1"/>
                </a:cxn>
                <a:cxn ang="0">
                  <a:pos x="T2" y="T3"/>
                </a:cxn>
                <a:cxn ang="0">
                  <a:pos x="T4" y="T5"/>
                </a:cxn>
                <a:cxn ang="0">
                  <a:pos x="T6" y="T7"/>
                </a:cxn>
                <a:cxn ang="0">
                  <a:pos x="T8" y="T9"/>
                </a:cxn>
                <a:cxn ang="0">
                  <a:pos x="T10" y="T11"/>
                </a:cxn>
                <a:cxn ang="0">
                  <a:pos x="T12" y="T13"/>
                </a:cxn>
              </a:cxnLst>
              <a:rect l="0" t="0" r="r" b="b"/>
              <a:pathLst>
                <a:path w="226" h="77">
                  <a:moveTo>
                    <a:pt x="225" y="0"/>
                  </a:moveTo>
                  <a:cubicBezTo>
                    <a:pt x="0" y="0"/>
                    <a:pt x="0" y="0"/>
                    <a:pt x="0" y="0"/>
                  </a:cubicBezTo>
                  <a:cubicBezTo>
                    <a:pt x="0" y="77"/>
                    <a:pt x="0" y="77"/>
                    <a:pt x="0" y="77"/>
                  </a:cubicBezTo>
                  <a:cubicBezTo>
                    <a:pt x="225" y="77"/>
                    <a:pt x="225" y="77"/>
                    <a:pt x="225" y="77"/>
                  </a:cubicBezTo>
                  <a:cubicBezTo>
                    <a:pt x="226" y="77"/>
                    <a:pt x="226" y="77"/>
                    <a:pt x="226" y="76"/>
                  </a:cubicBezTo>
                  <a:cubicBezTo>
                    <a:pt x="226" y="1"/>
                    <a:pt x="226" y="1"/>
                    <a:pt x="226" y="1"/>
                  </a:cubicBezTo>
                  <a:cubicBezTo>
                    <a:pt x="226" y="0"/>
                    <a:pt x="226" y="0"/>
                    <a:pt x="225" y="0"/>
                  </a:cubicBezTo>
                  <a:close/>
                </a:path>
              </a:pathLst>
            </a:custGeom>
            <a:solidFill>
              <a:srgbClr val="F4376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grpSp>
      <p:sp>
        <p:nvSpPr>
          <p:cNvPr id="544" name="íṥľiďè"/>
          <p:cNvSpPr/>
          <p:nvPr/>
        </p:nvSpPr>
        <p:spPr bwMode="auto">
          <a:xfrm>
            <a:off x="1043305" y="2108200"/>
            <a:ext cx="516890" cy="294005"/>
          </a:xfrm>
          <a:custGeom>
            <a:avLst/>
            <a:gdLst>
              <a:gd name="T0" fmla="*/ 259 w 318"/>
              <a:gd name="T1" fmla="*/ 64 h 181"/>
              <a:gd name="T2" fmla="*/ 230 w 318"/>
              <a:gd name="T3" fmla="*/ 64 h 181"/>
              <a:gd name="T4" fmla="*/ 159 w 318"/>
              <a:gd name="T5" fmla="*/ 0 h 181"/>
              <a:gd name="T6" fmla="*/ 88 w 318"/>
              <a:gd name="T7" fmla="*/ 64 h 181"/>
              <a:gd name="T8" fmla="*/ 59 w 318"/>
              <a:gd name="T9" fmla="*/ 64 h 181"/>
              <a:gd name="T10" fmla="*/ 0 w 318"/>
              <a:gd name="T11" fmla="*/ 122 h 181"/>
              <a:gd name="T12" fmla="*/ 59 w 318"/>
              <a:gd name="T13" fmla="*/ 181 h 181"/>
              <a:gd name="T14" fmla="*/ 259 w 318"/>
              <a:gd name="T15" fmla="*/ 181 h 181"/>
              <a:gd name="T16" fmla="*/ 318 w 318"/>
              <a:gd name="T17" fmla="*/ 122 h 181"/>
              <a:gd name="T18" fmla="*/ 259 w 318"/>
              <a:gd name="T19" fmla="*/ 64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8" h="181">
                <a:moveTo>
                  <a:pt x="259" y="64"/>
                </a:moveTo>
                <a:cubicBezTo>
                  <a:pt x="230" y="64"/>
                  <a:pt x="230" y="64"/>
                  <a:pt x="230" y="64"/>
                </a:cubicBezTo>
                <a:cubicBezTo>
                  <a:pt x="226" y="28"/>
                  <a:pt x="196" y="0"/>
                  <a:pt x="159" y="0"/>
                </a:cubicBezTo>
                <a:cubicBezTo>
                  <a:pt x="122" y="0"/>
                  <a:pt x="92" y="28"/>
                  <a:pt x="88" y="64"/>
                </a:cubicBezTo>
                <a:cubicBezTo>
                  <a:pt x="59" y="64"/>
                  <a:pt x="59" y="64"/>
                  <a:pt x="59" y="64"/>
                </a:cubicBezTo>
                <a:cubicBezTo>
                  <a:pt x="27" y="64"/>
                  <a:pt x="0" y="90"/>
                  <a:pt x="0" y="122"/>
                </a:cubicBezTo>
                <a:cubicBezTo>
                  <a:pt x="0" y="154"/>
                  <a:pt x="27" y="181"/>
                  <a:pt x="59" y="181"/>
                </a:cubicBezTo>
                <a:cubicBezTo>
                  <a:pt x="259" y="181"/>
                  <a:pt x="259" y="181"/>
                  <a:pt x="259" y="181"/>
                </a:cubicBezTo>
                <a:cubicBezTo>
                  <a:pt x="291" y="181"/>
                  <a:pt x="318" y="154"/>
                  <a:pt x="318" y="122"/>
                </a:cubicBezTo>
                <a:cubicBezTo>
                  <a:pt x="318" y="90"/>
                  <a:pt x="291" y="64"/>
                  <a:pt x="259" y="6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45" name="îṣľîḍê"/>
          <p:cNvSpPr/>
          <p:nvPr/>
        </p:nvSpPr>
        <p:spPr bwMode="auto">
          <a:xfrm>
            <a:off x="8382635" y="3499485"/>
            <a:ext cx="250190" cy="142875"/>
          </a:xfrm>
          <a:custGeom>
            <a:avLst/>
            <a:gdLst>
              <a:gd name="T0" fmla="*/ 203 w 249"/>
              <a:gd name="T1" fmla="*/ 50 h 142"/>
              <a:gd name="T2" fmla="*/ 180 w 249"/>
              <a:gd name="T3" fmla="*/ 50 h 142"/>
              <a:gd name="T4" fmla="*/ 124 w 249"/>
              <a:gd name="T5" fmla="*/ 0 h 142"/>
              <a:gd name="T6" fmla="*/ 69 w 249"/>
              <a:gd name="T7" fmla="*/ 50 h 142"/>
              <a:gd name="T8" fmla="*/ 46 w 249"/>
              <a:gd name="T9" fmla="*/ 50 h 142"/>
              <a:gd name="T10" fmla="*/ 0 w 249"/>
              <a:gd name="T11" fmla="*/ 96 h 142"/>
              <a:gd name="T12" fmla="*/ 46 w 249"/>
              <a:gd name="T13" fmla="*/ 142 h 142"/>
              <a:gd name="T14" fmla="*/ 203 w 249"/>
              <a:gd name="T15" fmla="*/ 142 h 142"/>
              <a:gd name="T16" fmla="*/ 249 w 249"/>
              <a:gd name="T17" fmla="*/ 96 h 142"/>
              <a:gd name="T18" fmla="*/ 203 w 249"/>
              <a:gd name="T19" fmla="*/ 5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142">
                <a:moveTo>
                  <a:pt x="203" y="50"/>
                </a:moveTo>
                <a:cubicBezTo>
                  <a:pt x="180" y="50"/>
                  <a:pt x="180" y="50"/>
                  <a:pt x="180" y="50"/>
                </a:cubicBezTo>
                <a:cubicBezTo>
                  <a:pt x="177" y="22"/>
                  <a:pt x="153" y="0"/>
                  <a:pt x="124" y="0"/>
                </a:cubicBezTo>
                <a:cubicBezTo>
                  <a:pt x="95" y="0"/>
                  <a:pt x="72" y="22"/>
                  <a:pt x="69" y="50"/>
                </a:cubicBezTo>
                <a:cubicBezTo>
                  <a:pt x="46" y="50"/>
                  <a:pt x="46" y="50"/>
                  <a:pt x="46" y="50"/>
                </a:cubicBezTo>
                <a:cubicBezTo>
                  <a:pt x="21" y="50"/>
                  <a:pt x="0" y="71"/>
                  <a:pt x="0" y="96"/>
                </a:cubicBezTo>
                <a:cubicBezTo>
                  <a:pt x="0" y="121"/>
                  <a:pt x="21" y="142"/>
                  <a:pt x="46" y="142"/>
                </a:cubicBezTo>
                <a:cubicBezTo>
                  <a:pt x="203" y="142"/>
                  <a:pt x="203" y="142"/>
                  <a:pt x="203" y="142"/>
                </a:cubicBezTo>
                <a:cubicBezTo>
                  <a:pt x="228" y="142"/>
                  <a:pt x="249" y="121"/>
                  <a:pt x="249" y="96"/>
                </a:cubicBezTo>
                <a:cubicBezTo>
                  <a:pt x="249" y="71"/>
                  <a:pt x="228" y="50"/>
                  <a:pt x="203" y="5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46" name="íṩḷîdè"/>
          <p:cNvSpPr/>
          <p:nvPr/>
        </p:nvSpPr>
        <p:spPr bwMode="auto">
          <a:xfrm>
            <a:off x="452120" y="3978275"/>
            <a:ext cx="250190" cy="142875"/>
          </a:xfrm>
          <a:custGeom>
            <a:avLst/>
            <a:gdLst>
              <a:gd name="T0" fmla="*/ 203 w 249"/>
              <a:gd name="T1" fmla="*/ 50 h 142"/>
              <a:gd name="T2" fmla="*/ 180 w 249"/>
              <a:gd name="T3" fmla="*/ 50 h 142"/>
              <a:gd name="T4" fmla="*/ 125 w 249"/>
              <a:gd name="T5" fmla="*/ 0 h 142"/>
              <a:gd name="T6" fmla="*/ 69 w 249"/>
              <a:gd name="T7" fmla="*/ 50 h 142"/>
              <a:gd name="T8" fmla="*/ 46 w 249"/>
              <a:gd name="T9" fmla="*/ 50 h 142"/>
              <a:gd name="T10" fmla="*/ 0 w 249"/>
              <a:gd name="T11" fmla="*/ 96 h 142"/>
              <a:gd name="T12" fmla="*/ 46 w 249"/>
              <a:gd name="T13" fmla="*/ 142 h 142"/>
              <a:gd name="T14" fmla="*/ 203 w 249"/>
              <a:gd name="T15" fmla="*/ 142 h 142"/>
              <a:gd name="T16" fmla="*/ 249 w 249"/>
              <a:gd name="T17" fmla="*/ 96 h 142"/>
              <a:gd name="T18" fmla="*/ 203 w 249"/>
              <a:gd name="T19" fmla="*/ 5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142">
                <a:moveTo>
                  <a:pt x="203" y="50"/>
                </a:moveTo>
                <a:cubicBezTo>
                  <a:pt x="180" y="50"/>
                  <a:pt x="180" y="50"/>
                  <a:pt x="180" y="50"/>
                </a:cubicBezTo>
                <a:cubicBezTo>
                  <a:pt x="177" y="22"/>
                  <a:pt x="154" y="0"/>
                  <a:pt x="125" y="0"/>
                </a:cubicBezTo>
                <a:cubicBezTo>
                  <a:pt x="96" y="0"/>
                  <a:pt x="72" y="22"/>
                  <a:pt x="69" y="50"/>
                </a:cubicBezTo>
                <a:cubicBezTo>
                  <a:pt x="46" y="50"/>
                  <a:pt x="46" y="50"/>
                  <a:pt x="46" y="50"/>
                </a:cubicBezTo>
                <a:cubicBezTo>
                  <a:pt x="21" y="50"/>
                  <a:pt x="0" y="71"/>
                  <a:pt x="0" y="96"/>
                </a:cubicBezTo>
                <a:cubicBezTo>
                  <a:pt x="0" y="121"/>
                  <a:pt x="21" y="142"/>
                  <a:pt x="46" y="142"/>
                </a:cubicBezTo>
                <a:cubicBezTo>
                  <a:pt x="203" y="142"/>
                  <a:pt x="203" y="142"/>
                  <a:pt x="203" y="142"/>
                </a:cubicBezTo>
                <a:cubicBezTo>
                  <a:pt x="228" y="142"/>
                  <a:pt x="249" y="121"/>
                  <a:pt x="249" y="96"/>
                </a:cubicBezTo>
                <a:cubicBezTo>
                  <a:pt x="249" y="71"/>
                  <a:pt x="228" y="50"/>
                  <a:pt x="203" y="5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grpSp>
        <p:nvGrpSpPr>
          <p:cNvPr id="38" name="组合 1"/>
          <p:cNvGrpSpPr/>
          <p:nvPr/>
        </p:nvGrpSpPr>
        <p:grpSpPr>
          <a:xfrm flipH="1" flipV="1">
            <a:off x="10292715" y="88265"/>
            <a:ext cx="1629410" cy="1110615"/>
            <a:chOff x="7353266" y="3607972"/>
            <a:chExt cx="2592752" cy="1903887"/>
          </a:xfrm>
        </p:grpSpPr>
        <p:sp>
          <p:nvSpPr>
            <p:cNvPr id="252" name="ïṣḷïdè"/>
            <p:cNvSpPr/>
            <p:nvPr/>
          </p:nvSpPr>
          <p:spPr bwMode="auto">
            <a:xfrm rot="2217985">
              <a:off x="7353266" y="3991882"/>
              <a:ext cx="864301" cy="1519977"/>
            </a:xfrm>
            <a:custGeom>
              <a:avLst/>
              <a:gdLst>
                <a:gd name="T0" fmla="*/ 480 w 518"/>
                <a:gd name="T1" fmla="*/ 14 h 912"/>
                <a:gd name="T2" fmla="*/ 450 w 518"/>
                <a:gd name="T3" fmla="*/ 13 h 912"/>
                <a:gd name="T4" fmla="*/ 344 w 518"/>
                <a:gd name="T5" fmla="*/ 9 h 912"/>
                <a:gd name="T6" fmla="*/ 368 w 518"/>
                <a:gd name="T7" fmla="*/ 0 h 912"/>
                <a:gd name="T8" fmla="*/ 311 w 518"/>
                <a:gd name="T9" fmla="*/ 11 h 912"/>
                <a:gd name="T10" fmla="*/ 278 w 518"/>
                <a:gd name="T11" fmla="*/ 17 h 912"/>
                <a:gd name="T12" fmla="*/ 212 w 518"/>
                <a:gd name="T13" fmla="*/ 37 h 912"/>
                <a:gd name="T14" fmla="*/ 190 w 518"/>
                <a:gd name="T15" fmla="*/ 64 h 912"/>
                <a:gd name="T16" fmla="*/ 163 w 518"/>
                <a:gd name="T17" fmla="*/ 91 h 912"/>
                <a:gd name="T18" fmla="*/ 146 w 518"/>
                <a:gd name="T19" fmla="*/ 117 h 912"/>
                <a:gd name="T20" fmla="*/ 147 w 518"/>
                <a:gd name="T21" fmla="*/ 185 h 912"/>
                <a:gd name="T22" fmla="*/ 156 w 518"/>
                <a:gd name="T23" fmla="*/ 216 h 912"/>
                <a:gd name="T24" fmla="*/ 198 w 518"/>
                <a:gd name="T25" fmla="*/ 270 h 912"/>
                <a:gd name="T26" fmla="*/ 233 w 518"/>
                <a:gd name="T27" fmla="*/ 270 h 912"/>
                <a:gd name="T28" fmla="*/ 238 w 518"/>
                <a:gd name="T29" fmla="*/ 278 h 912"/>
                <a:gd name="T30" fmla="*/ 291 w 518"/>
                <a:gd name="T31" fmla="*/ 217 h 912"/>
                <a:gd name="T32" fmla="*/ 299 w 518"/>
                <a:gd name="T33" fmla="*/ 221 h 912"/>
                <a:gd name="T34" fmla="*/ 251 w 518"/>
                <a:gd name="T35" fmla="*/ 162 h 912"/>
                <a:gd name="T36" fmla="*/ 249 w 518"/>
                <a:gd name="T37" fmla="*/ 157 h 912"/>
                <a:gd name="T38" fmla="*/ 223 w 518"/>
                <a:gd name="T39" fmla="*/ 152 h 912"/>
                <a:gd name="T40" fmla="*/ 186 w 518"/>
                <a:gd name="T41" fmla="*/ 159 h 912"/>
                <a:gd name="T42" fmla="*/ 120 w 518"/>
                <a:gd name="T43" fmla="*/ 177 h 912"/>
                <a:gd name="T44" fmla="*/ 97 w 518"/>
                <a:gd name="T45" fmla="*/ 198 h 912"/>
                <a:gd name="T46" fmla="*/ 33 w 518"/>
                <a:gd name="T47" fmla="*/ 281 h 912"/>
                <a:gd name="T48" fmla="*/ 28 w 518"/>
                <a:gd name="T49" fmla="*/ 283 h 912"/>
                <a:gd name="T50" fmla="*/ 18 w 518"/>
                <a:gd name="T51" fmla="*/ 307 h 912"/>
                <a:gd name="T52" fmla="*/ 12 w 518"/>
                <a:gd name="T53" fmla="*/ 345 h 912"/>
                <a:gd name="T54" fmla="*/ 0 w 518"/>
                <a:gd name="T55" fmla="*/ 378 h 912"/>
                <a:gd name="T56" fmla="*/ 26 w 518"/>
                <a:gd name="T57" fmla="*/ 476 h 912"/>
                <a:gd name="T58" fmla="*/ 24 w 518"/>
                <a:gd name="T59" fmla="*/ 482 h 912"/>
                <a:gd name="T60" fmla="*/ 34 w 518"/>
                <a:gd name="T61" fmla="*/ 511 h 912"/>
                <a:gd name="T62" fmla="*/ 83 w 518"/>
                <a:gd name="T63" fmla="*/ 558 h 912"/>
                <a:gd name="T64" fmla="*/ 110 w 518"/>
                <a:gd name="T65" fmla="*/ 578 h 912"/>
                <a:gd name="T66" fmla="*/ 172 w 518"/>
                <a:gd name="T67" fmla="*/ 607 h 912"/>
                <a:gd name="T68" fmla="*/ 202 w 518"/>
                <a:gd name="T69" fmla="*/ 602 h 912"/>
                <a:gd name="T70" fmla="*/ 275 w 518"/>
                <a:gd name="T71" fmla="*/ 533 h 912"/>
                <a:gd name="T72" fmla="*/ 280 w 518"/>
                <a:gd name="T73" fmla="*/ 530 h 912"/>
                <a:gd name="T74" fmla="*/ 283 w 518"/>
                <a:gd name="T75" fmla="*/ 505 h 912"/>
                <a:gd name="T76" fmla="*/ 268 w 518"/>
                <a:gd name="T77" fmla="*/ 471 h 912"/>
                <a:gd name="T78" fmla="*/ 215 w 518"/>
                <a:gd name="T79" fmla="*/ 430 h 912"/>
                <a:gd name="T80" fmla="*/ 181 w 518"/>
                <a:gd name="T81" fmla="*/ 437 h 912"/>
                <a:gd name="T82" fmla="*/ 144 w 518"/>
                <a:gd name="T83" fmla="*/ 444 h 912"/>
                <a:gd name="T84" fmla="*/ 117 w 518"/>
                <a:gd name="T85" fmla="*/ 457 h 912"/>
                <a:gd name="T86" fmla="*/ 77 w 518"/>
                <a:gd name="T87" fmla="*/ 514 h 912"/>
                <a:gd name="T88" fmla="*/ 61 w 518"/>
                <a:gd name="T89" fmla="*/ 543 h 912"/>
                <a:gd name="T90" fmla="*/ 31 w 518"/>
                <a:gd name="T91" fmla="*/ 605 h 912"/>
                <a:gd name="T92" fmla="*/ 33 w 518"/>
                <a:gd name="T93" fmla="*/ 640 h 912"/>
                <a:gd name="T94" fmla="*/ 27 w 518"/>
                <a:gd name="T95" fmla="*/ 678 h 912"/>
                <a:gd name="T96" fmla="*/ 29 w 518"/>
                <a:gd name="T97" fmla="*/ 703 h 912"/>
                <a:gd name="T98" fmla="*/ 40 w 518"/>
                <a:gd name="T99" fmla="*/ 740 h 912"/>
                <a:gd name="T100" fmla="*/ 57 w 518"/>
                <a:gd name="T101" fmla="*/ 807 h 912"/>
                <a:gd name="T102" fmla="*/ 76 w 518"/>
                <a:gd name="T103" fmla="*/ 831 h 912"/>
                <a:gd name="T104" fmla="*/ 152 w 518"/>
                <a:gd name="T105" fmla="*/ 904 h 912"/>
                <a:gd name="T106" fmla="*/ 153 w 518"/>
                <a:gd name="T107" fmla="*/ 910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18" h="912">
                  <a:moveTo>
                    <a:pt x="479" y="22"/>
                  </a:moveTo>
                  <a:cubicBezTo>
                    <a:pt x="489" y="24"/>
                    <a:pt x="501" y="25"/>
                    <a:pt x="513" y="27"/>
                  </a:cubicBezTo>
                  <a:cubicBezTo>
                    <a:pt x="515" y="28"/>
                    <a:pt x="517" y="26"/>
                    <a:pt x="518" y="24"/>
                  </a:cubicBezTo>
                  <a:cubicBezTo>
                    <a:pt x="518" y="22"/>
                    <a:pt x="517" y="20"/>
                    <a:pt x="514" y="19"/>
                  </a:cubicBezTo>
                  <a:cubicBezTo>
                    <a:pt x="502" y="17"/>
                    <a:pt x="490" y="15"/>
                    <a:pt x="480" y="14"/>
                  </a:cubicBezTo>
                  <a:cubicBezTo>
                    <a:pt x="478" y="14"/>
                    <a:pt x="476" y="15"/>
                    <a:pt x="476" y="18"/>
                  </a:cubicBezTo>
                  <a:cubicBezTo>
                    <a:pt x="475" y="20"/>
                    <a:pt x="477" y="22"/>
                    <a:pt x="479" y="22"/>
                  </a:cubicBezTo>
                  <a:close/>
                  <a:moveTo>
                    <a:pt x="412" y="11"/>
                  </a:moveTo>
                  <a:cubicBezTo>
                    <a:pt x="422" y="12"/>
                    <a:pt x="433" y="14"/>
                    <a:pt x="445" y="16"/>
                  </a:cubicBezTo>
                  <a:cubicBezTo>
                    <a:pt x="448" y="17"/>
                    <a:pt x="450" y="15"/>
                    <a:pt x="450" y="13"/>
                  </a:cubicBezTo>
                  <a:cubicBezTo>
                    <a:pt x="451" y="11"/>
                    <a:pt x="449" y="9"/>
                    <a:pt x="447" y="8"/>
                  </a:cubicBezTo>
                  <a:cubicBezTo>
                    <a:pt x="434" y="6"/>
                    <a:pt x="423" y="4"/>
                    <a:pt x="413" y="3"/>
                  </a:cubicBezTo>
                  <a:cubicBezTo>
                    <a:pt x="411" y="2"/>
                    <a:pt x="409" y="4"/>
                    <a:pt x="408" y="6"/>
                  </a:cubicBezTo>
                  <a:cubicBezTo>
                    <a:pt x="408" y="9"/>
                    <a:pt x="410" y="11"/>
                    <a:pt x="412" y="11"/>
                  </a:cubicBezTo>
                  <a:close/>
                  <a:moveTo>
                    <a:pt x="344" y="9"/>
                  </a:moveTo>
                  <a:cubicBezTo>
                    <a:pt x="353" y="8"/>
                    <a:pt x="361" y="8"/>
                    <a:pt x="368" y="8"/>
                  </a:cubicBezTo>
                  <a:cubicBezTo>
                    <a:pt x="372" y="8"/>
                    <a:pt x="375" y="8"/>
                    <a:pt x="378" y="8"/>
                  </a:cubicBezTo>
                  <a:cubicBezTo>
                    <a:pt x="380" y="8"/>
                    <a:pt x="382" y="7"/>
                    <a:pt x="382" y="4"/>
                  </a:cubicBezTo>
                  <a:cubicBezTo>
                    <a:pt x="383" y="2"/>
                    <a:pt x="381" y="0"/>
                    <a:pt x="378" y="0"/>
                  </a:cubicBezTo>
                  <a:cubicBezTo>
                    <a:pt x="375" y="0"/>
                    <a:pt x="372" y="0"/>
                    <a:pt x="368" y="0"/>
                  </a:cubicBezTo>
                  <a:cubicBezTo>
                    <a:pt x="361" y="0"/>
                    <a:pt x="353" y="0"/>
                    <a:pt x="344" y="0"/>
                  </a:cubicBezTo>
                  <a:cubicBezTo>
                    <a:pt x="342" y="1"/>
                    <a:pt x="340" y="3"/>
                    <a:pt x="340" y="5"/>
                  </a:cubicBezTo>
                  <a:cubicBezTo>
                    <a:pt x="340" y="7"/>
                    <a:pt x="342" y="9"/>
                    <a:pt x="344" y="9"/>
                  </a:cubicBezTo>
                  <a:close/>
                  <a:moveTo>
                    <a:pt x="278" y="17"/>
                  </a:moveTo>
                  <a:cubicBezTo>
                    <a:pt x="288" y="15"/>
                    <a:pt x="299" y="12"/>
                    <a:pt x="311" y="11"/>
                  </a:cubicBezTo>
                  <a:cubicBezTo>
                    <a:pt x="313" y="11"/>
                    <a:pt x="314" y="9"/>
                    <a:pt x="314" y="7"/>
                  </a:cubicBezTo>
                  <a:cubicBezTo>
                    <a:pt x="314" y="4"/>
                    <a:pt x="312" y="3"/>
                    <a:pt x="310" y="3"/>
                  </a:cubicBezTo>
                  <a:cubicBezTo>
                    <a:pt x="298" y="4"/>
                    <a:pt x="287" y="6"/>
                    <a:pt x="275" y="9"/>
                  </a:cubicBezTo>
                  <a:cubicBezTo>
                    <a:pt x="273" y="10"/>
                    <a:pt x="272" y="12"/>
                    <a:pt x="272" y="14"/>
                  </a:cubicBezTo>
                  <a:cubicBezTo>
                    <a:pt x="273" y="17"/>
                    <a:pt x="275" y="18"/>
                    <a:pt x="278" y="17"/>
                  </a:cubicBezTo>
                  <a:close/>
                  <a:moveTo>
                    <a:pt x="216" y="44"/>
                  </a:moveTo>
                  <a:cubicBezTo>
                    <a:pt x="225" y="38"/>
                    <a:pt x="235" y="33"/>
                    <a:pt x="246" y="28"/>
                  </a:cubicBezTo>
                  <a:cubicBezTo>
                    <a:pt x="248" y="27"/>
                    <a:pt x="249" y="25"/>
                    <a:pt x="248" y="23"/>
                  </a:cubicBezTo>
                  <a:cubicBezTo>
                    <a:pt x="247" y="21"/>
                    <a:pt x="245" y="20"/>
                    <a:pt x="243" y="21"/>
                  </a:cubicBezTo>
                  <a:cubicBezTo>
                    <a:pt x="232" y="25"/>
                    <a:pt x="221" y="31"/>
                    <a:pt x="212" y="37"/>
                  </a:cubicBezTo>
                  <a:cubicBezTo>
                    <a:pt x="210" y="38"/>
                    <a:pt x="209" y="41"/>
                    <a:pt x="210" y="43"/>
                  </a:cubicBezTo>
                  <a:cubicBezTo>
                    <a:pt x="212" y="44"/>
                    <a:pt x="214" y="45"/>
                    <a:pt x="216" y="44"/>
                  </a:cubicBezTo>
                  <a:close/>
                  <a:moveTo>
                    <a:pt x="169" y="90"/>
                  </a:moveTo>
                  <a:cubicBezTo>
                    <a:pt x="171" y="86"/>
                    <a:pt x="173" y="83"/>
                    <a:pt x="176" y="80"/>
                  </a:cubicBezTo>
                  <a:cubicBezTo>
                    <a:pt x="180" y="74"/>
                    <a:pt x="185" y="69"/>
                    <a:pt x="190" y="64"/>
                  </a:cubicBezTo>
                  <a:cubicBezTo>
                    <a:pt x="192" y="63"/>
                    <a:pt x="192" y="60"/>
                    <a:pt x="190" y="59"/>
                  </a:cubicBezTo>
                  <a:cubicBezTo>
                    <a:pt x="188" y="57"/>
                    <a:pt x="186" y="57"/>
                    <a:pt x="184" y="58"/>
                  </a:cubicBezTo>
                  <a:cubicBezTo>
                    <a:pt x="179" y="64"/>
                    <a:pt x="174" y="69"/>
                    <a:pt x="169" y="75"/>
                  </a:cubicBezTo>
                  <a:cubicBezTo>
                    <a:pt x="167" y="78"/>
                    <a:pt x="164" y="82"/>
                    <a:pt x="162" y="85"/>
                  </a:cubicBezTo>
                  <a:cubicBezTo>
                    <a:pt x="161" y="87"/>
                    <a:pt x="161" y="90"/>
                    <a:pt x="163" y="91"/>
                  </a:cubicBezTo>
                  <a:cubicBezTo>
                    <a:pt x="165" y="92"/>
                    <a:pt x="167" y="92"/>
                    <a:pt x="169" y="90"/>
                  </a:cubicBezTo>
                  <a:close/>
                  <a:moveTo>
                    <a:pt x="147" y="152"/>
                  </a:moveTo>
                  <a:cubicBezTo>
                    <a:pt x="148" y="141"/>
                    <a:pt x="150" y="130"/>
                    <a:pt x="154" y="120"/>
                  </a:cubicBezTo>
                  <a:cubicBezTo>
                    <a:pt x="155" y="117"/>
                    <a:pt x="154" y="115"/>
                    <a:pt x="151" y="114"/>
                  </a:cubicBezTo>
                  <a:cubicBezTo>
                    <a:pt x="149" y="113"/>
                    <a:pt x="147" y="115"/>
                    <a:pt x="146" y="117"/>
                  </a:cubicBezTo>
                  <a:cubicBezTo>
                    <a:pt x="142" y="128"/>
                    <a:pt x="140" y="139"/>
                    <a:pt x="138" y="151"/>
                  </a:cubicBezTo>
                  <a:cubicBezTo>
                    <a:pt x="138" y="153"/>
                    <a:pt x="140" y="155"/>
                    <a:pt x="142" y="155"/>
                  </a:cubicBezTo>
                  <a:cubicBezTo>
                    <a:pt x="144" y="156"/>
                    <a:pt x="146" y="154"/>
                    <a:pt x="147" y="152"/>
                  </a:cubicBezTo>
                  <a:close/>
                  <a:moveTo>
                    <a:pt x="156" y="216"/>
                  </a:moveTo>
                  <a:cubicBezTo>
                    <a:pt x="152" y="206"/>
                    <a:pt x="149" y="196"/>
                    <a:pt x="147" y="185"/>
                  </a:cubicBezTo>
                  <a:cubicBezTo>
                    <a:pt x="147" y="183"/>
                    <a:pt x="145" y="181"/>
                    <a:pt x="142" y="181"/>
                  </a:cubicBezTo>
                  <a:cubicBezTo>
                    <a:pt x="140" y="182"/>
                    <a:pt x="139" y="184"/>
                    <a:pt x="139" y="186"/>
                  </a:cubicBezTo>
                  <a:cubicBezTo>
                    <a:pt x="141" y="198"/>
                    <a:pt x="144" y="209"/>
                    <a:pt x="149" y="220"/>
                  </a:cubicBezTo>
                  <a:cubicBezTo>
                    <a:pt x="150" y="222"/>
                    <a:pt x="152" y="223"/>
                    <a:pt x="154" y="222"/>
                  </a:cubicBezTo>
                  <a:cubicBezTo>
                    <a:pt x="156" y="221"/>
                    <a:pt x="157" y="218"/>
                    <a:pt x="156" y="216"/>
                  </a:cubicBezTo>
                  <a:close/>
                  <a:moveTo>
                    <a:pt x="201" y="262"/>
                  </a:moveTo>
                  <a:cubicBezTo>
                    <a:pt x="191" y="258"/>
                    <a:pt x="182" y="251"/>
                    <a:pt x="175" y="243"/>
                  </a:cubicBezTo>
                  <a:cubicBezTo>
                    <a:pt x="173" y="242"/>
                    <a:pt x="171" y="242"/>
                    <a:pt x="169" y="243"/>
                  </a:cubicBezTo>
                  <a:cubicBezTo>
                    <a:pt x="167" y="245"/>
                    <a:pt x="167" y="247"/>
                    <a:pt x="169" y="249"/>
                  </a:cubicBezTo>
                  <a:cubicBezTo>
                    <a:pt x="177" y="258"/>
                    <a:pt x="187" y="265"/>
                    <a:pt x="198" y="270"/>
                  </a:cubicBezTo>
                  <a:cubicBezTo>
                    <a:pt x="200" y="271"/>
                    <a:pt x="202" y="270"/>
                    <a:pt x="203" y="268"/>
                  </a:cubicBezTo>
                  <a:cubicBezTo>
                    <a:pt x="204" y="266"/>
                    <a:pt x="203" y="263"/>
                    <a:pt x="201" y="262"/>
                  </a:cubicBezTo>
                  <a:close/>
                  <a:moveTo>
                    <a:pt x="263" y="262"/>
                  </a:moveTo>
                  <a:cubicBezTo>
                    <a:pt x="255" y="266"/>
                    <a:pt x="246" y="269"/>
                    <a:pt x="237" y="270"/>
                  </a:cubicBezTo>
                  <a:cubicBezTo>
                    <a:pt x="236" y="270"/>
                    <a:pt x="234" y="270"/>
                    <a:pt x="233" y="270"/>
                  </a:cubicBezTo>
                  <a:cubicBezTo>
                    <a:pt x="232" y="270"/>
                    <a:pt x="232" y="270"/>
                    <a:pt x="232" y="270"/>
                  </a:cubicBezTo>
                  <a:cubicBezTo>
                    <a:pt x="230" y="270"/>
                    <a:pt x="228" y="272"/>
                    <a:pt x="228" y="274"/>
                  </a:cubicBezTo>
                  <a:cubicBezTo>
                    <a:pt x="228" y="276"/>
                    <a:pt x="230" y="278"/>
                    <a:pt x="232" y="278"/>
                  </a:cubicBezTo>
                  <a:cubicBezTo>
                    <a:pt x="233" y="278"/>
                    <a:pt x="233" y="278"/>
                    <a:pt x="233" y="278"/>
                  </a:cubicBezTo>
                  <a:cubicBezTo>
                    <a:pt x="234" y="278"/>
                    <a:pt x="236" y="278"/>
                    <a:pt x="238" y="278"/>
                  </a:cubicBezTo>
                  <a:cubicBezTo>
                    <a:pt x="248" y="277"/>
                    <a:pt x="258" y="274"/>
                    <a:pt x="267" y="269"/>
                  </a:cubicBezTo>
                  <a:cubicBezTo>
                    <a:pt x="269" y="268"/>
                    <a:pt x="270" y="265"/>
                    <a:pt x="269" y="263"/>
                  </a:cubicBezTo>
                  <a:cubicBezTo>
                    <a:pt x="268" y="261"/>
                    <a:pt x="265" y="261"/>
                    <a:pt x="263" y="262"/>
                  </a:cubicBezTo>
                  <a:close/>
                  <a:moveTo>
                    <a:pt x="291" y="209"/>
                  </a:moveTo>
                  <a:cubicBezTo>
                    <a:pt x="291" y="212"/>
                    <a:pt x="291" y="214"/>
                    <a:pt x="291" y="217"/>
                  </a:cubicBezTo>
                  <a:cubicBezTo>
                    <a:pt x="291" y="218"/>
                    <a:pt x="291" y="219"/>
                    <a:pt x="291" y="221"/>
                  </a:cubicBezTo>
                  <a:cubicBezTo>
                    <a:pt x="291" y="227"/>
                    <a:pt x="289" y="234"/>
                    <a:pt x="285" y="239"/>
                  </a:cubicBezTo>
                  <a:cubicBezTo>
                    <a:pt x="284" y="241"/>
                    <a:pt x="285" y="244"/>
                    <a:pt x="287" y="245"/>
                  </a:cubicBezTo>
                  <a:cubicBezTo>
                    <a:pt x="289" y="246"/>
                    <a:pt x="291" y="245"/>
                    <a:pt x="293" y="243"/>
                  </a:cubicBezTo>
                  <a:cubicBezTo>
                    <a:pt x="296" y="237"/>
                    <a:pt x="299" y="229"/>
                    <a:pt x="299" y="221"/>
                  </a:cubicBezTo>
                  <a:cubicBezTo>
                    <a:pt x="300" y="220"/>
                    <a:pt x="300" y="218"/>
                    <a:pt x="300" y="217"/>
                  </a:cubicBezTo>
                  <a:cubicBezTo>
                    <a:pt x="300" y="214"/>
                    <a:pt x="299" y="211"/>
                    <a:pt x="299" y="208"/>
                  </a:cubicBezTo>
                  <a:cubicBezTo>
                    <a:pt x="299" y="205"/>
                    <a:pt x="296" y="204"/>
                    <a:pt x="294" y="204"/>
                  </a:cubicBezTo>
                  <a:cubicBezTo>
                    <a:pt x="292" y="205"/>
                    <a:pt x="290" y="207"/>
                    <a:pt x="291" y="209"/>
                  </a:cubicBezTo>
                  <a:close/>
                  <a:moveTo>
                    <a:pt x="251" y="162"/>
                  </a:moveTo>
                  <a:cubicBezTo>
                    <a:pt x="261" y="166"/>
                    <a:pt x="270" y="173"/>
                    <a:pt x="277" y="181"/>
                  </a:cubicBezTo>
                  <a:cubicBezTo>
                    <a:pt x="278" y="182"/>
                    <a:pt x="281" y="183"/>
                    <a:pt x="283" y="181"/>
                  </a:cubicBezTo>
                  <a:cubicBezTo>
                    <a:pt x="284" y="180"/>
                    <a:pt x="285" y="177"/>
                    <a:pt x="283" y="175"/>
                  </a:cubicBezTo>
                  <a:cubicBezTo>
                    <a:pt x="275" y="166"/>
                    <a:pt x="265" y="159"/>
                    <a:pt x="254" y="154"/>
                  </a:cubicBezTo>
                  <a:cubicBezTo>
                    <a:pt x="252" y="154"/>
                    <a:pt x="250" y="155"/>
                    <a:pt x="249" y="157"/>
                  </a:cubicBezTo>
                  <a:cubicBezTo>
                    <a:pt x="248" y="159"/>
                    <a:pt x="249" y="161"/>
                    <a:pt x="251" y="162"/>
                  </a:cubicBezTo>
                  <a:close/>
                  <a:moveTo>
                    <a:pt x="186" y="159"/>
                  </a:moveTo>
                  <a:cubicBezTo>
                    <a:pt x="196" y="157"/>
                    <a:pt x="206" y="156"/>
                    <a:pt x="216" y="156"/>
                  </a:cubicBezTo>
                  <a:cubicBezTo>
                    <a:pt x="217" y="156"/>
                    <a:pt x="218" y="156"/>
                    <a:pt x="219" y="156"/>
                  </a:cubicBezTo>
                  <a:cubicBezTo>
                    <a:pt x="221" y="156"/>
                    <a:pt x="223" y="154"/>
                    <a:pt x="223" y="152"/>
                  </a:cubicBezTo>
                  <a:cubicBezTo>
                    <a:pt x="223" y="149"/>
                    <a:pt x="222" y="147"/>
                    <a:pt x="219" y="147"/>
                  </a:cubicBezTo>
                  <a:cubicBezTo>
                    <a:pt x="218" y="147"/>
                    <a:pt x="217" y="147"/>
                    <a:pt x="216" y="147"/>
                  </a:cubicBezTo>
                  <a:cubicBezTo>
                    <a:pt x="205" y="147"/>
                    <a:pt x="195" y="149"/>
                    <a:pt x="184" y="151"/>
                  </a:cubicBezTo>
                  <a:cubicBezTo>
                    <a:pt x="182" y="152"/>
                    <a:pt x="181" y="154"/>
                    <a:pt x="181" y="156"/>
                  </a:cubicBezTo>
                  <a:cubicBezTo>
                    <a:pt x="182" y="158"/>
                    <a:pt x="184" y="160"/>
                    <a:pt x="186" y="159"/>
                  </a:cubicBezTo>
                  <a:close/>
                  <a:moveTo>
                    <a:pt x="124" y="184"/>
                  </a:moveTo>
                  <a:cubicBezTo>
                    <a:pt x="134" y="179"/>
                    <a:pt x="144" y="174"/>
                    <a:pt x="154" y="169"/>
                  </a:cubicBezTo>
                  <a:cubicBezTo>
                    <a:pt x="156" y="168"/>
                    <a:pt x="157" y="166"/>
                    <a:pt x="157" y="164"/>
                  </a:cubicBezTo>
                  <a:cubicBezTo>
                    <a:pt x="156" y="162"/>
                    <a:pt x="153" y="161"/>
                    <a:pt x="151" y="162"/>
                  </a:cubicBezTo>
                  <a:cubicBezTo>
                    <a:pt x="140" y="166"/>
                    <a:pt x="130" y="171"/>
                    <a:pt x="120" y="177"/>
                  </a:cubicBezTo>
                  <a:cubicBezTo>
                    <a:pt x="118" y="178"/>
                    <a:pt x="117" y="181"/>
                    <a:pt x="119" y="183"/>
                  </a:cubicBezTo>
                  <a:cubicBezTo>
                    <a:pt x="120" y="185"/>
                    <a:pt x="122" y="186"/>
                    <a:pt x="124" y="184"/>
                  </a:cubicBezTo>
                  <a:close/>
                  <a:moveTo>
                    <a:pt x="72" y="226"/>
                  </a:moveTo>
                  <a:cubicBezTo>
                    <a:pt x="80" y="218"/>
                    <a:pt x="88" y="211"/>
                    <a:pt x="97" y="204"/>
                  </a:cubicBezTo>
                  <a:cubicBezTo>
                    <a:pt x="99" y="202"/>
                    <a:pt x="99" y="200"/>
                    <a:pt x="97" y="198"/>
                  </a:cubicBezTo>
                  <a:cubicBezTo>
                    <a:pt x="96" y="196"/>
                    <a:pt x="93" y="196"/>
                    <a:pt x="92" y="197"/>
                  </a:cubicBezTo>
                  <a:cubicBezTo>
                    <a:pt x="83" y="204"/>
                    <a:pt x="74" y="212"/>
                    <a:pt x="66" y="221"/>
                  </a:cubicBezTo>
                  <a:cubicBezTo>
                    <a:pt x="65" y="222"/>
                    <a:pt x="65" y="225"/>
                    <a:pt x="66" y="227"/>
                  </a:cubicBezTo>
                  <a:cubicBezTo>
                    <a:pt x="68" y="228"/>
                    <a:pt x="71" y="228"/>
                    <a:pt x="72" y="226"/>
                  </a:cubicBezTo>
                  <a:close/>
                  <a:moveTo>
                    <a:pt x="33" y="281"/>
                  </a:moveTo>
                  <a:cubicBezTo>
                    <a:pt x="39" y="271"/>
                    <a:pt x="44" y="262"/>
                    <a:pt x="51" y="252"/>
                  </a:cubicBezTo>
                  <a:cubicBezTo>
                    <a:pt x="52" y="251"/>
                    <a:pt x="52" y="248"/>
                    <a:pt x="50" y="247"/>
                  </a:cubicBezTo>
                  <a:cubicBezTo>
                    <a:pt x="48" y="245"/>
                    <a:pt x="45" y="246"/>
                    <a:pt x="44" y="248"/>
                  </a:cubicBezTo>
                  <a:cubicBezTo>
                    <a:pt x="37" y="257"/>
                    <a:pt x="31" y="267"/>
                    <a:pt x="26" y="277"/>
                  </a:cubicBezTo>
                  <a:cubicBezTo>
                    <a:pt x="25" y="279"/>
                    <a:pt x="26" y="282"/>
                    <a:pt x="28" y="283"/>
                  </a:cubicBezTo>
                  <a:cubicBezTo>
                    <a:pt x="30" y="284"/>
                    <a:pt x="32" y="283"/>
                    <a:pt x="33" y="281"/>
                  </a:cubicBezTo>
                  <a:close/>
                  <a:moveTo>
                    <a:pt x="12" y="345"/>
                  </a:moveTo>
                  <a:cubicBezTo>
                    <a:pt x="13" y="337"/>
                    <a:pt x="15" y="330"/>
                    <a:pt x="17" y="323"/>
                  </a:cubicBezTo>
                  <a:cubicBezTo>
                    <a:pt x="18" y="319"/>
                    <a:pt x="19" y="316"/>
                    <a:pt x="20" y="312"/>
                  </a:cubicBezTo>
                  <a:cubicBezTo>
                    <a:pt x="21" y="310"/>
                    <a:pt x="20" y="308"/>
                    <a:pt x="18" y="307"/>
                  </a:cubicBezTo>
                  <a:cubicBezTo>
                    <a:pt x="16" y="306"/>
                    <a:pt x="13" y="307"/>
                    <a:pt x="13" y="309"/>
                  </a:cubicBezTo>
                  <a:cubicBezTo>
                    <a:pt x="11" y="313"/>
                    <a:pt x="10" y="317"/>
                    <a:pt x="9" y="320"/>
                  </a:cubicBezTo>
                  <a:cubicBezTo>
                    <a:pt x="7" y="328"/>
                    <a:pt x="5" y="335"/>
                    <a:pt x="4" y="343"/>
                  </a:cubicBezTo>
                  <a:cubicBezTo>
                    <a:pt x="3" y="345"/>
                    <a:pt x="5" y="347"/>
                    <a:pt x="7" y="348"/>
                  </a:cubicBezTo>
                  <a:cubicBezTo>
                    <a:pt x="9" y="348"/>
                    <a:pt x="12" y="347"/>
                    <a:pt x="12" y="345"/>
                  </a:cubicBezTo>
                  <a:close/>
                  <a:moveTo>
                    <a:pt x="10" y="411"/>
                  </a:moveTo>
                  <a:cubicBezTo>
                    <a:pt x="9" y="403"/>
                    <a:pt x="8" y="394"/>
                    <a:pt x="8" y="385"/>
                  </a:cubicBezTo>
                  <a:cubicBezTo>
                    <a:pt x="8" y="383"/>
                    <a:pt x="8" y="380"/>
                    <a:pt x="9" y="378"/>
                  </a:cubicBezTo>
                  <a:cubicBezTo>
                    <a:pt x="9" y="376"/>
                    <a:pt x="7" y="374"/>
                    <a:pt x="5" y="374"/>
                  </a:cubicBezTo>
                  <a:cubicBezTo>
                    <a:pt x="2" y="374"/>
                    <a:pt x="0" y="375"/>
                    <a:pt x="0" y="378"/>
                  </a:cubicBezTo>
                  <a:cubicBezTo>
                    <a:pt x="0" y="380"/>
                    <a:pt x="0" y="383"/>
                    <a:pt x="0" y="385"/>
                  </a:cubicBezTo>
                  <a:cubicBezTo>
                    <a:pt x="0" y="394"/>
                    <a:pt x="1" y="403"/>
                    <a:pt x="2" y="412"/>
                  </a:cubicBezTo>
                  <a:cubicBezTo>
                    <a:pt x="2" y="415"/>
                    <a:pt x="4" y="416"/>
                    <a:pt x="6" y="416"/>
                  </a:cubicBezTo>
                  <a:cubicBezTo>
                    <a:pt x="9" y="416"/>
                    <a:pt x="10" y="414"/>
                    <a:pt x="10" y="411"/>
                  </a:cubicBezTo>
                  <a:close/>
                  <a:moveTo>
                    <a:pt x="26" y="476"/>
                  </a:moveTo>
                  <a:cubicBezTo>
                    <a:pt x="22" y="466"/>
                    <a:pt x="19" y="455"/>
                    <a:pt x="16" y="445"/>
                  </a:cubicBezTo>
                  <a:cubicBezTo>
                    <a:pt x="15" y="442"/>
                    <a:pt x="13" y="441"/>
                    <a:pt x="11" y="442"/>
                  </a:cubicBezTo>
                  <a:cubicBezTo>
                    <a:pt x="9" y="442"/>
                    <a:pt x="7" y="444"/>
                    <a:pt x="8" y="447"/>
                  </a:cubicBezTo>
                  <a:cubicBezTo>
                    <a:pt x="11" y="458"/>
                    <a:pt x="14" y="469"/>
                    <a:pt x="19" y="480"/>
                  </a:cubicBezTo>
                  <a:cubicBezTo>
                    <a:pt x="20" y="482"/>
                    <a:pt x="22" y="483"/>
                    <a:pt x="24" y="482"/>
                  </a:cubicBezTo>
                  <a:cubicBezTo>
                    <a:pt x="26" y="481"/>
                    <a:pt x="27" y="479"/>
                    <a:pt x="26" y="476"/>
                  </a:cubicBezTo>
                  <a:close/>
                  <a:moveTo>
                    <a:pt x="60" y="534"/>
                  </a:moveTo>
                  <a:cubicBezTo>
                    <a:pt x="53" y="525"/>
                    <a:pt x="47" y="516"/>
                    <a:pt x="41" y="507"/>
                  </a:cubicBezTo>
                  <a:cubicBezTo>
                    <a:pt x="40" y="505"/>
                    <a:pt x="37" y="504"/>
                    <a:pt x="36" y="505"/>
                  </a:cubicBezTo>
                  <a:cubicBezTo>
                    <a:pt x="34" y="506"/>
                    <a:pt x="33" y="509"/>
                    <a:pt x="34" y="511"/>
                  </a:cubicBezTo>
                  <a:cubicBezTo>
                    <a:pt x="40" y="521"/>
                    <a:pt x="46" y="530"/>
                    <a:pt x="54" y="539"/>
                  </a:cubicBezTo>
                  <a:cubicBezTo>
                    <a:pt x="55" y="541"/>
                    <a:pt x="58" y="541"/>
                    <a:pt x="60" y="540"/>
                  </a:cubicBezTo>
                  <a:cubicBezTo>
                    <a:pt x="61" y="539"/>
                    <a:pt x="62" y="536"/>
                    <a:pt x="60" y="534"/>
                  </a:cubicBezTo>
                  <a:close/>
                  <a:moveTo>
                    <a:pt x="110" y="578"/>
                  </a:moveTo>
                  <a:cubicBezTo>
                    <a:pt x="101" y="572"/>
                    <a:pt x="92" y="566"/>
                    <a:pt x="83" y="558"/>
                  </a:cubicBezTo>
                  <a:cubicBezTo>
                    <a:pt x="82" y="557"/>
                    <a:pt x="79" y="557"/>
                    <a:pt x="78" y="559"/>
                  </a:cubicBezTo>
                  <a:cubicBezTo>
                    <a:pt x="76" y="560"/>
                    <a:pt x="76" y="563"/>
                    <a:pt x="78" y="565"/>
                  </a:cubicBezTo>
                  <a:cubicBezTo>
                    <a:pt x="87" y="572"/>
                    <a:pt x="96" y="579"/>
                    <a:pt x="106" y="585"/>
                  </a:cubicBezTo>
                  <a:cubicBezTo>
                    <a:pt x="108" y="586"/>
                    <a:pt x="110" y="586"/>
                    <a:pt x="112" y="584"/>
                  </a:cubicBezTo>
                  <a:cubicBezTo>
                    <a:pt x="113" y="582"/>
                    <a:pt x="112" y="579"/>
                    <a:pt x="110" y="578"/>
                  </a:cubicBezTo>
                  <a:close/>
                  <a:moveTo>
                    <a:pt x="173" y="599"/>
                  </a:moveTo>
                  <a:cubicBezTo>
                    <a:pt x="162" y="598"/>
                    <a:pt x="151" y="596"/>
                    <a:pt x="140" y="592"/>
                  </a:cubicBezTo>
                  <a:cubicBezTo>
                    <a:pt x="138" y="592"/>
                    <a:pt x="136" y="593"/>
                    <a:pt x="135" y="595"/>
                  </a:cubicBezTo>
                  <a:cubicBezTo>
                    <a:pt x="134" y="597"/>
                    <a:pt x="136" y="599"/>
                    <a:pt x="138" y="600"/>
                  </a:cubicBezTo>
                  <a:cubicBezTo>
                    <a:pt x="149" y="604"/>
                    <a:pt x="160" y="606"/>
                    <a:pt x="172" y="607"/>
                  </a:cubicBezTo>
                  <a:cubicBezTo>
                    <a:pt x="174" y="608"/>
                    <a:pt x="176" y="606"/>
                    <a:pt x="176" y="604"/>
                  </a:cubicBezTo>
                  <a:cubicBezTo>
                    <a:pt x="177" y="601"/>
                    <a:pt x="175" y="599"/>
                    <a:pt x="173" y="599"/>
                  </a:cubicBezTo>
                  <a:close/>
                  <a:moveTo>
                    <a:pt x="235" y="584"/>
                  </a:moveTo>
                  <a:cubicBezTo>
                    <a:pt x="226" y="590"/>
                    <a:pt x="216" y="595"/>
                    <a:pt x="205" y="597"/>
                  </a:cubicBezTo>
                  <a:cubicBezTo>
                    <a:pt x="203" y="597"/>
                    <a:pt x="202" y="600"/>
                    <a:pt x="202" y="602"/>
                  </a:cubicBezTo>
                  <a:cubicBezTo>
                    <a:pt x="203" y="604"/>
                    <a:pt x="205" y="606"/>
                    <a:pt x="207" y="605"/>
                  </a:cubicBezTo>
                  <a:cubicBezTo>
                    <a:pt x="219" y="602"/>
                    <a:pt x="230" y="597"/>
                    <a:pt x="240" y="591"/>
                  </a:cubicBezTo>
                  <a:cubicBezTo>
                    <a:pt x="242" y="590"/>
                    <a:pt x="242" y="587"/>
                    <a:pt x="241" y="585"/>
                  </a:cubicBezTo>
                  <a:cubicBezTo>
                    <a:pt x="240" y="583"/>
                    <a:pt x="237" y="583"/>
                    <a:pt x="235" y="584"/>
                  </a:cubicBezTo>
                  <a:close/>
                  <a:moveTo>
                    <a:pt x="275" y="533"/>
                  </a:moveTo>
                  <a:cubicBezTo>
                    <a:pt x="271" y="543"/>
                    <a:pt x="266" y="553"/>
                    <a:pt x="259" y="562"/>
                  </a:cubicBezTo>
                  <a:cubicBezTo>
                    <a:pt x="258" y="563"/>
                    <a:pt x="258" y="566"/>
                    <a:pt x="260" y="567"/>
                  </a:cubicBezTo>
                  <a:cubicBezTo>
                    <a:pt x="262" y="569"/>
                    <a:pt x="264" y="568"/>
                    <a:pt x="266" y="567"/>
                  </a:cubicBezTo>
                  <a:cubicBezTo>
                    <a:pt x="273" y="557"/>
                    <a:pt x="279" y="547"/>
                    <a:pt x="283" y="536"/>
                  </a:cubicBezTo>
                  <a:cubicBezTo>
                    <a:pt x="283" y="533"/>
                    <a:pt x="282" y="531"/>
                    <a:pt x="280" y="530"/>
                  </a:cubicBezTo>
                  <a:cubicBezTo>
                    <a:pt x="278" y="530"/>
                    <a:pt x="275" y="531"/>
                    <a:pt x="275" y="533"/>
                  </a:cubicBezTo>
                  <a:close/>
                  <a:moveTo>
                    <a:pt x="268" y="471"/>
                  </a:moveTo>
                  <a:cubicBezTo>
                    <a:pt x="269" y="473"/>
                    <a:pt x="270" y="475"/>
                    <a:pt x="271" y="477"/>
                  </a:cubicBezTo>
                  <a:cubicBezTo>
                    <a:pt x="276" y="485"/>
                    <a:pt x="278" y="493"/>
                    <a:pt x="279" y="501"/>
                  </a:cubicBezTo>
                  <a:cubicBezTo>
                    <a:pt x="279" y="503"/>
                    <a:pt x="281" y="505"/>
                    <a:pt x="283" y="505"/>
                  </a:cubicBezTo>
                  <a:cubicBezTo>
                    <a:pt x="285" y="504"/>
                    <a:pt x="287" y="502"/>
                    <a:pt x="287" y="500"/>
                  </a:cubicBezTo>
                  <a:cubicBezTo>
                    <a:pt x="286" y="491"/>
                    <a:pt x="283" y="482"/>
                    <a:pt x="279" y="473"/>
                  </a:cubicBezTo>
                  <a:cubicBezTo>
                    <a:pt x="277" y="471"/>
                    <a:pt x="276" y="469"/>
                    <a:pt x="275" y="466"/>
                  </a:cubicBezTo>
                  <a:cubicBezTo>
                    <a:pt x="273" y="465"/>
                    <a:pt x="271" y="464"/>
                    <a:pt x="269" y="465"/>
                  </a:cubicBezTo>
                  <a:cubicBezTo>
                    <a:pt x="267" y="467"/>
                    <a:pt x="267" y="469"/>
                    <a:pt x="268" y="471"/>
                  </a:cubicBezTo>
                  <a:close/>
                  <a:moveTo>
                    <a:pt x="214" y="438"/>
                  </a:moveTo>
                  <a:cubicBezTo>
                    <a:pt x="225" y="440"/>
                    <a:pt x="235" y="444"/>
                    <a:pt x="244" y="449"/>
                  </a:cubicBezTo>
                  <a:cubicBezTo>
                    <a:pt x="246" y="450"/>
                    <a:pt x="249" y="450"/>
                    <a:pt x="250" y="448"/>
                  </a:cubicBezTo>
                  <a:cubicBezTo>
                    <a:pt x="251" y="446"/>
                    <a:pt x="251" y="443"/>
                    <a:pt x="249" y="442"/>
                  </a:cubicBezTo>
                  <a:cubicBezTo>
                    <a:pt x="239" y="436"/>
                    <a:pt x="227" y="432"/>
                    <a:pt x="215" y="430"/>
                  </a:cubicBezTo>
                  <a:cubicBezTo>
                    <a:pt x="213" y="429"/>
                    <a:pt x="211" y="431"/>
                    <a:pt x="211" y="433"/>
                  </a:cubicBezTo>
                  <a:cubicBezTo>
                    <a:pt x="210" y="435"/>
                    <a:pt x="212" y="437"/>
                    <a:pt x="214" y="438"/>
                  </a:cubicBezTo>
                  <a:close/>
                  <a:moveTo>
                    <a:pt x="150" y="446"/>
                  </a:moveTo>
                  <a:cubicBezTo>
                    <a:pt x="156" y="443"/>
                    <a:pt x="162" y="441"/>
                    <a:pt x="169" y="439"/>
                  </a:cubicBezTo>
                  <a:cubicBezTo>
                    <a:pt x="173" y="438"/>
                    <a:pt x="177" y="437"/>
                    <a:pt x="181" y="437"/>
                  </a:cubicBezTo>
                  <a:cubicBezTo>
                    <a:pt x="183" y="436"/>
                    <a:pt x="185" y="434"/>
                    <a:pt x="185" y="432"/>
                  </a:cubicBezTo>
                  <a:cubicBezTo>
                    <a:pt x="184" y="430"/>
                    <a:pt x="182" y="428"/>
                    <a:pt x="180" y="429"/>
                  </a:cubicBezTo>
                  <a:cubicBezTo>
                    <a:pt x="176" y="429"/>
                    <a:pt x="171" y="430"/>
                    <a:pt x="167" y="431"/>
                  </a:cubicBezTo>
                  <a:cubicBezTo>
                    <a:pt x="160" y="433"/>
                    <a:pt x="153" y="436"/>
                    <a:pt x="146" y="439"/>
                  </a:cubicBezTo>
                  <a:cubicBezTo>
                    <a:pt x="144" y="440"/>
                    <a:pt x="143" y="442"/>
                    <a:pt x="144" y="444"/>
                  </a:cubicBezTo>
                  <a:cubicBezTo>
                    <a:pt x="145" y="446"/>
                    <a:pt x="148" y="447"/>
                    <a:pt x="150" y="446"/>
                  </a:cubicBezTo>
                  <a:close/>
                  <a:moveTo>
                    <a:pt x="98" y="487"/>
                  </a:moveTo>
                  <a:cubicBezTo>
                    <a:pt x="105" y="478"/>
                    <a:pt x="113" y="471"/>
                    <a:pt x="122" y="464"/>
                  </a:cubicBezTo>
                  <a:cubicBezTo>
                    <a:pt x="123" y="462"/>
                    <a:pt x="124" y="460"/>
                    <a:pt x="122" y="458"/>
                  </a:cubicBezTo>
                  <a:cubicBezTo>
                    <a:pt x="121" y="456"/>
                    <a:pt x="118" y="456"/>
                    <a:pt x="117" y="457"/>
                  </a:cubicBezTo>
                  <a:cubicBezTo>
                    <a:pt x="107" y="464"/>
                    <a:pt x="99" y="473"/>
                    <a:pt x="91" y="481"/>
                  </a:cubicBezTo>
                  <a:cubicBezTo>
                    <a:pt x="90" y="483"/>
                    <a:pt x="90" y="486"/>
                    <a:pt x="92" y="487"/>
                  </a:cubicBezTo>
                  <a:cubicBezTo>
                    <a:pt x="93" y="489"/>
                    <a:pt x="96" y="489"/>
                    <a:pt x="98" y="487"/>
                  </a:cubicBezTo>
                  <a:close/>
                  <a:moveTo>
                    <a:pt x="61" y="543"/>
                  </a:moveTo>
                  <a:cubicBezTo>
                    <a:pt x="66" y="533"/>
                    <a:pt x="71" y="523"/>
                    <a:pt x="77" y="514"/>
                  </a:cubicBezTo>
                  <a:cubicBezTo>
                    <a:pt x="79" y="512"/>
                    <a:pt x="78" y="509"/>
                    <a:pt x="76" y="508"/>
                  </a:cubicBezTo>
                  <a:cubicBezTo>
                    <a:pt x="74" y="507"/>
                    <a:pt x="72" y="507"/>
                    <a:pt x="71" y="509"/>
                  </a:cubicBezTo>
                  <a:cubicBezTo>
                    <a:pt x="64" y="519"/>
                    <a:pt x="59" y="529"/>
                    <a:pt x="53" y="539"/>
                  </a:cubicBezTo>
                  <a:cubicBezTo>
                    <a:pt x="52" y="541"/>
                    <a:pt x="53" y="544"/>
                    <a:pt x="55" y="545"/>
                  </a:cubicBezTo>
                  <a:cubicBezTo>
                    <a:pt x="57" y="546"/>
                    <a:pt x="60" y="545"/>
                    <a:pt x="61" y="543"/>
                  </a:cubicBezTo>
                  <a:close/>
                  <a:moveTo>
                    <a:pt x="39" y="607"/>
                  </a:moveTo>
                  <a:cubicBezTo>
                    <a:pt x="41" y="596"/>
                    <a:pt x="44" y="585"/>
                    <a:pt x="48" y="574"/>
                  </a:cubicBezTo>
                  <a:cubicBezTo>
                    <a:pt x="49" y="572"/>
                    <a:pt x="48" y="570"/>
                    <a:pt x="45" y="569"/>
                  </a:cubicBezTo>
                  <a:cubicBezTo>
                    <a:pt x="43" y="568"/>
                    <a:pt x="41" y="569"/>
                    <a:pt x="40" y="571"/>
                  </a:cubicBezTo>
                  <a:cubicBezTo>
                    <a:pt x="36" y="582"/>
                    <a:pt x="33" y="593"/>
                    <a:pt x="31" y="605"/>
                  </a:cubicBezTo>
                  <a:cubicBezTo>
                    <a:pt x="30" y="607"/>
                    <a:pt x="31" y="609"/>
                    <a:pt x="34" y="610"/>
                  </a:cubicBezTo>
                  <a:cubicBezTo>
                    <a:pt x="36" y="610"/>
                    <a:pt x="38" y="609"/>
                    <a:pt x="39" y="607"/>
                  </a:cubicBezTo>
                  <a:close/>
                  <a:moveTo>
                    <a:pt x="31" y="673"/>
                  </a:moveTo>
                  <a:cubicBezTo>
                    <a:pt x="31" y="673"/>
                    <a:pt x="31" y="672"/>
                    <a:pt x="31" y="671"/>
                  </a:cubicBezTo>
                  <a:cubicBezTo>
                    <a:pt x="31" y="660"/>
                    <a:pt x="32" y="650"/>
                    <a:pt x="33" y="640"/>
                  </a:cubicBezTo>
                  <a:cubicBezTo>
                    <a:pt x="33" y="638"/>
                    <a:pt x="32" y="635"/>
                    <a:pt x="29" y="635"/>
                  </a:cubicBezTo>
                  <a:cubicBezTo>
                    <a:pt x="27" y="635"/>
                    <a:pt x="25" y="637"/>
                    <a:pt x="25" y="639"/>
                  </a:cubicBezTo>
                  <a:cubicBezTo>
                    <a:pt x="24" y="650"/>
                    <a:pt x="23" y="660"/>
                    <a:pt x="23" y="671"/>
                  </a:cubicBezTo>
                  <a:cubicBezTo>
                    <a:pt x="23" y="672"/>
                    <a:pt x="23" y="673"/>
                    <a:pt x="23" y="674"/>
                  </a:cubicBezTo>
                  <a:cubicBezTo>
                    <a:pt x="23" y="676"/>
                    <a:pt x="25" y="678"/>
                    <a:pt x="27" y="678"/>
                  </a:cubicBezTo>
                  <a:cubicBezTo>
                    <a:pt x="30" y="678"/>
                    <a:pt x="32" y="676"/>
                    <a:pt x="31" y="673"/>
                  </a:cubicBezTo>
                  <a:close/>
                  <a:moveTo>
                    <a:pt x="40" y="740"/>
                  </a:moveTo>
                  <a:cubicBezTo>
                    <a:pt x="39" y="735"/>
                    <a:pt x="37" y="729"/>
                    <a:pt x="36" y="724"/>
                  </a:cubicBezTo>
                  <a:cubicBezTo>
                    <a:pt x="35" y="718"/>
                    <a:pt x="34" y="713"/>
                    <a:pt x="34" y="707"/>
                  </a:cubicBezTo>
                  <a:cubicBezTo>
                    <a:pt x="33" y="705"/>
                    <a:pt x="31" y="703"/>
                    <a:pt x="29" y="703"/>
                  </a:cubicBezTo>
                  <a:cubicBezTo>
                    <a:pt x="27" y="704"/>
                    <a:pt x="25" y="706"/>
                    <a:pt x="26" y="708"/>
                  </a:cubicBezTo>
                  <a:cubicBezTo>
                    <a:pt x="26" y="714"/>
                    <a:pt x="27" y="719"/>
                    <a:pt x="28" y="725"/>
                  </a:cubicBezTo>
                  <a:cubicBezTo>
                    <a:pt x="29" y="731"/>
                    <a:pt x="31" y="737"/>
                    <a:pt x="32" y="742"/>
                  </a:cubicBezTo>
                  <a:cubicBezTo>
                    <a:pt x="33" y="744"/>
                    <a:pt x="35" y="746"/>
                    <a:pt x="37" y="745"/>
                  </a:cubicBezTo>
                  <a:cubicBezTo>
                    <a:pt x="39" y="745"/>
                    <a:pt x="41" y="742"/>
                    <a:pt x="40" y="740"/>
                  </a:cubicBezTo>
                  <a:close/>
                  <a:moveTo>
                    <a:pt x="64" y="803"/>
                  </a:moveTo>
                  <a:cubicBezTo>
                    <a:pt x="59" y="793"/>
                    <a:pt x="54" y="783"/>
                    <a:pt x="50" y="772"/>
                  </a:cubicBezTo>
                  <a:cubicBezTo>
                    <a:pt x="50" y="770"/>
                    <a:pt x="47" y="769"/>
                    <a:pt x="45" y="770"/>
                  </a:cubicBezTo>
                  <a:cubicBezTo>
                    <a:pt x="43" y="771"/>
                    <a:pt x="42" y="773"/>
                    <a:pt x="43" y="775"/>
                  </a:cubicBezTo>
                  <a:cubicBezTo>
                    <a:pt x="47" y="786"/>
                    <a:pt x="52" y="797"/>
                    <a:pt x="57" y="807"/>
                  </a:cubicBezTo>
                  <a:cubicBezTo>
                    <a:pt x="58" y="809"/>
                    <a:pt x="61" y="810"/>
                    <a:pt x="63" y="808"/>
                  </a:cubicBezTo>
                  <a:cubicBezTo>
                    <a:pt x="65" y="807"/>
                    <a:pt x="65" y="805"/>
                    <a:pt x="64" y="803"/>
                  </a:cubicBezTo>
                  <a:close/>
                  <a:moveTo>
                    <a:pt x="102" y="858"/>
                  </a:moveTo>
                  <a:cubicBezTo>
                    <a:pt x="95" y="850"/>
                    <a:pt x="88" y="841"/>
                    <a:pt x="82" y="832"/>
                  </a:cubicBezTo>
                  <a:cubicBezTo>
                    <a:pt x="80" y="830"/>
                    <a:pt x="78" y="829"/>
                    <a:pt x="76" y="831"/>
                  </a:cubicBezTo>
                  <a:cubicBezTo>
                    <a:pt x="74" y="832"/>
                    <a:pt x="74" y="835"/>
                    <a:pt x="75" y="836"/>
                  </a:cubicBezTo>
                  <a:cubicBezTo>
                    <a:pt x="81" y="846"/>
                    <a:pt x="88" y="855"/>
                    <a:pt x="96" y="864"/>
                  </a:cubicBezTo>
                  <a:cubicBezTo>
                    <a:pt x="97" y="866"/>
                    <a:pt x="100" y="866"/>
                    <a:pt x="102" y="864"/>
                  </a:cubicBezTo>
                  <a:cubicBezTo>
                    <a:pt x="104" y="863"/>
                    <a:pt x="104" y="860"/>
                    <a:pt x="102" y="858"/>
                  </a:cubicBezTo>
                  <a:close/>
                  <a:moveTo>
                    <a:pt x="152" y="904"/>
                  </a:moveTo>
                  <a:cubicBezTo>
                    <a:pt x="143" y="897"/>
                    <a:pt x="134" y="890"/>
                    <a:pt x="126" y="883"/>
                  </a:cubicBezTo>
                  <a:cubicBezTo>
                    <a:pt x="124" y="881"/>
                    <a:pt x="121" y="881"/>
                    <a:pt x="120" y="883"/>
                  </a:cubicBezTo>
                  <a:cubicBezTo>
                    <a:pt x="118" y="885"/>
                    <a:pt x="119" y="887"/>
                    <a:pt x="120" y="889"/>
                  </a:cubicBezTo>
                  <a:cubicBezTo>
                    <a:pt x="129" y="896"/>
                    <a:pt x="138" y="904"/>
                    <a:pt x="147" y="910"/>
                  </a:cubicBezTo>
                  <a:cubicBezTo>
                    <a:pt x="149" y="912"/>
                    <a:pt x="152" y="911"/>
                    <a:pt x="153" y="910"/>
                  </a:cubicBezTo>
                  <a:cubicBezTo>
                    <a:pt x="154" y="908"/>
                    <a:pt x="154" y="905"/>
                    <a:pt x="152" y="904"/>
                  </a:cubicBezTo>
                  <a:close/>
                </a:path>
              </a:pathLst>
            </a:custGeom>
            <a:solidFill>
              <a:srgbClr val="4F4F5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1" name="Freeform 34"/>
            <p:cNvSpPr>
              <a:spLocks noEditPoints="1"/>
            </p:cNvSpPr>
            <p:nvPr/>
          </p:nvSpPr>
          <p:spPr bwMode="auto">
            <a:xfrm rot="8869549" flipH="1">
              <a:off x="8379499" y="3607972"/>
              <a:ext cx="1566519" cy="1015692"/>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accent2"/>
            </a:solidFill>
            <a:ln>
              <a:noFill/>
            </a:ln>
          </p:spPr>
          <p:txBody>
            <a:bodyPr vert="horz" wrap="square" lIns="68568" tIns="34285" rIns="68568" bIns="34285" numCol="1" anchor="t" anchorCtr="0" compatLnSpc="1"/>
            <a:lstStyle/>
            <a:p>
              <a:endParaRPr lang="zh-CN" altLang="en-US">
                <a:cs typeface="+mn-ea"/>
                <a:sym typeface="+mn-lt"/>
              </a:endParaRPr>
            </a:p>
          </p:txBody>
        </p:sp>
      </p:grpSp>
      <p:sp>
        <p:nvSpPr>
          <p:cNvPr id="104" name="Text Box 103"/>
          <p:cNvSpPr txBox="1"/>
          <p:nvPr/>
        </p:nvSpPr>
        <p:spPr>
          <a:xfrm>
            <a:off x="452120" y="5299710"/>
            <a:ext cx="11478895" cy="860425"/>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scene3d>
              <a:camera prst="orthographicFront"/>
              <a:lightRig rig="threePt" dir="t"/>
            </a:scene3d>
          </a:bodyPr>
          <a:lstStyle/>
          <a:p>
            <a:pPr indent="0" algn="ctr"/>
            <a:r>
              <a:rPr lang="vi-VN" sz="5000" b="0"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Rừng tràm Trà Sư (An Giang)</a:t>
            </a:r>
          </a:p>
        </p:txBody>
      </p:sp>
      <p:pic>
        <p:nvPicPr>
          <p:cNvPr id="106" name="Picture 105"/>
          <p:cNvPicPr/>
          <p:nvPr/>
        </p:nvPicPr>
        <p:blipFill>
          <a:blip r:embed="rId3"/>
          <a:stretch>
            <a:fillRect/>
          </a:stretch>
        </p:blipFill>
        <p:spPr>
          <a:xfrm>
            <a:off x="2137410" y="165100"/>
            <a:ext cx="8101965" cy="4965065"/>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500" fill="hold"/>
                                        <p:tgtEl>
                                          <p:spTgt spid="32"/>
                                        </p:tgtEl>
                                        <p:attrNameLst>
                                          <p:attrName>ppt_x</p:attrName>
                                        </p:attrNameLst>
                                      </p:cBhvr>
                                      <p:tavLst>
                                        <p:tav tm="0">
                                          <p:val>
                                            <p:strVal val="1+#ppt_w/2"/>
                                          </p:val>
                                        </p:tav>
                                        <p:tav tm="100000">
                                          <p:val>
                                            <p:strVal val="#ppt_x"/>
                                          </p:val>
                                        </p:tav>
                                      </p:tavLst>
                                    </p:anim>
                                    <p:anim calcmode="lin" valueType="num">
                                      <p:cBhvr additive="base">
                                        <p:cTn id="12" dur="500" fill="hold"/>
                                        <p:tgtEl>
                                          <p:spTgt spid="32"/>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 calcmode="lin" valueType="num">
                                      <p:cBhvr additive="base">
                                        <p:cTn id="15" dur="500" fill="hold"/>
                                        <p:tgtEl>
                                          <p:spTgt spid="34"/>
                                        </p:tgtEl>
                                        <p:attrNameLst>
                                          <p:attrName>ppt_x</p:attrName>
                                        </p:attrNameLst>
                                      </p:cBhvr>
                                      <p:tavLst>
                                        <p:tav tm="0">
                                          <p:val>
                                            <p:strVal val="1+#ppt_w/2"/>
                                          </p:val>
                                        </p:tav>
                                        <p:tav tm="100000">
                                          <p:val>
                                            <p:strVal val="#ppt_x"/>
                                          </p:val>
                                        </p:tav>
                                      </p:tavLst>
                                    </p:anim>
                                    <p:anim calcmode="lin" valueType="num">
                                      <p:cBhvr additive="base">
                                        <p:cTn id="16" dur="500" fill="hold"/>
                                        <p:tgtEl>
                                          <p:spTgt spid="34"/>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wipe(down)">
                                      <p:cBhvr>
                                        <p:cTn id="20"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ldLvl="0" animBg="1"/>
      <p:bldP spid="33" grpId="0" bldLvl="0" animBg="1"/>
      <p:bldP spid="34" grpId="0" bldLvl="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îṣľîḍê"/>
          <p:cNvSpPr/>
          <p:nvPr/>
        </p:nvSpPr>
        <p:spPr bwMode="auto">
          <a:xfrm>
            <a:off x="10596227" y="164821"/>
            <a:ext cx="377967" cy="225161"/>
          </a:xfrm>
          <a:custGeom>
            <a:avLst/>
            <a:gdLst>
              <a:gd name="T0" fmla="*/ 203 w 249"/>
              <a:gd name="T1" fmla="*/ 50 h 142"/>
              <a:gd name="T2" fmla="*/ 180 w 249"/>
              <a:gd name="T3" fmla="*/ 50 h 142"/>
              <a:gd name="T4" fmla="*/ 124 w 249"/>
              <a:gd name="T5" fmla="*/ 0 h 142"/>
              <a:gd name="T6" fmla="*/ 69 w 249"/>
              <a:gd name="T7" fmla="*/ 50 h 142"/>
              <a:gd name="T8" fmla="*/ 46 w 249"/>
              <a:gd name="T9" fmla="*/ 50 h 142"/>
              <a:gd name="T10" fmla="*/ 0 w 249"/>
              <a:gd name="T11" fmla="*/ 96 h 142"/>
              <a:gd name="T12" fmla="*/ 46 w 249"/>
              <a:gd name="T13" fmla="*/ 142 h 142"/>
              <a:gd name="T14" fmla="*/ 203 w 249"/>
              <a:gd name="T15" fmla="*/ 142 h 142"/>
              <a:gd name="T16" fmla="*/ 249 w 249"/>
              <a:gd name="T17" fmla="*/ 96 h 142"/>
              <a:gd name="T18" fmla="*/ 203 w 249"/>
              <a:gd name="T19" fmla="*/ 5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142">
                <a:moveTo>
                  <a:pt x="203" y="50"/>
                </a:moveTo>
                <a:cubicBezTo>
                  <a:pt x="180" y="50"/>
                  <a:pt x="180" y="50"/>
                  <a:pt x="180" y="50"/>
                </a:cubicBezTo>
                <a:cubicBezTo>
                  <a:pt x="177" y="22"/>
                  <a:pt x="153" y="0"/>
                  <a:pt x="124" y="0"/>
                </a:cubicBezTo>
                <a:cubicBezTo>
                  <a:pt x="95" y="0"/>
                  <a:pt x="72" y="22"/>
                  <a:pt x="69" y="50"/>
                </a:cubicBezTo>
                <a:cubicBezTo>
                  <a:pt x="46" y="50"/>
                  <a:pt x="46" y="50"/>
                  <a:pt x="46" y="50"/>
                </a:cubicBezTo>
                <a:cubicBezTo>
                  <a:pt x="21" y="50"/>
                  <a:pt x="0" y="71"/>
                  <a:pt x="0" y="96"/>
                </a:cubicBezTo>
                <a:cubicBezTo>
                  <a:pt x="0" y="121"/>
                  <a:pt x="21" y="142"/>
                  <a:pt x="46" y="142"/>
                </a:cubicBezTo>
                <a:cubicBezTo>
                  <a:pt x="203" y="142"/>
                  <a:pt x="203" y="142"/>
                  <a:pt x="203" y="142"/>
                </a:cubicBezTo>
                <a:cubicBezTo>
                  <a:pt x="228" y="142"/>
                  <a:pt x="249" y="121"/>
                  <a:pt x="249" y="96"/>
                </a:cubicBezTo>
                <a:cubicBezTo>
                  <a:pt x="249" y="71"/>
                  <a:pt x="228" y="50"/>
                  <a:pt x="203" y="5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33" name="íṩľíḋê"/>
          <p:cNvSpPr/>
          <p:nvPr/>
        </p:nvSpPr>
        <p:spPr bwMode="auto">
          <a:xfrm>
            <a:off x="637329" y="609274"/>
            <a:ext cx="635000" cy="284928"/>
          </a:xfrm>
          <a:custGeom>
            <a:avLst/>
            <a:gdLst>
              <a:gd name="T0" fmla="*/ 311 w 366"/>
              <a:gd name="T1" fmla="*/ 75 h 199"/>
              <a:gd name="T2" fmla="*/ 290 w 366"/>
              <a:gd name="T3" fmla="*/ 24 h 199"/>
              <a:gd name="T4" fmla="*/ 242 w 366"/>
              <a:gd name="T5" fmla="*/ 50 h 199"/>
              <a:gd name="T6" fmla="*/ 196 w 366"/>
              <a:gd name="T7" fmla="*/ 1 h 199"/>
              <a:gd name="T8" fmla="*/ 145 w 366"/>
              <a:gd name="T9" fmla="*/ 44 h 199"/>
              <a:gd name="T10" fmla="*/ 90 w 366"/>
              <a:gd name="T11" fmla="*/ 12 h 199"/>
              <a:gd name="T12" fmla="*/ 33 w 366"/>
              <a:gd name="T13" fmla="*/ 29 h 199"/>
              <a:gd name="T14" fmla="*/ 51 w 366"/>
              <a:gd name="T15" fmla="*/ 79 h 199"/>
              <a:gd name="T16" fmla="*/ 13 w 366"/>
              <a:gd name="T17" fmla="*/ 140 h 199"/>
              <a:gd name="T18" fmla="*/ 85 w 366"/>
              <a:gd name="T19" fmla="*/ 145 h 199"/>
              <a:gd name="T20" fmla="*/ 143 w 366"/>
              <a:gd name="T21" fmla="*/ 199 h 199"/>
              <a:gd name="T22" fmla="*/ 203 w 366"/>
              <a:gd name="T23" fmla="*/ 148 h 199"/>
              <a:gd name="T24" fmla="*/ 247 w 366"/>
              <a:gd name="T25" fmla="*/ 178 h 199"/>
              <a:gd name="T26" fmla="*/ 299 w 366"/>
              <a:gd name="T27" fmla="*/ 177 h 199"/>
              <a:gd name="T28" fmla="*/ 316 w 366"/>
              <a:gd name="T29" fmla="*/ 132 h 199"/>
              <a:gd name="T30" fmla="*/ 352 w 366"/>
              <a:gd name="T31" fmla="*/ 118 h 199"/>
              <a:gd name="T32" fmla="*/ 359 w 366"/>
              <a:gd name="T33" fmla="*/ 82 h 199"/>
              <a:gd name="T34" fmla="*/ 311 w 366"/>
              <a:gd name="T35" fmla="*/ 75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199">
                <a:moveTo>
                  <a:pt x="311" y="75"/>
                </a:moveTo>
                <a:cubicBezTo>
                  <a:pt x="320" y="57"/>
                  <a:pt x="310" y="31"/>
                  <a:pt x="290" y="24"/>
                </a:cubicBezTo>
                <a:cubicBezTo>
                  <a:pt x="271" y="17"/>
                  <a:pt x="247" y="30"/>
                  <a:pt x="242" y="50"/>
                </a:cubicBezTo>
                <a:cubicBezTo>
                  <a:pt x="242" y="26"/>
                  <a:pt x="221" y="3"/>
                  <a:pt x="196" y="1"/>
                </a:cubicBezTo>
                <a:cubicBezTo>
                  <a:pt x="172" y="0"/>
                  <a:pt x="148" y="19"/>
                  <a:pt x="145" y="44"/>
                </a:cubicBezTo>
                <a:cubicBezTo>
                  <a:pt x="128" y="31"/>
                  <a:pt x="111" y="17"/>
                  <a:pt x="90" y="12"/>
                </a:cubicBezTo>
                <a:cubicBezTo>
                  <a:pt x="70" y="7"/>
                  <a:pt x="45" y="12"/>
                  <a:pt x="33" y="29"/>
                </a:cubicBezTo>
                <a:cubicBezTo>
                  <a:pt x="21" y="46"/>
                  <a:pt x="30" y="76"/>
                  <a:pt x="51" y="79"/>
                </a:cubicBezTo>
                <a:cubicBezTo>
                  <a:pt x="22" y="78"/>
                  <a:pt x="0" y="114"/>
                  <a:pt x="13" y="140"/>
                </a:cubicBezTo>
                <a:cubicBezTo>
                  <a:pt x="26" y="166"/>
                  <a:pt x="68" y="169"/>
                  <a:pt x="85" y="145"/>
                </a:cubicBezTo>
                <a:cubicBezTo>
                  <a:pt x="87" y="174"/>
                  <a:pt x="114" y="198"/>
                  <a:pt x="143" y="199"/>
                </a:cubicBezTo>
                <a:cubicBezTo>
                  <a:pt x="172" y="199"/>
                  <a:pt x="199" y="176"/>
                  <a:pt x="203" y="148"/>
                </a:cubicBezTo>
                <a:cubicBezTo>
                  <a:pt x="217" y="159"/>
                  <a:pt x="231" y="171"/>
                  <a:pt x="247" y="178"/>
                </a:cubicBezTo>
                <a:cubicBezTo>
                  <a:pt x="264" y="185"/>
                  <a:pt x="284" y="186"/>
                  <a:pt x="299" y="177"/>
                </a:cubicBezTo>
                <a:cubicBezTo>
                  <a:pt x="315" y="169"/>
                  <a:pt x="324" y="148"/>
                  <a:pt x="316" y="132"/>
                </a:cubicBezTo>
                <a:cubicBezTo>
                  <a:pt x="329" y="130"/>
                  <a:pt x="343" y="127"/>
                  <a:pt x="352" y="118"/>
                </a:cubicBezTo>
                <a:cubicBezTo>
                  <a:pt x="362" y="109"/>
                  <a:pt x="366" y="93"/>
                  <a:pt x="359" y="82"/>
                </a:cubicBezTo>
                <a:cubicBezTo>
                  <a:pt x="352" y="71"/>
                  <a:pt x="334" y="62"/>
                  <a:pt x="311" y="75"/>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4" name="íşļîďe"/>
          <p:cNvSpPr/>
          <p:nvPr/>
        </p:nvSpPr>
        <p:spPr bwMode="auto">
          <a:xfrm>
            <a:off x="10974194" y="433706"/>
            <a:ext cx="838728" cy="321470"/>
          </a:xfrm>
          <a:custGeom>
            <a:avLst/>
            <a:gdLst>
              <a:gd name="T0" fmla="*/ 445 w 472"/>
              <a:gd name="T1" fmla="*/ 142 h 181"/>
              <a:gd name="T2" fmla="*/ 442 w 472"/>
              <a:gd name="T3" fmla="*/ 142 h 181"/>
              <a:gd name="T4" fmla="*/ 442 w 472"/>
              <a:gd name="T5" fmla="*/ 138 h 181"/>
              <a:gd name="T6" fmla="*/ 418 w 472"/>
              <a:gd name="T7" fmla="*/ 114 h 181"/>
              <a:gd name="T8" fmla="*/ 401 w 472"/>
              <a:gd name="T9" fmla="*/ 120 h 181"/>
              <a:gd name="T10" fmla="*/ 380 w 472"/>
              <a:gd name="T11" fmla="*/ 110 h 181"/>
              <a:gd name="T12" fmla="*/ 360 w 472"/>
              <a:gd name="T13" fmla="*/ 120 h 181"/>
              <a:gd name="T14" fmla="*/ 349 w 472"/>
              <a:gd name="T15" fmla="*/ 115 h 181"/>
              <a:gd name="T16" fmla="*/ 348 w 472"/>
              <a:gd name="T17" fmla="*/ 115 h 181"/>
              <a:gd name="T18" fmla="*/ 348 w 472"/>
              <a:gd name="T19" fmla="*/ 112 h 181"/>
              <a:gd name="T20" fmla="*/ 324 w 472"/>
              <a:gd name="T21" fmla="*/ 88 h 181"/>
              <a:gd name="T22" fmla="*/ 308 w 472"/>
              <a:gd name="T23" fmla="*/ 93 h 181"/>
              <a:gd name="T24" fmla="*/ 288 w 472"/>
              <a:gd name="T25" fmla="*/ 77 h 181"/>
              <a:gd name="T26" fmla="*/ 279 w 472"/>
              <a:gd name="T27" fmla="*/ 79 h 181"/>
              <a:gd name="T28" fmla="*/ 279 w 472"/>
              <a:gd name="T29" fmla="*/ 75 h 181"/>
              <a:gd name="T30" fmla="*/ 240 w 472"/>
              <a:gd name="T31" fmla="*/ 36 h 181"/>
              <a:gd name="T32" fmla="*/ 223 w 472"/>
              <a:gd name="T33" fmla="*/ 40 h 181"/>
              <a:gd name="T34" fmla="*/ 178 w 472"/>
              <a:gd name="T35" fmla="*/ 0 h 181"/>
              <a:gd name="T36" fmla="*/ 132 w 472"/>
              <a:gd name="T37" fmla="*/ 45 h 181"/>
              <a:gd name="T38" fmla="*/ 129 w 472"/>
              <a:gd name="T39" fmla="*/ 44 h 181"/>
              <a:gd name="T40" fmla="*/ 94 w 472"/>
              <a:gd name="T41" fmla="*/ 69 h 181"/>
              <a:gd name="T42" fmla="*/ 69 w 472"/>
              <a:gd name="T43" fmla="*/ 95 h 181"/>
              <a:gd name="T44" fmla="*/ 70 w 472"/>
              <a:gd name="T45" fmla="*/ 103 h 181"/>
              <a:gd name="T46" fmla="*/ 61 w 472"/>
              <a:gd name="T47" fmla="*/ 101 h 181"/>
              <a:gd name="T48" fmla="*/ 30 w 472"/>
              <a:gd name="T49" fmla="*/ 131 h 181"/>
              <a:gd name="T50" fmla="*/ 32 w 472"/>
              <a:gd name="T51" fmla="*/ 142 h 181"/>
              <a:gd name="T52" fmla="*/ 27 w 472"/>
              <a:gd name="T53" fmla="*/ 142 h 181"/>
              <a:gd name="T54" fmla="*/ 0 w 472"/>
              <a:gd name="T55" fmla="*/ 162 h 181"/>
              <a:gd name="T56" fmla="*/ 22 w 472"/>
              <a:gd name="T57" fmla="*/ 181 h 181"/>
              <a:gd name="T58" fmla="*/ 22 w 472"/>
              <a:gd name="T59" fmla="*/ 181 h 181"/>
              <a:gd name="T60" fmla="*/ 445 w 472"/>
              <a:gd name="T61" fmla="*/ 181 h 181"/>
              <a:gd name="T62" fmla="*/ 472 w 472"/>
              <a:gd name="T63" fmla="*/ 162 h 181"/>
              <a:gd name="T64" fmla="*/ 445 w 472"/>
              <a:gd name="T65" fmla="*/ 14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2" h="181">
                <a:moveTo>
                  <a:pt x="445" y="142"/>
                </a:moveTo>
                <a:cubicBezTo>
                  <a:pt x="444" y="142"/>
                  <a:pt x="443" y="142"/>
                  <a:pt x="442" y="142"/>
                </a:cubicBezTo>
                <a:cubicBezTo>
                  <a:pt x="442" y="140"/>
                  <a:pt x="442" y="139"/>
                  <a:pt x="442" y="138"/>
                </a:cubicBezTo>
                <a:cubicBezTo>
                  <a:pt x="442" y="124"/>
                  <a:pt x="432" y="114"/>
                  <a:pt x="418" y="114"/>
                </a:cubicBezTo>
                <a:cubicBezTo>
                  <a:pt x="412" y="114"/>
                  <a:pt x="406" y="116"/>
                  <a:pt x="401" y="120"/>
                </a:cubicBezTo>
                <a:cubicBezTo>
                  <a:pt x="397" y="114"/>
                  <a:pt x="389" y="110"/>
                  <a:pt x="380" y="110"/>
                </a:cubicBezTo>
                <a:cubicBezTo>
                  <a:pt x="372" y="110"/>
                  <a:pt x="364" y="114"/>
                  <a:pt x="360" y="120"/>
                </a:cubicBezTo>
                <a:cubicBezTo>
                  <a:pt x="357" y="117"/>
                  <a:pt x="353" y="115"/>
                  <a:pt x="349" y="115"/>
                </a:cubicBezTo>
                <a:cubicBezTo>
                  <a:pt x="348" y="115"/>
                  <a:pt x="348" y="115"/>
                  <a:pt x="348" y="115"/>
                </a:cubicBezTo>
                <a:cubicBezTo>
                  <a:pt x="348" y="114"/>
                  <a:pt x="348" y="113"/>
                  <a:pt x="348" y="112"/>
                </a:cubicBezTo>
                <a:cubicBezTo>
                  <a:pt x="348" y="99"/>
                  <a:pt x="337" y="88"/>
                  <a:pt x="324" y="88"/>
                </a:cubicBezTo>
                <a:cubicBezTo>
                  <a:pt x="318" y="88"/>
                  <a:pt x="313" y="90"/>
                  <a:pt x="308" y="93"/>
                </a:cubicBezTo>
                <a:cubicBezTo>
                  <a:pt x="306" y="84"/>
                  <a:pt x="298" y="77"/>
                  <a:pt x="288" y="77"/>
                </a:cubicBezTo>
                <a:cubicBezTo>
                  <a:pt x="285" y="77"/>
                  <a:pt x="282" y="78"/>
                  <a:pt x="279" y="79"/>
                </a:cubicBezTo>
                <a:cubicBezTo>
                  <a:pt x="279" y="78"/>
                  <a:pt x="279" y="77"/>
                  <a:pt x="279" y="75"/>
                </a:cubicBezTo>
                <a:cubicBezTo>
                  <a:pt x="279" y="54"/>
                  <a:pt x="262" y="36"/>
                  <a:pt x="240" y="36"/>
                </a:cubicBezTo>
                <a:cubicBezTo>
                  <a:pt x="234" y="36"/>
                  <a:pt x="228" y="38"/>
                  <a:pt x="223" y="40"/>
                </a:cubicBezTo>
                <a:cubicBezTo>
                  <a:pt x="221" y="18"/>
                  <a:pt x="201" y="0"/>
                  <a:pt x="178" y="0"/>
                </a:cubicBezTo>
                <a:cubicBezTo>
                  <a:pt x="153" y="0"/>
                  <a:pt x="132" y="20"/>
                  <a:pt x="132" y="45"/>
                </a:cubicBezTo>
                <a:cubicBezTo>
                  <a:pt x="131" y="45"/>
                  <a:pt x="130" y="44"/>
                  <a:pt x="129" y="44"/>
                </a:cubicBezTo>
                <a:cubicBezTo>
                  <a:pt x="113" y="44"/>
                  <a:pt x="99" y="54"/>
                  <a:pt x="94" y="69"/>
                </a:cubicBezTo>
                <a:cubicBezTo>
                  <a:pt x="80" y="69"/>
                  <a:pt x="69" y="81"/>
                  <a:pt x="69" y="95"/>
                </a:cubicBezTo>
                <a:cubicBezTo>
                  <a:pt x="69" y="98"/>
                  <a:pt x="69" y="100"/>
                  <a:pt x="70" y="103"/>
                </a:cubicBezTo>
                <a:cubicBezTo>
                  <a:pt x="67" y="102"/>
                  <a:pt x="64" y="101"/>
                  <a:pt x="61" y="101"/>
                </a:cubicBezTo>
                <a:cubicBezTo>
                  <a:pt x="44" y="101"/>
                  <a:pt x="30" y="115"/>
                  <a:pt x="30" y="131"/>
                </a:cubicBezTo>
                <a:cubicBezTo>
                  <a:pt x="30" y="135"/>
                  <a:pt x="31" y="139"/>
                  <a:pt x="32" y="142"/>
                </a:cubicBezTo>
                <a:cubicBezTo>
                  <a:pt x="31" y="142"/>
                  <a:pt x="29" y="142"/>
                  <a:pt x="27" y="142"/>
                </a:cubicBezTo>
                <a:cubicBezTo>
                  <a:pt x="12" y="142"/>
                  <a:pt x="0" y="151"/>
                  <a:pt x="0" y="162"/>
                </a:cubicBezTo>
                <a:cubicBezTo>
                  <a:pt x="0" y="171"/>
                  <a:pt x="10" y="179"/>
                  <a:pt x="22" y="181"/>
                </a:cubicBezTo>
                <a:cubicBezTo>
                  <a:pt x="22" y="181"/>
                  <a:pt x="22" y="181"/>
                  <a:pt x="22" y="181"/>
                </a:cubicBezTo>
                <a:cubicBezTo>
                  <a:pt x="445" y="181"/>
                  <a:pt x="445" y="181"/>
                  <a:pt x="445" y="181"/>
                </a:cubicBezTo>
                <a:cubicBezTo>
                  <a:pt x="460" y="181"/>
                  <a:pt x="472" y="172"/>
                  <a:pt x="472" y="162"/>
                </a:cubicBezTo>
                <a:cubicBezTo>
                  <a:pt x="472" y="151"/>
                  <a:pt x="460" y="142"/>
                  <a:pt x="445" y="142"/>
                </a:cubicBezTo>
                <a:close/>
              </a:path>
            </a:pathLst>
          </a:custGeom>
          <a:solidFill>
            <a:schemeClr val="bg1"/>
          </a:solidFill>
          <a:ln>
            <a:noFill/>
          </a:ln>
        </p:spPr>
        <p:txBody>
          <a:bodyPr anchor="ctr"/>
          <a:lstStyle/>
          <a:p>
            <a:pPr algn="ctr"/>
            <a:endParaRPr/>
          </a:p>
        </p:txBody>
      </p:sp>
      <p:grpSp>
        <p:nvGrpSpPr>
          <p:cNvPr id="35" name="组合 34"/>
          <p:cNvGrpSpPr/>
          <p:nvPr/>
        </p:nvGrpSpPr>
        <p:grpSpPr>
          <a:xfrm>
            <a:off x="637540" y="702945"/>
            <a:ext cx="1847215" cy="1694815"/>
            <a:chOff x="5190329" y="4025400"/>
            <a:chExt cx="1847125" cy="1694929"/>
          </a:xfrm>
        </p:grpSpPr>
        <p:sp>
          <p:nvSpPr>
            <p:cNvPr id="453" name="íşḷíḋe"/>
            <p:cNvSpPr/>
            <p:nvPr/>
          </p:nvSpPr>
          <p:spPr bwMode="auto">
            <a:xfrm>
              <a:off x="6502243" y="4861071"/>
              <a:ext cx="535211" cy="457148"/>
            </a:xfrm>
            <a:custGeom>
              <a:avLst/>
              <a:gdLst>
                <a:gd name="T0" fmla="*/ 470 w 532"/>
                <a:gd name="T1" fmla="*/ 128 h 455"/>
                <a:gd name="T2" fmla="*/ 266 w 532"/>
                <a:gd name="T3" fmla="*/ 1 h 455"/>
                <a:gd name="T4" fmla="*/ 266 w 532"/>
                <a:gd name="T5" fmla="*/ 1 h 455"/>
                <a:gd name="T6" fmla="*/ 62 w 532"/>
                <a:gd name="T7" fmla="*/ 128 h 455"/>
                <a:gd name="T8" fmla="*/ 171 w 532"/>
                <a:gd name="T9" fmla="*/ 455 h 455"/>
                <a:gd name="T10" fmla="*/ 266 w 532"/>
                <a:gd name="T11" fmla="*/ 455 h 455"/>
                <a:gd name="T12" fmla="*/ 266 w 532"/>
                <a:gd name="T13" fmla="*/ 455 h 455"/>
                <a:gd name="T14" fmla="*/ 361 w 532"/>
                <a:gd name="T15" fmla="*/ 455 h 455"/>
                <a:gd name="T16" fmla="*/ 470 w 532"/>
                <a:gd name="T17" fmla="*/ 128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2" h="455">
                  <a:moveTo>
                    <a:pt x="470" y="128"/>
                  </a:moveTo>
                  <a:cubicBezTo>
                    <a:pt x="427" y="0"/>
                    <a:pt x="277" y="1"/>
                    <a:pt x="266" y="1"/>
                  </a:cubicBezTo>
                  <a:cubicBezTo>
                    <a:pt x="266" y="1"/>
                    <a:pt x="266" y="1"/>
                    <a:pt x="266" y="1"/>
                  </a:cubicBezTo>
                  <a:cubicBezTo>
                    <a:pt x="254" y="1"/>
                    <a:pt x="105" y="1"/>
                    <a:pt x="62" y="128"/>
                  </a:cubicBezTo>
                  <a:cubicBezTo>
                    <a:pt x="0" y="313"/>
                    <a:pt x="171" y="455"/>
                    <a:pt x="171" y="455"/>
                  </a:cubicBezTo>
                  <a:cubicBezTo>
                    <a:pt x="266" y="455"/>
                    <a:pt x="266" y="455"/>
                    <a:pt x="266" y="455"/>
                  </a:cubicBezTo>
                  <a:cubicBezTo>
                    <a:pt x="266" y="455"/>
                    <a:pt x="266" y="455"/>
                    <a:pt x="266" y="455"/>
                  </a:cubicBezTo>
                  <a:cubicBezTo>
                    <a:pt x="361" y="455"/>
                    <a:pt x="361" y="455"/>
                    <a:pt x="361" y="455"/>
                  </a:cubicBezTo>
                  <a:cubicBezTo>
                    <a:pt x="361" y="455"/>
                    <a:pt x="532" y="313"/>
                    <a:pt x="470" y="1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54" name="iŝļídê"/>
            <p:cNvSpPr/>
            <p:nvPr/>
          </p:nvSpPr>
          <p:spPr bwMode="auto">
            <a:xfrm>
              <a:off x="6672410" y="5338436"/>
              <a:ext cx="194878" cy="137594"/>
            </a:xfrm>
            <a:custGeom>
              <a:avLst/>
              <a:gdLst>
                <a:gd name="T0" fmla="*/ 194 w 194"/>
                <a:gd name="T1" fmla="*/ 2 h 137"/>
                <a:gd name="T2" fmla="*/ 191 w 194"/>
                <a:gd name="T3" fmla="*/ 0 h 137"/>
                <a:gd name="T4" fmla="*/ 3 w 194"/>
                <a:gd name="T5" fmla="*/ 0 h 137"/>
                <a:gd name="T6" fmla="*/ 0 w 194"/>
                <a:gd name="T7" fmla="*/ 2 h 137"/>
                <a:gd name="T8" fmla="*/ 0 w 194"/>
                <a:gd name="T9" fmla="*/ 4 h 137"/>
                <a:gd name="T10" fmla="*/ 25 w 194"/>
                <a:gd name="T11" fmla="*/ 137 h 137"/>
                <a:gd name="T12" fmla="*/ 32 w 194"/>
                <a:gd name="T13" fmla="*/ 136 h 137"/>
                <a:gd name="T14" fmla="*/ 14 w 194"/>
                <a:gd name="T15" fmla="*/ 42 h 137"/>
                <a:gd name="T16" fmla="*/ 180 w 194"/>
                <a:gd name="T17" fmla="*/ 42 h 137"/>
                <a:gd name="T18" fmla="*/ 161 w 194"/>
                <a:gd name="T19" fmla="*/ 136 h 137"/>
                <a:gd name="T20" fmla="*/ 168 w 194"/>
                <a:gd name="T21" fmla="*/ 137 h 137"/>
                <a:gd name="T22" fmla="*/ 194 w 194"/>
                <a:gd name="T23" fmla="*/ 4 h 137"/>
                <a:gd name="T24" fmla="*/ 194 w 194"/>
                <a:gd name="T25" fmla="*/ 2 h 137"/>
                <a:gd name="T26" fmla="*/ 183 w 194"/>
                <a:gd name="T27" fmla="*/ 7 h 137"/>
                <a:gd name="T28" fmla="*/ 159 w 194"/>
                <a:gd name="T29" fmla="*/ 33 h 137"/>
                <a:gd name="T30" fmla="*/ 135 w 194"/>
                <a:gd name="T31" fmla="*/ 7 h 137"/>
                <a:gd name="T32" fmla="*/ 183 w 194"/>
                <a:gd name="T33" fmla="*/ 7 h 137"/>
                <a:gd name="T34" fmla="*/ 185 w 194"/>
                <a:gd name="T35" fmla="*/ 15 h 137"/>
                <a:gd name="T36" fmla="*/ 181 w 194"/>
                <a:gd name="T37" fmla="*/ 35 h 137"/>
                <a:gd name="T38" fmla="*/ 167 w 194"/>
                <a:gd name="T39" fmla="*/ 35 h 137"/>
                <a:gd name="T40" fmla="*/ 185 w 194"/>
                <a:gd name="T41" fmla="*/ 15 h 137"/>
                <a:gd name="T42" fmla="*/ 105 w 194"/>
                <a:gd name="T43" fmla="*/ 35 h 137"/>
                <a:gd name="T44" fmla="*/ 128 w 194"/>
                <a:gd name="T45" fmla="*/ 9 h 137"/>
                <a:gd name="T46" fmla="*/ 151 w 194"/>
                <a:gd name="T47" fmla="*/ 35 h 137"/>
                <a:gd name="T48" fmla="*/ 105 w 194"/>
                <a:gd name="T49" fmla="*/ 35 h 137"/>
                <a:gd name="T50" fmla="*/ 121 w 194"/>
                <a:gd name="T51" fmla="*/ 7 h 137"/>
                <a:gd name="T52" fmla="*/ 97 w 194"/>
                <a:gd name="T53" fmla="*/ 33 h 137"/>
                <a:gd name="T54" fmla="*/ 73 w 194"/>
                <a:gd name="T55" fmla="*/ 7 h 137"/>
                <a:gd name="T56" fmla="*/ 121 w 194"/>
                <a:gd name="T57" fmla="*/ 7 h 137"/>
                <a:gd name="T58" fmla="*/ 43 w 194"/>
                <a:gd name="T59" fmla="*/ 35 h 137"/>
                <a:gd name="T60" fmla="*/ 66 w 194"/>
                <a:gd name="T61" fmla="*/ 9 h 137"/>
                <a:gd name="T62" fmla="*/ 89 w 194"/>
                <a:gd name="T63" fmla="*/ 35 h 137"/>
                <a:gd name="T64" fmla="*/ 43 w 194"/>
                <a:gd name="T65" fmla="*/ 35 h 137"/>
                <a:gd name="T66" fmla="*/ 27 w 194"/>
                <a:gd name="T67" fmla="*/ 35 h 137"/>
                <a:gd name="T68" fmla="*/ 13 w 194"/>
                <a:gd name="T69" fmla="*/ 35 h 137"/>
                <a:gd name="T70" fmla="*/ 9 w 194"/>
                <a:gd name="T71" fmla="*/ 15 h 137"/>
                <a:gd name="T72" fmla="*/ 27 w 194"/>
                <a:gd name="T73" fmla="*/ 35 h 137"/>
                <a:gd name="T74" fmla="*/ 59 w 194"/>
                <a:gd name="T75" fmla="*/ 7 h 137"/>
                <a:gd name="T76" fmla="*/ 35 w 194"/>
                <a:gd name="T77" fmla="*/ 33 h 137"/>
                <a:gd name="T78" fmla="*/ 11 w 194"/>
                <a:gd name="T79" fmla="*/ 7 h 137"/>
                <a:gd name="T80" fmla="*/ 59 w 194"/>
                <a:gd name="T81" fmla="*/ 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4" h="137">
                  <a:moveTo>
                    <a:pt x="194" y="2"/>
                  </a:moveTo>
                  <a:cubicBezTo>
                    <a:pt x="193" y="1"/>
                    <a:pt x="192" y="0"/>
                    <a:pt x="191" y="0"/>
                  </a:cubicBezTo>
                  <a:cubicBezTo>
                    <a:pt x="3" y="0"/>
                    <a:pt x="3" y="0"/>
                    <a:pt x="3" y="0"/>
                  </a:cubicBezTo>
                  <a:cubicBezTo>
                    <a:pt x="2" y="0"/>
                    <a:pt x="1" y="1"/>
                    <a:pt x="0" y="2"/>
                  </a:cubicBezTo>
                  <a:cubicBezTo>
                    <a:pt x="0" y="3"/>
                    <a:pt x="0" y="3"/>
                    <a:pt x="0" y="4"/>
                  </a:cubicBezTo>
                  <a:cubicBezTo>
                    <a:pt x="25" y="137"/>
                    <a:pt x="25" y="137"/>
                    <a:pt x="25" y="137"/>
                  </a:cubicBezTo>
                  <a:cubicBezTo>
                    <a:pt x="32" y="136"/>
                    <a:pt x="32" y="136"/>
                    <a:pt x="32" y="136"/>
                  </a:cubicBezTo>
                  <a:cubicBezTo>
                    <a:pt x="14" y="42"/>
                    <a:pt x="14" y="42"/>
                    <a:pt x="14" y="42"/>
                  </a:cubicBezTo>
                  <a:cubicBezTo>
                    <a:pt x="180" y="42"/>
                    <a:pt x="180" y="42"/>
                    <a:pt x="180" y="42"/>
                  </a:cubicBezTo>
                  <a:cubicBezTo>
                    <a:pt x="161" y="136"/>
                    <a:pt x="161" y="136"/>
                    <a:pt x="161" y="136"/>
                  </a:cubicBezTo>
                  <a:cubicBezTo>
                    <a:pt x="168" y="137"/>
                    <a:pt x="168" y="137"/>
                    <a:pt x="168" y="137"/>
                  </a:cubicBezTo>
                  <a:cubicBezTo>
                    <a:pt x="194" y="4"/>
                    <a:pt x="194" y="4"/>
                    <a:pt x="194" y="4"/>
                  </a:cubicBezTo>
                  <a:cubicBezTo>
                    <a:pt x="194" y="3"/>
                    <a:pt x="194" y="3"/>
                    <a:pt x="194" y="2"/>
                  </a:cubicBezTo>
                  <a:close/>
                  <a:moveTo>
                    <a:pt x="183" y="7"/>
                  </a:moveTo>
                  <a:cubicBezTo>
                    <a:pt x="159" y="33"/>
                    <a:pt x="159" y="33"/>
                    <a:pt x="159" y="33"/>
                  </a:cubicBezTo>
                  <a:cubicBezTo>
                    <a:pt x="135" y="7"/>
                    <a:pt x="135" y="7"/>
                    <a:pt x="135" y="7"/>
                  </a:cubicBezTo>
                  <a:lnTo>
                    <a:pt x="183" y="7"/>
                  </a:lnTo>
                  <a:close/>
                  <a:moveTo>
                    <a:pt x="185" y="15"/>
                  </a:moveTo>
                  <a:cubicBezTo>
                    <a:pt x="181" y="35"/>
                    <a:pt x="181" y="35"/>
                    <a:pt x="181" y="35"/>
                  </a:cubicBezTo>
                  <a:cubicBezTo>
                    <a:pt x="167" y="35"/>
                    <a:pt x="167" y="35"/>
                    <a:pt x="167" y="35"/>
                  </a:cubicBezTo>
                  <a:lnTo>
                    <a:pt x="185" y="15"/>
                  </a:lnTo>
                  <a:close/>
                  <a:moveTo>
                    <a:pt x="105" y="35"/>
                  </a:moveTo>
                  <a:cubicBezTo>
                    <a:pt x="128" y="9"/>
                    <a:pt x="128" y="9"/>
                    <a:pt x="128" y="9"/>
                  </a:cubicBezTo>
                  <a:cubicBezTo>
                    <a:pt x="151" y="35"/>
                    <a:pt x="151" y="35"/>
                    <a:pt x="151" y="35"/>
                  </a:cubicBezTo>
                  <a:lnTo>
                    <a:pt x="105" y="35"/>
                  </a:lnTo>
                  <a:close/>
                  <a:moveTo>
                    <a:pt x="121" y="7"/>
                  </a:moveTo>
                  <a:cubicBezTo>
                    <a:pt x="97" y="33"/>
                    <a:pt x="97" y="33"/>
                    <a:pt x="97" y="33"/>
                  </a:cubicBezTo>
                  <a:cubicBezTo>
                    <a:pt x="73" y="7"/>
                    <a:pt x="73" y="7"/>
                    <a:pt x="73" y="7"/>
                  </a:cubicBezTo>
                  <a:lnTo>
                    <a:pt x="121" y="7"/>
                  </a:lnTo>
                  <a:close/>
                  <a:moveTo>
                    <a:pt x="43" y="35"/>
                  </a:moveTo>
                  <a:cubicBezTo>
                    <a:pt x="66" y="9"/>
                    <a:pt x="66" y="9"/>
                    <a:pt x="66" y="9"/>
                  </a:cubicBezTo>
                  <a:cubicBezTo>
                    <a:pt x="89" y="35"/>
                    <a:pt x="89" y="35"/>
                    <a:pt x="89" y="35"/>
                  </a:cubicBezTo>
                  <a:lnTo>
                    <a:pt x="43" y="35"/>
                  </a:lnTo>
                  <a:close/>
                  <a:moveTo>
                    <a:pt x="27" y="35"/>
                  </a:moveTo>
                  <a:cubicBezTo>
                    <a:pt x="13" y="35"/>
                    <a:pt x="13" y="35"/>
                    <a:pt x="13" y="35"/>
                  </a:cubicBezTo>
                  <a:cubicBezTo>
                    <a:pt x="9" y="15"/>
                    <a:pt x="9" y="15"/>
                    <a:pt x="9" y="15"/>
                  </a:cubicBezTo>
                  <a:lnTo>
                    <a:pt x="27" y="35"/>
                  </a:lnTo>
                  <a:close/>
                  <a:moveTo>
                    <a:pt x="59" y="7"/>
                  </a:moveTo>
                  <a:cubicBezTo>
                    <a:pt x="35" y="33"/>
                    <a:pt x="35" y="33"/>
                    <a:pt x="35" y="33"/>
                  </a:cubicBezTo>
                  <a:cubicBezTo>
                    <a:pt x="11" y="7"/>
                    <a:pt x="11" y="7"/>
                    <a:pt x="11" y="7"/>
                  </a:cubicBezTo>
                  <a:lnTo>
                    <a:pt x="59" y="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55" name="íṥlïḋè"/>
            <p:cNvSpPr/>
            <p:nvPr/>
          </p:nvSpPr>
          <p:spPr bwMode="auto">
            <a:xfrm>
              <a:off x="6698243" y="5479400"/>
              <a:ext cx="143210" cy="97158"/>
            </a:xfrm>
            <a:custGeom>
              <a:avLst/>
              <a:gdLst>
                <a:gd name="T0" fmla="*/ 0 w 142"/>
                <a:gd name="T1" fmla="*/ 0 h 97"/>
                <a:gd name="T2" fmla="*/ 14 w 142"/>
                <a:gd name="T3" fmla="*/ 93 h 97"/>
                <a:gd name="T4" fmla="*/ 19 w 142"/>
                <a:gd name="T5" fmla="*/ 97 h 97"/>
                <a:gd name="T6" fmla="*/ 123 w 142"/>
                <a:gd name="T7" fmla="*/ 97 h 97"/>
                <a:gd name="T8" fmla="*/ 128 w 142"/>
                <a:gd name="T9" fmla="*/ 93 h 97"/>
                <a:gd name="T10" fmla="*/ 142 w 142"/>
                <a:gd name="T11" fmla="*/ 0 h 97"/>
                <a:gd name="T12" fmla="*/ 0 w 14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42" h="97">
                  <a:moveTo>
                    <a:pt x="0" y="0"/>
                  </a:moveTo>
                  <a:cubicBezTo>
                    <a:pt x="14" y="93"/>
                    <a:pt x="14" y="93"/>
                    <a:pt x="14" y="93"/>
                  </a:cubicBezTo>
                  <a:cubicBezTo>
                    <a:pt x="15" y="95"/>
                    <a:pt x="17" y="97"/>
                    <a:pt x="19" y="97"/>
                  </a:cubicBezTo>
                  <a:cubicBezTo>
                    <a:pt x="123" y="97"/>
                    <a:pt x="123" y="97"/>
                    <a:pt x="123" y="97"/>
                  </a:cubicBezTo>
                  <a:cubicBezTo>
                    <a:pt x="125" y="97"/>
                    <a:pt x="127" y="95"/>
                    <a:pt x="128" y="93"/>
                  </a:cubicBezTo>
                  <a:cubicBezTo>
                    <a:pt x="142" y="0"/>
                    <a:pt x="142" y="0"/>
                    <a:pt x="142" y="0"/>
                  </a:cubicBezTo>
                  <a:lnTo>
                    <a:pt x="0" y="0"/>
                  </a:lnTo>
                  <a:close/>
                </a:path>
              </a:pathLst>
            </a:custGeom>
            <a:solidFill>
              <a:srgbClr val="9E5A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56" name="íṩlidé"/>
            <p:cNvSpPr/>
            <p:nvPr/>
          </p:nvSpPr>
          <p:spPr bwMode="auto">
            <a:xfrm>
              <a:off x="6770129" y="5479400"/>
              <a:ext cx="71324" cy="97158"/>
            </a:xfrm>
            <a:custGeom>
              <a:avLst/>
              <a:gdLst>
                <a:gd name="T0" fmla="*/ 0 w 71"/>
                <a:gd name="T1" fmla="*/ 0 h 97"/>
                <a:gd name="T2" fmla="*/ 0 w 71"/>
                <a:gd name="T3" fmla="*/ 97 h 97"/>
                <a:gd name="T4" fmla="*/ 52 w 71"/>
                <a:gd name="T5" fmla="*/ 97 h 97"/>
                <a:gd name="T6" fmla="*/ 57 w 71"/>
                <a:gd name="T7" fmla="*/ 93 h 97"/>
                <a:gd name="T8" fmla="*/ 71 w 71"/>
                <a:gd name="T9" fmla="*/ 0 h 97"/>
                <a:gd name="T10" fmla="*/ 0 w 71"/>
                <a:gd name="T11" fmla="*/ 0 h 97"/>
              </a:gdLst>
              <a:ahLst/>
              <a:cxnLst>
                <a:cxn ang="0">
                  <a:pos x="T0" y="T1"/>
                </a:cxn>
                <a:cxn ang="0">
                  <a:pos x="T2" y="T3"/>
                </a:cxn>
                <a:cxn ang="0">
                  <a:pos x="T4" y="T5"/>
                </a:cxn>
                <a:cxn ang="0">
                  <a:pos x="T6" y="T7"/>
                </a:cxn>
                <a:cxn ang="0">
                  <a:pos x="T8" y="T9"/>
                </a:cxn>
                <a:cxn ang="0">
                  <a:pos x="T10" y="T11"/>
                </a:cxn>
              </a:cxnLst>
              <a:rect l="0" t="0" r="r" b="b"/>
              <a:pathLst>
                <a:path w="71" h="97">
                  <a:moveTo>
                    <a:pt x="0" y="0"/>
                  </a:moveTo>
                  <a:cubicBezTo>
                    <a:pt x="0" y="97"/>
                    <a:pt x="0" y="97"/>
                    <a:pt x="0" y="97"/>
                  </a:cubicBezTo>
                  <a:cubicBezTo>
                    <a:pt x="52" y="97"/>
                    <a:pt x="52" y="97"/>
                    <a:pt x="52" y="97"/>
                  </a:cubicBezTo>
                  <a:cubicBezTo>
                    <a:pt x="54" y="97"/>
                    <a:pt x="56" y="95"/>
                    <a:pt x="57" y="93"/>
                  </a:cubicBezTo>
                  <a:cubicBezTo>
                    <a:pt x="71" y="0"/>
                    <a:pt x="71" y="0"/>
                    <a:pt x="71" y="0"/>
                  </a:cubicBezTo>
                  <a:lnTo>
                    <a:pt x="0" y="0"/>
                  </a:lnTo>
                  <a:close/>
                </a:path>
              </a:pathLst>
            </a:custGeom>
            <a:solidFill>
              <a:srgbClr val="954A3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57" name="íśḻîḋe"/>
            <p:cNvSpPr/>
            <p:nvPr/>
          </p:nvSpPr>
          <p:spPr bwMode="auto">
            <a:xfrm>
              <a:off x="6691504" y="5465360"/>
              <a:ext cx="156688" cy="16848"/>
            </a:xfrm>
            <a:custGeom>
              <a:avLst/>
              <a:gdLst>
                <a:gd name="T0" fmla="*/ 147 w 156"/>
                <a:gd name="T1" fmla="*/ 17 h 17"/>
                <a:gd name="T2" fmla="*/ 9 w 156"/>
                <a:gd name="T3" fmla="*/ 17 h 17"/>
                <a:gd name="T4" fmla="*/ 0 w 156"/>
                <a:gd name="T5" fmla="*/ 8 h 17"/>
                <a:gd name="T6" fmla="*/ 0 w 156"/>
                <a:gd name="T7" fmla="*/ 8 h 17"/>
                <a:gd name="T8" fmla="*/ 9 w 156"/>
                <a:gd name="T9" fmla="*/ 0 h 17"/>
                <a:gd name="T10" fmla="*/ 147 w 156"/>
                <a:gd name="T11" fmla="*/ 0 h 17"/>
                <a:gd name="T12" fmla="*/ 156 w 156"/>
                <a:gd name="T13" fmla="*/ 8 h 17"/>
                <a:gd name="T14" fmla="*/ 156 w 156"/>
                <a:gd name="T15" fmla="*/ 8 h 17"/>
                <a:gd name="T16" fmla="*/ 147 w 156"/>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17">
                  <a:moveTo>
                    <a:pt x="147" y="17"/>
                  </a:moveTo>
                  <a:cubicBezTo>
                    <a:pt x="9" y="17"/>
                    <a:pt x="9" y="17"/>
                    <a:pt x="9" y="17"/>
                  </a:cubicBezTo>
                  <a:cubicBezTo>
                    <a:pt x="4" y="17"/>
                    <a:pt x="0" y="13"/>
                    <a:pt x="0" y="8"/>
                  </a:cubicBezTo>
                  <a:cubicBezTo>
                    <a:pt x="0" y="8"/>
                    <a:pt x="0" y="8"/>
                    <a:pt x="0" y="8"/>
                  </a:cubicBezTo>
                  <a:cubicBezTo>
                    <a:pt x="0" y="4"/>
                    <a:pt x="4" y="0"/>
                    <a:pt x="9" y="0"/>
                  </a:cubicBezTo>
                  <a:cubicBezTo>
                    <a:pt x="147" y="0"/>
                    <a:pt x="147" y="0"/>
                    <a:pt x="147" y="0"/>
                  </a:cubicBezTo>
                  <a:cubicBezTo>
                    <a:pt x="152" y="0"/>
                    <a:pt x="156" y="4"/>
                    <a:pt x="156" y="8"/>
                  </a:cubicBezTo>
                  <a:cubicBezTo>
                    <a:pt x="156" y="8"/>
                    <a:pt x="156" y="8"/>
                    <a:pt x="156" y="8"/>
                  </a:cubicBezTo>
                  <a:cubicBezTo>
                    <a:pt x="156" y="13"/>
                    <a:pt x="152" y="17"/>
                    <a:pt x="147" y="17"/>
                  </a:cubicBezTo>
                  <a:close/>
                </a:path>
              </a:pathLst>
            </a:custGeom>
            <a:solidFill>
              <a:srgbClr val="77392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58" name="íṧḻíḋé"/>
            <p:cNvSpPr/>
            <p:nvPr/>
          </p:nvSpPr>
          <p:spPr bwMode="auto">
            <a:xfrm>
              <a:off x="6798209" y="5465921"/>
              <a:ext cx="28080" cy="41559"/>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2" y="41"/>
                    <a:pt x="14" y="41"/>
                  </a:cubicBezTo>
                  <a:cubicBezTo>
                    <a:pt x="7"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59" name="ïšlîḍè"/>
            <p:cNvSpPr/>
            <p:nvPr/>
          </p:nvSpPr>
          <p:spPr bwMode="auto">
            <a:xfrm>
              <a:off x="6756089" y="5465921"/>
              <a:ext cx="28080" cy="41559"/>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1" y="41"/>
                    <a:pt x="14" y="41"/>
                  </a:cubicBezTo>
                  <a:cubicBezTo>
                    <a:pt x="6"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0" name="îṧḻîḓe"/>
            <p:cNvSpPr/>
            <p:nvPr/>
          </p:nvSpPr>
          <p:spPr bwMode="auto">
            <a:xfrm>
              <a:off x="6713407" y="5465921"/>
              <a:ext cx="27519" cy="41559"/>
            </a:xfrm>
            <a:custGeom>
              <a:avLst/>
              <a:gdLst>
                <a:gd name="T0" fmla="*/ 27 w 27"/>
                <a:gd name="T1" fmla="*/ 28 h 41"/>
                <a:gd name="T2" fmla="*/ 14 w 27"/>
                <a:gd name="T3" fmla="*/ 41 h 41"/>
                <a:gd name="T4" fmla="*/ 0 w 27"/>
                <a:gd name="T5" fmla="*/ 28 h 41"/>
                <a:gd name="T6" fmla="*/ 14 w 27"/>
                <a:gd name="T7" fmla="*/ 0 h 41"/>
                <a:gd name="T8" fmla="*/ 27 w 27"/>
                <a:gd name="T9" fmla="*/ 28 h 41"/>
              </a:gdLst>
              <a:ahLst/>
              <a:cxnLst>
                <a:cxn ang="0">
                  <a:pos x="T0" y="T1"/>
                </a:cxn>
                <a:cxn ang="0">
                  <a:pos x="T2" y="T3"/>
                </a:cxn>
                <a:cxn ang="0">
                  <a:pos x="T4" y="T5"/>
                </a:cxn>
                <a:cxn ang="0">
                  <a:pos x="T6" y="T7"/>
                </a:cxn>
                <a:cxn ang="0">
                  <a:pos x="T8" y="T9"/>
                </a:cxn>
              </a:cxnLst>
              <a:rect l="0" t="0" r="r" b="b"/>
              <a:pathLst>
                <a:path w="27" h="41">
                  <a:moveTo>
                    <a:pt x="27" y="28"/>
                  </a:moveTo>
                  <a:cubicBezTo>
                    <a:pt x="27" y="35"/>
                    <a:pt x="21" y="41"/>
                    <a:pt x="14" y="41"/>
                  </a:cubicBezTo>
                  <a:cubicBezTo>
                    <a:pt x="6" y="41"/>
                    <a:pt x="0" y="35"/>
                    <a:pt x="0" y="28"/>
                  </a:cubicBezTo>
                  <a:cubicBezTo>
                    <a:pt x="0" y="20"/>
                    <a:pt x="14" y="0"/>
                    <a:pt x="14" y="0"/>
                  </a:cubicBezTo>
                  <a:cubicBezTo>
                    <a:pt x="14" y="0"/>
                    <a:pt x="27" y="20"/>
                    <a:pt x="27"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1" name="iŝlïḍé"/>
            <p:cNvSpPr/>
            <p:nvPr/>
          </p:nvSpPr>
          <p:spPr bwMode="auto">
            <a:xfrm>
              <a:off x="6770129" y="5465921"/>
              <a:ext cx="14040" cy="41559"/>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7"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2" name="isḻidê"/>
            <p:cNvSpPr/>
            <p:nvPr/>
          </p:nvSpPr>
          <p:spPr bwMode="auto">
            <a:xfrm>
              <a:off x="6812249" y="5465921"/>
              <a:ext cx="14040" cy="41559"/>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8"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3" name="iṩļíḋe"/>
            <p:cNvSpPr/>
            <p:nvPr/>
          </p:nvSpPr>
          <p:spPr bwMode="auto">
            <a:xfrm>
              <a:off x="6727447" y="5465921"/>
              <a:ext cx="13479" cy="41559"/>
            </a:xfrm>
            <a:custGeom>
              <a:avLst/>
              <a:gdLst>
                <a:gd name="T0" fmla="*/ 0 w 13"/>
                <a:gd name="T1" fmla="*/ 0 h 41"/>
                <a:gd name="T2" fmla="*/ 0 w 13"/>
                <a:gd name="T3" fmla="*/ 41 h 41"/>
                <a:gd name="T4" fmla="*/ 13 w 13"/>
                <a:gd name="T5" fmla="*/ 28 h 41"/>
                <a:gd name="T6" fmla="*/ 0 w 13"/>
                <a:gd name="T7" fmla="*/ 0 h 41"/>
              </a:gdLst>
              <a:ahLst/>
              <a:cxnLst>
                <a:cxn ang="0">
                  <a:pos x="T0" y="T1"/>
                </a:cxn>
                <a:cxn ang="0">
                  <a:pos x="T2" y="T3"/>
                </a:cxn>
                <a:cxn ang="0">
                  <a:pos x="T4" y="T5"/>
                </a:cxn>
                <a:cxn ang="0">
                  <a:pos x="T6" y="T7"/>
                </a:cxn>
              </a:cxnLst>
              <a:rect l="0" t="0" r="r" b="b"/>
              <a:pathLst>
                <a:path w="13" h="41">
                  <a:moveTo>
                    <a:pt x="0" y="0"/>
                  </a:moveTo>
                  <a:cubicBezTo>
                    <a:pt x="0" y="41"/>
                    <a:pt x="0" y="41"/>
                    <a:pt x="0" y="41"/>
                  </a:cubicBezTo>
                  <a:cubicBezTo>
                    <a:pt x="7" y="41"/>
                    <a:pt x="13" y="35"/>
                    <a:pt x="13" y="28"/>
                  </a:cubicBezTo>
                  <a:cubicBezTo>
                    <a:pt x="13"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4" name="iSlïďè"/>
            <p:cNvSpPr/>
            <p:nvPr/>
          </p:nvSpPr>
          <p:spPr bwMode="auto">
            <a:xfrm>
              <a:off x="6807195" y="5460305"/>
              <a:ext cx="11232" cy="10671"/>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5" name="iŝḻïḑè"/>
            <p:cNvSpPr/>
            <p:nvPr/>
          </p:nvSpPr>
          <p:spPr bwMode="auto">
            <a:xfrm>
              <a:off x="6763951" y="5460305"/>
              <a:ext cx="11794" cy="10671"/>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6" name="ïṣľîḍè"/>
            <p:cNvSpPr/>
            <p:nvPr/>
          </p:nvSpPr>
          <p:spPr bwMode="auto">
            <a:xfrm>
              <a:off x="6721831" y="5460305"/>
              <a:ext cx="10671" cy="10671"/>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7" name="ïṡľiḋe"/>
            <p:cNvSpPr/>
            <p:nvPr/>
          </p:nvSpPr>
          <p:spPr bwMode="auto">
            <a:xfrm>
              <a:off x="6705544" y="5522643"/>
              <a:ext cx="128608" cy="16848"/>
            </a:xfrm>
            <a:custGeom>
              <a:avLst/>
              <a:gdLst>
                <a:gd name="T0" fmla="*/ 226 w 229"/>
                <a:gd name="T1" fmla="*/ 30 h 30"/>
                <a:gd name="T2" fmla="*/ 229 w 229"/>
                <a:gd name="T3" fmla="*/ 0 h 30"/>
                <a:gd name="T4" fmla="*/ 0 w 229"/>
                <a:gd name="T5" fmla="*/ 0 h 30"/>
                <a:gd name="T6" fmla="*/ 4 w 229"/>
                <a:gd name="T7" fmla="*/ 30 h 30"/>
                <a:gd name="T8" fmla="*/ 226 w 229"/>
                <a:gd name="T9" fmla="*/ 30 h 30"/>
              </a:gdLst>
              <a:ahLst/>
              <a:cxnLst>
                <a:cxn ang="0">
                  <a:pos x="T0" y="T1"/>
                </a:cxn>
                <a:cxn ang="0">
                  <a:pos x="T2" y="T3"/>
                </a:cxn>
                <a:cxn ang="0">
                  <a:pos x="T4" y="T5"/>
                </a:cxn>
                <a:cxn ang="0">
                  <a:pos x="T6" y="T7"/>
                </a:cxn>
                <a:cxn ang="0">
                  <a:pos x="T8" y="T9"/>
                </a:cxn>
              </a:cxnLst>
              <a:rect l="0" t="0" r="r" b="b"/>
              <a:pathLst>
                <a:path w="229" h="30">
                  <a:moveTo>
                    <a:pt x="226" y="30"/>
                  </a:moveTo>
                  <a:lnTo>
                    <a:pt x="229" y="0"/>
                  </a:lnTo>
                  <a:lnTo>
                    <a:pt x="0" y="0"/>
                  </a:lnTo>
                  <a:lnTo>
                    <a:pt x="4" y="30"/>
                  </a:lnTo>
                  <a:lnTo>
                    <a:pt x="226" y="30"/>
                  </a:ln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8" name="îŝḷíḍê"/>
            <p:cNvSpPr/>
            <p:nvPr/>
          </p:nvSpPr>
          <p:spPr bwMode="auto">
            <a:xfrm>
              <a:off x="6770129" y="5522643"/>
              <a:ext cx="64023" cy="16848"/>
            </a:xfrm>
            <a:custGeom>
              <a:avLst/>
              <a:gdLst>
                <a:gd name="T0" fmla="*/ 0 w 114"/>
                <a:gd name="T1" fmla="*/ 30 h 30"/>
                <a:gd name="T2" fmla="*/ 111 w 114"/>
                <a:gd name="T3" fmla="*/ 30 h 30"/>
                <a:gd name="T4" fmla="*/ 114 w 114"/>
                <a:gd name="T5" fmla="*/ 0 h 30"/>
                <a:gd name="T6" fmla="*/ 0 w 114"/>
                <a:gd name="T7" fmla="*/ 0 h 30"/>
                <a:gd name="T8" fmla="*/ 0 w 114"/>
                <a:gd name="T9" fmla="*/ 30 h 30"/>
              </a:gdLst>
              <a:ahLst/>
              <a:cxnLst>
                <a:cxn ang="0">
                  <a:pos x="T0" y="T1"/>
                </a:cxn>
                <a:cxn ang="0">
                  <a:pos x="T2" y="T3"/>
                </a:cxn>
                <a:cxn ang="0">
                  <a:pos x="T4" y="T5"/>
                </a:cxn>
                <a:cxn ang="0">
                  <a:pos x="T6" y="T7"/>
                </a:cxn>
                <a:cxn ang="0">
                  <a:pos x="T8" y="T9"/>
                </a:cxn>
              </a:cxnLst>
              <a:rect l="0" t="0" r="r" b="b"/>
              <a:pathLst>
                <a:path w="114" h="30">
                  <a:moveTo>
                    <a:pt x="0" y="30"/>
                  </a:moveTo>
                  <a:lnTo>
                    <a:pt x="111" y="30"/>
                  </a:lnTo>
                  <a:lnTo>
                    <a:pt x="114" y="0"/>
                  </a:lnTo>
                  <a:lnTo>
                    <a:pt x="0" y="0"/>
                  </a:lnTo>
                  <a:lnTo>
                    <a:pt x="0" y="30"/>
                  </a:lnTo>
                  <a:close/>
                </a:path>
              </a:pathLst>
            </a:custGeom>
            <a:solidFill>
              <a:srgbClr val="1C66F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9" name="ïśļîḑê"/>
            <p:cNvSpPr/>
            <p:nvPr/>
          </p:nvSpPr>
          <p:spPr bwMode="auto">
            <a:xfrm>
              <a:off x="6707791" y="5539492"/>
              <a:ext cx="124677" cy="7301"/>
            </a:xfrm>
            <a:custGeom>
              <a:avLst/>
              <a:gdLst>
                <a:gd name="T0" fmla="*/ 222 w 222"/>
                <a:gd name="T1" fmla="*/ 0 h 13"/>
                <a:gd name="T2" fmla="*/ 0 w 222"/>
                <a:gd name="T3" fmla="*/ 0 h 13"/>
                <a:gd name="T4" fmla="*/ 1 w 222"/>
                <a:gd name="T5" fmla="*/ 13 h 13"/>
                <a:gd name="T6" fmla="*/ 220 w 222"/>
                <a:gd name="T7" fmla="*/ 13 h 13"/>
                <a:gd name="T8" fmla="*/ 222 w 222"/>
                <a:gd name="T9" fmla="*/ 0 h 13"/>
              </a:gdLst>
              <a:ahLst/>
              <a:cxnLst>
                <a:cxn ang="0">
                  <a:pos x="T0" y="T1"/>
                </a:cxn>
                <a:cxn ang="0">
                  <a:pos x="T2" y="T3"/>
                </a:cxn>
                <a:cxn ang="0">
                  <a:pos x="T4" y="T5"/>
                </a:cxn>
                <a:cxn ang="0">
                  <a:pos x="T6" y="T7"/>
                </a:cxn>
                <a:cxn ang="0">
                  <a:pos x="T8" y="T9"/>
                </a:cxn>
              </a:cxnLst>
              <a:rect l="0" t="0" r="r" b="b"/>
              <a:pathLst>
                <a:path w="222" h="13">
                  <a:moveTo>
                    <a:pt x="222" y="0"/>
                  </a:moveTo>
                  <a:lnTo>
                    <a:pt x="0" y="0"/>
                  </a:lnTo>
                  <a:lnTo>
                    <a:pt x="1" y="13"/>
                  </a:lnTo>
                  <a:lnTo>
                    <a:pt x="220" y="13"/>
                  </a:lnTo>
                  <a:lnTo>
                    <a:pt x="222" y="0"/>
                  </a:ln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0" name="ïṡḷïḓé"/>
            <p:cNvSpPr/>
            <p:nvPr/>
          </p:nvSpPr>
          <p:spPr bwMode="auto">
            <a:xfrm>
              <a:off x="6770129" y="5539492"/>
              <a:ext cx="62339" cy="7301"/>
            </a:xfrm>
            <a:custGeom>
              <a:avLst/>
              <a:gdLst>
                <a:gd name="T0" fmla="*/ 0 w 111"/>
                <a:gd name="T1" fmla="*/ 13 h 13"/>
                <a:gd name="T2" fmla="*/ 109 w 111"/>
                <a:gd name="T3" fmla="*/ 13 h 13"/>
                <a:gd name="T4" fmla="*/ 111 w 111"/>
                <a:gd name="T5" fmla="*/ 0 h 13"/>
                <a:gd name="T6" fmla="*/ 0 w 111"/>
                <a:gd name="T7" fmla="*/ 0 h 13"/>
                <a:gd name="T8" fmla="*/ 0 w 111"/>
                <a:gd name="T9" fmla="*/ 13 h 13"/>
              </a:gdLst>
              <a:ahLst/>
              <a:cxnLst>
                <a:cxn ang="0">
                  <a:pos x="T0" y="T1"/>
                </a:cxn>
                <a:cxn ang="0">
                  <a:pos x="T2" y="T3"/>
                </a:cxn>
                <a:cxn ang="0">
                  <a:pos x="T4" y="T5"/>
                </a:cxn>
                <a:cxn ang="0">
                  <a:pos x="T6" y="T7"/>
                </a:cxn>
                <a:cxn ang="0">
                  <a:pos x="T8" y="T9"/>
                </a:cxn>
              </a:cxnLst>
              <a:rect l="0" t="0" r="r" b="b"/>
              <a:pathLst>
                <a:path w="111" h="13">
                  <a:moveTo>
                    <a:pt x="0" y="13"/>
                  </a:moveTo>
                  <a:lnTo>
                    <a:pt x="109" y="13"/>
                  </a:lnTo>
                  <a:lnTo>
                    <a:pt x="111" y="0"/>
                  </a:lnTo>
                  <a:lnTo>
                    <a:pt x="0" y="0"/>
                  </a:lnTo>
                  <a:lnTo>
                    <a:pt x="0" y="13"/>
                  </a:ln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1" name="î$ļíḍè"/>
            <p:cNvSpPr/>
            <p:nvPr/>
          </p:nvSpPr>
          <p:spPr bwMode="auto">
            <a:xfrm>
              <a:off x="6672410" y="4862194"/>
              <a:ext cx="194878" cy="456025"/>
            </a:xfrm>
            <a:custGeom>
              <a:avLst/>
              <a:gdLst>
                <a:gd name="T0" fmla="*/ 127 w 194"/>
                <a:gd name="T1" fmla="*/ 3 h 454"/>
                <a:gd name="T2" fmla="*/ 97 w 194"/>
                <a:gd name="T3" fmla="*/ 0 h 454"/>
                <a:gd name="T4" fmla="*/ 67 w 194"/>
                <a:gd name="T5" fmla="*/ 3 h 454"/>
                <a:gd name="T6" fmla="*/ 76 w 194"/>
                <a:gd name="T7" fmla="*/ 454 h 454"/>
                <a:gd name="T8" fmla="*/ 97 w 194"/>
                <a:gd name="T9" fmla="*/ 454 h 454"/>
                <a:gd name="T10" fmla="*/ 97 w 194"/>
                <a:gd name="T11" fmla="*/ 454 h 454"/>
                <a:gd name="T12" fmla="*/ 118 w 194"/>
                <a:gd name="T13" fmla="*/ 454 h 454"/>
                <a:gd name="T14" fmla="*/ 127 w 194"/>
                <a:gd name="T15" fmla="*/ 3 h 4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54">
                  <a:moveTo>
                    <a:pt x="127" y="3"/>
                  </a:moveTo>
                  <a:cubicBezTo>
                    <a:pt x="111" y="0"/>
                    <a:pt x="100" y="0"/>
                    <a:pt x="97" y="0"/>
                  </a:cubicBezTo>
                  <a:cubicBezTo>
                    <a:pt x="94" y="0"/>
                    <a:pt x="83" y="0"/>
                    <a:pt x="67" y="3"/>
                  </a:cubicBezTo>
                  <a:cubicBezTo>
                    <a:pt x="45" y="47"/>
                    <a:pt x="0" y="180"/>
                    <a:pt x="76" y="454"/>
                  </a:cubicBezTo>
                  <a:cubicBezTo>
                    <a:pt x="97" y="454"/>
                    <a:pt x="97" y="454"/>
                    <a:pt x="97" y="454"/>
                  </a:cubicBezTo>
                  <a:cubicBezTo>
                    <a:pt x="97" y="454"/>
                    <a:pt x="97" y="454"/>
                    <a:pt x="97" y="454"/>
                  </a:cubicBezTo>
                  <a:cubicBezTo>
                    <a:pt x="118" y="454"/>
                    <a:pt x="118" y="454"/>
                    <a:pt x="118" y="454"/>
                  </a:cubicBezTo>
                  <a:cubicBezTo>
                    <a:pt x="194" y="180"/>
                    <a:pt x="149" y="47"/>
                    <a:pt x="127" y="3"/>
                  </a:cubicBez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2" name="íṥ1iḍê"/>
            <p:cNvSpPr/>
            <p:nvPr/>
          </p:nvSpPr>
          <p:spPr bwMode="auto">
            <a:xfrm>
              <a:off x="6813373" y="4879604"/>
              <a:ext cx="202178" cy="438615"/>
            </a:xfrm>
            <a:custGeom>
              <a:avLst/>
              <a:gdLst>
                <a:gd name="T0" fmla="*/ 106 w 201"/>
                <a:gd name="T1" fmla="*/ 30 h 437"/>
                <a:gd name="T2" fmla="*/ 50 w 201"/>
                <a:gd name="T3" fmla="*/ 0 h 437"/>
                <a:gd name="T4" fmla="*/ 0 w 201"/>
                <a:gd name="T5" fmla="*/ 437 h 437"/>
                <a:gd name="T6" fmla="*/ 27 w 201"/>
                <a:gd name="T7" fmla="*/ 437 h 437"/>
                <a:gd name="T8" fmla="*/ 106 w 201"/>
                <a:gd name="T9" fmla="*/ 30 h 437"/>
              </a:gdLst>
              <a:ahLst/>
              <a:cxnLst>
                <a:cxn ang="0">
                  <a:pos x="T0" y="T1"/>
                </a:cxn>
                <a:cxn ang="0">
                  <a:pos x="T2" y="T3"/>
                </a:cxn>
                <a:cxn ang="0">
                  <a:pos x="T4" y="T5"/>
                </a:cxn>
                <a:cxn ang="0">
                  <a:pos x="T6" y="T7"/>
                </a:cxn>
                <a:cxn ang="0">
                  <a:pos x="T8" y="T9"/>
                </a:cxn>
              </a:cxnLst>
              <a:rect l="0" t="0" r="r" b="b"/>
              <a:pathLst>
                <a:path w="201" h="437">
                  <a:moveTo>
                    <a:pt x="106" y="30"/>
                  </a:moveTo>
                  <a:cubicBezTo>
                    <a:pt x="88" y="16"/>
                    <a:pt x="69" y="6"/>
                    <a:pt x="50" y="0"/>
                  </a:cubicBezTo>
                  <a:cubicBezTo>
                    <a:pt x="70" y="72"/>
                    <a:pt x="106" y="259"/>
                    <a:pt x="0" y="437"/>
                  </a:cubicBezTo>
                  <a:cubicBezTo>
                    <a:pt x="27" y="437"/>
                    <a:pt x="27" y="437"/>
                    <a:pt x="27" y="437"/>
                  </a:cubicBezTo>
                  <a:cubicBezTo>
                    <a:pt x="27" y="437"/>
                    <a:pt x="201" y="244"/>
                    <a:pt x="106" y="30"/>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3" name="ïšḷide"/>
            <p:cNvSpPr/>
            <p:nvPr/>
          </p:nvSpPr>
          <p:spPr bwMode="auto">
            <a:xfrm>
              <a:off x="6525269" y="4879604"/>
              <a:ext cx="201617" cy="438615"/>
            </a:xfrm>
            <a:custGeom>
              <a:avLst/>
              <a:gdLst>
                <a:gd name="T0" fmla="*/ 95 w 200"/>
                <a:gd name="T1" fmla="*/ 30 h 437"/>
                <a:gd name="T2" fmla="*/ 150 w 200"/>
                <a:gd name="T3" fmla="*/ 0 h 437"/>
                <a:gd name="T4" fmla="*/ 200 w 200"/>
                <a:gd name="T5" fmla="*/ 437 h 437"/>
                <a:gd name="T6" fmla="*/ 173 w 200"/>
                <a:gd name="T7" fmla="*/ 437 h 437"/>
                <a:gd name="T8" fmla="*/ 95 w 200"/>
                <a:gd name="T9" fmla="*/ 30 h 437"/>
              </a:gdLst>
              <a:ahLst/>
              <a:cxnLst>
                <a:cxn ang="0">
                  <a:pos x="T0" y="T1"/>
                </a:cxn>
                <a:cxn ang="0">
                  <a:pos x="T2" y="T3"/>
                </a:cxn>
                <a:cxn ang="0">
                  <a:pos x="T4" y="T5"/>
                </a:cxn>
                <a:cxn ang="0">
                  <a:pos x="T6" y="T7"/>
                </a:cxn>
                <a:cxn ang="0">
                  <a:pos x="T8" y="T9"/>
                </a:cxn>
              </a:cxnLst>
              <a:rect l="0" t="0" r="r" b="b"/>
              <a:pathLst>
                <a:path w="200" h="437">
                  <a:moveTo>
                    <a:pt x="95" y="30"/>
                  </a:moveTo>
                  <a:cubicBezTo>
                    <a:pt x="112" y="16"/>
                    <a:pt x="131" y="6"/>
                    <a:pt x="150" y="0"/>
                  </a:cubicBezTo>
                  <a:cubicBezTo>
                    <a:pt x="130" y="72"/>
                    <a:pt x="94" y="259"/>
                    <a:pt x="200" y="437"/>
                  </a:cubicBezTo>
                  <a:cubicBezTo>
                    <a:pt x="173" y="437"/>
                    <a:pt x="173" y="437"/>
                    <a:pt x="173" y="437"/>
                  </a:cubicBezTo>
                  <a:cubicBezTo>
                    <a:pt x="173" y="437"/>
                    <a:pt x="0" y="244"/>
                    <a:pt x="95" y="30"/>
                  </a:cubicBez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4" name="îšlïde"/>
            <p:cNvSpPr/>
            <p:nvPr/>
          </p:nvSpPr>
          <p:spPr bwMode="auto">
            <a:xfrm>
              <a:off x="6672410" y="5317657"/>
              <a:ext cx="194878" cy="28080"/>
            </a:xfrm>
            <a:custGeom>
              <a:avLst/>
              <a:gdLst>
                <a:gd name="T0" fmla="*/ 0 w 194"/>
                <a:gd name="T1" fmla="*/ 0 h 28"/>
                <a:gd name="T2" fmla="*/ 194 w 194"/>
                <a:gd name="T3" fmla="*/ 0 h 28"/>
                <a:gd name="T4" fmla="*/ 194 w 194"/>
                <a:gd name="T5" fmla="*/ 0 h 28"/>
                <a:gd name="T6" fmla="*/ 194 w 194"/>
                <a:gd name="T7" fmla="*/ 28 h 28"/>
                <a:gd name="T8" fmla="*/ 194 w 194"/>
                <a:gd name="T9" fmla="*/ 28 h 28"/>
                <a:gd name="T10" fmla="*/ 0 w 194"/>
                <a:gd name="T11" fmla="*/ 28 h 28"/>
                <a:gd name="T12" fmla="*/ 0 w 194"/>
                <a:gd name="T13" fmla="*/ 28 h 28"/>
                <a:gd name="T14" fmla="*/ 0 w 194"/>
                <a:gd name="T15" fmla="*/ 0 h 28"/>
                <a:gd name="T16" fmla="*/ 0 w 194"/>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 h="28">
                  <a:moveTo>
                    <a:pt x="0" y="0"/>
                  </a:moveTo>
                  <a:cubicBezTo>
                    <a:pt x="194" y="0"/>
                    <a:pt x="194" y="0"/>
                    <a:pt x="194" y="0"/>
                  </a:cubicBezTo>
                  <a:cubicBezTo>
                    <a:pt x="194" y="0"/>
                    <a:pt x="194" y="0"/>
                    <a:pt x="194" y="0"/>
                  </a:cubicBezTo>
                  <a:cubicBezTo>
                    <a:pt x="194" y="28"/>
                    <a:pt x="194" y="28"/>
                    <a:pt x="194" y="28"/>
                  </a:cubicBezTo>
                  <a:cubicBezTo>
                    <a:pt x="194" y="28"/>
                    <a:pt x="194" y="28"/>
                    <a:pt x="194" y="28"/>
                  </a:cubicBezTo>
                  <a:cubicBezTo>
                    <a:pt x="0" y="28"/>
                    <a:pt x="0" y="28"/>
                    <a:pt x="0" y="28"/>
                  </a:cubicBezTo>
                  <a:cubicBezTo>
                    <a:pt x="0" y="28"/>
                    <a:pt x="0" y="28"/>
                    <a:pt x="0" y="28"/>
                  </a:cubicBezTo>
                  <a:cubicBezTo>
                    <a:pt x="0" y="0"/>
                    <a:pt x="0" y="0"/>
                    <a:pt x="0" y="0"/>
                  </a:cubicBezTo>
                  <a:cubicBezTo>
                    <a:pt x="0" y="0"/>
                    <a:pt x="0" y="0"/>
                    <a:pt x="0" y="0"/>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5" name="ïs1îḓe"/>
            <p:cNvSpPr/>
            <p:nvPr/>
          </p:nvSpPr>
          <p:spPr bwMode="auto">
            <a:xfrm>
              <a:off x="6770691" y="5317657"/>
              <a:ext cx="96596" cy="28080"/>
            </a:xfrm>
            <a:custGeom>
              <a:avLst/>
              <a:gdLst>
                <a:gd name="T0" fmla="*/ 96 w 96"/>
                <a:gd name="T1" fmla="*/ 0 h 28"/>
                <a:gd name="T2" fmla="*/ 0 w 96"/>
                <a:gd name="T3" fmla="*/ 0 h 28"/>
                <a:gd name="T4" fmla="*/ 0 w 96"/>
                <a:gd name="T5" fmla="*/ 28 h 28"/>
                <a:gd name="T6" fmla="*/ 96 w 96"/>
                <a:gd name="T7" fmla="*/ 28 h 28"/>
                <a:gd name="T8" fmla="*/ 96 w 96"/>
                <a:gd name="T9" fmla="*/ 28 h 28"/>
                <a:gd name="T10" fmla="*/ 96 w 96"/>
                <a:gd name="T11" fmla="*/ 0 h 28"/>
                <a:gd name="T12" fmla="*/ 96 w 96"/>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96" h="28">
                  <a:moveTo>
                    <a:pt x="96" y="0"/>
                  </a:moveTo>
                  <a:cubicBezTo>
                    <a:pt x="0" y="0"/>
                    <a:pt x="0" y="0"/>
                    <a:pt x="0" y="0"/>
                  </a:cubicBezTo>
                  <a:cubicBezTo>
                    <a:pt x="0" y="28"/>
                    <a:pt x="0" y="28"/>
                    <a:pt x="0" y="28"/>
                  </a:cubicBezTo>
                  <a:cubicBezTo>
                    <a:pt x="96" y="28"/>
                    <a:pt x="96" y="28"/>
                    <a:pt x="96" y="28"/>
                  </a:cubicBezTo>
                  <a:cubicBezTo>
                    <a:pt x="96" y="28"/>
                    <a:pt x="96" y="28"/>
                    <a:pt x="96" y="28"/>
                  </a:cubicBezTo>
                  <a:cubicBezTo>
                    <a:pt x="96" y="0"/>
                    <a:pt x="96" y="0"/>
                    <a:pt x="96" y="0"/>
                  </a:cubicBezTo>
                  <a:cubicBezTo>
                    <a:pt x="96" y="0"/>
                    <a:pt x="96" y="0"/>
                    <a:pt x="96" y="0"/>
                  </a:cubicBezTo>
                  <a:close/>
                </a:path>
              </a:pathLst>
            </a:custGeom>
            <a:solidFill>
              <a:srgbClr val="1C66F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6" name="îSļîḍe"/>
            <p:cNvSpPr/>
            <p:nvPr/>
          </p:nvSpPr>
          <p:spPr bwMode="auto">
            <a:xfrm>
              <a:off x="6770129" y="4862194"/>
              <a:ext cx="97158" cy="456025"/>
            </a:xfrm>
            <a:custGeom>
              <a:avLst/>
              <a:gdLst>
                <a:gd name="T0" fmla="*/ 30 w 97"/>
                <a:gd name="T1" fmla="*/ 3 h 454"/>
                <a:gd name="T2" fmla="*/ 0 w 97"/>
                <a:gd name="T3" fmla="*/ 0 h 454"/>
                <a:gd name="T4" fmla="*/ 0 w 97"/>
                <a:gd name="T5" fmla="*/ 454 h 454"/>
                <a:gd name="T6" fmla="*/ 0 w 97"/>
                <a:gd name="T7" fmla="*/ 454 h 454"/>
                <a:gd name="T8" fmla="*/ 0 w 97"/>
                <a:gd name="T9" fmla="*/ 454 h 454"/>
                <a:gd name="T10" fmla="*/ 21 w 97"/>
                <a:gd name="T11" fmla="*/ 454 h 454"/>
                <a:gd name="T12" fmla="*/ 30 w 97"/>
                <a:gd name="T13" fmla="*/ 3 h 454"/>
              </a:gdLst>
              <a:ahLst/>
              <a:cxnLst>
                <a:cxn ang="0">
                  <a:pos x="T0" y="T1"/>
                </a:cxn>
                <a:cxn ang="0">
                  <a:pos x="T2" y="T3"/>
                </a:cxn>
                <a:cxn ang="0">
                  <a:pos x="T4" y="T5"/>
                </a:cxn>
                <a:cxn ang="0">
                  <a:pos x="T6" y="T7"/>
                </a:cxn>
                <a:cxn ang="0">
                  <a:pos x="T8" y="T9"/>
                </a:cxn>
                <a:cxn ang="0">
                  <a:pos x="T10" y="T11"/>
                </a:cxn>
                <a:cxn ang="0">
                  <a:pos x="T12" y="T13"/>
                </a:cxn>
              </a:cxnLst>
              <a:rect l="0" t="0" r="r" b="b"/>
              <a:pathLst>
                <a:path w="97" h="454">
                  <a:moveTo>
                    <a:pt x="30" y="3"/>
                  </a:moveTo>
                  <a:cubicBezTo>
                    <a:pt x="14" y="0"/>
                    <a:pt x="3" y="0"/>
                    <a:pt x="0" y="0"/>
                  </a:cubicBezTo>
                  <a:cubicBezTo>
                    <a:pt x="0" y="454"/>
                    <a:pt x="0" y="454"/>
                    <a:pt x="0" y="454"/>
                  </a:cubicBezTo>
                  <a:cubicBezTo>
                    <a:pt x="0" y="454"/>
                    <a:pt x="0" y="454"/>
                    <a:pt x="0" y="454"/>
                  </a:cubicBezTo>
                  <a:cubicBezTo>
                    <a:pt x="0" y="454"/>
                    <a:pt x="0" y="454"/>
                    <a:pt x="0" y="454"/>
                  </a:cubicBezTo>
                  <a:cubicBezTo>
                    <a:pt x="21" y="454"/>
                    <a:pt x="21" y="454"/>
                    <a:pt x="21" y="454"/>
                  </a:cubicBezTo>
                  <a:cubicBezTo>
                    <a:pt x="97" y="180"/>
                    <a:pt x="52" y="47"/>
                    <a:pt x="30" y="3"/>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7" name="î$ľíďê"/>
            <p:cNvSpPr/>
            <p:nvPr/>
          </p:nvSpPr>
          <p:spPr bwMode="auto">
            <a:xfrm>
              <a:off x="5190329" y="4861071"/>
              <a:ext cx="535211" cy="457148"/>
            </a:xfrm>
            <a:custGeom>
              <a:avLst/>
              <a:gdLst>
                <a:gd name="T0" fmla="*/ 470 w 532"/>
                <a:gd name="T1" fmla="*/ 128 h 455"/>
                <a:gd name="T2" fmla="*/ 266 w 532"/>
                <a:gd name="T3" fmla="*/ 1 h 455"/>
                <a:gd name="T4" fmla="*/ 266 w 532"/>
                <a:gd name="T5" fmla="*/ 1 h 455"/>
                <a:gd name="T6" fmla="*/ 62 w 532"/>
                <a:gd name="T7" fmla="*/ 128 h 455"/>
                <a:gd name="T8" fmla="*/ 171 w 532"/>
                <a:gd name="T9" fmla="*/ 455 h 455"/>
                <a:gd name="T10" fmla="*/ 266 w 532"/>
                <a:gd name="T11" fmla="*/ 455 h 455"/>
                <a:gd name="T12" fmla="*/ 266 w 532"/>
                <a:gd name="T13" fmla="*/ 455 h 455"/>
                <a:gd name="T14" fmla="*/ 361 w 532"/>
                <a:gd name="T15" fmla="*/ 455 h 455"/>
                <a:gd name="T16" fmla="*/ 470 w 532"/>
                <a:gd name="T17" fmla="*/ 128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2" h="455">
                  <a:moveTo>
                    <a:pt x="470" y="128"/>
                  </a:moveTo>
                  <a:cubicBezTo>
                    <a:pt x="427" y="0"/>
                    <a:pt x="277" y="1"/>
                    <a:pt x="266" y="1"/>
                  </a:cubicBezTo>
                  <a:cubicBezTo>
                    <a:pt x="266" y="1"/>
                    <a:pt x="266" y="1"/>
                    <a:pt x="266" y="1"/>
                  </a:cubicBezTo>
                  <a:cubicBezTo>
                    <a:pt x="254" y="1"/>
                    <a:pt x="105" y="1"/>
                    <a:pt x="62" y="128"/>
                  </a:cubicBezTo>
                  <a:cubicBezTo>
                    <a:pt x="0" y="313"/>
                    <a:pt x="171" y="455"/>
                    <a:pt x="171" y="455"/>
                  </a:cubicBezTo>
                  <a:cubicBezTo>
                    <a:pt x="266" y="455"/>
                    <a:pt x="266" y="455"/>
                    <a:pt x="266" y="455"/>
                  </a:cubicBezTo>
                  <a:cubicBezTo>
                    <a:pt x="266" y="455"/>
                    <a:pt x="266" y="455"/>
                    <a:pt x="266" y="455"/>
                  </a:cubicBezTo>
                  <a:cubicBezTo>
                    <a:pt x="361" y="455"/>
                    <a:pt x="361" y="455"/>
                    <a:pt x="361" y="455"/>
                  </a:cubicBezTo>
                  <a:cubicBezTo>
                    <a:pt x="361" y="455"/>
                    <a:pt x="532" y="313"/>
                    <a:pt x="470" y="1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8" name="ïŝḻîḓé"/>
            <p:cNvSpPr/>
            <p:nvPr/>
          </p:nvSpPr>
          <p:spPr bwMode="auto">
            <a:xfrm>
              <a:off x="5362181" y="5340683"/>
              <a:ext cx="191508" cy="133662"/>
            </a:xfrm>
            <a:custGeom>
              <a:avLst/>
              <a:gdLst>
                <a:gd name="T0" fmla="*/ 190 w 190"/>
                <a:gd name="T1" fmla="*/ 1 h 133"/>
                <a:gd name="T2" fmla="*/ 189 w 190"/>
                <a:gd name="T3" fmla="*/ 0 h 133"/>
                <a:gd name="T4" fmla="*/ 127 w 190"/>
                <a:gd name="T5" fmla="*/ 0 h 133"/>
                <a:gd name="T6" fmla="*/ 125 w 190"/>
                <a:gd name="T7" fmla="*/ 0 h 133"/>
                <a:gd name="T8" fmla="*/ 65 w 190"/>
                <a:gd name="T9" fmla="*/ 0 h 133"/>
                <a:gd name="T10" fmla="*/ 63 w 190"/>
                <a:gd name="T11" fmla="*/ 0 h 133"/>
                <a:gd name="T12" fmla="*/ 1 w 190"/>
                <a:gd name="T13" fmla="*/ 0 h 133"/>
                <a:gd name="T14" fmla="*/ 0 w 190"/>
                <a:gd name="T15" fmla="*/ 1 h 133"/>
                <a:gd name="T16" fmla="*/ 0 w 190"/>
                <a:gd name="T17" fmla="*/ 2 h 133"/>
                <a:gd name="T18" fmla="*/ 0 w 190"/>
                <a:gd name="T19" fmla="*/ 2 h 133"/>
                <a:gd name="T20" fmla="*/ 25 w 190"/>
                <a:gd name="T21" fmla="*/ 133 h 133"/>
                <a:gd name="T22" fmla="*/ 28 w 190"/>
                <a:gd name="T23" fmla="*/ 132 h 133"/>
                <a:gd name="T24" fmla="*/ 10 w 190"/>
                <a:gd name="T25" fmla="*/ 38 h 133"/>
                <a:gd name="T26" fmla="*/ 180 w 190"/>
                <a:gd name="T27" fmla="*/ 38 h 133"/>
                <a:gd name="T28" fmla="*/ 162 w 190"/>
                <a:gd name="T29" fmla="*/ 132 h 133"/>
                <a:gd name="T30" fmla="*/ 165 w 190"/>
                <a:gd name="T31" fmla="*/ 133 h 133"/>
                <a:gd name="T32" fmla="*/ 190 w 190"/>
                <a:gd name="T33" fmla="*/ 2 h 133"/>
                <a:gd name="T34" fmla="*/ 190 w 190"/>
                <a:gd name="T35" fmla="*/ 2 h 133"/>
                <a:gd name="T36" fmla="*/ 190 w 190"/>
                <a:gd name="T37" fmla="*/ 1 h 133"/>
                <a:gd name="T38" fmla="*/ 185 w 190"/>
                <a:gd name="T39" fmla="*/ 3 h 133"/>
                <a:gd name="T40" fmla="*/ 157 w 190"/>
                <a:gd name="T41" fmla="*/ 34 h 133"/>
                <a:gd name="T42" fmla="*/ 129 w 190"/>
                <a:gd name="T43" fmla="*/ 3 h 133"/>
                <a:gd name="T44" fmla="*/ 185 w 190"/>
                <a:gd name="T45" fmla="*/ 3 h 133"/>
                <a:gd name="T46" fmla="*/ 154 w 190"/>
                <a:gd name="T47" fmla="*/ 35 h 133"/>
                <a:gd name="T48" fmla="*/ 98 w 190"/>
                <a:gd name="T49" fmla="*/ 35 h 133"/>
                <a:gd name="T50" fmla="*/ 126 w 190"/>
                <a:gd name="T51" fmla="*/ 4 h 133"/>
                <a:gd name="T52" fmla="*/ 154 w 190"/>
                <a:gd name="T53" fmla="*/ 35 h 133"/>
                <a:gd name="T54" fmla="*/ 123 w 190"/>
                <a:gd name="T55" fmla="*/ 3 h 133"/>
                <a:gd name="T56" fmla="*/ 95 w 190"/>
                <a:gd name="T57" fmla="*/ 34 h 133"/>
                <a:gd name="T58" fmla="*/ 67 w 190"/>
                <a:gd name="T59" fmla="*/ 3 h 133"/>
                <a:gd name="T60" fmla="*/ 123 w 190"/>
                <a:gd name="T61" fmla="*/ 3 h 133"/>
                <a:gd name="T62" fmla="*/ 92 w 190"/>
                <a:gd name="T63" fmla="*/ 35 h 133"/>
                <a:gd name="T64" fmla="*/ 36 w 190"/>
                <a:gd name="T65" fmla="*/ 35 h 133"/>
                <a:gd name="T66" fmla="*/ 64 w 190"/>
                <a:gd name="T67" fmla="*/ 4 h 133"/>
                <a:gd name="T68" fmla="*/ 92 w 190"/>
                <a:gd name="T69" fmla="*/ 35 h 133"/>
                <a:gd name="T70" fmla="*/ 61 w 190"/>
                <a:gd name="T71" fmla="*/ 3 h 133"/>
                <a:gd name="T72" fmla="*/ 33 w 190"/>
                <a:gd name="T73" fmla="*/ 34 h 133"/>
                <a:gd name="T74" fmla="*/ 5 w 190"/>
                <a:gd name="T75" fmla="*/ 3 h 133"/>
                <a:gd name="T76" fmla="*/ 61 w 190"/>
                <a:gd name="T77" fmla="*/ 3 h 133"/>
                <a:gd name="T78" fmla="*/ 4 w 190"/>
                <a:gd name="T79" fmla="*/ 6 h 133"/>
                <a:gd name="T80" fmla="*/ 30 w 190"/>
                <a:gd name="T81" fmla="*/ 35 h 133"/>
                <a:gd name="T82" fmla="*/ 9 w 190"/>
                <a:gd name="T83" fmla="*/ 35 h 133"/>
                <a:gd name="T84" fmla="*/ 4 w 190"/>
                <a:gd name="T85" fmla="*/ 6 h 133"/>
                <a:gd name="T86" fmla="*/ 160 w 190"/>
                <a:gd name="T87" fmla="*/ 35 h 133"/>
                <a:gd name="T88" fmla="*/ 186 w 190"/>
                <a:gd name="T89" fmla="*/ 6 h 133"/>
                <a:gd name="T90" fmla="*/ 181 w 190"/>
                <a:gd name="T91" fmla="*/ 35 h 133"/>
                <a:gd name="T92" fmla="*/ 160 w 190"/>
                <a:gd name="T93" fmla="*/ 35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0" h="133">
                  <a:moveTo>
                    <a:pt x="190" y="1"/>
                  </a:moveTo>
                  <a:cubicBezTo>
                    <a:pt x="190" y="0"/>
                    <a:pt x="189" y="0"/>
                    <a:pt x="189" y="0"/>
                  </a:cubicBezTo>
                  <a:cubicBezTo>
                    <a:pt x="127" y="0"/>
                    <a:pt x="127" y="0"/>
                    <a:pt x="127" y="0"/>
                  </a:cubicBezTo>
                  <a:cubicBezTo>
                    <a:pt x="125" y="0"/>
                    <a:pt x="125" y="0"/>
                    <a:pt x="125" y="0"/>
                  </a:cubicBezTo>
                  <a:cubicBezTo>
                    <a:pt x="65" y="0"/>
                    <a:pt x="65" y="0"/>
                    <a:pt x="65" y="0"/>
                  </a:cubicBezTo>
                  <a:cubicBezTo>
                    <a:pt x="63" y="0"/>
                    <a:pt x="63" y="0"/>
                    <a:pt x="63" y="0"/>
                  </a:cubicBezTo>
                  <a:cubicBezTo>
                    <a:pt x="1" y="0"/>
                    <a:pt x="1" y="0"/>
                    <a:pt x="1" y="0"/>
                  </a:cubicBezTo>
                  <a:cubicBezTo>
                    <a:pt x="1" y="0"/>
                    <a:pt x="0" y="0"/>
                    <a:pt x="0" y="1"/>
                  </a:cubicBezTo>
                  <a:cubicBezTo>
                    <a:pt x="0" y="1"/>
                    <a:pt x="0" y="1"/>
                    <a:pt x="0" y="2"/>
                  </a:cubicBezTo>
                  <a:cubicBezTo>
                    <a:pt x="0" y="2"/>
                    <a:pt x="0" y="2"/>
                    <a:pt x="0" y="2"/>
                  </a:cubicBezTo>
                  <a:cubicBezTo>
                    <a:pt x="25" y="133"/>
                    <a:pt x="25" y="133"/>
                    <a:pt x="25" y="133"/>
                  </a:cubicBezTo>
                  <a:cubicBezTo>
                    <a:pt x="28" y="132"/>
                    <a:pt x="28" y="132"/>
                    <a:pt x="28" y="132"/>
                  </a:cubicBezTo>
                  <a:cubicBezTo>
                    <a:pt x="10" y="38"/>
                    <a:pt x="10" y="38"/>
                    <a:pt x="10" y="38"/>
                  </a:cubicBezTo>
                  <a:cubicBezTo>
                    <a:pt x="180" y="38"/>
                    <a:pt x="180" y="38"/>
                    <a:pt x="180" y="38"/>
                  </a:cubicBezTo>
                  <a:cubicBezTo>
                    <a:pt x="162" y="132"/>
                    <a:pt x="162" y="132"/>
                    <a:pt x="162" y="132"/>
                  </a:cubicBezTo>
                  <a:cubicBezTo>
                    <a:pt x="165" y="133"/>
                    <a:pt x="165" y="133"/>
                    <a:pt x="165" y="133"/>
                  </a:cubicBezTo>
                  <a:cubicBezTo>
                    <a:pt x="190" y="2"/>
                    <a:pt x="190" y="2"/>
                    <a:pt x="190" y="2"/>
                  </a:cubicBezTo>
                  <a:cubicBezTo>
                    <a:pt x="190" y="2"/>
                    <a:pt x="190" y="2"/>
                    <a:pt x="190" y="2"/>
                  </a:cubicBezTo>
                  <a:cubicBezTo>
                    <a:pt x="190" y="1"/>
                    <a:pt x="190" y="1"/>
                    <a:pt x="190" y="1"/>
                  </a:cubicBezTo>
                  <a:close/>
                  <a:moveTo>
                    <a:pt x="185" y="3"/>
                  </a:moveTo>
                  <a:cubicBezTo>
                    <a:pt x="157" y="34"/>
                    <a:pt x="157" y="34"/>
                    <a:pt x="157" y="34"/>
                  </a:cubicBezTo>
                  <a:cubicBezTo>
                    <a:pt x="129" y="3"/>
                    <a:pt x="129" y="3"/>
                    <a:pt x="129" y="3"/>
                  </a:cubicBezTo>
                  <a:lnTo>
                    <a:pt x="185" y="3"/>
                  </a:lnTo>
                  <a:close/>
                  <a:moveTo>
                    <a:pt x="154" y="35"/>
                  </a:moveTo>
                  <a:cubicBezTo>
                    <a:pt x="98" y="35"/>
                    <a:pt x="98" y="35"/>
                    <a:pt x="98" y="35"/>
                  </a:cubicBezTo>
                  <a:cubicBezTo>
                    <a:pt x="126" y="4"/>
                    <a:pt x="126" y="4"/>
                    <a:pt x="126" y="4"/>
                  </a:cubicBezTo>
                  <a:lnTo>
                    <a:pt x="154" y="35"/>
                  </a:lnTo>
                  <a:close/>
                  <a:moveTo>
                    <a:pt x="123" y="3"/>
                  </a:moveTo>
                  <a:cubicBezTo>
                    <a:pt x="95" y="34"/>
                    <a:pt x="95" y="34"/>
                    <a:pt x="95" y="34"/>
                  </a:cubicBezTo>
                  <a:cubicBezTo>
                    <a:pt x="67" y="3"/>
                    <a:pt x="67" y="3"/>
                    <a:pt x="67" y="3"/>
                  </a:cubicBezTo>
                  <a:lnTo>
                    <a:pt x="123" y="3"/>
                  </a:lnTo>
                  <a:close/>
                  <a:moveTo>
                    <a:pt x="92" y="35"/>
                  </a:moveTo>
                  <a:cubicBezTo>
                    <a:pt x="36" y="35"/>
                    <a:pt x="36" y="35"/>
                    <a:pt x="36" y="35"/>
                  </a:cubicBezTo>
                  <a:cubicBezTo>
                    <a:pt x="64" y="4"/>
                    <a:pt x="64" y="4"/>
                    <a:pt x="64" y="4"/>
                  </a:cubicBezTo>
                  <a:lnTo>
                    <a:pt x="92" y="35"/>
                  </a:lnTo>
                  <a:close/>
                  <a:moveTo>
                    <a:pt x="61" y="3"/>
                  </a:moveTo>
                  <a:cubicBezTo>
                    <a:pt x="33" y="34"/>
                    <a:pt x="33" y="34"/>
                    <a:pt x="33" y="34"/>
                  </a:cubicBezTo>
                  <a:cubicBezTo>
                    <a:pt x="5" y="3"/>
                    <a:pt x="5" y="3"/>
                    <a:pt x="5" y="3"/>
                  </a:cubicBezTo>
                  <a:lnTo>
                    <a:pt x="61" y="3"/>
                  </a:lnTo>
                  <a:close/>
                  <a:moveTo>
                    <a:pt x="4" y="6"/>
                  </a:moveTo>
                  <a:cubicBezTo>
                    <a:pt x="30" y="35"/>
                    <a:pt x="30" y="35"/>
                    <a:pt x="30" y="35"/>
                  </a:cubicBezTo>
                  <a:cubicBezTo>
                    <a:pt x="9" y="35"/>
                    <a:pt x="9" y="35"/>
                    <a:pt x="9" y="35"/>
                  </a:cubicBezTo>
                  <a:lnTo>
                    <a:pt x="4" y="6"/>
                  </a:lnTo>
                  <a:close/>
                  <a:moveTo>
                    <a:pt x="160" y="35"/>
                  </a:moveTo>
                  <a:cubicBezTo>
                    <a:pt x="186" y="6"/>
                    <a:pt x="186" y="6"/>
                    <a:pt x="186" y="6"/>
                  </a:cubicBezTo>
                  <a:cubicBezTo>
                    <a:pt x="181" y="35"/>
                    <a:pt x="181" y="35"/>
                    <a:pt x="181" y="35"/>
                  </a:cubicBezTo>
                  <a:lnTo>
                    <a:pt x="160" y="3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9" name="išlîḋê"/>
            <p:cNvSpPr/>
            <p:nvPr/>
          </p:nvSpPr>
          <p:spPr bwMode="auto">
            <a:xfrm>
              <a:off x="5362181" y="5340683"/>
              <a:ext cx="191508" cy="133662"/>
            </a:xfrm>
            <a:custGeom>
              <a:avLst/>
              <a:gdLst>
                <a:gd name="T0" fmla="*/ 190 w 190"/>
                <a:gd name="T1" fmla="*/ 1 h 133"/>
                <a:gd name="T2" fmla="*/ 189 w 190"/>
                <a:gd name="T3" fmla="*/ 0 h 133"/>
                <a:gd name="T4" fmla="*/ 127 w 190"/>
                <a:gd name="T5" fmla="*/ 0 h 133"/>
                <a:gd name="T6" fmla="*/ 125 w 190"/>
                <a:gd name="T7" fmla="*/ 0 h 133"/>
                <a:gd name="T8" fmla="*/ 65 w 190"/>
                <a:gd name="T9" fmla="*/ 0 h 133"/>
                <a:gd name="T10" fmla="*/ 63 w 190"/>
                <a:gd name="T11" fmla="*/ 0 h 133"/>
                <a:gd name="T12" fmla="*/ 1 w 190"/>
                <a:gd name="T13" fmla="*/ 0 h 133"/>
                <a:gd name="T14" fmla="*/ 0 w 190"/>
                <a:gd name="T15" fmla="*/ 1 h 133"/>
                <a:gd name="T16" fmla="*/ 0 w 190"/>
                <a:gd name="T17" fmla="*/ 2 h 133"/>
                <a:gd name="T18" fmla="*/ 0 w 190"/>
                <a:gd name="T19" fmla="*/ 2 h 133"/>
                <a:gd name="T20" fmla="*/ 25 w 190"/>
                <a:gd name="T21" fmla="*/ 133 h 133"/>
                <a:gd name="T22" fmla="*/ 28 w 190"/>
                <a:gd name="T23" fmla="*/ 132 h 133"/>
                <a:gd name="T24" fmla="*/ 10 w 190"/>
                <a:gd name="T25" fmla="*/ 38 h 133"/>
                <a:gd name="T26" fmla="*/ 180 w 190"/>
                <a:gd name="T27" fmla="*/ 38 h 133"/>
                <a:gd name="T28" fmla="*/ 162 w 190"/>
                <a:gd name="T29" fmla="*/ 132 h 133"/>
                <a:gd name="T30" fmla="*/ 165 w 190"/>
                <a:gd name="T31" fmla="*/ 133 h 133"/>
                <a:gd name="T32" fmla="*/ 190 w 190"/>
                <a:gd name="T33" fmla="*/ 2 h 133"/>
                <a:gd name="T34" fmla="*/ 190 w 190"/>
                <a:gd name="T35" fmla="*/ 2 h 133"/>
                <a:gd name="T36" fmla="*/ 190 w 190"/>
                <a:gd name="T37" fmla="*/ 1 h 133"/>
                <a:gd name="T38" fmla="*/ 185 w 190"/>
                <a:gd name="T39" fmla="*/ 3 h 133"/>
                <a:gd name="T40" fmla="*/ 157 w 190"/>
                <a:gd name="T41" fmla="*/ 34 h 133"/>
                <a:gd name="T42" fmla="*/ 129 w 190"/>
                <a:gd name="T43" fmla="*/ 3 h 133"/>
                <a:gd name="T44" fmla="*/ 185 w 190"/>
                <a:gd name="T45" fmla="*/ 3 h 133"/>
                <a:gd name="T46" fmla="*/ 154 w 190"/>
                <a:gd name="T47" fmla="*/ 35 h 133"/>
                <a:gd name="T48" fmla="*/ 98 w 190"/>
                <a:gd name="T49" fmla="*/ 35 h 133"/>
                <a:gd name="T50" fmla="*/ 126 w 190"/>
                <a:gd name="T51" fmla="*/ 4 h 133"/>
                <a:gd name="T52" fmla="*/ 154 w 190"/>
                <a:gd name="T53" fmla="*/ 35 h 133"/>
                <a:gd name="T54" fmla="*/ 123 w 190"/>
                <a:gd name="T55" fmla="*/ 3 h 133"/>
                <a:gd name="T56" fmla="*/ 95 w 190"/>
                <a:gd name="T57" fmla="*/ 34 h 133"/>
                <a:gd name="T58" fmla="*/ 67 w 190"/>
                <a:gd name="T59" fmla="*/ 3 h 133"/>
                <a:gd name="T60" fmla="*/ 123 w 190"/>
                <a:gd name="T61" fmla="*/ 3 h 133"/>
                <a:gd name="T62" fmla="*/ 92 w 190"/>
                <a:gd name="T63" fmla="*/ 35 h 133"/>
                <a:gd name="T64" fmla="*/ 36 w 190"/>
                <a:gd name="T65" fmla="*/ 35 h 133"/>
                <a:gd name="T66" fmla="*/ 64 w 190"/>
                <a:gd name="T67" fmla="*/ 4 h 133"/>
                <a:gd name="T68" fmla="*/ 92 w 190"/>
                <a:gd name="T69" fmla="*/ 35 h 133"/>
                <a:gd name="T70" fmla="*/ 61 w 190"/>
                <a:gd name="T71" fmla="*/ 3 h 133"/>
                <a:gd name="T72" fmla="*/ 33 w 190"/>
                <a:gd name="T73" fmla="*/ 34 h 133"/>
                <a:gd name="T74" fmla="*/ 5 w 190"/>
                <a:gd name="T75" fmla="*/ 3 h 133"/>
                <a:gd name="T76" fmla="*/ 61 w 190"/>
                <a:gd name="T77" fmla="*/ 3 h 133"/>
                <a:gd name="T78" fmla="*/ 4 w 190"/>
                <a:gd name="T79" fmla="*/ 6 h 133"/>
                <a:gd name="T80" fmla="*/ 30 w 190"/>
                <a:gd name="T81" fmla="*/ 35 h 133"/>
                <a:gd name="T82" fmla="*/ 9 w 190"/>
                <a:gd name="T83" fmla="*/ 35 h 133"/>
                <a:gd name="T84" fmla="*/ 4 w 190"/>
                <a:gd name="T85" fmla="*/ 6 h 133"/>
                <a:gd name="T86" fmla="*/ 160 w 190"/>
                <a:gd name="T87" fmla="*/ 35 h 133"/>
                <a:gd name="T88" fmla="*/ 186 w 190"/>
                <a:gd name="T89" fmla="*/ 6 h 133"/>
                <a:gd name="T90" fmla="*/ 181 w 190"/>
                <a:gd name="T91" fmla="*/ 35 h 133"/>
                <a:gd name="T92" fmla="*/ 160 w 190"/>
                <a:gd name="T93" fmla="*/ 35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0" h="133">
                  <a:moveTo>
                    <a:pt x="190" y="1"/>
                  </a:moveTo>
                  <a:cubicBezTo>
                    <a:pt x="190" y="0"/>
                    <a:pt x="189" y="0"/>
                    <a:pt x="189" y="0"/>
                  </a:cubicBezTo>
                  <a:cubicBezTo>
                    <a:pt x="127" y="0"/>
                    <a:pt x="127" y="0"/>
                    <a:pt x="127" y="0"/>
                  </a:cubicBezTo>
                  <a:cubicBezTo>
                    <a:pt x="125" y="0"/>
                    <a:pt x="125" y="0"/>
                    <a:pt x="125" y="0"/>
                  </a:cubicBezTo>
                  <a:cubicBezTo>
                    <a:pt x="65" y="0"/>
                    <a:pt x="65" y="0"/>
                    <a:pt x="65" y="0"/>
                  </a:cubicBezTo>
                  <a:cubicBezTo>
                    <a:pt x="63" y="0"/>
                    <a:pt x="63" y="0"/>
                    <a:pt x="63" y="0"/>
                  </a:cubicBezTo>
                  <a:cubicBezTo>
                    <a:pt x="1" y="0"/>
                    <a:pt x="1" y="0"/>
                    <a:pt x="1" y="0"/>
                  </a:cubicBezTo>
                  <a:cubicBezTo>
                    <a:pt x="1" y="0"/>
                    <a:pt x="0" y="0"/>
                    <a:pt x="0" y="1"/>
                  </a:cubicBezTo>
                  <a:cubicBezTo>
                    <a:pt x="0" y="1"/>
                    <a:pt x="0" y="1"/>
                    <a:pt x="0" y="2"/>
                  </a:cubicBezTo>
                  <a:cubicBezTo>
                    <a:pt x="0" y="2"/>
                    <a:pt x="0" y="2"/>
                    <a:pt x="0" y="2"/>
                  </a:cubicBezTo>
                  <a:cubicBezTo>
                    <a:pt x="25" y="133"/>
                    <a:pt x="25" y="133"/>
                    <a:pt x="25" y="133"/>
                  </a:cubicBezTo>
                  <a:cubicBezTo>
                    <a:pt x="28" y="132"/>
                    <a:pt x="28" y="132"/>
                    <a:pt x="28" y="132"/>
                  </a:cubicBezTo>
                  <a:cubicBezTo>
                    <a:pt x="10" y="38"/>
                    <a:pt x="10" y="38"/>
                    <a:pt x="10" y="38"/>
                  </a:cubicBezTo>
                  <a:cubicBezTo>
                    <a:pt x="180" y="38"/>
                    <a:pt x="180" y="38"/>
                    <a:pt x="180" y="38"/>
                  </a:cubicBezTo>
                  <a:cubicBezTo>
                    <a:pt x="162" y="132"/>
                    <a:pt x="162" y="132"/>
                    <a:pt x="162" y="132"/>
                  </a:cubicBezTo>
                  <a:cubicBezTo>
                    <a:pt x="165" y="133"/>
                    <a:pt x="165" y="133"/>
                    <a:pt x="165" y="133"/>
                  </a:cubicBezTo>
                  <a:cubicBezTo>
                    <a:pt x="190" y="2"/>
                    <a:pt x="190" y="2"/>
                    <a:pt x="190" y="2"/>
                  </a:cubicBezTo>
                  <a:cubicBezTo>
                    <a:pt x="190" y="2"/>
                    <a:pt x="190" y="2"/>
                    <a:pt x="190" y="2"/>
                  </a:cubicBezTo>
                  <a:cubicBezTo>
                    <a:pt x="190" y="1"/>
                    <a:pt x="190" y="1"/>
                    <a:pt x="190" y="1"/>
                  </a:cubicBezTo>
                  <a:close/>
                  <a:moveTo>
                    <a:pt x="185" y="3"/>
                  </a:moveTo>
                  <a:cubicBezTo>
                    <a:pt x="157" y="34"/>
                    <a:pt x="157" y="34"/>
                    <a:pt x="157" y="34"/>
                  </a:cubicBezTo>
                  <a:cubicBezTo>
                    <a:pt x="129" y="3"/>
                    <a:pt x="129" y="3"/>
                    <a:pt x="129" y="3"/>
                  </a:cubicBezTo>
                  <a:lnTo>
                    <a:pt x="185" y="3"/>
                  </a:lnTo>
                  <a:close/>
                  <a:moveTo>
                    <a:pt x="154" y="35"/>
                  </a:moveTo>
                  <a:cubicBezTo>
                    <a:pt x="98" y="35"/>
                    <a:pt x="98" y="35"/>
                    <a:pt x="98" y="35"/>
                  </a:cubicBezTo>
                  <a:cubicBezTo>
                    <a:pt x="126" y="4"/>
                    <a:pt x="126" y="4"/>
                    <a:pt x="126" y="4"/>
                  </a:cubicBezTo>
                  <a:lnTo>
                    <a:pt x="154" y="35"/>
                  </a:lnTo>
                  <a:close/>
                  <a:moveTo>
                    <a:pt x="123" y="3"/>
                  </a:moveTo>
                  <a:cubicBezTo>
                    <a:pt x="95" y="34"/>
                    <a:pt x="95" y="34"/>
                    <a:pt x="95" y="34"/>
                  </a:cubicBezTo>
                  <a:cubicBezTo>
                    <a:pt x="67" y="3"/>
                    <a:pt x="67" y="3"/>
                    <a:pt x="67" y="3"/>
                  </a:cubicBezTo>
                  <a:lnTo>
                    <a:pt x="123" y="3"/>
                  </a:lnTo>
                  <a:close/>
                  <a:moveTo>
                    <a:pt x="92" y="35"/>
                  </a:moveTo>
                  <a:cubicBezTo>
                    <a:pt x="36" y="35"/>
                    <a:pt x="36" y="35"/>
                    <a:pt x="36" y="35"/>
                  </a:cubicBezTo>
                  <a:cubicBezTo>
                    <a:pt x="64" y="4"/>
                    <a:pt x="64" y="4"/>
                    <a:pt x="64" y="4"/>
                  </a:cubicBezTo>
                  <a:lnTo>
                    <a:pt x="92" y="35"/>
                  </a:lnTo>
                  <a:close/>
                  <a:moveTo>
                    <a:pt x="61" y="3"/>
                  </a:moveTo>
                  <a:cubicBezTo>
                    <a:pt x="33" y="34"/>
                    <a:pt x="33" y="34"/>
                    <a:pt x="33" y="34"/>
                  </a:cubicBezTo>
                  <a:cubicBezTo>
                    <a:pt x="5" y="3"/>
                    <a:pt x="5" y="3"/>
                    <a:pt x="5" y="3"/>
                  </a:cubicBezTo>
                  <a:lnTo>
                    <a:pt x="61" y="3"/>
                  </a:lnTo>
                  <a:close/>
                  <a:moveTo>
                    <a:pt x="4" y="6"/>
                  </a:moveTo>
                  <a:cubicBezTo>
                    <a:pt x="30" y="35"/>
                    <a:pt x="30" y="35"/>
                    <a:pt x="30" y="35"/>
                  </a:cubicBezTo>
                  <a:cubicBezTo>
                    <a:pt x="9" y="35"/>
                    <a:pt x="9" y="35"/>
                    <a:pt x="9" y="35"/>
                  </a:cubicBezTo>
                  <a:lnTo>
                    <a:pt x="4" y="6"/>
                  </a:lnTo>
                  <a:close/>
                  <a:moveTo>
                    <a:pt x="160" y="35"/>
                  </a:moveTo>
                  <a:cubicBezTo>
                    <a:pt x="186" y="6"/>
                    <a:pt x="186" y="6"/>
                    <a:pt x="186" y="6"/>
                  </a:cubicBezTo>
                  <a:cubicBezTo>
                    <a:pt x="181" y="35"/>
                    <a:pt x="181" y="35"/>
                    <a:pt x="181" y="35"/>
                  </a:cubicBezTo>
                  <a:lnTo>
                    <a:pt x="160" y="35"/>
                  </a:lnTo>
                  <a:close/>
                </a:path>
              </a:pathLst>
            </a:custGeom>
            <a:noFill/>
            <a:ln w="11113" cap="flat">
              <a:solidFill>
                <a:srgbClr val="FFFFFF"/>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endParaRPr>
                <a:cs typeface="+mn-ea"/>
                <a:sym typeface="+mn-lt"/>
              </a:endParaRPr>
            </a:p>
          </p:txBody>
        </p:sp>
        <p:sp>
          <p:nvSpPr>
            <p:cNvPr id="480" name="íŝ1íḓe"/>
            <p:cNvSpPr/>
            <p:nvPr/>
          </p:nvSpPr>
          <p:spPr bwMode="auto">
            <a:xfrm>
              <a:off x="5386330" y="5479400"/>
              <a:ext cx="143210" cy="97158"/>
            </a:xfrm>
            <a:custGeom>
              <a:avLst/>
              <a:gdLst>
                <a:gd name="T0" fmla="*/ 0 w 142"/>
                <a:gd name="T1" fmla="*/ 0 h 97"/>
                <a:gd name="T2" fmla="*/ 14 w 142"/>
                <a:gd name="T3" fmla="*/ 93 h 97"/>
                <a:gd name="T4" fmla="*/ 19 w 142"/>
                <a:gd name="T5" fmla="*/ 97 h 97"/>
                <a:gd name="T6" fmla="*/ 123 w 142"/>
                <a:gd name="T7" fmla="*/ 97 h 97"/>
                <a:gd name="T8" fmla="*/ 128 w 142"/>
                <a:gd name="T9" fmla="*/ 93 h 97"/>
                <a:gd name="T10" fmla="*/ 142 w 142"/>
                <a:gd name="T11" fmla="*/ 0 h 97"/>
                <a:gd name="T12" fmla="*/ 0 w 14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42" h="97">
                  <a:moveTo>
                    <a:pt x="0" y="0"/>
                  </a:moveTo>
                  <a:cubicBezTo>
                    <a:pt x="14" y="93"/>
                    <a:pt x="14" y="93"/>
                    <a:pt x="14" y="93"/>
                  </a:cubicBezTo>
                  <a:cubicBezTo>
                    <a:pt x="15" y="95"/>
                    <a:pt x="17" y="97"/>
                    <a:pt x="19" y="97"/>
                  </a:cubicBezTo>
                  <a:cubicBezTo>
                    <a:pt x="123" y="97"/>
                    <a:pt x="123" y="97"/>
                    <a:pt x="123" y="97"/>
                  </a:cubicBezTo>
                  <a:cubicBezTo>
                    <a:pt x="125" y="97"/>
                    <a:pt x="127" y="95"/>
                    <a:pt x="128" y="93"/>
                  </a:cubicBezTo>
                  <a:cubicBezTo>
                    <a:pt x="142" y="0"/>
                    <a:pt x="142" y="0"/>
                    <a:pt x="142" y="0"/>
                  </a:cubicBezTo>
                  <a:lnTo>
                    <a:pt x="0" y="0"/>
                  </a:lnTo>
                  <a:close/>
                </a:path>
              </a:pathLst>
            </a:custGeom>
            <a:solidFill>
              <a:srgbClr val="9E5A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81" name="íŝḷiḍè"/>
            <p:cNvSpPr/>
            <p:nvPr/>
          </p:nvSpPr>
          <p:spPr bwMode="auto">
            <a:xfrm>
              <a:off x="5458216" y="5479400"/>
              <a:ext cx="71324" cy="97158"/>
            </a:xfrm>
            <a:custGeom>
              <a:avLst/>
              <a:gdLst>
                <a:gd name="T0" fmla="*/ 0 w 71"/>
                <a:gd name="T1" fmla="*/ 0 h 97"/>
                <a:gd name="T2" fmla="*/ 0 w 71"/>
                <a:gd name="T3" fmla="*/ 97 h 97"/>
                <a:gd name="T4" fmla="*/ 52 w 71"/>
                <a:gd name="T5" fmla="*/ 97 h 97"/>
                <a:gd name="T6" fmla="*/ 57 w 71"/>
                <a:gd name="T7" fmla="*/ 93 h 97"/>
                <a:gd name="T8" fmla="*/ 71 w 71"/>
                <a:gd name="T9" fmla="*/ 0 h 97"/>
                <a:gd name="T10" fmla="*/ 0 w 71"/>
                <a:gd name="T11" fmla="*/ 0 h 97"/>
              </a:gdLst>
              <a:ahLst/>
              <a:cxnLst>
                <a:cxn ang="0">
                  <a:pos x="T0" y="T1"/>
                </a:cxn>
                <a:cxn ang="0">
                  <a:pos x="T2" y="T3"/>
                </a:cxn>
                <a:cxn ang="0">
                  <a:pos x="T4" y="T5"/>
                </a:cxn>
                <a:cxn ang="0">
                  <a:pos x="T6" y="T7"/>
                </a:cxn>
                <a:cxn ang="0">
                  <a:pos x="T8" y="T9"/>
                </a:cxn>
                <a:cxn ang="0">
                  <a:pos x="T10" y="T11"/>
                </a:cxn>
              </a:cxnLst>
              <a:rect l="0" t="0" r="r" b="b"/>
              <a:pathLst>
                <a:path w="71" h="97">
                  <a:moveTo>
                    <a:pt x="0" y="0"/>
                  </a:moveTo>
                  <a:cubicBezTo>
                    <a:pt x="0" y="97"/>
                    <a:pt x="0" y="97"/>
                    <a:pt x="0" y="97"/>
                  </a:cubicBezTo>
                  <a:cubicBezTo>
                    <a:pt x="52" y="97"/>
                    <a:pt x="52" y="97"/>
                    <a:pt x="52" y="97"/>
                  </a:cubicBezTo>
                  <a:cubicBezTo>
                    <a:pt x="54" y="97"/>
                    <a:pt x="56" y="95"/>
                    <a:pt x="57" y="93"/>
                  </a:cubicBezTo>
                  <a:cubicBezTo>
                    <a:pt x="71" y="0"/>
                    <a:pt x="71" y="0"/>
                    <a:pt x="71" y="0"/>
                  </a:cubicBezTo>
                  <a:lnTo>
                    <a:pt x="0" y="0"/>
                  </a:lnTo>
                  <a:close/>
                </a:path>
              </a:pathLst>
            </a:custGeom>
            <a:solidFill>
              <a:srgbClr val="954A3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82" name="ísľîḑê"/>
            <p:cNvSpPr/>
            <p:nvPr/>
          </p:nvSpPr>
          <p:spPr bwMode="auto">
            <a:xfrm>
              <a:off x="5379591" y="5465360"/>
              <a:ext cx="156688" cy="16848"/>
            </a:xfrm>
            <a:custGeom>
              <a:avLst/>
              <a:gdLst>
                <a:gd name="T0" fmla="*/ 147 w 156"/>
                <a:gd name="T1" fmla="*/ 17 h 17"/>
                <a:gd name="T2" fmla="*/ 9 w 156"/>
                <a:gd name="T3" fmla="*/ 17 h 17"/>
                <a:gd name="T4" fmla="*/ 0 w 156"/>
                <a:gd name="T5" fmla="*/ 8 h 17"/>
                <a:gd name="T6" fmla="*/ 0 w 156"/>
                <a:gd name="T7" fmla="*/ 8 h 17"/>
                <a:gd name="T8" fmla="*/ 9 w 156"/>
                <a:gd name="T9" fmla="*/ 0 h 17"/>
                <a:gd name="T10" fmla="*/ 147 w 156"/>
                <a:gd name="T11" fmla="*/ 0 h 17"/>
                <a:gd name="T12" fmla="*/ 156 w 156"/>
                <a:gd name="T13" fmla="*/ 8 h 17"/>
                <a:gd name="T14" fmla="*/ 156 w 156"/>
                <a:gd name="T15" fmla="*/ 8 h 17"/>
                <a:gd name="T16" fmla="*/ 147 w 156"/>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17">
                  <a:moveTo>
                    <a:pt x="147" y="17"/>
                  </a:moveTo>
                  <a:cubicBezTo>
                    <a:pt x="9" y="17"/>
                    <a:pt x="9" y="17"/>
                    <a:pt x="9" y="17"/>
                  </a:cubicBezTo>
                  <a:cubicBezTo>
                    <a:pt x="4" y="17"/>
                    <a:pt x="0" y="13"/>
                    <a:pt x="0" y="8"/>
                  </a:cubicBezTo>
                  <a:cubicBezTo>
                    <a:pt x="0" y="8"/>
                    <a:pt x="0" y="8"/>
                    <a:pt x="0" y="8"/>
                  </a:cubicBezTo>
                  <a:cubicBezTo>
                    <a:pt x="0" y="4"/>
                    <a:pt x="4" y="0"/>
                    <a:pt x="9" y="0"/>
                  </a:cubicBezTo>
                  <a:cubicBezTo>
                    <a:pt x="147" y="0"/>
                    <a:pt x="147" y="0"/>
                    <a:pt x="147" y="0"/>
                  </a:cubicBezTo>
                  <a:cubicBezTo>
                    <a:pt x="152" y="0"/>
                    <a:pt x="156" y="4"/>
                    <a:pt x="156" y="8"/>
                  </a:cubicBezTo>
                  <a:cubicBezTo>
                    <a:pt x="156" y="8"/>
                    <a:pt x="156" y="8"/>
                    <a:pt x="156" y="8"/>
                  </a:cubicBezTo>
                  <a:cubicBezTo>
                    <a:pt x="156" y="13"/>
                    <a:pt x="152" y="17"/>
                    <a:pt x="147" y="17"/>
                  </a:cubicBezTo>
                  <a:close/>
                </a:path>
              </a:pathLst>
            </a:custGeom>
            <a:solidFill>
              <a:srgbClr val="77392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83" name="ïṡḻídè"/>
            <p:cNvSpPr/>
            <p:nvPr/>
          </p:nvSpPr>
          <p:spPr bwMode="auto">
            <a:xfrm>
              <a:off x="5486296" y="5465921"/>
              <a:ext cx="28080" cy="41559"/>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2" y="41"/>
                    <a:pt x="14" y="41"/>
                  </a:cubicBezTo>
                  <a:cubicBezTo>
                    <a:pt x="7"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84" name="íSľíḑê"/>
            <p:cNvSpPr/>
            <p:nvPr/>
          </p:nvSpPr>
          <p:spPr bwMode="auto">
            <a:xfrm>
              <a:off x="5443614" y="5465921"/>
              <a:ext cx="28642" cy="41559"/>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1" y="41"/>
                    <a:pt x="14" y="41"/>
                  </a:cubicBezTo>
                  <a:cubicBezTo>
                    <a:pt x="6"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85" name="îşḷîḋê"/>
            <p:cNvSpPr/>
            <p:nvPr/>
          </p:nvSpPr>
          <p:spPr bwMode="auto">
            <a:xfrm>
              <a:off x="5401493" y="5465921"/>
              <a:ext cx="27519" cy="41559"/>
            </a:xfrm>
            <a:custGeom>
              <a:avLst/>
              <a:gdLst>
                <a:gd name="T0" fmla="*/ 27 w 27"/>
                <a:gd name="T1" fmla="*/ 28 h 41"/>
                <a:gd name="T2" fmla="*/ 14 w 27"/>
                <a:gd name="T3" fmla="*/ 41 h 41"/>
                <a:gd name="T4" fmla="*/ 0 w 27"/>
                <a:gd name="T5" fmla="*/ 28 h 41"/>
                <a:gd name="T6" fmla="*/ 14 w 27"/>
                <a:gd name="T7" fmla="*/ 0 h 41"/>
                <a:gd name="T8" fmla="*/ 27 w 27"/>
                <a:gd name="T9" fmla="*/ 28 h 41"/>
              </a:gdLst>
              <a:ahLst/>
              <a:cxnLst>
                <a:cxn ang="0">
                  <a:pos x="T0" y="T1"/>
                </a:cxn>
                <a:cxn ang="0">
                  <a:pos x="T2" y="T3"/>
                </a:cxn>
                <a:cxn ang="0">
                  <a:pos x="T4" y="T5"/>
                </a:cxn>
                <a:cxn ang="0">
                  <a:pos x="T6" y="T7"/>
                </a:cxn>
                <a:cxn ang="0">
                  <a:pos x="T8" y="T9"/>
                </a:cxn>
              </a:cxnLst>
              <a:rect l="0" t="0" r="r" b="b"/>
              <a:pathLst>
                <a:path w="27" h="41">
                  <a:moveTo>
                    <a:pt x="27" y="28"/>
                  </a:moveTo>
                  <a:cubicBezTo>
                    <a:pt x="27" y="35"/>
                    <a:pt x="21" y="41"/>
                    <a:pt x="14" y="41"/>
                  </a:cubicBezTo>
                  <a:cubicBezTo>
                    <a:pt x="6" y="41"/>
                    <a:pt x="0" y="35"/>
                    <a:pt x="0" y="28"/>
                  </a:cubicBezTo>
                  <a:cubicBezTo>
                    <a:pt x="0" y="20"/>
                    <a:pt x="14" y="0"/>
                    <a:pt x="14" y="0"/>
                  </a:cubicBezTo>
                  <a:cubicBezTo>
                    <a:pt x="14" y="0"/>
                    <a:pt x="27" y="20"/>
                    <a:pt x="27"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86" name="isľiḓe"/>
            <p:cNvSpPr/>
            <p:nvPr/>
          </p:nvSpPr>
          <p:spPr bwMode="auto">
            <a:xfrm>
              <a:off x="5458216" y="5465921"/>
              <a:ext cx="14040" cy="41559"/>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7"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87" name="iṧlîḍé"/>
            <p:cNvSpPr/>
            <p:nvPr/>
          </p:nvSpPr>
          <p:spPr bwMode="auto">
            <a:xfrm>
              <a:off x="5500336" y="5465921"/>
              <a:ext cx="14040" cy="41559"/>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8"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88" name="íṩlíďê"/>
            <p:cNvSpPr/>
            <p:nvPr/>
          </p:nvSpPr>
          <p:spPr bwMode="auto">
            <a:xfrm>
              <a:off x="5415534" y="5465921"/>
              <a:ext cx="13479" cy="41559"/>
            </a:xfrm>
            <a:custGeom>
              <a:avLst/>
              <a:gdLst>
                <a:gd name="T0" fmla="*/ 0 w 13"/>
                <a:gd name="T1" fmla="*/ 0 h 41"/>
                <a:gd name="T2" fmla="*/ 0 w 13"/>
                <a:gd name="T3" fmla="*/ 41 h 41"/>
                <a:gd name="T4" fmla="*/ 13 w 13"/>
                <a:gd name="T5" fmla="*/ 28 h 41"/>
                <a:gd name="T6" fmla="*/ 0 w 13"/>
                <a:gd name="T7" fmla="*/ 0 h 41"/>
              </a:gdLst>
              <a:ahLst/>
              <a:cxnLst>
                <a:cxn ang="0">
                  <a:pos x="T0" y="T1"/>
                </a:cxn>
                <a:cxn ang="0">
                  <a:pos x="T2" y="T3"/>
                </a:cxn>
                <a:cxn ang="0">
                  <a:pos x="T4" y="T5"/>
                </a:cxn>
                <a:cxn ang="0">
                  <a:pos x="T6" y="T7"/>
                </a:cxn>
              </a:cxnLst>
              <a:rect l="0" t="0" r="r" b="b"/>
              <a:pathLst>
                <a:path w="13" h="41">
                  <a:moveTo>
                    <a:pt x="0" y="0"/>
                  </a:moveTo>
                  <a:cubicBezTo>
                    <a:pt x="0" y="41"/>
                    <a:pt x="0" y="41"/>
                    <a:pt x="0" y="41"/>
                  </a:cubicBezTo>
                  <a:cubicBezTo>
                    <a:pt x="7" y="41"/>
                    <a:pt x="13" y="35"/>
                    <a:pt x="13" y="28"/>
                  </a:cubicBezTo>
                  <a:cubicBezTo>
                    <a:pt x="13"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89" name="ïSļîdé"/>
            <p:cNvSpPr/>
            <p:nvPr/>
          </p:nvSpPr>
          <p:spPr bwMode="auto">
            <a:xfrm>
              <a:off x="5495282" y="5460305"/>
              <a:ext cx="11232" cy="10671"/>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0" name="ïs1ïḍè"/>
            <p:cNvSpPr/>
            <p:nvPr/>
          </p:nvSpPr>
          <p:spPr bwMode="auto">
            <a:xfrm>
              <a:off x="5452038" y="5460305"/>
              <a:ext cx="11794" cy="10671"/>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1" name="îṥḻîḍè"/>
            <p:cNvSpPr/>
            <p:nvPr/>
          </p:nvSpPr>
          <p:spPr bwMode="auto">
            <a:xfrm>
              <a:off x="5409917" y="5460305"/>
              <a:ext cx="10671" cy="10671"/>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2" name="íŝļïḋe"/>
            <p:cNvSpPr/>
            <p:nvPr/>
          </p:nvSpPr>
          <p:spPr bwMode="auto">
            <a:xfrm>
              <a:off x="5393631" y="5522643"/>
              <a:ext cx="128608" cy="16848"/>
            </a:xfrm>
            <a:custGeom>
              <a:avLst/>
              <a:gdLst>
                <a:gd name="T0" fmla="*/ 226 w 229"/>
                <a:gd name="T1" fmla="*/ 30 h 30"/>
                <a:gd name="T2" fmla="*/ 229 w 229"/>
                <a:gd name="T3" fmla="*/ 0 h 30"/>
                <a:gd name="T4" fmla="*/ 0 w 229"/>
                <a:gd name="T5" fmla="*/ 0 h 30"/>
                <a:gd name="T6" fmla="*/ 3 w 229"/>
                <a:gd name="T7" fmla="*/ 30 h 30"/>
                <a:gd name="T8" fmla="*/ 226 w 229"/>
                <a:gd name="T9" fmla="*/ 30 h 30"/>
              </a:gdLst>
              <a:ahLst/>
              <a:cxnLst>
                <a:cxn ang="0">
                  <a:pos x="T0" y="T1"/>
                </a:cxn>
                <a:cxn ang="0">
                  <a:pos x="T2" y="T3"/>
                </a:cxn>
                <a:cxn ang="0">
                  <a:pos x="T4" y="T5"/>
                </a:cxn>
                <a:cxn ang="0">
                  <a:pos x="T6" y="T7"/>
                </a:cxn>
                <a:cxn ang="0">
                  <a:pos x="T8" y="T9"/>
                </a:cxn>
              </a:cxnLst>
              <a:rect l="0" t="0" r="r" b="b"/>
              <a:pathLst>
                <a:path w="229" h="30">
                  <a:moveTo>
                    <a:pt x="226" y="30"/>
                  </a:moveTo>
                  <a:lnTo>
                    <a:pt x="229" y="0"/>
                  </a:lnTo>
                  <a:lnTo>
                    <a:pt x="0" y="0"/>
                  </a:lnTo>
                  <a:lnTo>
                    <a:pt x="3" y="30"/>
                  </a:lnTo>
                  <a:lnTo>
                    <a:pt x="226" y="30"/>
                  </a:lnTo>
                  <a:close/>
                </a:path>
              </a:pathLst>
            </a:custGeom>
            <a:solidFill>
              <a:srgbClr val="41B79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3" name="iŝļîde"/>
            <p:cNvSpPr/>
            <p:nvPr/>
          </p:nvSpPr>
          <p:spPr bwMode="auto">
            <a:xfrm>
              <a:off x="5458216" y="5522643"/>
              <a:ext cx="64023" cy="16848"/>
            </a:xfrm>
            <a:custGeom>
              <a:avLst/>
              <a:gdLst>
                <a:gd name="T0" fmla="*/ 0 w 114"/>
                <a:gd name="T1" fmla="*/ 30 h 30"/>
                <a:gd name="T2" fmla="*/ 111 w 114"/>
                <a:gd name="T3" fmla="*/ 30 h 30"/>
                <a:gd name="T4" fmla="*/ 114 w 114"/>
                <a:gd name="T5" fmla="*/ 0 h 30"/>
                <a:gd name="T6" fmla="*/ 0 w 114"/>
                <a:gd name="T7" fmla="*/ 0 h 30"/>
                <a:gd name="T8" fmla="*/ 0 w 114"/>
                <a:gd name="T9" fmla="*/ 30 h 30"/>
              </a:gdLst>
              <a:ahLst/>
              <a:cxnLst>
                <a:cxn ang="0">
                  <a:pos x="T0" y="T1"/>
                </a:cxn>
                <a:cxn ang="0">
                  <a:pos x="T2" y="T3"/>
                </a:cxn>
                <a:cxn ang="0">
                  <a:pos x="T4" y="T5"/>
                </a:cxn>
                <a:cxn ang="0">
                  <a:pos x="T6" y="T7"/>
                </a:cxn>
                <a:cxn ang="0">
                  <a:pos x="T8" y="T9"/>
                </a:cxn>
              </a:cxnLst>
              <a:rect l="0" t="0" r="r" b="b"/>
              <a:pathLst>
                <a:path w="114" h="30">
                  <a:moveTo>
                    <a:pt x="0" y="30"/>
                  </a:moveTo>
                  <a:lnTo>
                    <a:pt x="111" y="30"/>
                  </a:lnTo>
                  <a:lnTo>
                    <a:pt x="114" y="0"/>
                  </a:lnTo>
                  <a:lnTo>
                    <a:pt x="0" y="0"/>
                  </a:lnTo>
                  <a:lnTo>
                    <a:pt x="0" y="30"/>
                  </a:lnTo>
                  <a:close/>
                </a:path>
              </a:pathLst>
            </a:custGeom>
            <a:solidFill>
              <a:srgbClr val="22996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4" name="îś1ïḓe"/>
            <p:cNvSpPr/>
            <p:nvPr/>
          </p:nvSpPr>
          <p:spPr bwMode="auto">
            <a:xfrm>
              <a:off x="5395316" y="5539492"/>
              <a:ext cx="125238" cy="7301"/>
            </a:xfrm>
            <a:custGeom>
              <a:avLst/>
              <a:gdLst>
                <a:gd name="T0" fmla="*/ 223 w 223"/>
                <a:gd name="T1" fmla="*/ 0 h 13"/>
                <a:gd name="T2" fmla="*/ 0 w 223"/>
                <a:gd name="T3" fmla="*/ 0 h 13"/>
                <a:gd name="T4" fmla="*/ 2 w 223"/>
                <a:gd name="T5" fmla="*/ 13 h 13"/>
                <a:gd name="T6" fmla="*/ 221 w 223"/>
                <a:gd name="T7" fmla="*/ 13 h 13"/>
                <a:gd name="T8" fmla="*/ 223 w 223"/>
                <a:gd name="T9" fmla="*/ 0 h 13"/>
              </a:gdLst>
              <a:ahLst/>
              <a:cxnLst>
                <a:cxn ang="0">
                  <a:pos x="T0" y="T1"/>
                </a:cxn>
                <a:cxn ang="0">
                  <a:pos x="T2" y="T3"/>
                </a:cxn>
                <a:cxn ang="0">
                  <a:pos x="T4" y="T5"/>
                </a:cxn>
                <a:cxn ang="0">
                  <a:pos x="T6" y="T7"/>
                </a:cxn>
                <a:cxn ang="0">
                  <a:pos x="T8" y="T9"/>
                </a:cxn>
              </a:cxnLst>
              <a:rect l="0" t="0" r="r" b="b"/>
              <a:pathLst>
                <a:path w="223" h="13">
                  <a:moveTo>
                    <a:pt x="223" y="0"/>
                  </a:moveTo>
                  <a:lnTo>
                    <a:pt x="0" y="0"/>
                  </a:lnTo>
                  <a:lnTo>
                    <a:pt x="2" y="13"/>
                  </a:lnTo>
                  <a:lnTo>
                    <a:pt x="221" y="13"/>
                  </a:lnTo>
                  <a:lnTo>
                    <a:pt x="223" y="0"/>
                  </a:lnTo>
                  <a:close/>
                </a:path>
              </a:pathLst>
            </a:custGeom>
            <a:solidFill>
              <a:srgbClr val="56CCA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5" name="iṡḻîḋé"/>
            <p:cNvSpPr/>
            <p:nvPr/>
          </p:nvSpPr>
          <p:spPr bwMode="auto">
            <a:xfrm>
              <a:off x="5458216" y="5539492"/>
              <a:ext cx="62339" cy="7301"/>
            </a:xfrm>
            <a:custGeom>
              <a:avLst/>
              <a:gdLst>
                <a:gd name="T0" fmla="*/ 0 w 111"/>
                <a:gd name="T1" fmla="*/ 13 h 13"/>
                <a:gd name="T2" fmla="*/ 109 w 111"/>
                <a:gd name="T3" fmla="*/ 13 h 13"/>
                <a:gd name="T4" fmla="*/ 111 w 111"/>
                <a:gd name="T5" fmla="*/ 0 h 13"/>
                <a:gd name="T6" fmla="*/ 0 w 111"/>
                <a:gd name="T7" fmla="*/ 0 h 13"/>
                <a:gd name="T8" fmla="*/ 0 w 111"/>
                <a:gd name="T9" fmla="*/ 13 h 13"/>
              </a:gdLst>
              <a:ahLst/>
              <a:cxnLst>
                <a:cxn ang="0">
                  <a:pos x="T0" y="T1"/>
                </a:cxn>
                <a:cxn ang="0">
                  <a:pos x="T2" y="T3"/>
                </a:cxn>
                <a:cxn ang="0">
                  <a:pos x="T4" y="T5"/>
                </a:cxn>
                <a:cxn ang="0">
                  <a:pos x="T6" y="T7"/>
                </a:cxn>
                <a:cxn ang="0">
                  <a:pos x="T8" y="T9"/>
                </a:cxn>
              </a:cxnLst>
              <a:rect l="0" t="0" r="r" b="b"/>
              <a:pathLst>
                <a:path w="111" h="13">
                  <a:moveTo>
                    <a:pt x="0" y="13"/>
                  </a:moveTo>
                  <a:lnTo>
                    <a:pt x="109" y="13"/>
                  </a:lnTo>
                  <a:lnTo>
                    <a:pt x="111" y="0"/>
                  </a:lnTo>
                  <a:lnTo>
                    <a:pt x="0" y="0"/>
                  </a:lnTo>
                  <a:lnTo>
                    <a:pt x="0" y="13"/>
                  </a:lnTo>
                  <a:close/>
                </a:path>
              </a:pathLst>
            </a:custGeom>
            <a:solidFill>
              <a:srgbClr val="41B79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6" name="i$ľïdê"/>
            <p:cNvSpPr/>
            <p:nvPr/>
          </p:nvSpPr>
          <p:spPr bwMode="auto">
            <a:xfrm>
              <a:off x="5360496" y="4862194"/>
              <a:ext cx="194878" cy="456025"/>
            </a:xfrm>
            <a:custGeom>
              <a:avLst/>
              <a:gdLst>
                <a:gd name="T0" fmla="*/ 127 w 194"/>
                <a:gd name="T1" fmla="*/ 3 h 454"/>
                <a:gd name="T2" fmla="*/ 97 w 194"/>
                <a:gd name="T3" fmla="*/ 0 h 454"/>
                <a:gd name="T4" fmla="*/ 67 w 194"/>
                <a:gd name="T5" fmla="*/ 3 h 454"/>
                <a:gd name="T6" fmla="*/ 76 w 194"/>
                <a:gd name="T7" fmla="*/ 454 h 454"/>
                <a:gd name="T8" fmla="*/ 97 w 194"/>
                <a:gd name="T9" fmla="*/ 454 h 454"/>
                <a:gd name="T10" fmla="*/ 97 w 194"/>
                <a:gd name="T11" fmla="*/ 454 h 454"/>
                <a:gd name="T12" fmla="*/ 118 w 194"/>
                <a:gd name="T13" fmla="*/ 454 h 454"/>
                <a:gd name="T14" fmla="*/ 127 w 194"/>
                <a:gd name="T15" fmla="*/ 3 h 4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54">
                  <a:moveTo>
                    <a:pt x="127" y="3"/>
                  </a:moveTo>
                  <a:cubicBezTo>
                    <a:pt x="111" y="0"/>
                    <a:pt x="100" y="0"/>
                    <a:pt x="97" y="0"/>
                  </a:cubicBezTo>
                  <a:cubicBezTo>
                    <a:pt x="94" y="0"/>
                    <a:pt x="83" y="0"/>
                    <a:pt x="67" y="3"/>
                  </a:cubicBezTo>
                  <a:cubicBezTo>
                    <a:pt x="45" y="47"/>
                    <a:pt x="0" y="180"/>
                    <a:pt x="76" y="454"/>
                  </a:cubicBezTo>
                  <a:cubicBezTo>
                    <a:pt x="97" y="454"/>
                    <a:pt x="97" y="454"/>
                    <a:pt x="97" y="454"/>
                  </a:cubicBezTo>
                  <a:cubicBezTo>
                    <a:pt x="97" y="454"/>
                    <a:pt x="97" y="454"/>
                    <a:pt x="97" y="454"/>
                  </a:cubicBezTo>
                  <a:cubicBezTo>
                    <a:pt x="118" y="454"/>
                    <a:pt x="118" y="454"/>
                    <a:pt x="118" y="454"/>
                  </a:cubicBezTo>
                  <a:cubicBezTo>
                    <a:pt x="194" y="180"/>
                    <a:pt x="149" y="47"/>
                    <a:pt x="127" y="3"/>
                  </a:cubicBezTo>
                  <a:close/>
                </a:path>
              </a:pathLst>
            </a:custGeom>
            <a:solidFill>
              <a:srgbClr val="56CCA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7" name="îṣḻïďe"/>
            <p:cNvSpPr/>
            <p:nvPr/>
          </p:nvSpPr>
          <p:spPr bwMode="auto">
            <a:xfrm>
              <a:off x="5501459" y="4879604"/>
              <a:ext cx="202178" cy="438615"/>
            </a:xfrm>
            <a:custGeom>
              <a:avLst/>
              <a:gdLst>
                <a:gd name="T0" fmla="*/ 106 w 201"/>
                <a:gd name="T1" fmla="*/ 30 h 437"/>
                <a:gd name="T2" fmla="*/ 50 w 201"/>
                <a:gd name="T3" fmla="*/ 0 h 437"/>
                <a:gd name="T4" fmla="*/ 0 w 201"/>
                <a:gd name="T5" fmla="*/ 437 h 437"/>
                <a:gd name="T6" fmla="*/ 27 w 201"/>
                <a:gd name="T7" fmla="*/ 437 h 437"/>
                <a:gd name="T8" fmla="*/ 106 w 201"/>
                <a:gd name="T9" fmla="*/ 30 h 437"/>
              </a:gdLst>
              <a:ahLst/>
              <a:cxnLst>
                <a:cxn ang="0">
                  <a:pos x="T0" y="T1"/>
                </a:cxn>
                <a:cxn ang="0">
                  <a:pos x="T2" y="T3"/>
                </a:cxn>
                <a:cxn ang="0">
                  <a:pos x="T4" y="T5"/>
                </a:cxn>
                <a:cxn ang="0">
                  <a:pos x="T6" y="T7"/>
                </a:cxn>
                <a:cxn ang="0">
                  <a:pos x="T8" y="T9"/>
                </a:cxn>
              </a:cxnLst>
              <a:rect l="0" t="0" r="r" b="b"/>
              <a:pathLst>
                <a:path w="201" h="437">
                  <a:moveTo>
                    <a:pt x="106" y="30"/>
                  </a:moveTo>
                  <a:cubicBezTo>
                    <a:pt x="88" y="16"/>
                    <a:pt x="69" y="6"/>
                    <a:pt x="50" y="0"/>
                  </a:cubicBezTo>
                  <a:cubicBezTo>
                    <a:pt x="70" y="72"/>
                    <a:pt x="106" y="259"/>
                    <a:pt x="0" y="437"/>
                  </a:cubicBezTo>
                  <a:cubicBezTo>
                    <a:pt x="27" y="437"/>
                    <a:pt x="27" y="437"/>
                    <a:pt x="27" y="437"/>
                  </a:cubicBezTo>
                  <a:cubicBezTo>
                    <a:pt x="27" y="437"/>
                    <a:pt x="201" y="244"/>
                    <a:pt x="106" y="30"/>
                  </a:cubicBezTo>
                  <a:close/>
                </a:path>
              </a:pathLst>
            </a:custGeom>
            <a:solidFill>
              <a:srgbClr val="56CCA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8" name="íSḷíḑè"/>
            <p:cNvSpPr/>
            <p:nvPr/>
          </p:nvSpPr>
          <p:spPr bwMode="auto">
            <a:xfrm>
              <a:off x="5213355" y="4879604"/>
              <a:ext cx="201055" cy="438615"/>
            </a:xfrm>
            <a:custGeom>
              <a:avLst/>
              <a:gdLst>
                <a:gd name="T0" fmla="*/ 95 w 200"/>
                <a:gd name="T1" fmla="*/ 30 h 437"/>
                <a:gd name="T2" fmla="*/ 150 w 200"/>
                <a:gd name="T3" fmla="*/ 0 h 437"/>
                <a:gd name="T4" fmla="*/ 200 w 200"/>
                <a:gd name="T5" fmla="*/ 437 h 437"/>
                <a:gd name="T6" fmla="*/ 173 w 200"/>
                <a:gd name="T7" fmla="*/ 437 h 437"/>
                <a:gd name="T8" fmla="*/ 95 w 200"/>
                <a:gd name="T9" fmla="*/ 30 h 437"/>
              </a:gdLst>
              <a:ahLst/>
              <a:cxnLst>
                <a:cxn ang="0">
                  <a:pos x="T0" y="T1"/>
                </a:cxn>
                <a:cxn ang="0">
                  <a:pos x="T2" y="T3"/>
                </a:cxn>
                <a:cxn ang="0">
                  <a:pos x="T4" y="T5"/>
                </a:cxn>
                <a:cxn ang="0">
                  <a:pos x="T6" y="T7"/>
                </a:cxn>
                <a:cxn ang="0">
                  <a:pos x="T8" y="T9"/>
                </a:cxn>
              </a:cxnLst>
              <a:rect l="0" t="0" r="r" b="b"/>
              <a:pathLst>
                <a:path w="200" h="437">
                  <a:moveTo>
                    <a:pt x="95" y="30"/>
                  </a:moveTo>
                  <a:cubicBezTo>
                    <a:pt x="112" y="16"/>
                    <a:pt x="131" y="6"/>
                    <a:pt x="150" y="0"/>
                  </a:cubicBezTo>
                  <a:cubicBezTo>
                    <a:pt x="130" y="72"/>
                    <a:pt x="94" y="259"/>
                    <a:pt x="200" y="437"/>
                  </a:cubicBezTo>
                  <a:cubicBezTo>
                    <a:pt x="173" y="437"/>
                    <a:pt x="173" y="437"/>
                    <a:pt x="173" y="437"/>
                  </a:cubicBezTo>
                  <a:cubicBezTo>
                    <a:pt x="173" y="437"/>
                    <a:pt x="0" y="244"/>
                    <a:pt x="95" y="30"/>
                  </a:cubicBezTo>
                  <a:close/>
                </a:path>
              </a:pathLst>
            </a:custGeom>
            <a:solidFill>
              <a:srgbClr val="56CCA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9" name="i$1ïḍe"/>
            <p:cNvSpPr/>
            <p:nvPr/>
          </p:nvSpPr>
          <p:spPr bwMode="auto">
            <a:xfrm>
              <a:off x="5359373" y="5317657"/>
              <a:ext cx="196001" cy="28080"/>
            </a:xfrm>
            <a:custGeom>
              <a:avLst/>
              <a:gdLst>
                <a:gd name="T0" fmla="*/ 1 w 195"/>
                <a:gd name="T1" fmla="*/ 0 h 28"/>
                <a:gd name="T2" fmla="*/ 195 w 195"/>
                <a:gd name="T3" fmla="*/ 0 h 28"/>
                <a:gd name="T4" fmla="*/ 195 w 195"/>
                <a:gd name="T5" fmla="*/ 0 h 28"/>
                <a:gd name="T6" fmla="*/ 195 w 195"/>
                <a:gd name="T7" fmla="*/ 28 h 28"/>
                <a:gd name="T8" fmla="*/ 195 w 195"/>
                <a:gd name="T9" fmla="*/ 28 h 28"/>
                <a:gd name="T10" fmla="*/ 1 w 195"/>
                <a:gd name="T11" fmla="*/ 28 h 28"/>
                <a:gd name="T12" fmla="*/ 0 w 195"/>
                <a:gd name="T13" fmla="*/ 28 h 28"/>
                <a:gd name="T14" fmla="*/ 0 w 195"/>
                <a:gd name="T15" fmla="*/ 0 h 28"/>
                <a:gd name="T16" fmla="*/ 1 w 195"/>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5" h="28">
                  <a:moveTo>
                    <a:pt x="1" y="0"/>
                  </a:moveTo>
                  <a:cubicBezTo>
                    <a:pt x="195" y="0"/>
                    <a:pt x="195" y="0"/>
                    <a:pt x="195" y="0"/>
                  </a:cubicBezTo>
                  <a:cubicBezTo>
                    <a:pt x="195" y="0"/>
                    <a:pt x="195" y="0"/>
                    <a:pt x="195" y="0"/>
                  </a:cubicBezTo>
                  <a:cubicBezTo>
                    <a:pt x="195" y="28"/>
                    <a:pt x="195" y="28"/>
                    <a:pt x="195" y="28"/>
                  </a:cubicBezTo>
                  <a:cubicBezTo>
                    <a:pt x="195" y="28"/>
                    <a:pt x="195" y="28"/>
                    <a:pt x="195" y="28"/>
                  </a:cubicBezTo>
                  <a:cubicBezTo>
                    <a:pt x="1" y="28"/>
                    <a:pt x="1" y="28"/>
                    <a:pt x="1" y="28"/>
                  </a:cubicBezTo>
                  <a:cubicBezTo>
                    <a:pt x="0" y="28"/>
                    <a:pt x="0" y="28"/>
                    <a:pt x="0" y="28"/>
                  </a:cubicBezTo>
                  <a:cubicBezTo>
                    <a:pt x="0" y="0"/>
                    <a:pt x="0" y="0"/>
                    <a:pt x="0" y="0"/>
                  </a:cubicBezTo>
                  <a:cubicBezTo>
                    <a:pt x="0" y="0"/>
                    <a:pt x="0" y="0"/>
                    <a:pt x="1" y="0"/>
                  </a:cubicBezTo>
                  <a:close/>
                </a:path>
              </a:pathLst>
            </a:custGeom>
            <a:solidFill>
              <a:srgbClr val="41B79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00" name="íṣḷïḑe"/>
            <p:cNvSpPr/>
            <p:nvPr/>
          </p:nvSpPr>
          <p:spPr bwMode="auto">
            <a:xfrm>
              <a:off x="5458216" y="5317657"/>
              <a:ext cx="97158" cy="28080"/>
            </a:xfrm>
            <a:custGeom>
              <a:avLst/>
              <a:gdLst>
                <a:gd name="T0" fmla="*/ 97 w 97"/>
                <a:gd name="T1" fmla="*/ 0 h 28"/>
                <a:gd name="T2" fmla="*/ 0 w 97"/>
                <a:gd name="T3" fmla="*/ 0 h 28"/>
                <a:gd name="T4" fmla="*/ 0 w 97"/>
                <a:gd name="T5" fmla="*/ 28 h 28"/>
                <a:gd name="T6" fmla="*/ 97 w 97"/>
                <a:gd name="T7" fmla="*/ 28 h 28"/>
                <a:gd name="T8" fmla="*/ 97 w 97"/>
                <a:gd name="T9" fmla="*/ 28 h 28"/>
                <a:gd name="T10" fmla="*/ 97 w 97"/>
                <a:gd name="T11" fmla="*/ 0 h 28"/>
                <a:gd name="T12" fmla="*/ 97 w 97"/>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97" h="28">
                  <a:moveTo>
                    <a:pt x="97" y="0"/>
                  </a:moveTo>
                  <a:cubicBezTo>
                    <a:pt x="0" y="0"/>
                    <a:pt x="0" y="0"/>
                    <a:pt x="0" y="0"/>
                  </a:cubicBezTo>
                  <a:cubicBezTo>
                    <a:pt x="0" y="28"/>
                    <a:pt x="0" y="28"/>
                    <a:pt x="0" y="28"/>
                  </a:cubicBezTo>
                  <a:cubicBezTo>
                    <a:pt x="97" y="28"/>
                    <a:pt x="97" y="28"/>
                    <a:pt x="97" y="28"/>
                  </a:cubicBezTo>
                  <a:cubicBezTo>
                    <a:pt x="97" y="28"/>
                    <a:pt x="97" y="28"/>
                    <a:pt x="97" y="28"/>
                  </a:cubicBezTo>
                  <a:cubicBezTo>
                    <a:pt x="97" y="0"/>
                    <a:pt x="97" y="0"/>
                    <a:pt x="97" y="0"/>
                  </a:cubicBezTo>
                  <a:cubicBezTo>
                    <a:pt x="97" y="0"/>
                    <a:pt x="97" y="0"/>
                    <a:pt x="97" y="0"/>
                  </a:cubicBezTo>
                  <a:close/>
                </a:path>
              </a:pathLst>
            </a:custGeom>
            <a:solidFill>
              <a:srgbClr val="22996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01" name="íŝļïḓe"/>
            <p:cNvSpPr/>
            <p:nvPr/>
          </p:nvSpPr>
          <p:spPr bwMode="auto">
            <a:xfrm>
              <a:off x="5458216" y="4862194"/>
              <a:ext cx="97158" cy="456025"/>
            </a:xfrm>
            <a:custGeom>
              <a:avLst/>
              <a:gdLst>
                <a:gd name="T0" fmla="*/ 30 w 97"/>
                <a:gd name="T1" fmla="*/ 3 h 454"/>
                <a:gd name="T2" fmla="*/ 0 w 97"/>
                <a:gd name="T3" fmla="*/ 0 h 454"/>
                <a:gd name="T4" fmla="*/ 0 w 97"/>
                <a:gd name="T5" fmla="*/ 454 h 454"/>
                <a:gd name="T6" fmla="*/ 0 w 97"/>
                <a:gd name="T7" fmla="*/ 454 h 454"/>
                <a:gd name="T8" fmla="*/ 0 w 97"/>
                <a:gd name="T9" fmla="*/ 454 h 454"/>
                <a:gd name="T10" fmla="*/ 21 w 97"/>
                <a:gd name="T11" fmla="*/ 454 h 454"/>
                <a:gd name="T12" fmla="*/ 30 w 97"/>
                <a:gd name="T13" fmla="*/ 3 h 454"/>
              </a:gdLst>
              <a:ahLst/>
              <a:cxnLst>
                <a:cxn ang="0">
                  <a:pos x="T0" y="T1"/>
                </a:cxn>
                <a:cxn ang="0">
                  <a:pos x="T2" y="T3"/>
                </a:cxn>
                <a:cxn ang="0">
                  <a:pos x="T4" y="T5"/>
                </a:cxn>
                <a:cxn ang="0">
                  <a:pos x="T6" y="T7"/>
                </a:cxn>
                <a:cxn ang="0">
                  <a:pos x="T8" y="T9"/>
                </a:cxn>
                <a:cxn ang="0">
                  <a:pos x="T10" y="T11"/>
                </a:cxn>
                <a:cxn ang="0">
                  <a:pos x="T12" y="T13"/>
                </a:cxn>
              </a:cxnLst>
              <a:rect l="0" t="0" r="r" b="b"/>
              <a:pathLst>
                <a:path w="97" h="454">
                  <a:moveTo>
                    <a:pt x="30" y="3"/>
                  </a:moveTo>
                  <a:cubicBezTo>
                    <a:pt x="14" y="0"/>
                    <a:pt x="3" y="0"/>
                    <a:pt x="0" y="0"/>
                  </a:cubicBezTo>
                  <a:cubicBezTo>
                    <a:pt x="0" y="454"/>
                    <a:pt x="0" y="454"/>
                    <a:pt x="0" y="454"/>
                  </a:cubicBezTo>
                  <a:cubicBezTo>
                    <a:pt x="0" y="454"/>
                    <a:pt x="0" y="454"/>
                    <a:pt x="0" y="454"/>
                  </a:cubicBezTo>
                  <a:cubicBezTo>
                    <a:pt x="0" y="454"/>
                    <a:pt x="0" y="454"/>
                    <a:pt x="0" y="454"/>
                  </a:cubicBezTo>
                  <a:cubicBezTo>
                    <a:pt x="21" y="454"/>
                    <a:pt x="21" y="454"/>
                    <a:pt x="21" y="454"/>
                  </a:cubicBezTo>
                  <a:cubicBezTo>
                    <a:pt x="97" y="180"/>
                    <a:pt x="52" y="47"/>
                    <a:pt x="30" y="3"/>
                  </a:cubicBezTo>
                  <a:close/>
                </a:path>
              </a:pathLst>
            </a:custGeom>
            <a:solidFill>
              <a:srgbClr val="41B79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02" name="ï$ḷîdè"/>
            <p:cNvSpPr/>
            <p:nvPr/>
          </p:nvSpPr>
          <p:spPr bwMode="auto">
            <a:xfrm>
              <a:off x="5486296" y="4025400"/>
              <a:ext cx="1258561" cy="1073792"/>
            </a:xfrm>
            <a:custGeom>
              <a:avLst/>
              <a:gdLst>
                <a:gd name="T0" fmla="*/ 1104 w 1251"/>
                <a:gd name="T1" fmla="*/ 299 h 1069"/>
                <a:gd name="T2" fmla="*/ 625 w 1251"/>
                <a:gd name="T3" fmla="*/ 3 h 1069"/>
                <a:gd name="T4" fmla="*/ 625 w 1251"/>
                <a:gd name="T5" fmla="*/ 3 h 1069"/>
                <a:gd name="T6" fmla="*/ 146 w 1251"/>
                <a:gd name="T7" fmla="*/ 300 h 1069"/>
                <a:gd name="T8" fmla="*/ 402 w 1251"/>
                <a:gd name="T9" fmla="*/ 1069 h 1069"/>
                <a:gd name="T10" fmla="*/ 626 w 1251"/>
                <a:gd name="T11" fmla="*/ 1069 h 1069"/>
                <a:gd name="T12" fmla="*/ 626 w 1251"/>
                <a:gd name="T13" fmla="*/ 1068 h 1069"/>
                <a:gd name="T14" fmla="*/ 849 w 1251"/>
                <a:gd name="T15" fmla="*/ 1068 h 1069"/>
                <a:gd name="T16" fmla="*/ 1104 w 1251"/>
                <a:gd name="T17" fmla="*/ 299 h 10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1" h="1069">
                  <a:moveTo>
                    <a:pt x="1104" y="299"/>
                  </a:moveTo>
                  <a:cubicBezTo>
                    <a:pt x="1004" y="0"/>
                    <a:pt x="651" y="3"/>
                    <a:pt x="625" y="3"/>
                  </a:cubicBezTo>
                  <a:cubicBezTo>
                    <a:pt x="625" y="3"/>
                    <a:pt x="625" y="3"/>
                    <a:pt x="625" y="3"/>
                  </a:cubicBezTo>
                  <a:cubicBezTo>
                    <a:pt x="597" y="3"/>
                    <a:pt x="247" y="2"/>
                    <a:pt x="146" y="300"/>
                  </a:cubicBezTo>
                  <a:cubicBezTo>
                    <a:pt x="0" y="735"/>
                    <a:pt x="402" y="1069"/>
                    <a:pt x="402" y="1069"/>
                  </a:cubicBezTo>
                  <a:cubicBezTo>
                    <a:pt x="626" y="1069"/>
                    <a:pt x="626" y="1069"/>
                    <a:pt x="626" y="1069"/>
                  </a:cubicBezTo>
                  <a:cubicBezTo>
                    <a:pt x="626" y="1068"/>
                    <a:pt x="626" y="1068"/>
                    <a:pt x="626" y="1068"/>
                  </a:cubicBezTo>
                  <a:cubicBezTo>
                    <a:pt x="849" y="1068"/>
                    <a:pt x="849" y="1068"/>
                    <a:pt x="849" y="1068"/>
                  </a:cubicBezTo>
                  <a:cubicBezTo>
                    <a:pt x="849" y="1068"/>
                    <a:pt x="1251" y="735"/>
                    <a:pt x="1104" y="29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03" name="iŝľiḑê"/>
            <p:cNvSpPr/>
            <p:nvPr/>
          </p:nvSpPr>
          <p:spPr bwMode="auto">
            <a:xfrm>
              <a:off x="5887283" y="5163777"/>
              <a:ext cx="454902" cy="317308"/>
            </a:xfrm>
            <a:custGeom>
              <a:avLst/>
              <a:gdLst>
                <a:gd name="T0" fmla="*/ 452 w 452"/>
                <a:gd name="T1" fmla="*/ 5 h 316"/>
                <a:gd name="T2" fmla="*/ 451 w 452"/>
                <a:gd name="T3" fmla="*/ 4 h 316"/>
                <a:gd name="T4" fmla="*/ 446 w 452"/>
                <a:gd name="T5" fmla="*/ 0 h 316"/>
                <a:gd name="T6" fmla="*/ 6 w 452"/>
                <a:gd name="T7" fmla="*/ 0 h 316"/>
                <a:gd name="T8" fmla="*/ 1 w 452"/>
                <a:gd name="T9" fmla="*/ 4 h 316"/>
                <a:gd name="T10" fmla="*/ 1 w 452"/>
                <a:gd name="T11" fmla="*/ 5 h 316"/>
                <a:gd name="T12" fmla="*/ 0 w 452"/>
                <a:gd name="T13" fmla="*/ 5 h 316"/>
                <a:gd name="T14" fmla="*/ 60 w 452"/>
                <a:gd name="T15" fmla="*/ 316 h 316"/>
                <a:gd name="T16" fmla="*/ 70 w 452"/>
                <a:gd name="T17" fmla="*/ 314 h 316"/>
                <a:gd name="T18" fmla="*/ 28 w 452"/>
                <a:gd name="T19" fmla="*/ 93 h 316"/>
                <a:gd name="T20" fmla="*/ 424 w 452"/>
                <a:gd name="T21" fmla="*/ 93 h 316"/>
                <a:gd name="T22" fmla="*/ 381 w 452"/>
                <a:gd name="T23" fmla="*/ 312 h 316"/>
                <a:gd name="T24" fmla="*/ 381 w 452"/>
                <a:gd name="T25" fmla="*/ 314 h 316"/>
                <a:gd name="T26" fmla="*/ 391 w 452"/>
                <a:gd name="T27" fmla="*/ 316 h 316"/>
                <a:gd name="T28" fmla="*/ 452 w 452"/>
                <a:gd name="T29" fmla="*/ 7 h 316"/>
                <a:gd name="T30" fmla="*/ 452 w 452"/>
                <a:gd name="T31" fmla="*/ 5 h 316"/>
                <a:gd name="T32" fmla="*/ 437 w 452"/>
                <a:gd name="T33" fmla="*/ 24 h 316"/>
                <a:gd name="T34" fmla="*/ 426 w 452"/>
                <a:gd name="T35" fmla="*/ 82 h 316"/>
                <a:gd name="T36" fmla="*/ 384 w 452"/>
                <a:gd name="T37" fmla="*/ 82 h 316"/>
                <a:gd name="T38" fmla="*/ 437 w 452"/>
                <a:gd name="T39" fmla="*/ 24 h 316"/>
                <a:gd name="T40" fmla="*/ 310 w 452"/>
                <a:gd name="T41" fmla="*/ 11 h 316"/>
                <a:gd name="T42" fmla="*/ 434 w 452"/>
                <a:gd name="T43" fmla="*/ 11 h 316"/>
                <a:gd name="T44" fmla="*/ 372 w 452"/>
                <a:gd name="T45" fmla="*/ 79 h 316"/>
                <a:gd name="T46" fmla="*/ 310 w 452"/>
                <a:gd name="T47" fmla="*/ 11 h 316"/>
                <a:gd name="T48" fmla="*/ 239 w 452"/>
                <a:gd name="T49" fmla="*/ 82 h 316"/>
                <a:gd name="T50" fmla="*/ 299 w 452"/>
                <a:gd name="T51" fmla="*/ 16 h 316"/>
                <a:gd name="T52" fmla="*/ 359 w 452"/>
                <a:gd name="T53" fmla="*/ 82 h 316"/>
                <a:gd name="T54" fmla="*/ 239 w 452"/>
                <a:gd name="T55" fmla="*/ 82 h 316"/>
                <a:gd name="T56" fmla="*/ 164 w 452"/>
                <a:gd name="T57" fmla="*/ 11 h 316"/>
                <a:gd name="T58" fmla="*/ 288 w 452"/>
                <a:gd name="T59" fmla="*/ 11 h 316"/>
                <a:gd name="T60" fmla="*/ 226 w 452"/>
                <a:gd name="T61" fmla="*/ 79 h 316"/>
                <a:gd name="T62" fmla="*/ 164 w 452"/>
                <a:gd name="T63" fmla="*/ 11 h 316"/>
                <a:gd name="T64" fmla="*/ 93 w 452"/>
                <a:gd name="T65" fmla="*/ 82 h 316"/>
                <a:gd name="T66" fmla="*/ 154 w 452"/>
                <a:gd name="T67" fmla="*/ 16 h 316"/>
                <a:gd name="T68" fmla="*/ 214 w 452"/>
                <a:gd name="T69" fmla="*/ 82 h 316"/>
                <a:gd name="T70" fmla="*/ 93 w 452"/>
                <a:gd name="T71" fmla="*/ 82 h 316"/>
                <a:gd name="T72" fmla="*/ 19 w 452"/>
                <a:gd name="T73" fmla="*/ 11 h 316"/>
                <a:gd name="T74" fmla="*/ 143 w 452"/>
                <a:gd name="T75" fmla="*/ 11 h 316"/>
                <a:gd name="T76" fmla="*/ 81 w 452"/>
                <a:gd name="T77" fmla="*/ 79 h 316"/>
                <a:gd name="T78" fmla="*/ 19 w 452"/>
                <a:gd name="T79" fmla="*/ 11 h 316"/>
                <a:gd name="T80" fmla="*/ 68 w 452"/>
                <a:gd name="T81" fmla="*/ 82 h 316"/>
                <a:gd name="T82" fmla="*/ 26 w 452"/>
                <a:gd name="T83" fmla="*/ 82 h 316"/>
                <a:gd name="T84" fmla="*/ 15 w 452"/>
                <a:gd name="T85" fmla="*/ 24 h 316"/>
                <a:gd name="T86" fmla="*/ 68 w 452"/>
                <a:gd name="T87" fmla="*/ 82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52" h="316">
                  <a:moveTo>
                    <a:pt x="452" y="5"/>
                  </a:moveTo>
                  <a:cubicBezTo>
                    <a:pt x="452" y="5"/>
                    <a:pt x="452" y="4"/>
                    <a:pt x="451" y="4"/>
                  </a:cubicBezTo>
                  <a:cubicBezTo>
                    <a:pt x="450" y="2"/>
                    <a:pt x="448" y="0"/>
                    <a:pt x="446" y="0"/>
                  </a:cubicBezTo>
                  <a:cubicBezTo>
                    <a:pt x="6" y="0"/>
                    <a:pt x="6" y="0"/>
                    <a:pt x="6" y="0"/>
                  </a:cubicBezTo>
                  <a:cubicBezTo>
                    <a:pt x="4" y="0"/>
                    <a:pt x="2" y="2"/>
                    <a:pt x="1" y="4"/>
                  </a:cubicBezTo>
                  <a:cubicBezTo>
                    <a:pt x="1" y="4"/>
                    <a:pt x="1" y="4"/>
                    <a:pt x="1" y="5"/>
                  </a:cubicBezTo>
                  <a:cubicBezTo>
                    <a:pt x="0" y="5"/>
                    <a:pt x="0" y="5"/>
                    <a:pt x="0" y="5"/>
                  </a:cubicBezTo>
                  <a:cubicBezTo>
                    <a:pt x="60" y="316"/>
                    <a:pt x="60" y="316"/>
                    <a:pt x="60" y="316"/>
                  </a:cubicBezTo>
                  <a:cubicBezTo>
                    <a:pt x="70" y="314"/>
                    <a:pt x="70" y="314"/>
                    <a:pt x="70" y="314"/>
                  </a:cubicBezTo>
                  <a:cubicBezTo>
                    <a:pt x="28" y="93"/>
                    <a:pt x="28" y="93"/>
                    <a:pt x="28" y="93"/>
                  </a:cubicBezTo>
                  <a:cubicBezTo>
                    <a:pt x="424" y="93"/>
                    <a:pt x="424" y="93"/>
                    <a:pt x="424" y="93"/>
                  </a:cubicBezTo>
                  <a:cubicBezTo>
                    <a:pt x="381" y="312"/>
                    <a:pt x="381" y="312"/>
                    <a:pt x="381" y="312"/>
                  </a:cubicBezTo>
                  <a:cubicBezTo>
                    <a:pt x="381" y="314"/>
                    <a:pt x="381" y="314"/>
                    <a:pt x="381" y="314"/>
                  </a:cubicBezTo>
                  <a:cubicBezTo>
                    <a:pt x="391" y="316"/>
                    <a:pt x="391" y="316"/>
                    <a:pt x="391" y="316"/>
                  </a:cubicBezTo>
                  <a:cubicBezTo>
                    <a:pt x="452" y="7"/>
                    <a:pt x="452" y="7"/>
                    <a:pt x="452" y="7"/>
                  </a:cubicBezTo>
                  <a:cubicBezTo>
                    <a:pt x="452" y="5"/>
                    <a:pt x="452" y="5"/>
                    <a:pt x="452" y="5"/>
                  </a:cubicBezTo>
                  <a:close/>
                  <a:moveTo>
                    <a:pt x="437" y="24"/>
                  </a:moveTo>
                  <a:cubicBezTo>
                    <a:pt x="426" y="82"/>
                    <a:pt x="426" y="82"/>
                    <a:pt x="426" y="82"/>
                  </a:cubicBezTo>
                  <a:cubicBezTo>
                    <a:pt x="384" y="82"/>
                    <a:pt x="384" y="82"/>
                    <a:pt x="384" y="82"/>
                  </a:cubicBezTo>
                  <a:lnTo>
                    <a:pt x="437" y="24"/>
                  </a:lnTo>
                  <a:close/>
                  <a:moveTo>
                    <a:pt x="310" y="11"/>
                  </a:moveTo>
                  <a:cubicBezTo>
                    <a:pt x="434" y="11"/>
                    <a:pt x="434" y="11"/>
                    <a:pt x="434" y="11"/>
                  </a:cubicBezTo>
                  <a:cubicBezTo>
                    <a:pt x="372" y="79"/>
                    <a:pt x="372" y="79"/>
                    <a:pt x="372" y="79"/>
                  </a:cubicBezTo>
                  <a:lnTo>
                    <a:pt x="310" y="11"/>
                  </a:lnTo>
                  <a:close/>
                  <a:moveTo>
                    <a:pt x="239" y="82"/>
                  </a:moveTo>
                  <a:cubicBezTo>
                    <a:pt x="299" y="16"/>
                    <a:pt x="299" y="16"/>
                    <a:pt x="299" y="16"/>
                  </a:cubicBezTo>
                  <a:cubicBezTo>
                    <a:pt x="359" y="82"/>
                    <a:pt x="359" y="82"/>
                    <a:pt x="359" y="82"/>
                  </a:cubicBezTo>
                  <a:lnTo>
                    <a:pt x="239" y="82"/>
                  </a:lnTo>
                  <a:close/>
                  <a:moveTo>
                    <a:pt x="164" y="11"/>
                  </a:moveTo>
                  <a:cubicBezTo>
                    <a:pt x="288" y="11"/>
                    <a:pt x="288" y="11"/>
                    <a:pt x="288" y="11"/>
                  </a:cubicBezTo>
                  <a:cubicBezTo>
                    <a:pt x="226" y="79"/>
                    <a:pt x="226" y="79"/>
                    <a:pt x="226" y="79"/>
                  </a:cubicBezTo>
                  <a:lnTo>
                    <a:pt x="164" y="11"/>
                  </a:lnTo>
                  <a:close/>
                  <a:moveTo>
                    <a:pt x="93" y="82"/>
                  </a:moveTo>
                  <a:cubicBezTo>
                    <a:pt x="154" y="16"/>
                    <a:pt x="154" y="16"/>
                    <a:pt x="154" y="16"/>
                  </a:cubicBezTo>
                  <a:cubicBezTo>
                    <a:pt x="214" y="82"/>
                    <a:pt x="214" y="82"/>
                    <a:pt x="214" y="82"/>
                  </a:cubicBezTo>
                  <a:lnTo>
                    <a:pt x="93" y="82"/>
                  </a:lnTo>
                  <a:close/>
                  <a:moveTo>
                    <a:pt x="19" y="11"/>
                  </a:moveTo>
                  <a:cubicBezTo>
                    <a:pt x="143" y="11"/>
                    <a:pt x="143" y="11"/>
                    <a:pt x="143" y="11"/>
                  </a:cubicBezTo>
                  <a:cubicBezTo>
                    <a:pt x="81" y="79"/>
                    <a:pt x="81" y="79"/>
                    <a:pt x="81" y="79"/>
                  </a:cubicBezTo>
                  <a:lnTo>
                    <a:pt x="19" y="11"/>
                  </a:lnTo>
                  <a:close/>
                  <a:moveTo>
                    <a:pt x="68" y="82"/>
                  </a:moveTo>
                  <a:cubicBezTo>
                    <a:pt x="26" y="82"/>
                    <a:pt x="26" y="82"/>
                    <a:pt x="26" y="82"/>
                  </a:cubicBezTo>
                  <a:cubicBezTo>
                    <a:pt x="15" y="24"/>
                    <a:pt x="15" y="24"/>
                    <a:pt x="15" y="24"/>
                  </a:cubicBezTo>
                  <a:lnTo>
                    <a:pt x="68" y="8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04" name="íŝḷîḑe"/>
            <p:cNvSpPr/>
            <p:nvPr/>
          </p:nvSpPr>
          <p:spPr bwMode="auto">
            <a:xfrm>
              <a:off x="6057450" y="5352477"/>
              <a:ext cx="119061" cy="93789"/>
            </a:xfrm>
            <a:prstGeom prst="rect">
              <a:avLst/>
            </a:prstGeom>
            <a:solidFill>
              <a:srgbClr val="41171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sp>
          <p:nvSpPr>
            <p:cNvPr id="505" name="îśḻíḑè"/>
            <p:cNvSpPr/>
            <p:nvPr/>
          </p:nvSpPr>
          <p:spPr bwMode="auto">
            <a:xfrm>
              <a:off x="6025439" y="5406952"/>
              <a:ext cx="179153" cy="68516"/>
            </a:xfrm>
            <a:custGeom>
              <a:avLst/>
              <a:gdLst>
                <a:gd name="T0" fmla="*/ 108 w 178"/>
                <a:gd name="T1" fmla="*/ 0 h 68"/>
                <a:gd name="T2" fmla="*/ 91 w 178"/>
                <a:gd name="T3" fmla="*/ 2 h 68"/>
                <a:gd name="T4" fmla="*/ 74 w 178"/>
                <a:gd name="T5" fmla="*/ 0 h 68"/>
                <a:gd name="T6" fmla="*/ 14 w 178"/>
                <a:gd name="T7" fmla="*/ 14 h 68"/>
                <a:gd name="T8" fmla="*/ 0 w 178"/>
                <a:gd name="T9" fmla="*/ 32 h 68"/>
                <a:gd name="T10" fmla="*/ 0 w 178"/>
                <a:gd name="T11" fmla="*/ 68 h 68"/>
                <a:gd name="T12" fmla="*/ 91 w 178"/>
                <a:gd name="T13" fmla="*/ 68 h 68"/>
                <a:gd name="T14" fmla="*/ 178 w 178"/>
                <a:gd name="T15" fmla="*/ 68 h 68"/>
                <a:gd name="T16" fmla="*/ 178 w 178"/>
                <a:gd name="T17" fmla="*/ 31 h 68"/>
                <a:gd name="T18" fmla="*/ 165 w 178"/>
                <a:gd name="T19" fmla="*/ 14 h 68"/>
                <a:gd name="T20" fmla="*/ 108 w 178"/>
                <a:gd name="T21"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8" h="68">
                  <a:moveTo>
                    <a:pt x="108" y="0"/>
                  </a:moveTo>
                  <a:cubicBezTo>
                    <a:pt x="91" y="2"/>
                    <a:pt x="91" y="2"/>
                    <a:pt x="91" y="2"/>
                  </a:cubicBezTo>
                  <a:cubicBezTo>
                    <a:pt x="74" y="0"/>
                    <a:pt x="74" y="0"/>
                    <a:pt x="74" y="0"/>
                  </a:cubicBezTo>
                  <a:cubicBezTo>
                    <a:pt x="14" y="14"/>
                    <a:pt x="14" y="14"/>
                    <a:pt x="14" y="14"/>
                  </a:cubicBezTo>
                  <a:cubicBezTo>
                    <a:pt x="6" y="16"/>
                    <a:pt x="0" y="23"/>
                    <a:pt x="0" y="32"/>
                  </a:cubicBezTo>
                  <a:cubicBezTo>
                    <a:pt x="0" y="68"/>
                    <a:pt x="0" y="68"/>
                    <a:pt x="0" y="68"/>
                  </a:cubicBezTo>
                  <a:cubicBezTo>
                    <a:pt x="91" y="68"/>
                    <a:pt x="91" y="68"/>
                    <a:pt x="91" y="68"/>
                  </a:cubicBezTo>
                  <a:cubicBezTo>
                    <a:pt x="178" y="68"/>
                    <a:pt x="178" y="68"/>
                    <a:pt x="178" y="68"/>
                  </a:cubicBezTo>
                  <a:cubicBezTo>
                    <a:pt x="178" y="31"/>
                    <a:pt x="178" y="31"/>
                    <a:pt x="178" y="31"/>
                  </a:cubicBezTo>
                  <a:cubicBezTo>
                    <a:pt x="178" y="23"/>
                    <a:pt x="172" y="16"/>
                    <a:pt x="165" y="14"/>
                  </a:cubicBezTo>
                  <a:lnTo>
                    <a:pt x="108" y="0"/>
                  </a:lnTo>
                  <a:close/>
                </a:path>
              </a:pathLst>
            </a:custGeom>
            <a:solidFill>
              <a:srgbClr val="FE557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06" name="iš1ïḍe"/>
            <p:cNvSpPr/>
            <p:nvPr/>
          </p:nvSpPr>
          <p:spPr bwMode="auto">
            <a:xfrm>
              <a:off x="6099009" y="5388981"/>
              <a:ext cx="34820" cy="34820"/>
            </a:xfrm>
            <a:prstGeom prst="ellipse">
              <a:avLst/>
            </a:prstGeom>
            <a:solidFill>
              <a:srgbClr val="FED0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07" name="îśľïḑè"/>
            <p:cNvSpPr/>
            <p:nvPr/>
          </p:nvSpPr>
          <p:spPr bwMode="auto">
            <a:xfrm>
              <a:off x="6057450" y="5287330"/>
              <a:ext cx="119061" cy="119622"/>
            </a:xfrm>
            <a:prstGeom prst="ellipse">
              <a:avLst/>
            </a:prstGeom>
            <a:solidFill>
              <a:srgbClr val="FED0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08" name="ïṩ1îḓé"/>
            <p:cNvSpPr/>
            <p:nvPr/>
          </p:nvSpPr>
          <p:spPr bwMode="auto">
            <a:xfrm>
              <a:off x="6116980" y="5388981"/>
              <a:ext cx="16848" cy="34820"/>
            </a:xfrm>
            <a:custGeom>
              <a:avLst/>
              <a:gdLst>
                <a:gd name="T0" fmla="*/ 0 w 17"/>
                <a:gd name="T1" fmla="*/ 0 h 35"/>
                <a:gd name="T2" fmla="*/ 0 w 17"/>
                <a:gd name="T3" fmla="*/ 35 h 35"/>
                <a:gd name="T4" fmla="*/ 17 w 17"/>
                <a:gd name="T5" fmla="*/ 18 h 35"/>
                <a:gd name="T6" fmla="*/ 0 w 17"/>
                <a:gd name="T7" fmla="*/ 0 h 35"/>
              </a:gdLst>
              <a:ahLst/>
              <a:cxnLst>
                <a:cxn ang="0">
                  <a:pos x="T0" y="T1"/>
                </a:cxn>
                <a:cxn ang="0">
                  <a:pos x="T2" y="T3"/>
                </a:cxn>
                <a:cxn ang="0">
                  <a:pos x="T4" y="T5"/>
                </a:cxn>
                <a:cxn ang="0">
                  <a:pos x="T6" y="T7"/>
                </a:cxn>
              </a:cxnLst>
              <a:rect l="0" t="0" r="r" b="b"/>
              <a:pathLst>
                <a:path w="17" h="35">
                  <a:moveTo>
                    <a:pt x="0" y="0"/>
                  </a:moveTo>
                  <a:cubicBezTo>
                    <a:pt x="0" y="35"/>
                    <a:pt x="0" y="35"/>
                    <a:pt x="0" y="35"/>
                  </a:cubicBezTo>
                  <a:cubicBezTo>
                    <a:pt x="10" y="35"/>
                    <a:pt x="17" y="27"/>
                    <a:pt x="17" y="18"/>
                  </a:cubicBezTo>
                  <a:cubicBezTo>
                    <a:pt x="17" y="8"/>
                    <a:pt x="10" y="0"/>
                    <a:pt x="0" y="0"/>
                  </a:cubicBezTo>
                  <a:close/>
                </a:path>
              </a:pathLst>
            </a:custGeom>
            <a:solidFill>
              <a:srgbClr val="EFAFA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09" name="îś1ïḑê"/>
            <p:cNvSpPr/>
            <p:nvPr/>
          </p:nvSpPr>
          <p:spPr bwMode="auto">
            <a:xfrm>
              <a:off x="6116980" y="5287330"/>
              <a:ext cx="59530" cy="119622"/>
            </a:xfrm>
            <a:custGeom>
              <a:avLst/>
              <a:gdLst>
                <a:gd name="T0" fmla="*/ 0 w 59"/>
                <a:gd name="T1" fmla="*/ 0 h 119"/>
                <a:gd name="T2" fmla="*/ 0 w 59"/>
                <a:gd name="T3" fmla="*/ 119 h 119"/>
                <a:gd name="T4" fmla="*/ 59 w 59"/>
                <a:gd name="T5" fmla="*/ 60 h 119"/>
                <a:gd name="T6" fmla="*/ 0 w 59"/>
                <a:gd name="T7" fmla="*/ 0 h 119"/>
              </a:gdLst>
              <a:ahLst/>
              <a:cxnLst>
                <a:cxn ang="0">
                  <a:pos x="T0" y="T1"/>
                </a:cxn>
                <a:cxn ang="0">
                  <a:pos x="T2" y="T3"/>
                </a:cxn>
                <a:cxn ang="0">
                  <a:pos x="T4" y="T5"/>
                </a:cxn>
                <a:cxn ang="0">
                  <a:pos x="T6" y="T7"/>
                </a:cxn>
              </a:cxnLst>
              <a:rect l="0" t="0" r="r" b="b"/>
              <a:pathLst>
                <a:path w="59" h="119">
                  <a:moveTo>
                    <a:pt x="0" y="0"/>
                  </a:moveTo>
                  <a:cubicBezTo>
                    <a:pt x="0" y="119"/>
                    <a:pt x="0" y="119"/>
                    <a:pt x="0" y="119"/>
                  </a:cubicBezTo>
                  <a:cubicBezTo>
                    <a:pt x="33" y="119"/>
                    <a:pt x="59" y="92"/>
                    <a:pt x="59" y="60"/>
                  </a:cubicBezTo>
                  <a:cubicBezTo>
                    <a:pt x="59" y="27"/>
                    <a:pt x="33" y="0"/>
                    <a:pt x="0" y="0"/>
                  </a:cubicBezTo>
                  <a:close/>
                </a:path>
              </a:pathLst>
            </a:custGeom>
            <a:solidFill>
              <a:srgbClr val="F7C1B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0" name="íş1íḍè"/>
            <p:cNvSpPr/>
            <p:nvPr/>
          </p:nvSpPr>
          <p:spPr bwMode="auto">
            <a:xfrm>
              <a:off x="6131021" y="5346861"/>
              <a:ext cx="12355" cy="11794"/>
            </a:xfrm>
            <a:prstGeom prst="ellipse">
              <a:avLst/>
            </a:prstGeom>
            <a:solidFill>
              <a:srgbClr val="41171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1" name="iṡļíḑe"/>
            <p:cNvSpPr/>
            <p:nvPr/>
          </p:nvSpPr>
          <p:spPr bwMode="auto">
            <a:xfrm>
              <a:off x="6090585" y="5346861"/>
              <a:ext cx="11232" cy="11794"/>
            </a:xfrm>
            <a:prstGeom prst="ellipse">
              <a:avLst/>
            </a:prstGeom>
            <a:solidFill>
              <a:srgbClr val="41171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2" name="íśliḍè"/>
            <p:cNvSpPr/>
            <p:nvPr/>
          </p:nvSpPr>
          <p:spPr bwMode="auto">
            <a:xfrm>
              <a:off x="6099009" y="5367640"/>
              <a:ext cx="34820" cy="21903"/>
            </a:xfrm>
            <a:custGeom>
              <a:avLst/>
              <a:gdLst>
                <a:gd name="T0" fmla="*/ 1 w 35"/>
                <a:gd name="T1" fmla="*/ 0 h 22"/>
                <a:gd name="T2" fmla="*/ 0 w 35"/>
                <a:gd name="T3" fmla="*/ 5 h 22"/>
                <a:gd name="T4" fmla="*/ 18 w 35"/>
                <a:gd name="T5" fmla="*/ 22 h 22"/>
                <a:gd name="T6" fmla="*/ 35 w 35"/>
                <a:gd name="T7" fmla="*/ 5 h 22"/>
                <a:gd name="T8" fmla="*/ 35 w 35"/>
                <a:gd name="T9" fmla="*/ 0 h 22"/>
                <a:gd name="T10" fmla="*/ 1 w 35"/>
                <a:gd name="T11" fmla="*/ 0 h 22"/>
              </a:gdLst>
              <a:ahLst/>
              <a:cxnLst>
                <a:cxn ang="0">
                  <a:pos x="T0" y="T1"/>
                </a:cxn>
                <a:cxn ang="0">
                  <a:pos x="T2" y="T3"/>
                </a:cxn>
                <a:cxn ang="0">
                  <a:pos x="T4" y="T5"/>
                </a:cxn>
                <a:cxn ang="0">
                  <a:pos x="T6" y="T7"/>
                </a:cxn>
                <a:cxn ang="0">
                  <a:pos x="T8" y="T9"/>
                </a:cxn>
                <a:cxn ang="0">
                  <a:pos x="T10" y="T11"/>
                </a:cxn>
              </a:cxnLst>
              <a:rect l="0" t="0" r="r" b="b"/>
              <a:pathLst>
                <a:path w="35" h="22">
                  <a:moveTo>
                    <a:pt x="1" y="0"/>
                  </a:moveTo>
                  <a:cubicBezTo>
                    <a:pt x="0" y="2"/>
                    <a:pt x="0" y="3"/>
                    <a:pt x="0" y="5"/>
                  </a:cubicBezTo>
                  <a:cubicBezTo>
                    <a:pt x="0" y="14"/>
                    <a:pt x="8" y="22"/>
                    <a:pt x="18" y="22"/>
                  </a:cubicBezTo>
                  <a:cubicBezTo>
                    <a:pt x="28" y="22"/>
                    <a:pt x="35" y="14"/>
                    <a:pt x="35" y="5"/>
                  </a:cubicBezTo>
                  <a:cubicBezTo>
                    <a:pt x="35" y="3"/>
                    <a:pt x="35" y="2"/>
                    <a:pt x="35" y="0"/>
                  </a:cubicBezTo>
                  <a:lnTo>
                    <a:pt x="1" y="0"/>
                  </a:lnTo>
                  <a:close/>
                </a:path>
              </a:pathLst>
            </a:custGeom>
            <a:solidFill>
              <a:srgbClr val="41171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3" name="íṥ1íḓe"/>
            <p:cNvSpPr/>
            <p:nvPr/>
          </p:nvSpPr>
          <p:spPr bwMode="auto">
            <a:xfrm>
              <a:off x="6141130" y="5363709"/>
              <a:ext cx="15164" cy="15164"/>
            </a:xfrm>
            <a:prstGeom prst="ellipse">
              <a:avLst/>
            </a:prstGeom>
            <a:solidFill>
              <a:srgbClr val="FF8F9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4" name="ïşļiḓe"/>
            <p:cNvSpPr/>
            <p:nvPr/>
          </p:nvSpPr>
          <p:spPr bwMode="auto">
            <a:xfrm>
              <a:off x="6077668" y="5363709"/>
              <a:ext cx="15164" cy="15164"/>
            </a:xfrm>
            <a:prstGeom prst="ellipse">
              <a:avLst/>
            </a:prstGeom>
            <a:solidFill>
              <a:srgbClr val="FF8F9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5" name="ísľiḑè"/>
            <p:cNvSpPr/>
            <p:nvPr/>
          </p:nvSpPr>
          <p:spPr bwMode="auto">
            <a:xfrm>
              <a:off x="6033301" y="5274413"/>
              <a:ext cx="162866" cy="189823"/>
            </a:xfrm>
            <a:custGeom>
              <a:avLst/>
              <a:gdLst>
                <a:gd name="T0" fmla="*/ 83 w 162"/>
                <a:gd name="T1" fmla="*/ 0 h 189"/>
                <a:gd name="T2" fmla="*/ 11 w 162"/>
                <a:gd name="T3" fmla="*/ 63 h 189"/>
                <a:gd name="T4" fmla="*/ 0 w 162"/>
                <a:gd name="T5" fmla="*/ 189 h 189"/>
                <a:gd name="T6" fmla="*/ 33 w 162"/>
                <a:gd name="T7" fmla="*/ 189 h 189"/>
                <a:gd name="T8" fmla="*/ 33 w 162"/>
                <a:gd name="T9" fmla="*/ 104 h 189"/>
                <a:gd name="T10" fmla="*/ 71 w 162"/>
                <a:gd name="T11" fmla="*/ 39 h 189"/>
                <a:gd name="T12" fmla="*/ 93 w 162"/>
                <a:gd name="T13" fmla="*/ 56 h 189"/>
                <a:gd name="T14" fmla="*/ 90 w 162"/>
                <a:gd name="T15" fmla="*/ 43 h 189"/>
                <a:gd name="T16" fmla="*/ 114 w 162"/>
                <a:gd name="T17" fmla="*/ 64 h 189"/>
                <a:gd name="T18" fmla="*/ 112 w 162"/>
                <a:gd name="T19" fmla="*/ 47 h 189"/>
                <a:gd name="T20" fmla="*/ 133 w 162"/>
                <a:gd name="T21" fmla="*/ 104 h 189"/>
                <a:gd name="T22" fmla="*/ 133 w 162"/>
                <a:gd name="T23" fmla="*/ 189 h 189"/>
                <a:gd name="T24" fmla="*/ 162 w 162"/>
                <a:gd name="T25" fmla="*/ 189 h 189"/>
                <a:gd name="T26" fmla="*/ 155 w 162"/>
                <a:gd name="T27" fmla="*/ 63 h 189"/>
                <a:gd name="T28" fmla="*/ 83 w 162"/>
                <a:gd name="T29"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2" h="189">
                  <a:moveTo>
                    <a:pt x="83" y="0"/>
                  </a:moveTo>
                  <a:cubicBezTo>
                    <a:pt x="36" y="0"/>
                    <a:pt x="16" y="37"/>
                    <a:pt x="11" y="63"/>
                  </a:cubicBezTo>
                  <a:cubicBezTo>
                    <a:pt x="5" y="92"/>
                    <a:pt x="0" y="189"/>
                    <a:pt x="0" y="189"/>
                  </a:cubicBezTo>
                  <a:cubicBezTo>
                    <a:pt x="33" y="189"/>
                    <a:pt x="33" y="189"/>
                    <a:pt x="33" y="189"/>
                  </a:cubicBezTo>
                  <a:cubicBezTo>
                    <a:pt x="33" y="189"/>
                    <a:pt x="33" y="175"/>
                    <a:pt x="33" y="104"/>
                  </a:cubicBezTo>
                  <a:cubicBezTo>
                    <a:pt x="33" y="55"/>
                    <a:pt x="57" y="42"/>
                    <a:pt x="71" y="39"/>
                  </a:cubicBezTo>
                  <a:cubicBezTo>
                    <a:pt x="74" y="46"/>
                    <a:pt x="80" y="53"/>
                    <a:pt x="93" y="56"/>
                  </a:cubicBezTo>
                  <a:cubicBezTo>
                    <a:pt x="93" y="56"/>
                    <a:pt x="90" y="50"/>
                    <a:pt x="90" y="43"/>
                  </a:cubicBezTo>
                  <a:cubicBezTo>
                    <a:pt x="90" y="43"/>
                    <a:pt x="94" y="61"/>
                    <a:pt x="114" y="64"/>
                  </a:cubicBezTo>
                  <a:cubicBezTo>
                    <a:pt x="114" y="64"/>
                    <a:pt x="111" y="56"/>
                    <a:pt x="112" y="47"/>
                  </a:cubicBezTo>
                  <a:cubicBezTo>
                    <a:pt x="123" y="56"/>
                    <a:pt x="133" y="72"/>
                    <a:pt x="133" y="104"/>
                  </a:cubicBezTo>
                  <a:cubicBezTo>
                    <a:pt x="133" y="175"/>
                    <a:pt x="133" y="189"/>
                    <a:pt x="133" y="189"/>
                  </a:cubicBezTo>
                  <a:cubicBezTo>
                    <a:pt x="162" y="189"/>
                    <a:pt x="162" y="189"/>
                    <a:pt x="162" y="189"/>
                  </a:cubicBezTo>
                  <a:cubicBezTo>
                    <a:pt x="162" y="189"/>
                    <a:pt x="160" y="92"/>
                    <a:pt x="155" y="63"/>
                  </a:cubicBezTo>
                  <a:cubicBezTo>
                    <a:pt x="150" y="35"/>
                    <a:pt x="129" y="0"/>
                    <a:pt x="83" y="0"/>
                  </a:cubicBezTo>
                  <a:close/>
                </a:path>
              </a:pathLst>
            </a:custGeom>
            <a:solidFill>
              <a:srgbClr val="41171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6" name="isḻïḑè"/>
            <p:cNvSpPr/>
            <p:nvPr/>
          </p:nvSpPr>
          <p:spPr bwMode="auto">
            <a:xfrm>
              <a:off x="6106871" y="5379995"/>
              <a:ext cx="19095" cy="9547"/>
            </a:xfrm>
            <a:custGeom>
              <a:avLst/>
              <a:gdLst>
                <a:gd name="T0" fmla="*/ 0 w 19"/>
                <a:gd name="T1" fmla="*/ 7 h 10"/>
                <a:gd name="T2" fmla="*/ 10 w 19"/>
                <a:gd name="T3" fmla="*/ 10 h 10"/>
                <a:gd name="T4" fmla="*/ 19 w 19"/>
                <a:gd name="T5" fmla="*/ 7 h 10"/>
                <a:gd name="T6" fmla="*/ 10 w 19"/>
                <a:gd name="T7" fmla="*/ 0 h 10"/>
                <a:gd name="T8" fmla="*/ 0 w 19"/>
                <a:gd name="T9" fmla="*/ 7 h 10"/>
              </a:gdLst>
              <a:ahLst/>
              <a:cxnLst>
                <a:cxn ang="0">
                  <a:pos x="T0" y="T1"/>
                </a:cxn>
                <a:cxn ang="0">
                  <a:pos x="T2" y="T3"/>
                </a:cxn>
                <a:cxn ang="0">
                  <a:pos x="T4" y="T5"/>
                </a:cxn>
                <a:cxn ang="0">
                  <a:pos x="T6" y="T7"/>
                </a:cxn>
                <a:cxn ang="0">
                  <a:pos x="T8" y="T9"/>
                </a:cxn>
              </a:cxnLst>
              <a:rect l="0" t="0" r="r" b="b"/>
              <a:pathLst>
                <a:path w="19" h="10">
                  <a:moveTo>
                    <a:pt x="0" y="7"/>
                  </a:moveTo>
                  <a:cubicBezTo>
                    <a:pt x="3" y="9"/>
                    <a:pt x="6" y="10"/>
                    <a:pt x="10" y="10"/>
                  </a:cubicBezTo>
                  <a:cubicBezTo>
                    <a:pt x="13" y="10"/>
                    <a:pt x="17" y="9"/>
                    <a:pt x="19" y="7"/>
                  </a:cubicBezTo>
                  <a:cubicBezTo>
                    <a:pt x="18" y="3"/>
                    <a:pt x="14" y="0"/>
                    <a:pt x="10" y="0"/>
                  </a:cubicBezTo>
                  <a:cubicBezTo>
                    <a:pt x="5" y="0"/>
                    <a:pt x="1" y="3"/>
                    <a:pt x="0" y="7"/>
                  </a:cubicBezTo>
                  <a:close/>
                </a:path>
              </a:pathLst>
            </a:custGeom>
            <a:solidFill>
              <a:srgbClr val="FF8F9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7" name="ïṩḻïdè"/>
            <p:cNvSpPr/>
            <p:nvPr/>
          </p:nvSpPr>
          <p:spPr bwMode="auto">
            <a:xfrm>
              <a:off x="6170333" y="5343491"/>
              <a:ext cx="17971" cy="24149"/>
            </a:xfrm>
            <a:custGeom>
              <a:avLst/>
              <a:gdLst>
                <a:gd name="T0" fmla="*/ 6 w 18"/>
                <a:gd name="T1" fmla="*/ 1 h 24"/>
                <a:gd name="T2" fmla="*/ 0 w 18"/>
                <a:gd name="T3" fmla="*/ 3 h 24"/>
                <a:gd name="T4" fmla="*/ 3 w 18"/>
                <a:gd name="T5" fmla="*/ 18 h 24"/>
                <a:gd name="T6" fmla="*/ 3 w 18"/>
                <a:gd name="T7" fmla="*/ 23 h 24"/>
                <a:gd name="T8" fmla="*/ 7 w 18"/>
                <a:gd name="T9" fmla="*/ 23 h 24"/>
                <a:gd name="T10" fmla="*/ 18 w 18"/>
                <a:gd name="T11" fmla="*/ 12 h 24"/>
                <a:gd name="T12" fmla="*/ 6 w 18"/>
                <a:gd name="T13" fmla="*/ 1 h 24"/>
              </a:gdLst>
              <a:ahLst/>
              <a:cxnLst>
                <a:cxn ang="0">
                  <a:pos x="T0" y="T1"/>
                </a:cxn>
                <a:cxn ang="0">
                  <a:pos x="T2" y="T3"/>
                </a:cxn>
                <a:cxn ang="0">
                  <a:pos x="T4" y="T5"/>
                </a:cxn>
                <a:cxn ang="0">
                  <a:pos x="T6" y="T7"/>
                </a:cxn>
                <a:cxn ang="0">
                  <a:pos x="T8" y="T9"/>
                </a:cxn>
                <a:cxn ang="0">
                  <a:pos x="T10" y="T11"/>
                </a:cxn>
                <a:cxn ang="0">
                  <a:pos x="T12" y="T13"/>
                </a:cxn>
              </a:cxnLst>
              <a:rect l="0" t="0" r="r" b="b"/>
              <a:pathLst>
                <a:path w="18" h="24">
                  <a:moveTo>
                    <a:pt x="6" y="1"/>
                  </a:moveTo>
                  <a:cubicBezTo>
                    <a:pt x="4" y="1"/>
                    <a:pt x="2" y="2"/>
                    <a:pt x="0" y="3"/>
                  </a:cubicBezTo>
                  <a:cubicBezTo>
                    <a:pt x="2" y="8"/>
                    <a:pt x="3" y="13"/>
                    <a:pt x="3" y="18"/>
                  </a:cubicBezTo>
                  <a:cubicBezTo>
                    <a:pt x="3" y="20"/>
                    <a:pt x="3" y="21"/>
                    <a:pt x="3" y="23"/>
                  </a:cubicBezTo>
                  <a:cubicBezTo>
                    <a:pt x="4" y="23"/>
                    <a:pt x="6" y="24"/>
                    <a:pt x="7" y="23"/>
                  </a:cubicBezTo>
                  <a:cubicBezTo>
                    <a:pt x="13" y="23"/>
                    <a:pt x="18" y="18"/>
                    <a:pt x="18" y="12"/>
                  </a:cubicBezTo>
                  <a:cubicBezTo>
                    <a:pt x="17" y="5"/>
                    <a:pt x="12" y="0"/>
                    <a:pt x="6" y="1"/>
                  </a:cubicBezTo>
                  <a:close/>
                </a:path>
              </a:pathLst>
            </a:custGeom>
            <a:solidFill>
              <a:srgbClr val="FED0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8" name="íṩḻîḑê"/>
            <p:cNvSpPr/>
            <p:nvPr/>
          </p:nvSpPr>
          <p:spPr bwMode="auto">
            <a:xfrm>
              <a:off x="6045656" y="5343491"/>
              <a:ext cx="16848" cy="24149"/>
            </a:xfrm>
            <a:custGeom>
              <a:avLst/>
              <a:gdLst>
                <a:gd name="T0" fmla="*/ 12 w 17"/>
                <a:gd name="T1" fmla="*/ 1 h 24"/>
                <a:gd name="T2" fmla="*/ 17 w 17"/>
                <a:gd name="T3" fmla="*/ 3 h 24"/>
                <a:gd name="T4" fmla="*/ 15 w 17"/>
                <a:gd name="T5" fmla="*/ 18 h 24"/>
                <a:gd name="T6" fmla="*/ 15 w 17"/>
                <a:gd name="T7" fmla="*/ 23 h 24"/>
                <a:gd name="T8" fmla="*/ 11 w 17"/>
                <a:gd name="T9" fmla="*/ 23 h 24"/>
                <a:gd name="T10" fmla="*/ 0 w 17"/>
                <a:gd name="T11" fmla="*/ 12 h 24"/>
                <a:gd name="T12" fmla="*/ 12 w 17"/>
                <a:gd name="T13" fmla="*/ 1 h 24"/>
              </a:gdLst>
              <a:ahLst/>
              <a:cxnLst>
                <a:cxn ang="0">
                  <a:pos x="T0" y="T1"/>
                </a:cxn>
                <a:cxn ang="0">
                  <a:pos x="T2" y="T3"/>
                </a:cxn>
                <a:cxn ang="0">
                  <a:pos x="T4" y="T5"/>
                </a:cxn>
                <a:cxn ang="0">
                  <a:pos x="T6" y="T7"/>
                </a:cxn>
                <a:cxn ang="0">
                  <a:pos x="T8" y="T9"/>
                </a:cxn>
                <a:cxn ang="0">
                  <a:pos x="T10" y="T11"/>
                </a:cxn>
                <a:cxn ang="0">
                  <a:pos x="T12" y="T13"/>
                </a:cxn>
              </a:cxnLst>
              <a:rect l="0" t="0" r="r" b="b"/>
              <a:pathLst>
                <a:path w="17" h="24">
                  <a:moveTo>
                    <a:pt x="12" y="1"/>
                  </a:moveTo>
                  <a:cubicBezTo>
                    <a:pt x="14" y="1"/>
                    <a:pt x="16" y="2"/>
                    <a:pt x="17" y="3"/>
                  </a:cubicBezTo>
                  <a:cubicBezTo>
                    <a:pt x="16" y="8"/>
                    <a:pt x="15" y="13"/>
                    <a:pt x="15" y="18"/>
                  </a:cubicBezTo>
                  <a:cubicBezTo>
                    <a:pt x="14" y="20"/>
                    <a:pt x="15" y="21"/>
                    <a:pt x="15" y="23"/>
                  </a:cubicBezTo>
                  <a:cubicBezTo>
                    <a:pt x="13" y="23"/>
                    <a:pt x="12" y="24"/>
                    <a:pt x="11" y="23"/>
                  </a:cubicBezTo>
                  <a:cubicBezTo>
                    <a:pt x="4" y="23"/>
                    <a:pt x="0" y="18"/>
                    <a:pt x="0" y="12"/>
                  </a:cubicBezTo>
                  <a:cubicBezTo>
                    <a:pt x="0" y="5"/>
                    <a:pt x="6" y="0"/>
                    <a:pt x="12" y="1"/>
                  </a:cubicBezTo>
                  <a:close/>
                </a:path>
              </a:pathLst>
            </a:custGeom>
            <a:solidFill>
              <a:srgbClr val="FED0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9" name="ïsliḑè"/>
            <p:cNvSpPr/>
            <p:nvPr/>
          </p:nvSpPr>
          <p:spPr bwMode="auto">
            <a:xfrm>
              <a:off x="5947937" y="5492317"/>
              <a:ext cx="334156" cy="228012"/>
            </a:xfrm>
            <a:custGeom>
              <a:avLst/>
              <a:gdLst>
                <a:gd name="T0" fmla="*/ 0 w 332"/>
                <a:gd name="T1" fmla="*/ 0 h 227"/>
                <a:gd name="T2" fmla="*/ 33 w 332"/>
                <a:gd name="T3" fmla="*/ 217 h 227"/>
                <a:gd name="T4" fmla="*/ 45 w 332"/>
                <a:gd name="T5" fmla="*/ 227 h 227"/>
                <a:gd name="T6" fmla="*/ 287 w 332"/>
                <a:gd name="T7" fmla="*/ 227 h 227"/>
                <a:gd name="T8" fmla="*/ 299 w 332"/>
                <a:gd name="T9" fmla="*/ 217 h 227"/>
                <a:gd name="T10" fmla="*/ 332 w 332"/>
                <a:gd name="T11" fmla="*/ 0 h 227"/>
                <a:gd name="T12" fmla="*/ 0 w 332"/>
                <a:gd name="T13" fmla="*/ 0 h 227"/>
              </a:gdLst>
              <a:ahLst/>
              <a:cxnLst>
                <a:cxn ang="0">
                  <a:pos x="T0" y="T1"/>
                </a:cxn>
                <a:cxn ang="0">
                  <a:pos x="T2" y="T3"/>
                </a:cxn>
                <a:cxn ang="0">
                  <a:pos x="T4" y="T5"/>
                </a:cxn>
                <a:cxn ang="0">
                  <a:pos x="T6" y="T7"/>
                </a:cxn>
                <a:cxn ang="0">
                  <a:pos x="T8" y="T9"/>
                </a:cxn>
                <a:cxn ang="0">
                  <a:pos x="T10" y="T11"/>
                </a:cxn>
                <a:cxn ang="0">
                  <a:pos x="T12" y="T13"/>
                </a:cxn>
              </a:cxnLst>
              <a:rect l="0" t="0" r="r" b="b"/>
              <a:pathLst>
                <a:path w="332" h="227">
                  <a:moveTo>
                    <a:pt x="0" y="0"/>
                  </a:moveTo>
                  <a:cubicBezTo>
                    <a:pt x="33" y="217"/>
                    <a:pt x="33" y="217"/>
                    <a:pt x="33" y="217"/>
                  </a:cubicBezTo>
                  <a:cubicBezTo>
                    <a:pt x="34" y="223"/>
                    <a:pt x="39" y="227"/>
                    <a:pt x="45" y="227"/>
                  </a:cubicBezTo>
                  <a:cubicBezTo>
                    <a:pt x="287" y="227"/>
                    <a:pt x="287" y="227"/>
                    <a:pt x="287" y="227"/>
                  </a:cubicBezTo>
                  <a:cubicBezTo>
                    <a:pt x="293" y="227"/>
                    <a:pt x="298" y="223"/>
                    <a:pt x="299" y="217"/>
                  </a:cubicBezTo>
                  <a:cubicBezTo>
                    <a:pt x="332" y="0"/>
                    <a:pt x="332" y="0"/>
                    <a:pt x="332" y="0"/>
                  </a:cubicBezTo>
                  <a:lnTo>
                    <a:pt x="0" y="0"/>
                  </a:lnTo>
                  <a:close/>
                </a:path>
              </a:pathLst>
            </a:custGeom>
            <a:solidFill>
              <a:srgbClr val="9E5A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0" name="ïşļídè"/>
            <p:cNvSpPr/>
            <p:nvPr/>
          </p:nvSpPr>
          <p:spPr bwMode="auto">
            <a:xfrm>
              <a:off x="6114734" y="5492317"/>
              <a:ext cx="167359" cy="228012"/>
            </a:xfrm>
            <a:custGeom>
              <a:avLst/>
              <a:gdLst>
                <a:gd name="T0" fmla="*/ 0 w 166"/>
                <a:gd name="T1" fmla="*/ 0 h 227"/>
                <a:gd name="T2" fmla="*/ 0 w 166"/>
                <a:gd name="T3" fmla="*/ 227 h 227"/>
                <a:gd name="T4" fmla="*/ 121 w 166"/>
                <a:gd name="T5" fmla="*/ 227 h 227"/>
                <a:gd name="T6" fmla="*/ 133 w 166"/>
                <a:gd name="T7" fmla="*/ 217 h 227"/>
                <a:gd name="T8" fmla="*/ 166 w 166"/>
                <a:gd name="T9" fmla="*/ 0 h 227"/>
                <a:gd name="T10" fmla="*/ 0 w 166"/>
                <a:gd name="T11" fmla="*/ 0 h 227"/>
              </a:gdLst>
              <a:ahLst/>
              <a:cxnLst>
                <a:cxn ang="0">
                  <a:pos x="T0" y="T1"/>
                </a:cxn>
                <a:cxn ang="0">
                  <a:pos x="T2" y="T3"/>
                </a:cxn>
                <a:cxn ang="0">
                  <a:pos x="T4" y="T5"/>
                </a:cxn>
                <a:cxn ang="0">
                  <a:pos x="T6" y="T7"/>
                </a:cxn>
                <a:cxn ang="0">
                  <a:pos x="T8" y="T9"/>
                </a:cxn>
                <a:cxn ang="0">
                  <a:pos x="T10" y="T11"/>
                </a:cxn>
              </a:cxnLst>
              <a:rect l="0" t="0" r="r" b="b"/>
              <a:pathLst>
                <a:path w="166" h="227">
                  <a:moveTo>
                    <a:pt x="0" y="0"/>
                  </a:moveTo>
                  <a:cubicBezTo>
                    <a:pt x="0" y="227"/>
                    <a:pt x="0" y="227"/>
                    <a:pt x="0" y="227"/>
                  </a:cubicBezTo>
                  <a:cubicBezTo>
                    <a:pt x="121" y="227"/>
                    <a:pt x="121" y="227"/>
                    <a:pt x="121" y="227"/>
                  </a:cubicBezTo>
                  <a:cubicBezTo>
                    <a:pt x="127" y="227"/>
                    <a:pt x="132" y="223"/>
                    <a:pt x="133" y="217"/>
                  </a:cubicBezTo>
                  <a:cubicBezTo>
                    <a:pt x="166" y="0"/>
                    <a:pt x="166" y="0"/>
                    <a:pt x="166" y="0"/>
                  </a:cubicBezTo>
                  <a:lnTo>
                    <a:pt x="0" y="0"/>
                  </a:lnTo>
                  <a:close/>
                </a:path>
              </a:pathLst>
            </a:custGeom>
            <a:solidFill>
              <a:srgbClr val="954A3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1" name="ïṡḷïdè"/>
            <p:cNvSpPr/>
            <p:nvPr/>
          </p:nvSpPr>
          <p:spPr bwMode="auto">
            <a:xfrm>
              <a:off x="5931650" y="5458059"/>
              <a:ext cx="366168" cy="40436"/>
            </a:xfrm>
            <a:custGeom>
              <a:avLst/>
              <a:gdLst>
                <a:gd name="T0" fmla="*/ 344 w 364"/>
                <a:gd name="T1" fmla="*/ 40 h 40"/>
                <a:gd name="T2" fmla="*/ 20 w 364"/>
                <a:gd name="T3" fmla="*/ 40 h 40"/>
                <a:gd name="T4" fmla="*/ 0 w 364"/>
                <a:gd name="T5" fmla="*/ 20 h 40"/>
                <a:gd name="T6" fmla="*/ 0 w 364"/>
                <a:gd name="T7" fmla="*/ 20 h 40"/>
                <a:gd name="T8" fmla="*/ 20 w 364"/>
                <a:gd name="T9" fmla="*/ 0 h 40"/>
                <a:gd name="T10" fmla="*/ 344 w 364"/>
                <a:gd name="T11" fmla="*/ 0 h 40"/>
                <a:gd name="T12" fmla="*/ 364 w 364"/>
                <a:gd name="T13" fmla="*/ 20 h 40"/>
                <a:gd name="T14" fmla="*/ 364 w 364"/>
                <a:gd name="T15" fmla="*/ 20 h 40"/>
                <a:gd name="T16" fmla="*/ 344 w 364"/>
                <a:gd name="T1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4" h="40">
                  <a:moveTo>
                    <a:pt x="344" y="40"/>
                  </a:moveTo>
                  <a:cubicBezTo>
                    <a:pt x="20" y="40"/>
                    <a:pt x="20" y="40"/>
                    <a:pt x="20" y="40"/>
                  </a:cubicBezTo>
                  <a:cubicBezTo>
                    <a:pt x="9" y="40"/>
                    <a:pt x="0" y="31"/>
                    <a:pt x="0" y="20"/>
                  </a:cubicBezTo>
                  <a:cubicBezTo>
                    <a:pt x="0" y="20"/>
                    <a:pt x="0" y="20"/>
                    <a:pt x="0" y="20"/>
                  </a:cubicBezTo>
                  <a:cubicBezTo>
                    <a:pt x="0" y="9"/>
                    <a:pt x="9" y="0"/>
                    <a:pt x="20" y="0"/>
                  </a:cubicBezTo>
                  <a:cubicBezTo>
                    <a:pt x="344" y="0"/>
                    <a:pt x="344" y="0"/>
                    <a:pt x="344" y="0"/>
                  </a:cubicBezTo>
                  <a:cubicBezTo>
                    <a:pt x="355" y="0"/>
                    <a:pt x="364" y="9"/>
                    <a:pt x="364" y="20"/>
                  </a:cubicBezTo>
                  <a:cubicBezTo>
                    <a:pt x="364" y="20"/>
                    <a:pt x="364" y="20"/>
                    <a:pt x="364" y="20"/>
                  </a:cubicBezTo>
                  <a:cubicBezTo>
                    <a:pt x="364" y="31"/>
                    <a:pt x="355" y="40"/>
                    <a:pt x="344" y="40"/>
                  </a:cubicBezTo>
                  <a:close/>
                </a:path>
              </a:pathLst>
            </a:custGeom>
            <a:solidFill>
              <a:srgbClr val="77392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2" name="íṥḻïḍè"/>
            <p:cNvSpPr/>
            <p:nvPr/>
          </p:nvSpPr>
          <p:spPr bwMode="auto">
            <a:xfrm>
              <a:off x="6182127" y="5461990"/>
              <a:ext cx="64585" cy="95473"/>
            </a:xfrm>
            <a:custGeom>
              <a:avLst/>
              <a:gdLst>
                <a:gd name="T0" fmla="*/ 64 w 64"/>
                <a:gd name="T1" fmla="*/ 63 h 95"/>
                <a:gd name="T2" fmla="*/ 32 w 64"/>
                <a:gd name="T3" fmla="*/ 95 h 95"/>
                <a:gd name="T4" fmla="*/ 0 w 64"/>
                <a:gd name="T5" fmla="*/ 63 h 95"/>
                <a:gd name="T6" fmla="*/ 32 w 64"/>
                <a:gd name="T7" fmla="*/ 0 h 95"/>
                <a:gd name="T8" fmla="*/ 64 w 64"/>
                <a:gd name="T9" fmla="*/ 63 h 95"/>
              </a:gdLst>
              <a:ahLst/>
              <a:cxnLst>
                <a:cxn ang="0">
                  <a:pos x="T0" y="T1"/>
                </a:cxn>
                <a:cxn ang="0">
                  <a:pos x="T2" y="T3"/>
                </a:cxn>
                <a:cxn ang="0">
                  <a:pos x="T4" y="T5"/>
                </a:cxn>
                <a:cxn ang="0">
                  <a:pos x="T6" y="T7"/>
                </a:cxn>
                <a:cxn ang="0">
                  <a:pos x="T8" y="T9"/>
                </a:cxn>
              </a:cxnLst>
              <a:rect l="0" t="0" r="r" b="b"/>
              <a:pathLst>
                <a:path w="64" h="95">
                  <a:moveTo>
                    <a:pt x="64" y="63"/>
                  </a:moveTo>
                  <a:cubicBezTo>
                    <a:pt x="64" y="81"/>
                    <a:pt x="50" y="95"/>
                    <a:pt x="32" y="95"/>
                  </a:cubicBezTo>
                  <a:cubicBezTo>
                    <a:pt x="14" y="95"/>
                    <a:pt x="0" y="81"/>
                    <a:pt x="0" y="63"/>
                  </a:cubicBezTo>
                  <a:cubicBezTo>
                    <a:pt x="0" y="46"/>
                    <a:pt x="32" y="0"/>
                    <a:pt x="32" y="0"/>
                  </a:cubicBezTo>
                  <a:cubicBezTo>
                    <a:pt x="32" y="0"/>
                    <a:pt x="64" y="46"/>
                    <a:pt x="64" y="6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3" name="išḷiḓè"/>
            <p:cNvSpPr/>
            <p:nvPr/>
          </p:nvSpPr>
          <p:spPr bwMode="auto">
            <a:xfrm>
              <a:off x="6082722" y="5461990"/>
              <a:ext cx="64585" cy="95473"/>
            </a:xfrm>
            <a:custGeom>
              <a:avLst/>
              <a:gdLst>
                <a:gd name="T0" fmla="*/ 64 w 64"/>
                <a:gd name="T1" fmla="*/ 63 h 95"/>
                <a:gd name="T2" fmla="*/ 32 w 64"/>
                <a:gd name="T3" fmla="*/ 95 h 95"/>
                <a:gd name="T4" fmla="*/ 0 w 64"/>
                <a:gd name="T5" fmla="*/ 63 h 95"/>
                <a:gd name="T6" fmla="*/ 32 w 64"/>
                <a:gd name="T7" fmla="*/ 0 h 95"/>
                <a:gd name="T8" fmla="*/ 64 w 64"/>
                <a:gd name="T9" fmla="*/ 63 h 95"/>
              </a:gdLst>
              <a:ahLst/>
              <a:cxnLst>
                <a:cxn ang="0">
                  <a:pos x="T0" y="T1"/>
                </a:cxn>
                <a:cxn ang="0">
                  <a:pos x="T2" y="T3"/>
                </a:cxn>
                <a:cxn ang="0">
                  <a:pos x="T4" y="T5"/>
                </a:cxn>
                <a:cxn ang="0">
                  <a:pos x="T6" y="T7"/>
                </a:cxn>
                <a:cxn ang="0">
                  <a:pos x="T8" y="T9"/>
                </a:cxn>
              </a:cxnLst>
              <a:rect l="0" t="0" r="r" b="b"/>
              <a:pathLst>
                <a:path w="64" h="95">
                  <a:moveTo>
                    <a:pt x="64" y="63"/>
                  </a:moveTo>
                  <a:cubicBezTo>
                    <a:pt x="64" y="81"/>
                    <a:pt x="50" y="95"/>
                    <a:pt x="32" y="95"/>
                  </a:cubicBezTo>
                  <a:cubicBezTo>
                    <a:pt x="14" y="95"/>
                    <a:pt x="0" y="81"/>
                    <a:pt x="0" y="63"/>
                  </a:cubicBezTo>
                  <a:cubicBezTo>
                    <a:pt x="0" y="46"/>
                    <a:pt x="32" y="0"/>
                    <a:pt x="32" y="0"/>
                  </a:cubicBezTo>
                  <a:cubicBezTo>
                    <a:pt x="32" y="0"/>
                    <a:pt x="64" y="46"/>
                    <a:pt x="64" y="6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4" name="íṣļíḋè"/>
            <p:cNvSpPr/>
            <p:nvPr/>
          </p:nvSpPr>
          <p:spPr bwMode="auto">
            <a:xfrm>
              <a:off x="5983318" y="5461990"/>
              <a:ext cx="64023" cy="95473"/>
            </a:xfrm>
            <a:custGeom>
              <a:avLst/>
              <a:gdLst>
                <a:gd name="T0" fmla="*/ 64 w 64"/>
                <a:gd name="T1" fmla="*/ 63 h 95"/>
                <a:gd name="T2" fmla="*/ 32 w 64"/>
                <a:gd name="T3" fmla="*/ 95 h 95"/>
                <a:gd name="T4" fmla="*/ 0 w 64"/>
                <a:gd name="T5" fmla="*/ 63 h 95"/>
                <a:gd name="T6" fmla="*/ 32 w 64"/>
                <a:gd name="T7" fmla="*/ 0 h 95"/>
                <a:gd name="T8" fmla="*/ 64 w 64"/>
                <a:gd name="T9" fmla="*/ 63 h 95"/>
              </a:gdLst>
              <a:ahLst/>
              <a:cxnLst>
                <a:cxn ang="0">
                  <a:pos x="T0" y="T1"/>
                </a:cxn>
                <a:cxn ang="0">
                  <a:pos x="T2" y="T3"/>
                </a:cxn>
                <a:cxn ang="0">
                  <a:pos x="T4" y="T5"/>
                </a:cxn>
                <a:cxn ang="0">
                  <a:pos x="T6" y="T7"/>
                </a:cxn>
                <a:cxn ang="0">
                  <a:pos x="T8" y="T9"/>
                </a:cxn>
              </a:cxnLst>
              <a:rect l="0" t="0" r="r" b="b"/>
              <a:pathLst>
                <a:path w="64" h="95">
                  <a:moveTo>
                    <a:pt x="64" y="63"/>
                  </a:moveTo>
                  <a:cubicBezTo>
                    <a:pt x="64" y="81"/>
                    <a:pt x="50" y="95"/>
                    <a:pt x="32" y="95"/>
                  </a:cubicBezTo>
                  <a:cubicBezTo>
                    <a:pt x="14" y="95"/>
                    <a:pt x="0" y="81"/>
                    <a:pt x="0" y="63"/>
                  </a:cubicBezTo>
                  <a:cubicBezTo>
                    <a:pt x="0" y="46"/>
                    <a:pt x="32" y="0"/>
                    <a:pt x="32" y="0"/>
                  </a:cubicBezTo>
                  <a:cubicBezTo>
                    <a:pt x="32" y="0"/>
                    <a:pt x="64" y="46"/>
                    <a:pt x="64" y="6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5" name="iSļídé"/>
            <p:cNvSpPr/>
            <p:nvPr/>
          </p:nvSpPr>
          <p:spPr bwMode="auto">
            <a:xfrm>
              <a:off x="6114734" y="5461990"/>
              <a:ext cx="32573" cy="95473"/>
            </a:xfrm>
            <a:custGeom>
              <a:avLst/>
              <a:gdLst>
                <a:gd name="T0" fmla="*/ 0 w 32"/>
                <a:gd name="T1" fmla="*/ 0 h 95"/>
                <a:gd name="T2" fmla="*/ 0 w 32"/>
                <a:gd name="T3" fmla="*/ 95 h 95"/>
                <a:gd name="T4" fmla="*/ 32 w 32"/>
                <a:gd name="T5" fmla="*/ 63 h 95"/>
                <a:gd name="T6" fmla="*/ 0 w 32"/>
                <a:gd name="T7" fmla="*/ 0 h 95"/>
              </a:gdLst>
              <a:ahLst/>
              <a:cxnLst>
                <a:cxn ang="0">
                  <a:pos x="T0" y="T1"/>
                </a:cxn>
                <a:cxn ang="0">
                  <a:pos x="T2" y="T3"/>
                </a:cxn>
                <a:cxn ang="0">
                  <a:pos x="T4" y="T5"/>
                </a:cxn>
                <a:cxn ang="0">
                  <a:pos x="T6" y="T7"/>
                </a:cxn>
              </a:cxnLst>
              <a:rect l="0" t="0" r="r" b="b"/>
              <a:pathLst>
                <a:path w="32" h="95">
                  <a:moveTo>
                    <a:pt x="0" y="0"/>
                  </a:moveTo>
                  <a:cubicBezTo>
                    <a:pt x="0" y="95"/>
                    <a:pt x="0" y="95"/>
                    <a:pt x="0" y="95"/>
                  </a:cubicBezTo>
                  <a:cubicBezTo>
                    <a:pt x="18" y="95"/>
                    <a:pt x="32" y="81"/>
                    <a:pt x="32" y="63"/>
                  </a:cubicBezTo>
                  <a:cubicBezTo>
                    <a:pt x="32" y="46"/>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6" name="îṩľídê"/>
            <p:cNvSpPr/>
            <p:nvPr/>
          </p:nvSpPr>
          <p:spPr bwMode="auto">
            <a:xfrm>
              <a:off x="6214700" y="5461990"/>
              <a:ext cx="32012" cy="95473"/>
            </a:xfrm>
            <a:custGeom>
              <a:avLst/>
              <a:gdLst>
                <a:gd name="T0" fmla="*/ 0 w 32"/>
                <a:gd name="T1" fmla="*/ 0 h 95"/>
                <a:gd name="T2" fmla="*/ 0 w 32"/>
                <a:gd name="T3" fmla="*/ 95 h 95"/>
                <a:gd name="T4" fmla="*/ 32 w 32"/>
                <a:gd name="T5" fmla="*/ 63 h 95"/>
                <a:gd name="T6" fmla="*/ 0 w 32"/>
                <a:gd name="T7" fmla="*/ 0 h 95"/>
              </a:gdLst>
              <a:ahLst/>
              <a:cxnLst>
                <a:cxn ang="0">
                  <a:pos x="T0" y="T1"/>
                </a:cxn>
                <a:cxn ang="0">
                  <a:pos x="T2" y="T3"/>
                </a:cxn>
                <a:cxn ang="0">
                  <a:pos x="T4" y="T5"/>
                </a:cxn>
                <a:cxn ang="0">
                  <a:pos x="T6" y="T7"/>
                </a:cxn>
              </a:cxnLst>
              <a:rect l="0" t="0" r="r" b="b"/>
              <a:pathLst>
                <a:path w="32" h="95">
                  <a:moveTo>
                    <a:pt x="0" y="0"/>
                  </a:moveTo>
                  <a:cubicBezTo>
                    <a:pt x="0" y="95"/>
                    <a:pt x="0" y="95"/>
                    <a:pt x="0" y="95"/>
                  </a:cubicBezTo>
                  <a:cubicBezTo>
                    <a:pt x="18" y="95"/>
                    <a:pt x="32" y="81"/>
                    <a:pt x="32" y="63"/>
                  </a:cubicBezTo>
                  <a:cubicBezTo>
                    <a:pt x="32" y="46"/>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7" name="îṥlîḋe"/>
            <p:cNvSpPr/>
            <p:nvPr/>
          </p:nvSpPr>
          <p:spPr bwMode="auto">
            <a:xfrm>
              <a:off x="6015330" y="5461990"/>
              <a:ext cx="32012" cy="95473"/>
            </a:xfrm>
            <a:custGeom>
              <a:avLst/>
              <a:gdLst>
                <a:gd name="T0" fmla="*/ 0 w 32"/>
                <a:gd name="T1" fmla="*/ 0 h 95"/>
                <a:gd name="T2" fmla="*/ 0 w 32"/>
                <a:gd name="T3" fmla="*/ 95 h 95"/>
                <a:gd name="T4" fmla="*/ 32 w 32"/>
                <a:gd name="T5" fmla="*/ 63 h 95"/>
                <a:gd name="T6" fmla="*/ 0 w 32"/>
                <a:gd name="T7" fmla="*/ 0 h 95"/>
              </a:gdLst>
              <a:ahLst/>
              <a:cxnLst>
                <a:cxn ang="0">
                  <a:pos x="T0" y="T1"/>
                </a:cxn>
                <a:cxn ang="0">
                  <a:pos x="T2" y="T3"/>
                </a:cxn>
                <a:cxn ang="0">
                  <a:pos x="T4" y="T5"/>
                </a:cxn>
                <a:cxn ang="0">
                  <a:pos x="T6" y="T7"/>
                </a:cxn>
              </a:cxnLst>
              <a:rect l="0" t="0" r="r" b="b"/>
              <a:pathLst>
                <a:path w="32" h="95">
                  <a:moveTo>
                    <a:pt x="0" y="0"/>
                  </a:moveTo>
                  <a:cubicBezTo>
                    <a:pt x="0" y="95"/>
                    <a:pt x="0" y="95"/>
                    <a:pt x="0" y="95"/>
                  </a:cubicBezTo>
                  <a:cubicBezTo>
                    <a:pt x="18" y="95"/>
                    <a:pt x="32" y="81"/>
                    <a:pt x="32" y="63"/>
                  </a:cubicBezTo>
                  <a:cubicBezTo>
                    <a:pt x="32" y="46"/>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8" name="isḷïḓé"/>
            <p:cNvSpPr/>
            <p:nvPr/>
          </p:nvSpPr>
          <p:spPr bwMode="auto">
            <a:xfrm>
              <a:off x="6201221" y="5446265"/>
              <a:ext cx="26396" cy="2695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9" name="îŝ1idè"/>
            <p:cNvSpPr/>
            <p:nvPr/>
          </p:nvSpPr>
          <p:spPr bwMode="auto">
            <a:xfrm>
              <a:off x="6101817" y="5446265"/>
              <a:ext cx="26396" cy="2695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0" name="ïṩ1íḑe"/>
            <p:cNvSpPr/>
            <p:nvPr/>
          </p:nvSpPr>
          <p:spPr bwMode="auto">
            <a:xfrm>
              <a:off x="6002412" y="5446265"/>
              <a:ext cx="25834" cy="2695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1" name="ïşľídê"/>
            <p:cNvSpPr/>
            <p:nvPr/>
          </p:nvSpPr>
          <p:spPr bwMode="auto">
            <a:xfrm>
              <a:off x="5963100" y="5593968"/>
              <a:ext cx="303829" cy="38751"/>
            </a:xfrm>
            <a:custGeom>
              <a:avLst/>
              <a:gdLst>
                <a:gd name="T0" fmla="*/ 530 w 541"/>
                <a:gd name="T1" fmla="*/ 69 h 69"/>
                <a:gd name="T2" fmla="*/ 541 w 541"/>
                <a:gd name="T3" fmla="*/ 0 h 69"/>
                <a:gd name="T4" fmla="*/ 0 w 541"/>
                <a:gd name="T5" fmla="*/ 0 h 69"/>
                <a:gd name="T6" fmla="*/ 11 w 541"/>
                <a:gd name="T7" fmla="*/ 69 h 69"/>
                <a:gd name="T8" fmla="*/ 530 w 541"/>
                <a:gd name="T9" fmla="*/ 69 h 69"/>
              </a:gdLst>
              <a:ahLst/>
              <a:cxnLst>
                <a:cxn ang="0">
                  <a:pos x="T0" y="T1"/>
                </a:cxn>
                <a:cxn ang="0">
                  <a:pos x="T2" y="T3"/>
                </a:cxn>
                <a:cxn ang="0">
                  <a:pos x="T4" y="T5"/>
                </a:cxn>
                <a:cxn ang="0">
                  <a:pos x="T6" y="T7"/>
                </a:cxn>
                <a:cxn ang="0">
                  <a:pos x="T8" y="T9"/>
                </a:cxn>
              </a:cxnLst>
              <a:rect l="0" t="0" r="r" b="b"/>
              <a:pathLst>
                <a:path w="541" h="69">
                  <a:moveTo>
                    <a:pt x="530" y="69"/>
                  </a:moveTo>
                  <a:lnTo>
                    <a:pt x="541" y="0"/>
                  </a:lnTo>
                  <a:lnTo>
                    <a:pt x="0" y="0"/>
                  </a:lnTo>
                  <a:lnTo>
                    <a:pt x="11" y="69"/>
                  </a:lnTo>
                  <a:lnTo>
                    <a:pt x="530" y="69"/>
                  </a:lnTo>
                  <a:close/>
                </a:path>
              </a:pathLst>
            </a:custGeom>
            <a:solidFill>
              <a:srgbClr val="FE557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2" name="ïŝḷiḑè"/>
            <p:cNvSpPr/>
            <p:nvPr/>
          </p:nvSpPr>
          <p:spPr bwMode="auto">
            <a:xfrm>
              <a:off x="6114734" y="5593968"/>
              <a:ext cx="152196" cy="38751"/>
            </a:xfrm>
            <a:custGeom>
              <a:avLst/>
              <a:gdLst>
                <a:gd name="T0" fmla="*/ 0 w 271"/>
                <a:gd name="T1" fmla="*/ 69 h 69"/>
                <a:gd name="T2" fmla="*/ 260 w 271"/>
                <a:gd name="T3" fmla="*/ 69 h 69"/>
                <a:gd name="T4" fmla="*/ 271 w 271"/>
                <a:gd name="T5" fmla="*/ 0 h 69"/>
                <a:gd name="T6" fmla="*/ 0 w 271"/>
                <a:gd name="T7" fmla="*/ 0 h 69"/>
                <a:gd name="T8" fmla="*/ 0 w 271"/>
                <a:gd name="T9" fmla="*/ 69 h 69"/>
              </a:gdLst>
              <a:ahLst/>
              <a:cxnLst>
                <a:cxn ang="0">
                  <a:pos x="T0" y="T1"/>
                </a:cxn>
                <a:cxn ang="0">
                  <a:pos x="T2" y="T3"/>
                </a:cxn>
                <a:cxn ang="0">
                  <a:pos x="T4" y="T5"/>
                </a:cxn>
                <a:cxn ang="0">
                  <a:pos x="T6" y="T7"/>
                </a:cxn>
                <a:cxn ang="0">
                  <a:pos x="T8" y="T9"/>
                </a:cxn>
              </a:cxnLst>
              <a:rect l="0" t="0" r="r" b="b"/>
              <a:pathLst>
                <a:path w="271" h="69">
                  <a:moveTo>
                    <a:pt x="0" y="69"/>
                  </a:moveTo>
                  <a:lnTo>
                    <a:pt x="260" y="69"/>
                  </a:lnTo>
                  <a:lnTo>
                    <a:pt x="271" y="0"/>
                  </a:lnTo>
                  <a:lnTo>
                    <a:pt x="0" y="0"/>
                  </a:lnTo>
                  <a:lnTo>
                    <a:pt x="0" y="69"/>
                  </a:lnTo>
                  <a:close/>
                </a:path>
              </a:pathLst>
            </a:custGeom>
            <a:solidFill>
              <a:srgbClr val="F7417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3" name="iṧlîḍe"/>
            <p:cNvSpPr/>
            <p:nvPr/>
          </p:nvSpPr>
          <p:spPr bwMode="auto">
            <a:xfrm>
              <a:off x="5969278" y="5632718"/>
              <a:ext cx="291474" cy="18533"/>
            </a:xfrm>
            <a:custGeom>
              <a:avLst/>
              <a:gdLst>
                <a:gd name="T0" fmla="*/ 519 w 519"/>
                <a:gd name="T1" fmla="*/ 0 h 33"/>
                <a:gd name="T2" fmla="*/ 0 w 519"/>
                <a:gd name="T3" fmla="*/ 0 h 33"/>
                <a:gd name="T4" fmla="*/ 5 w 519"/>
                <a:gd name="T5" fmla="*/ 33 h 33"/>
                <a:gd name="T6" fmla="*/ 514 w 519"/>
                <a:gd name="T7" fmla="*/ 33 h 33"/>
                <a:gd name="T8" fmla="*/ 519 w 519"/>
                <a:gd name="T9" fmla="*/ 0 h 33"/>
              </a:gdLst>
              <a:ahLst/>
              <a:cxnLst>
                <a:cxn ang="0">
                  <a:pos x="T0" y="T1"/>
                </a:cxn>
                <a:cxn ang="0">
                  <a:pos x="T2" y="T3"/>
                </a:cxn>
                <a:cxn ang="0">
                  <a:pos x="T4" y="T5"/>
                </a:cxn>
                <a:cxn ang="0">
                  <a:pos x="T6" y="T7"/>
                </a:cxn>
                <a:cxn ang="0">
                  <a:pos x="T8" y="T9"/>
                </a:cxn>
              </a:cxnLst>
              <a:rect l="0" t="0" r="r" b="b"/>
              <a:pathLst>
                <a:path w="519" h="33">
                  <a:moveTo>
                    <a:pt x="519" y="0"/>
                  </a:moveTo>
                  <a:lnTo>
                    <a:pt x="0" y="0"/>
                  </a:lnTo>
                  <a:lnTo>
                    <a:pt x="5" y="33"/>
                  </a:lnTo>
                  <a:lnTo>
                    <a:pt x="514" y="33"/>
                  </a:lnTo>
                  <a:lnTo>
                    <a:pt x="519" y="0"/>
                  </a:lnTo>
                  <a:close/>
                </a:path>
              </a:pathLst>
            </a:custGeom>
            <a:solidFill>
              <a:srgbClr val="FF7B9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4" name="îślïḓè"/>
            <p:cNvSpPr/>
            <p:nvPr/>
          </p:nvSpPr>
          <p:spPr bwMode="auto">
            <a:xfrm>
              <a:off x="6114734" y="5632718"/>
              <a:ext cx="146018" cy="18533"/>
            </a:xfrm>
            <a:custGeom>
              <a:avLst/>
              <a:gdLst>
                <a:gd name="T0" fmla="*/ 0 w 260"/>
                <a:gd name="T1" fmla="*/ 33 h 33"/>
                <a:gd name="T2" fmla="*/ 255 w 260"/>
                <a:gd name="T3" fmla="*/ 33 h 33"/>
                <a:gd name="T4" fmla="*/ 260 w 260"/>
                <a:gd name="T5" fmla="*/ 0 h 33"/>
                <a:gd name="T6" fmla="*/ 0 w 260"/>
                <a:gd name="T7" fmla="*/ 0 h 33"/>
                <a:gd name="T8" fmla="*/ 0 w 260"/>
                <a:gd name="T9" fmla="*/ 33 h 33"/>
              </a:gdLst>
              <a:ahLst/>
              <a:cxnLst>
                <a:cxn ang="0">
                  <a:pos x="T0" y="T1"/>
                </a:cxn>
                <a:cxn ang="0">
                  <a:pos x="T2" y="T3"/>
                </a:cxn>
                <a:cxn ang="0">
                  <a:pos x="T4" y="T5"/>
                </a:cxn>
                <a:cxn ang="0">
                  <a:pos x="T6" y="T7"/>
                </a:cxn>
                <a:cxn ang="0">
                  <a:pos x="T8" y="T9"/>
                </a:cxn>
              </a:cxnLst>
              <a:rect l="0" t="0" r="r" b="b"/>
              <a:pathLst>
                <a:path w="260" h="33">
                  <a:moveTo>
                    <a:pt x="0" y="33"/>
                  </a:moveTo>
                  <a:lnTo>
                    <a:pt x="255" y="33"/>
                  </a:lnTo>
                  <a:lnTo>
                    <a:pt x="260" y="0"/>
                  </a:lnTo>
                  <a:lnTo>
                    <a:pt x="0" y="0"/>
                  </a:lnTo>
                  <a:lnTo>
                    <a:pt x="0" y="33"/>
                  </a:lnTo>
                  <a:close/>
                </a:path>
              </a:pathLst>
            </a:custGeom>
            <a:solidFill>
              <a:srgbClr val="FE557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5" name="íṥľiḑé"/>
            <p:cNvSpPr/>
            <p:nvPr/>
          </p:nvSpPr>
          <p:spPr bwMode="auto">
            <a:xfrm>
              <a:off x="6150115" y="5449073"/>
              <a:ext cx="41559" cy="15164"/>
            </a:xfrm>
            <a:custGeom>
              <a:avLst/>
              <a:gdLst>
                <a:gd name="T0" fmla="*/ 34 w 41"/>
                <a:gd name="T1" fmla="*/ 0 h 15"/>
                <a:gd name="T2" fmla="*/ 27 w 41"/>
                <a:gd name="T3" fmla="*/ 4 h 15"/>
                <a:gd name="T4" fmla="*/ 21 w 41"/>
                <a:gd name="T5" fmla="*/ 0 h 15"/>
                <a:gd name="T6" fmla="*/ 14 w 41"/>
                <a:gd name="T7" fmla="*/ 4 h 15"/>
                <a:gd name="T8" fmla="*/ 8 w 41"/>
                <a:gd name="T9" fmla="*/ 0 h 15"/>
                <a:gd name="T10" fmla="*/ 0 w 41"/>
                <a:gd name="T11" fmla="*/ 7 h 15"/>
                <a:gd name="T12" fmla="*/ 8 w 41"/>
                <a:gd name="T13" fmla="*/ 15 h 15"/>
                <a:gd name="T14" fmla="*/ 14 w 41"/>
                <a:gd name="T15" fmla="*/ 11 h 15"/>
                <a:gd name="T16" fmla="*/ 21 w 41"/>
                <a:gd name="T17" fmla="*/ 15 h 15"/>
                <a:gd name="T18" fmla="*/ 27 w 41"/>
                <a:gd name="T19" fmla="*/ 11 h 15"/>
                <a:gd name="T20" fmla="*/ 34 w 41"/>
                <a:gd name="T21" fmla="*/ 15 h 15"/>
                <a:gd name="T22" fmla="*/ 41 w 41"/>
                <a:gd name="T23" fmla="*/ 7 h 15"/>
                <a:gd name="T24" fmla="*/ 34 w 41"/>
                <a:gd name="T25"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15">
                  <a:moveTo>
                    <a:pt x="34" y="0"/>
                  </a:moveTo>
                  <a:cubicBezTo>
                    <a:pt x="31" y="0"/>
                    <a:pt x="28" y="2"/>
                    <a:pt x="27" y="4"/>
                  </a:cubicBezTo>
                  <a:cubicBezTo>
                    <a:pt x="26" y="2"/>
                    <a:pt x="23" y="0"/>
                    <a:pt x="21" y="0"/>
                  </a:cubicBezTo>
                  <a:cubicBezTo>
                    <a:pt x="18" y="0"/>
                    <a:pt x="15" y="2"/>
                    <a:pt x="14" y="4"/>
                  </a:cubicBezTo>
                  <a:cubicBezTo>
                    <a:pt x="13" y="2"/>
                    <a:pt x="10" y="0"/>
                    <a:pt x="8" y="0"/>
                  </a:cubicBezTo>
                  <a:cubicBezTo>
                    <a:pt x="3" y="0"/>
                    <a:pt x="0" y="3"/>
                    <a:pt x="0" y="7"/>
                  </a:cubicBezTo>
                  <a:cubicBezTo>
                    <a:pt x="0" y="12"/>
                    <a:pt x="3" y="15"/>
                    <a:pt x="8" y="15"/>
                  </a:cubicBezTo>
                  <a:cubicBezTo>
                    <a:pt x="10" y="15"/>
                    <a:pt x="13" y="13"/>
                    <a:pt x="14" y="11"/>
                  </a:cubicBezTo>
                  <a:cubicBezTo>
                    <a:pt x="15" y="13"/>
                    <a:pt x="18" y="15"/>
                    <a:pt x="21" y="15"/>
                  </a:cubicBezTo>
                  <a:cubicBezTo>
                    <a:pt x="23" y="15"/>
                    <a:pt x="26" y="13"/>
                    <a:pt x="27" y="11"/>
                  </a:cubicBezTo>
                  <a:cubicBezTo>
                    <a:pt x="28" y="13"/>
                    <a:pt x="31" y="15"/>
                    <a:pt x="34" y="15"/>
                  </a:cubicBezTo>
                  <a:cubicBezTo>
                    <a:pt x="38" y="15"/>
                    <a:pt x="41" y="12"/>
                    <a:pt x="41" y="7"/>
                  </a:cubicBezTo>
                  <a:cubicBezTo>
                    <a:pt x="41" y="3"/>
                    <a:pt x="38" y="0"/>
                    <a:pt x="34" y="0"/>
                  </a:cubicBezTo>
                  <a:close/>
                </a:path>
              </a:pathLst>
            </a:custGeom>
            <a:solidFill>
              <a:srgbClr val="FED0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6" name="îsḻiḓè"/>
            <p:cNvSpPr/>
            <p:nvPr/>
          </p:nvSpPr>
          <p:spPr bwMode="auto">
            <a:xfrm>
              <a:off x="6038355" y="5449073"/>
              <a:ext cx="41559" cy="15164"/>
            </a:xfrm>
            <a:custGeom>
              <a:avLst/>
              <a:gdLst>
                <a:gd name="T0" fmla="*/ 34 w 41"/>
                <a:gd name="T1" fmla="*/ 0 h 15"/>
                <a:gd name="T2" fmla="*/ 27 w 41"/>
                <a:gd name="T3" fmla="*/ 4 h 15"/>
                <a:gd name="T4" fmla="*/ 21 w 41"/>
                <a:gd name="T5" fmla="*/ 0 h 15"/>
                <a:gd name="T6" fmla="*/ 14 w 41"/>
                <a:gd name="T7" fmla="*/ 4 h 15"/>
                <a:gd name="T8" fmla="*/ 7 w 41"/>
                <a:gd name="T9" fmla="*/ 0 h 15"/>
                <a:gd name="T10" fmla="*/ 0 w 41"/>
                <a:gd name="T11" fmla="*/ 7 h 15"/>
                <a:gd name="T12" fmla="*/ 7 w 41"/>
                <a:gd name="T13" fmla="*/ 15 h 15"/>
                <a:gd name="T14" fmla="*/ 14 w 41"/>
                <a:gd name="T15" fmla="*/ 11 h 15"/>
                <a:gd name="T16" fmla="*/ 21 w 41"/>
                <a:gd name="T17" fmla="*/ 15 h 15"/>
                <a:gd name="T18" fmla="*/ 27 w 41"/>
                <a:gd name="T19" fmla="*/ 11 h 15"/>
                <a:gd name="T20" fmla="*/ 34 w 41"/>
                <a:gd name="T21" fmla="*/ 15 h 15"/>
                <a:gd name="T22" fmla="*/ 41 w 41"/>
                <a:gd name="T23" fmla="*/ 7 h 15"/>
                <a:gd name="T24" fmla="*/ 34 w 41"/>
                <a:gd name="T25"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15">
                  <a:moveTo>
                    <a:pt x="34" y="0"/>
                  </a:moveTo>
                  <a:cubicBezTo>
                    <a:pt x="31" y="0"/>
                    <a:pt x="28" y="2"/>
                    <a:pt x="27" y="4"/>
                  </a:cubicBezTo>
                  <a:cubicBezTo>
                    <a:pt x="26" y="2"/>
                    <a:pt x="23" y="0"/>
                    <a:pt x="21" y="0"/>
                  </a:cubicBezTo>
                  <a:cubicBezTo>
                    <a:pt x="18" y="0"/>
                    <a:pt x="15" y="2"/>
                    <a:pt x="14" y="4"/>
                  </a:cubicBezTo>
                  <a:cubicBezTo>
                    <a:pt x="13" y="2"/>
                    <a:pt x="10" y="0"/>
                    <a:pt x="7" y="0"/>
                  </a:cubicBezTo>
                  <a:cubicBezTo>
                    <a:pt x="3" y="0"/>
                    <a:pt x="0" y="3"/>
                    <a:pt x="0" y="7"/>
                  </a:cubicBezTo>
                  <a:cubicBezTo>
                    <a:pt x="0" y="12"/>
                    <a:pt x="3" y="15"/>
                    <a:pt x="7" y="15"/>
                  </a:cubicBezTo>
                  <a:cubicBezTo>
                    <a:pt x="10" y="15"/>
                    <a:pt x="13" y="13"/>
                    <a:pt x="14" y="11"/>
                  </a:cubicBezTo>
                  <a:cubicBezTo>
                    <a:pt x="15" y="13"/>
                    <a:pt x="18" y="15"/>
                    <a:pt x="21" y="15"/>
                  </a:cubicBezTo>
                  <a:cubicBezTo>
                    <a:pt x="23" y="15"/>
                    <a:pt x="26" y="13"/>
                    <a:pt x="27" y="11"/>
                  </a:cubicBezTo>
                  <a:cubicBezTo>
                    <a:pt x="28" y="13"/>
                    <a:pt x="31" y="15"/>
                    <a:pt x="34" y="15"/>
                  </a:cubicBezTo>
                  <a:cubicBezTo>
                    <a:pt x="38" y="15"/>
                    <a:pt x="41" y="12"/>
                    <a:pt x="41" y="7"/>
                  </a:cubicBezTo>
                  <a:cubicBezTo>
                    <a:pt x="41" y="3"/>
                    <a:pt x="38" y="0"/>
                    <a:pt x="34" y="0"/>
                  </a:cubicBezTo>
                  <a:close/>
                </a:path>
              </a:pathLst>
            </a:custGeom>
            <a:solidFill>
              <a:srgbClr val="FED0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7" name="îŝ1îḋe"/>
            <p:cNvSpPr/>
            <p:nvPr/>
          </p:nvSpPr>
          <p:spPr bwMode="auto">
            <a:xfrm>
              <a:off x="5886721" y="4028208"/>
              <a:ext cx="457710" cy="1070423"/>
            </a:xfrm>
            <a:custGeom>
              <a:avLst/>
              <a:gdLst>
                <a:gd name="T0" fmla="*/ 297 w 455"/>
                <a:gd name="T1" fmla="*/ 6 h 1065"/>
                <a:gd name="T2" fmla="*/ 227 w 455"/>
                <a:gd name="T3" fmla="*/ 0 h 1065"/>
                <a:gd name="T4" fmla="*/ 158 w 455"/>
                <a:gd name="T5" fmla="*/ 6 h 1065"/>
                <a:gd name="T6" fmla="*/ 178 w 455"/>
                <a:gd name="T7" fmla="*/ 1065 h 1065"/>
                <a:gd name="T8" fmla="*/ 227 w 455"/>
                <a:gd name="T9" fmla="*/ 1065 h 1065"/>
                <a:gd name="T10" fmla="*/ 228 w 455"/>
                <a:gd name="T11" fmla="*/ 1065 h 1065"/>
                <a:gd name="T12" fmla="*/ 277 w 455"/>
                <a:gd name="T13" fmla="*/ 1065 h 1065"/>
                <a:gd name="T14" fmla="*/ 297 w 455"/>
                <a:gd name="T15" fmla="*/ 6 h 10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5" h="1065">
                  <a:moveTo>
                    <a:pt x="297" y="6"/>
                  </a:moveTo>
                  <a:cubicBezTo>
                    <a:pt x="260" y="0"/>
                    <a:pt x="233" y="0"/>
                    <a:pt x="227" y="0"/>
                  </a:cubicBezTo>
                  <a:cubicBezTo>
                    <a:pt x="221" y="0"/>
                    <a:pt x="195" y="0"/>
                    <a:pt x="158" y="6"/>
                  </a:cubicBezTo>
                  <a:cubicBezTo>
                    <a:pt x="105" y="110"/>
                    <a:pt x="0" y="422"/>
                    <a:pt x="178" y="1065"/>
                  </a:cubicBezTo>
                  <a:cubicBezTo>
                    <a:pt x="227" y="1065"/>
                    <a:pt x="227" y="1065"/>
                    <a:pt x="227" y="1065"/>
                  </a:cubicBezTo>
                  <a:cubicBezTo>
                    <a:pt x="228" y="1065"/>
                    <a:pt x="228" y="1065"/>
                    <a:pt x="228" y="1065"/>
                  </a:cubicBezTo>
                  <a:cubicBezTo>
                    <a:pt x="277" y="1065"/>
                    <a:pt x="277" y="1065"/>
                    <a:pt x="277" y="1065"/>
                  </a:cubicBezTo>
                  <a:cubicBezTo>
                    <a:pt x="455" y="422"/>
                    <a:pt x="350" y="110"/>
                    <a:pt x="297" y="6"/>
                  </a:cubicBezTo>
                  <a:close/>
                </a:path>
              </a:pathLst>
            </a:custGeom>
            <a:solidFill>
              <a:srgbClr val="FF7B9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8" name="ïṣ1ïde"/>
            <p:cNvSpPr/>
            <p:nvPr/>
          </p:nvSpPr>
          <p:spPr bwMode="auto">
            <a:xfrm>
              <a:off x="6216385" y="4066397"/>
              <a:ext cx="473996" cy="1032233"/>
            </a:xfrm>
            <a:custGeom>
              <a:avLst/>
              <a:gdLst>
                <a:gd name="T0" fmla="*/ 248 w 471"/>
                <a:gd name="T1" fmla="*/ 72 h 1027"/>
                <a:gd name="T2" fmla="*/ 117 w 471"/>
                <a:gd name="T3" fmla="*/ 0 h 1027"/>
                <a:gd name="T4" fmla="*/ 0 w 471"/>
                <a:gd name="T5" fmla="*/ 1027 h 1027"/>
                <a:gd name="T6" fmla="*/ 64 w 471"/>
                <a:gd name="T7" fmla="*/ 1027 h 1027"/>
                <a:gd name="T8" fmla="*/ 248 w 471"/>
                <a:gd name="T9" fmla="*/ 72 h 1027"/>
              </a:gdLst>
              <a:ahLst/>
              <a:cxnLst>
                <a:cxn ang="0">
                  <a:pos x="T0" y="T1"/>
                </a:cxn>
                <a:cxn ang="0">
                  <a:pos x="T2" y="T3"/>
                </a:cxn>
                <a:cxn ang="0">
                  <a:pos x="T4" y="T5"/>
                </a:cxn>
                <a:cxn ang="0">
                  <a:pos x="T6" y="T7"/>
                </a:cxn>
                <a:cxn ang="0">
                  <a:pos x="T8" y="T9"/>
                </a:cxn>
              </a:cxnLst>
              <a:rect l="0" t="0" r="r" b="b"/>
              <a:pathLst>
                <a:path w="471" h="1027">
                  <a:moveTo>
                    <a:pt x="248" y="72"/>
                  </a:moveTo>
                  <a:cubicBezTo>
                    <a:pt x="207" y="39"/>
                    <a:pt x="161" y="16"/>
                    <a:pt x="117" y="0"/>
                  </a:cubicBezTo>
                  <a:cubicBezTo>
                    <a:pt x="165" y="171"/>
                    <a:pt x="249" y="610"/>
                    <a:pt x="0" y="1027"/>
                  </a:cubicBezTo>
                  <a:cubicBezTo>
                    <a:pt x="64" y="1027"/>
                    <a:pt x="64" y="1027"/>
                    <a:pt x="64" y="1027"/>
                  </a:cubicBezTo>
                  <a:cubicBezTo>
                    <a:pt x="64" y="1027"/>
                    <a:pt x="471" y="575"/>
                    <a:pt x="248" y="72"/>
                  </a:cubicBezTo>
                  <a:close/>
                </a:path>
              </a:pathLst>
            </a:custGeom>
            <a:solidFill>
              <a:srgbClr val="FF7B9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9" name="iṡ1iḓè"/>
            <p:cNvSpPr/>
            <p:nvPr/>
          </p:nvSpPr>
          <p:spPr bwMode="auto">
            <a:xfrm>
              <a:off x="5540210" y="4066397"/>
              <a:ext cx="473996" cy="1032233"/>
            </a:xfrm>
            <a:custGeom>
              <a:avLst/>
              <a:gdLst>
                <a:gd name="T0" fmla="*/ 223 w 471"/>
                <a:gd name="T1" fmla="*/ 72 h 1027"/>
                <a:gd name="T2" fmla="*/ 354 w 471"/>
                <a:gd name="T3" fmla="*/ 0 h 1027"/>
                <a:gd name="T4" fmla="*/ 471 w 471"/>
                <a:gd name="T5" fmla="*/ 1027 h 1027"/>
                <a:gd name="T6" fmla="*/ 407 w 471"/>
                <a:gd name="T7" fmla="*/ 1027 h 1027"/>
                <a:gd name="T8" fmla="*/ 223 w 471"/>
                <a:gd name="T9" fmla="*/ 72 h 1027"/>
              </a:gdLst>
              <a:ahLst/>
              <a:cxnLst>
                <a:cxn ang="0">
                  <a:pos x="T0" y="T1"/>
                </a:cxn>
                <a:cxn ang="0">
                  <a:pos x="T2" y="T3"/>
                </a:cxn>
                <a:cxn ang="0">
                  <a:pos x="T4" y="T5"/>
                </a:cxn>
                <a:cxn ang="0">
                  <a:pos x="T6" y="T7"/>
                </a:cxn>
                <a:cxn ang="0">
                  <a:pos x="T8" y="T9"/>
                </a:cxn>
              </a:cxnLst>
              <a:rect l="0" t="0" r="r" b="b"/>
              <a:pathLst>
                <a:path w="471" h="1027">
                  <a:moveTo>
                    <a:pt x="223" y="72"/>
                  </a:moveTo>
                  <a:cubicBezTo>
                    <a:pt x="264" y="39"/>
                    <a:pt x="310" y="16"/>
                    <a:pt x="354" y="0"/>
                  </a:cubicBezTo>
                  <a:cubicBezTo>
                    <a:pt x="306" y="171"/>
                    <a:pt x="222" y="610"/>
                    <a:pt x="471" y="1027"/>
                  </a:cubicBezTo>
                  <a:cubicBezTo>
                    <a:pt x="407" y="1027"/>
                    <a:pt x="407" y="1027"/>
                    <a:pt x="407" y="1027"/>
                  </a:cubicBezTo>
                  <a:cubicBezTo>
                    <a:pt x="407" y="1027"/>
                    <a:pt x="0" y="575"/>
                    <a:pt x="223" y="72"/>
                  </a:cubicBezTo>
                  <a:close/>
                </a:path>
              </a:pathLst>
            </a:custGeom>
            <a:solidFill>
              <a:srgbClr val="FF7B9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40" name="ïş1iďè"/>
            <p:cNvSpPr/>
            <p:nvPr/>
          </p:nvSpPr>
          <p:spPr bwMode="auto">
            <a:xfrm>
              <a:off x="6114734" y="4028208"/>
              <a:ext cx="229697" cy="1070423"/>
            </a:xfrm>
            <a:custGeom>
              <a:avLst/>
              <a:gdLst>
                <a:gd name="T0" fmla="*/ 70 w 228"/>
                <a:gd name="T1" fmla="*/ 6 h 1065"/>
                <a:gd name="T2" fmla="*/ 0 w 228"/>
                <a:gd name="T3" fmla="*/ 0 h 1065"/>
                <a:gd name="T4" fmla="*/ 0 w 228"/>
                <a:gd name="T5" fmla="*/ 1065 h 1065"/>
                <a:gd name="T6" fmla="*/ 0 w 228"/>
                <a:gd name="T7" fmla="*/ 1065 h 1065"/>
                <a:gd name="T8" fmla="*/ 1 w 228"/>
                <a:gd name="T9" fmla="*/ 1065 h 1065"/>
                <a:gd name="T10" fmla="*/ 50 w 228"/>
                <a:gd name="T11" fmla="*/ 1065 h 1065"/>
                <a:gd name="T12" fmla="*/ 70 w 228"/>
                <a:gd name="T13" fmla="*/ 6 h 1065"/>
              </a:gdLst>
              <a:ahLst/>
              <a:cxnLst>
                <a:cxn ang="0">
                  <a:pos x="T0" y="T1"/>
                </a:cxn>
                <a:cxn ang="0">
                  <a:pos x="T2" y="T3"/>
                </a:cxn>
                <a:cxn ang="0">
                  <a:pos x="T4" y="T5"/>
                </a:cxn>
                <a:cxn ang="0">
                  <a:pos x="T6" y="T7"/>
                </a:cxn>
                <a:cxn ang="0">
                  <a:pos x="T8" y="T9"/>
                </a:cxn>
                <a:cxn ang="0">
                  <a:pos x="T10" y="T11"/>
                </a:cxn>
                <a:cxn ang="0">
                  <a:pos x="T12" y="T13"/>
                </a:cxn>
              </a:cxnLst>
              <a:rect l="0" t="0" r="r" b="b"/>
              <a:pathLst>
                <a:path w="228" h="1065">
                  <a:moveTo>
                    <a:pt x="70" y="6"/>
                  </a:moveTo>
                  <a:cubicBezTo>
                    <a:pt x="33" y="0"/>
                    <a:pt x="6" y="0"/>
                    <a:pt x="0" y="0"/>
                  </a:cubicBezTo>
                  <a:cubicBezTo>
                    <a:pt x="0" y="1065"/>
                    <a:pt x="0" y="1065"/>
                    <a:pt x="0" y="1065"/>
                  </a:cubicBezTo>
                  <a:cubicBezTo>
                    <a:pt x="0" y="1065"/>
                    <a:pt x="0" y="1065"/>
                    <a:pt x="0" y="1065"/>
                  </a:cubicBezTo>
                  <a:cubicBezTo>
                    <a:pt x="1" y="1065"/>
                    <a:pt x="1" y="1065"/>
                    <a:pt x="1" y="1065"/>
                  </a:cubicBezTo>
                  <a:cubicBezTo>
                    <a:pt x="50" y="1065"/>
                    <a:pt x="50" y="1065"/>
                    <a:pt x="50" y="1065"/>
                  </a:cubicBezTo>
                  <a:cubicBezTo>
                    <a:pt x="228" y="422"/>
                    <a:pt x="123" y="110"/>
                    <a:pt x="70" y="6"/>
                  </a:cubicBezTo>
                  <a:close/>
                </a:path>
              </a:pathLst>
            </a:custGeom>
            <a:solidFill>
              <a:srgbClr val="F96B9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41" name="îŝ1iḍè"/>
            <p:cNvSpPr/>
            <p:nvPr/>
          </p:nvSpPr>
          <p:spPr bwMode="auto">
            <a:xfrm>
              <a:off x="5887283" y="5097507"/>
              <a:ext cx="454902" cy="77502"/>
            </a:xfrm>
            <a:custGeom>
              <a:avLst/>
              <a:gdLst>
                <a:gd name="T0" fmla="*/ 1 w 452"/>
                <a:gd name="T1" fmla="*/ 0 h 77"/>
                <a:gd name="T2" fmla="*/ 451 w 452"/>
                <a:gd name="T3" fmla="*/ 0 h 77"/>
                <a:gd name="T4" fmla="*/ 452 w 452"/>
                <a:gd name="T5" fmla="*/ 0 h 77"/>
                <a:gd name="T6" fmla="*/ 452 w 452"/>
                <a:gd name="T7" fmla="*/ 77 h 77"/>
                <a:gd name="T8" fmla="*/ 451 w 452"/>
                <a:gd name="T9" fmla="*/ 77 h 77"/>
                <a:gd name="T10" fmla="*/ 1 w 452"/>
                <a:gd name="T11" fmla="*/ 77 h 77"/>
                <a:gd name="T12" fmla="*/ 0 w 452"/>
                <a:gd name="T13" fmla="*/ 77 h 77"/>
                <a:gd name="T14" fmla="*/ 0 w 452"/>
                <a:gd name="T15" fmla="*/ 0 h 77"/>
                <a:gd name="T16" fmla="*/ 1 w 452"/>
                <a:gd name="T1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2" h="77">
                  <a:moveTo>
                    <a:pt x="1" y="0"/>
                  </a:moveTo>
                  <a:cubicBezTo>
                    <a:pt x="451" y="0"/>
                    <a:pt x="451" y="0"/>
                    <a:pt x="451" y="0"/>
                  </a:cubicBezTo>
                  <a:cubicBezTo>
                    <a:pt x="452" y="0"/>
                    <a:pt x="452" y="0"/>
                    <a:pt x="452" y="0"/>
                  </a:cubicBezTo>
                  <a:cubicBezTo>
                    <a:pt x="452" y="77"/>
                    <a:pt x="452" y="77"/>
                    <a:pt x="452" y="77"/>
                  </a:cubicBezTo>
                  <a:cubicBezTo>
                    <a:pt x="452" y="77"/>
                    <a:pt x="452" y="77"/>
                    <a:pt x="451" y="77"/>
                  </a:cubicBezTo>
                  <a:cubicBezTo>
                    <a:pt x="1" y="77"/>
                    <a:pt x="1" y="77"/>
                    <a:pt x="1" y="77"/>
                  </a:cubicBezTo>
                  <a:cubicBezTo>
                    <a:pt x="1" y="77"/>
                    <a:pt x="0" y="77"/>
                    <a:pt x="0" y="77"/>
                  </a:cubicBezTo>
                  <a:cubicBezTo>
                    <a:pt x="0" y="0"/>
                    <a:pt x="0" y="0"/>
                    <a:pt x="0" y="0"/>
                  </a:cubicBezTo>
                  <a:cubicBezTo>
                    <a:pt x="0" y="0"/>
                    <a:pt x="1" y="0"/>
                    <a:pt x="1" y="0"/>
                  </a:cubicBezTo>
                  <a:close/>
                </a:path>
              </a:pathLst>
            </a:custGeom>
            <a:solidFill>
              <a:srgbClr val="FE557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42" name="íš1ïďé"/>
            <p:cNvSpPr/>
            <p:nvPr/>
          </p:nvSpPr>
          <p:spPr bwMode="auto">
            <a:xfrm>
              <a:off x="6114734" y="5097507"/>
              <a:ext cx="227451" cy="77502"/>
            </a:xfrm>
            <a:custGeom>
              <a:avLst/>
              <a:gdLst>
                <a:gd name="T0" fmla="*/ 225 w 226"/>
                <a:gd name="T1" fmla="*/ 0 h 77"/>
                <a:gd name="T2" fmla="*/ 0 w 226"/>
                <a:gd name="T3" fmla="*/ 0 h 77"/>
                <a:gd name="T4" fmla="*/ 0 w 226"/>
                <a:gd name="T5" fmla="*/ 77 h 77"/>
                <a:gd name="T6" fmla="*/ 225 w 226"/>
                <a:gd name="T7" fmla="*/ 77 h 77"/>
                <a:gd name="T8" fmla="*/ 226 w 226"/>
                <a:gd name="T9" fmla="*/ 76 h 77"/>
                <a:gd name="T10" fmla="*/ 226 w 226"/>
                <a:gd name="T11" fmla="*/ 1 h 77"/>
                <a:gd name="T12" fmla="*/ 225 w 226"/>
                <a:gd name="T13" fmla="*/ 0 h 77"/>
              </a:gdLst>
              <a:ahLst/>
              <a:cxnLst>
                <a:cxn ang="0">
                  <a:pos x="T0" y="T1"/>
                </a:cxn>
                <a:cxn ang="0">
                  <a:pos x="T2" y="T3"/>
                </a:cxn>
                <a:cxn ang="0">
                  <a:pos x="T4" y="T5"/>
                </a:cxn>
                <a:cxn ang="0">
                  <a:pos x="T6" y="T7"/>
                </a:cxn>
                <a:cxn ang="0">
                  <a:pos x="T8" y="T9"/>
                </a:cxn>
                <a:cxn ang="0">
                  <a:pos x="T10" y="T11"/>
                </a:cxn>
                <a:cxn ang="0">
                  <a:pos x="T12" y="T13"/>
                </a:cxn>
              </a:cxnLst>
              <a:rect l="0" t="0" r="r" b="b"/>
              <a:pathLst>
                <a:path w="226" h="77">
                  <a:moveTo>
                    <a:pt x="225" y="0"/>
                  </a:moveTo>
                  <a:cubicBezTo>
                    <a:pt x="0" y="0"/>
                    <a:pt x="0" y="0"/>
                    <a:pt x="0" y="0"/>
                  </a:cubicBezTo>
                  <a:cubicBezTo>
                    <a:pt x="0" y="77"/>
                    <a:pt x="0" y="77"/>
                    <a:pt x="0" y="77"/>
                  </a:cubicBezTo>
                  <a:cubicBezTo>
                    <a:pt x="225" y="77"/>
                    <a:pt x="225" y="77"/>
                    <a:pt x="225" y="77"/>
                  </a:cubicBezTo>
                  <a:cubicBezTo>
                    <a:pt x="226" y="77"/>
                    <a:pt x="226" y="77"/>
                    <a:pt x="226" y="76"/>
                  </a:cubicBezTo>
                  <a:cubicBezTo>
                    <a:pt x="226" y="1"/>
                    <a:pt x="226" y="1"/>
                    <a:pt x="226" y="1"/>
                  </a:cubicBezTo>
                  <a:cubicBezTo>
                    <a:pt x="226" y="0"/>
                    <a:pt x="226" y="0"/>
                    <a:pt x="225" y="0"/>
                  </a:cubicBezTo>
                  <a:close/>
                </a:path>
              </a:pathLst>
            </a:custGeom>
            <a:solidFill>
              <a:srgbClr val="F4376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grpSp>
      <p:sp>
        <p:nvSpPr>
          <p:cNvPr id="544" name="íṥľiďè"/>
          <p:cNvSpPr/>
          <p:nvPr/>
        </p:nvSpPr>
        <p:spPr bwMode="auto">
          <a:xfrm>
            <a:off x="1043305" y="2108200"/>
            <a:ext cx="516890" cy="294005"/>
          </a:xfrm>
          <a:custGeom>
            <a:avLst/>
            <a:gdLst>
              <a:gd name="T0" fmla="*/ 259 w 318"/>
              <a:gd name="T1" fmla="*/ 64 h 181"/>
              <a:gd name="T2" fmla="*/ 230 w 318"/>
              <a:gd name="T3" fmla="*/ 64 h 181"/>
              <a:gd name="T4" fmla="*/ 159 w 318"/>
              <a:gd name="T5" fmla="*/ 0 h 181"/>
              <a:gd name="T6" fmla="*/ 88 w 318"/>
              <a:gd name="T7" fmla="*/ 64 h 181"/>
              <a:gd name="T8" fmla="*/ 59 w 318"/>
              <a:gd name="T9" fmla="*/ 64 h 181"/>
              <a:gd name="T10" fmla="*/ 0 w 318"/>
              <a:gd name="T11" fmla="*/ 122 h 181"/>
              <a:gd name="T12" fmla="*/ 59 w 318"/>
              <a:gd name="T13" fmla="*/ 181 h 181"/>
              <a:gd name="T14" fmla="*/ 259 w 318"/>
              <a:gd name="T15" fmla="*/ 181 h 181"/>
              <a:gd name="T16" fmla="*/ 318 w 318"/>
              <a:gd name="T17" fmla="*/ 122 h 181"/>
              <a:gd name="T18" fmla="*/ 259 w 318"/>
              <a:gd name="T19" fmla="*/ 64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8" h="181">
                <a:moveTo>
                  <a:pt x="259" y="64"/>
                </a:moveTo>
                <a:cubicBezTo>
                  <a:pt x="230" y="64"/>
                  <a:pt x="230" y="64"/>
                  <a:pt x="230" y="64"/>
                </a:cubicBezTo>
                <a:cubicBezTo>
                  <a:pt x="226" y="28"/>
                  <a:pt x="196" y="0"/>
                  <a:pt x="159" y="0"/>
                </a:cubicBezTo>
                <a:cubicBezTo>
                  <a:pt x="122" y="0"/>
                  <a:pt x="92" y="28"/>
                  <a:pt x="88" y="64"/>
                </a:cubicBezTo>
                <a:cubicBezTo>
                  <a:pt x="59" y="64"/>
                  <a:pt x="59" y="64"/>
                  <a:pt x="59" y="64"/>
                </a:cubicBezTo>
                <a:cubicBezTo>
                  <a:pt x="27" y="64"/>
                  <a:pt x="0" y="90"/>
                  <a:pt x="0" y="122"/>
                </a:cubicBezTo>
                <a:cubicBezTo>
                  <a:pt x="0" y="154"/>
                  <a:pt x="27" y="181"/>
                  <a:pt x="59" y="181"/>
                </a:cubicBezTo>
                <a:cubicBezTo>
                  <a:pt x="259" y="181"/>
                  <a:pt x="259" y="181"/>
                  <a:pt x="259" y="181"/>
                </a:cubicBezTo>
                <a:cubicBezTo>
                  <a:pt x="291" y="181"/>
                  <a:pt x="318" y="154"/>
                  <a:pt x="318" y="122"/>
                </a:cubicBezTo>
                <a:cubicBezTo>
                  <a:pt x="318" y="90"/>
                  <a:pt x="291" y="64"/>
                  <a:pt x="259" y="6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45" name="îṣľîḍê"/>
          <p:cNvSpPr/>
          <p:nvPr/>
        </p:nvSpPr>
        <p:spPr bwMode="auto">
          <a:xfrm>
            <a:off x="8382635" y="3499485"/>
            <a:ext cx="250190" cy="142875"/>
          </a:xfrm>
          <a:custGeom>
            <a:avLst/>
            <a:gdLst>
              <a:gd name="T0" fmla="*/ 203 w 249"/>
              <a:gd name="T1" fmla="*/ 50 h 142"/>
              <a:gd name="T2" fmla="*/ 180 w 249"/>
              <a:gd name="T3" fmla="*/ 50 h 142"/>
              <a:gd name="T4" fmla="*/ 124 w 249"/>
              <a:gd name="T5" fmla="*/ 0 h 142"/>
              <a:gd name="T6" fmla="*/ 69 w 249"/>
              <a:gd name="T7" fmla="*/ 50 h 142"/>
              <a:gd name="T8" fmla="*/ 46 w 249"/>
              <a:gd name="T9" fmla="*/ 50 h 142"/>
              <a:gd name="T10" fmla="*/ 0 w 249"/>
              <a:gd name="T11" fmla="*/ 96 h 142"/>
              <a:gd name="T12" fmla="*/ 46 w 249"/>
              <a:gd name="T13" fmla="*/ 142 h 142"/>
              <a:gd name="T14" fmla="*/ 203 w 249"/>
              <a:gd name="T15" fmla="*/ 142 h 142"/>
              <a:gd name="T16" fmla="*/ 249 w 249"/>
              <a:gd name="T17" fmla="*/ 96 h 142"/>
              <a:gd name="T18" fmla="*/ 203 w 249"/>
              <a:gd name="T19" fmla="*/ 5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142">
                <a:moveTo>
                  <a:pt x="203" y="50"/>
                </a:moveTo>
                <a:cubicBezTo>
                  <a:pt x="180" y="50"/>
                  <a:pt x="180" y="50"/>
                  <a:pt x="180" y="50"/>
                </a:cubicBezTo>
                <a:cubicBezTo>
                  <a:pt x="177" y="22"/>
                  <a:pt x="153" y="0"/>
                  <a:pt x="124" y="0"/>
                </a:cubicBezTo>
                <a:cubicBezTo>
                  <a:pt x="95" y="0"/>
                  <a:pt x="72" y="22"/>
                  <a:pt x="69" y="50"/>
                </a:cubicBezTo>
                <a:cubicBezTo>
                  <a:pt x="46" y="50"/>
                  <a:pt x="46" y="50"/>
                  <a:pt x="46" y="50"/>
                </a:cubicBezTo>
                <a:cubicBezTo>
                  <a:pt x="21" y="50"/>
                  <a:pt x="0" y="71"/>
                  <a:pt x="0" y="96"/>
                </a:cubicBezTo>
                <a:cubicBezTo>
                  <a:pt x="0" y="121"/>
                  <a:pt x="21" y="142"/>
                  <a:pt x="46" y="142"/>
                </a:cubicBezTo>
                <a:cubicBezTo>
                  <a:pt x="203" y="142"/>
                  <a:pt x="203" y="142"/>
                  <a:pt x="203" y="142"/>
                </a:cubicBezTo>
                <a:cubicBezTo>
                  <a:pt x="228" y="142"/>
                  <a:pt x="249" y="121"/>
                  <a:pt x="249" y="96"/>
                </a:cubicBezTo>
                <a:cubicBezTo>
                  <a:pt x="249" y="71"/>
                  <a:pt x="228" y="50"/>
                  <a:pt x="203" y="5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46" name="íṩḷîdè"/>
          <p:cNvSpPr/>
          <p:nvPr/>
        </p:nvSpPr>
        <p:spPr bwMode="auto">
          <a:xfrm>
            <a:off x="452120" y="3978275"/>
            <a:ext cx="250190" cy="142875"/>
          </a:xfrm>
          <a:custGeom>
            <a:avLst/>
            <a:gdLst>
              <a:gd name="T0" fmla="*/ 203 w 249"/>
              <a:gd name="T1" fmla="*/ 50 h 142"/>
              <a:gd name="T2" fmla="*/ 180 w 249"/>
              <a:gd name="T3" fmla="*/ 50 h 142"/>
              <a:gd name="T4" fmla="*/ 125 w 249"/>
              <a:gd name="T5" fmla="*/ 0 h 142"/>
              <a:gd name="T6" fmla="*/ 69 w 249"/>
              <a:gd name="T7" fmla="*/ 50 h 142"/>
              <a:gd name="T8" fmla="*/ 46 w 249"/>
              <a:gd name="T9" fmla="*/ 50 h 142"/>
              <a:gd name="T10" fmla="*/ 0 w 249"/>
              <a:gd name="T11" fmla="*/ 96 h 142"/>
              <a:gd name="T12" fmla="*/ 46 w 249"/>
              <a:gd name="T13" fmla="*/ 142 h 142"/>
              <a:gd name="T14" fmla="*/ 203 w 249"/>
              <a:gd name="T15" fmla="*/ 142 h 142"/>
              <a:gd name="T16" fmla="*/ 249 w 249"/>
              <a:gd name="T17" fmla="*/ 96 h 142"/>
              <a:gd name="T18" fmla="*/ 203 w 249"/>
              <a:gd name="T19" fmla="*/ 5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142">
                <a:moveTo>
                  <a:pt x="203" y="50"/>
                </a:moveTo>
                <a:cubicBezTo>
                  <a:pt x="180" y="50"/>
                  <a:pt x="180" y="50"/>
                  <a:pt x="180" y="50"/>
                </a:cubicBezTo>
                <a:cubicBezTo>
                  <a:pt x="177" y="22"/>
                  <a:pt x="154" y="0"/>
                  <a:pt x="125" y="0"/>
                </a:cubicBezTo>
                <a:cubicBezTo>
                  <a:pt x="96" y="0"/>
                  <a:pt x="72" y="22"/>
                  <a:pt x="69" y="50"/>
                </a:cubicBezTo>
                <a:cubicBezTo>
                  <a:pt x="46" y="50"/>
                  <a:pt x="46" y="50"/>
                  <a:pt x="46" y="50"/>
                </a:cubicBezTo>
                <a:cubicBezTo>
                  <a:pt x="21" y="50"/>
                  <a:pt x="0" y="71"/>
                  <a:pt x="0" y="96"/>
                </a:cubicBezTo>
                <a:cubicBezTo>
                  <a:pt x="0" y="121"/>
                  <a:pt x="21" y="142"/>
                  <a:pt x="46" y="142"/>
                </a:cubicBezTo>
                <a:cubicBezTo>
                  <a:pt x="203" y="142"/>
                  <a:pt x="203" y="142"/>
                  <a:pt x="203" y="142"/>
                </a:cubicBezTo>
                <a:cubicBezTo>
                  <a:pt x="228" y="142"/>
                  <a:pt x="249" y="121"/>
                  <a:pt x="249" y="96"/>
                </a:cubicBezTo>
                <a:cubicBezTo>
                  <a:pt x="249" y="71"/>
                  <a:pt x="228" y="50"/>
                  <a:pt x="203" y="5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grpSp>
        <p:nvGrpSpPr>
          <p:cNvPr id="38" name="组合 1"/>
          <p:cNvGrpSpPr/>
          <p:nvPr/>
        </p:nvGrpSpPr>
        <p:grpSpPr>
          <a:xfrm flipH="1" flipV="1">
            <a:off x="10292715" y="88265"/>
            <a:ext cx="1629410" cy="1110615"/>
            <a:chOff x="7353266" y="3607972"/>
            <a:chExt cx="2592752" cy="1903887"/>
          </a:xfrm>
        </p:grpSpPr>
        <p:sp>
          <p:nvSpPr>
            <p:cNvPr id="252" name="ïṣḷïdè"/>
            <p:cNvSpPr/>
            <p:nvPr/>
          </p:nvSpPr>
          <p:spPr bwMode="auto">
            <a:xfrm rot="2217985">
              <a:off x="7353266" y="3991882"/>
              <a:ext cx="864301" cy="1519977"/>
            </a:xfrm>
            <a:custGeom>
              <a:avLst/>
              <a:gdLst>
                <a:gd name="T0" fmla="*/ 480 w 518"/>
                <a:gd name="T1" fmla="*/ 14 h 912"/>
                <a:gd name="T2" fmla="*/ 450 w 518"/>
                <a:gd name="T3" fmla="*/ 13 h 912"/>
                <a:gd name="T4" fmla="*/ 344 w 518"/>
                <a:gd name="T5" fmla="*/ 9 h 912"/>
                <a:gd name="T6" fmla="*/ 368 w 518"/>
                <a:gd name="T7" fmla="*/ 0 h 912"/>
                <a:gd name="T8" fmla="*/ 311 w 518"/>
                <a:gd name="T9" fmla="*/ 11 h 912"/>
                <a:gd name="T10" fmla="*/ 278 w 518"/>
                <a:gd name="T11" fmla="*/ 17 h 912"/>
                <a:gd name="T12" fmla="*/ 212 w 518"/>
                <a:gd name="T13" fmla="*/ 37 h 912"/>
                <a:gd name="T14" fmla="*/ 190 w 518"/>
                <a:gd name="T15" fmla="*/ 64 h 912"/>
                <a:gd name="T16" fmla="*/ 163 w 518"/>
                <a:gd name="T17" fmla="*/ 91 h 912"/>
                <a:gd name="T18" fmla="*/ 146 w 518"/>
                <a:gd name="T19" fmla="*/ 117 h 912"/>
                <a:gd name="T20" fmla="*/ 147 w 518"/>
                <a:gd name="T21" fmla="*/ 185 h 912"/>
                <a:gd name="T22" fmla="*/ 156 w 518"/>
                <a:gd name="T23" fmla="*/ 216 h 912"/>
                <a:gd name="T24" fmla="*/ 198 w 518"/>
                <a:gd name="T25" fmla="*/ 270 h 912"/>
                <a:gd name="T26" fmla="*/ 233 w 518"/>
                <a:gd name="T27" fmla="*/ 270 h 912"/>
                <a:gd name="T28" fmla="*/ 238 w 518"/>
                <a:gd name="T29" fmla="*/ 278 h 912"/>
                <a:gd name="T30" fmla="*/ 291 w 518"/>
                <a:gd name="T31" fmla="*/ 217 h 912"/>
                <a:gd name="T32" fmla="*/ 299 w 518"/>
                <a:gd name="T33" fmla="*/ 221 h 912"/>
                <a:gd name="T34" fmla="*/ 251 w 518"/>
                <a:gd name="T35" fmla="*/ 162 h 912"/>
                <a:gd name="T36" fmla="*/ 249 w 518"/>
                <a:gd name="T37" fmla="*/ 157 h 912"/>
                <a:gd name="T38" fmla="*/ 223 w 518"/>
                <a:gd name="T39" fmla="*/ 152 h 912"/>
                <a:gd name="T40" fmla="*/ 186 w 518"/>
                <a:gd name="T41" fmla="*/ 159 h 912"/>
                <a:gd name="T42" fmla="*/ 120 w 518"/>
                <a:gd name="T43" fmla="*/ 177 h 912"/>
                <a:gd name="T44" fmla="*/ 97 w 518"/>
                <a:gd name="T45" fmla="*/ 198 h 912"/>
                <a:gd name="T46" fmla="*/ 33 w 518"/>
                <a:gd name="T47" fmla="*/ 281 h 912"/>
                <a:gd name="T48" fmla="*/ 28 w 518"/>
                <a:gd name="T49" fmla="*/ 283 h 912"/>
                <a:gd name="T50" fmla="*/ 18 w 518"/>
                <a:gd name="T51" fmla="*/ 307 h 912"/>
                <a:gd name="T52" fmla="*/ 12 w 518"/>
                <a:gd name="T53" fmla="*/ 345 h 912"/>
                <a:gd name="T54" fmla="*/ 0 w 518"/>
                <a:gd name="T55" fmla="*/ 378 h 912"/>
                <a:gd name="T56" fmla="*/ 26 w 518"/>
                <a:gd name="T57" fmla="*/ 476 h 912"/>
                <a:gd name="T58" fmla="*/ 24 w 518"/>
                <a:gd name="T59" fmla="*/ 482 h 912"/>
                <a:gd name="T60" fmla="*/ 34 w 518"/>
                <a:gd name="T61" fmla="*/ 511 h 912"/>
                <a:gd name="T62" fmla="*/ 83 w 518"/>
                <a:gd name="T63" fmla="*/ 558 h 912"/>
                <a:gd name="T64" fmla="*/ 110 w 518"/>
                <a:gd name="T65" fmla="*/ 578 h 912"/>
                <a:gd name="T66" fmla="*/ 172 w 518"/>
                <a:gd name="T67" fmla="*/ 607 h 912"/>
                <a:gd name="T68" fmla="*/ 202 w 518"/>
                <a:gd name="T69" fmla="*/ 602 h 912"/>
                <a:gd name="T70" fmla="*/ 275 w 518"/>
                <a:gd name="T71" fmla="*/ 533 h 912"/>
                <a:gd name="T72" fmla="*/ 280 w 518"/>
                <a:gd name="T73" fmla="*/ 530 h 912"/>
                <a:gd name="T74" fmla="*/ 283 w 518"/>
                <a:gd name="T75" fmla="*/ 505 h 912"/>
                <a:gd name="T76" fmla="*/ 268 w 518"/>
                <a:gd name="T77" fmla="*/ 471 h 912"/>
                <a:gd name="T78" fmla="*/ 215 w 518"/>
                <a:gd name="T79" fmla="*/ 430 h 912"/>
                <a:gd name="T80" fmla="*/ 181 w 518"/>
                <a:gd name="T81" fmla="*/ 437 h 912"/>
                <a:gd name="T82" fmla="*/ 144 w 518"/>
                <a:gd name="T83" fmla="*/ 444 h 912"/>
                <a:gd name="T84" fmla="*/ 117 w 518"/>
                <a:gd name="T85" fmla="*/ 457 h 912"/>
                <a:gd name="T86" fmla="*/ 77 w 518"/>
                <a:gd name="T87" fmla="*/ 514 h 912"/>
                <a:gd name="T88" fmla="*/ 61 w 518"/>
                <a:gd name="T89" fmla="*/ 543 h 912"/>
                <a:gd name="T90" fmla="*/ 31 w 518"/>
                <a:gd name="T91" fmla="*/ 605 h 912"/>
                <a:gd name="T92" fmla="*/ 33 w 518"/>
                <a:gd name="T93" fmla="*/ 640 h 912"/>
                <a:gd name="T94" fmla="*/ 27 w 518"/>
                <a:gd name="T95" fmla="*/ 678 h 912"/>
                <a:gd name="T96" fmla="*/ 29 w 518"/>
                <a:gd name="T97" fmla="*/ 703 h 912"/>
                <a:gd name="T98" fmla="*/ 40 w 518"/>
                <a:gd name="T99" fmla="*/ 740 h 912"/>
                <a:gd name="T100" fmla="*/ 57 w 518"/>
                <a:gd name="T101" fmla="*/ 807 h 912"/>
                <a:gd name="T102" fmla="*/ 76 w 518"/>
                <a:gd name="T103" fmla="*/ 831 h 912"/>
                <a:gd name="T104" fmla="*/ 152 w 518"/>
                <a:gd name="T105" fmla="*/ 904 h 912"/>
                <a:gd name="T106" fmla="*/ 153 w 518"/>
                <a:gd name="T107" fmla="*/ 910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18" h="912">
                  <a:moveTo>
                    <a:pt x="479" y="22"/>
                  </a:moveTo>
                  <a:cubicBezTo>
                    <a:pt x="489" y="24"/>
                    <a:pt x="501" y="25"/>
                    <a:pt x="513" y="27"/>
                  </a:cubicBezTo>
                  <a:cubicBezTo>
                    <a:pt x="515" y="28"/>
                    <a:pt x="517" y="26"/>
                    <a:pt x="518" y="24"/>
                  </a:cubicBezTo>
                  <a:cubicBezTo>
                    <a:pt x="518" y="22"/>
                    <a:pt x="517" y="20"/>
                    <a:pt x="514" y="19"/>
                  </a:cubicBezTo>
                  <a:cubicBezTo>
                    <a:pt x="502" y="17"/>
                    <a:pt x="490" y="15"/>
                    <a:pt x="480" y="14"/>
                  </a:cubicBezTo>
                  <a:cubicBezTo>
                    <a:pt x="478" y="14"/>
                    <a:pt x="476" y="15"/>
                    <a:pt x="476" y="18"/>
                  </a:cubicBezTo>
                  <a:cubicBezTo>
                    <a:pt x="475" y="20"/>
                    <a:pt x="477" y="22"/>
                    <a:pt x="479" y="22"/>
                  </a:cubicBezTo>
                  <a:close/>
                  <a:moveTo>
                    <a:pt x="412" y="11"/>
                  </a:moveTo>
                  <a:cubicBezTo>
                    <a:pt x="422" y="12"/>
                    <a:pt x="433" y="14"/>
                    <a:pt x="445" y="16"/>
                  </a:cubicBezTo>
                  <a:cubicBezTo>
                    <a:pt x="448" y="17"/>
                    <a:pt x="450" y="15"/>
                    <a:pt x="450" y="13"/>
                  </a:cubicBezTo>
                  <a:cubicBezTo>
                    <a:pt x="451" y="11"/>
                    <a:pt x="449" y="9"/>
                    <a:pt x="447" y="8"/>
                  </a:cubicBezTo>
                  <a:cubicBezTo>
                    <a:pt x="434" y="6"/>
                    <a:pt x="423" y="4"/>
                    <a:pt x="413" y="3"/>
                  </a:cubicBezTo>
                  <a:cubicBezTo>
                    <a:pt x="411" y="2"/>
                    <a:pt x="409" y="4"/>
                    <a:pt x="408" y="6"/>
                  </a:cubicBezTo>
                  <a:cubicBezTo>
                    <a:pt x="408" y="9"/>
                    <a:pt x="410" y="11"/>
                    <a:pt x="412" y="11"/>
                  </a:cubicBezTo>
                  <a:close/>
                  <a:moveTo>
                    <a:pt x="344" y="9"/>
                  </a:moveTo>
                  <a:cubicBezTo>
                    <a:pt x="353" y="8"/>
                    <a:pt x="361" y="8"/>
                    <a:pt x="368" y="8"/>
                  </a:cubicBezTo>
                  <a:cubicBezTo>
                    <a:pt x="372" y="8"/>
                    <a:pt x="375" y="8"/>
                    <a:pt x="378" y="8"/>
                  </a:cubicBezTo>
                  <a:cubicBezTo>
                    <a:pt x="380" y="8"/>
                    <a:pt x="382" y="7"/>
                    <a:pt x="382" y="4"/>
                  </a:cubicBezTo>
                  <a:cubicBezTo>
                    <a:pt x="383" y="2"/>
                    <a:pt x="381" y="0"/>
                    <a:pt x="378" y="0"/>
                  </a:cubicBezTo>
                  <a:cubicBezTo>
                    <a:pt x="375" y="0"/>
                    <a:pt x="372" y="0"/>
                    <a:pt x="368" y="0"/>
                  </a:cubicBezTo>
                  <a:cubicBezTo>
                    <a:pt x="361" y="0"/>
                    <a:pt x="353" y="0"/>
                    <a:pt x="344" y="0"/>
                  </a:cubicBezTo>
                  <a:cubicBezTo>
                    <a:pt x="342" y="1"/>
                    <a:pt x="340" y="3"/>
                    <a:pt x="340" y="5"/>
                  </a:cubicBezTo>
                  <a:cubicBezTo>
                    <a:pt x="340" y="7"/>
                    <a:pt x="342" y="9"/>
                    <a:pt x="344" y="9"/>
                  </a:cubicBezTo>
                  <a:close/>
                  <a:moveTo>
                    <a:pt x="278" y="17"/>
                  </a:moveTo>
                  <a:cubicBezTo>
                    <a:pt x="288" y="15"/>
                    <a:pt x="299" y="12"/>
                    <a:pt x="311" y="11"/>
                  </a:cubicBezTo>
                  <a:cubicBezTo>
                    <a:pt x="313" y="11"/>
                    <a:pt x="314" y="9"/>
                    <a:pt x="314" y="7"/>
                  </a:cubicBezTo>
                  <a:cubicBezTo>
                    <a:pt x="314" y="4"/>
                    <a:pt x="312" y="3"/>
                    <a:pt x="310" y="3"/>
                  </a:cubicBezTo>
                  <a:cubicBezTo>
                    <a:pt x="298" y="4"/>
                    <a:pt x="287" y="6"/>
                    <a:pt x="275" y="9"/>
                  </a:cubicBezTo>
                  <a:cubicBezTo>
                    <a:pt x="273" y="10"/>
                    <a:pt x="272" y="12"/>
                    <a:pt x="272" y="14"/>
                  </a:cubicBezTo>
                  <a:cubicBezTo>
                    <a:pt x="273" y="17"/>
                    <a:pt x="275" y="18"/>
                    <a:pt x="278" y="17"/>
                  </a:cubicBezTo>
                  <a:close/>
                  <a:moveTo>
                    <a:pt x="216" y="44"/>
                  </a:moveTo>
                  <a:cubicBezTo>
                    <a:pt x="225" y="38"/>
                    <a:pt x="235" y="33"/>
                    <a:pt x="246" y="28"/>
                  </a:cubicBezTo>
                  <a:cubicBezTo>
                    <a:pt x="248" y="27"/>
                    <a:pt x="249" y="25"/>
                    <a:pt x="248" y="23"/>
                  </a:cubicBezTo>
                  <a:cubicBezTo>
                    <a:pt x="247" y="21"/>
                    <a:pt x="245" y="20"/>
                    <a:pt x="243" y="21"/>
                  </a:cubicBezTo>
                  <a:cubicBezTo>
                    <a:pt x="232" y="25"/>
                    <a:pt x="221" y="31"/>
                    <a:pt x="212" y="37"/>
                  </a:cubicBezTo>
                  <a:cubicBezTo>
                    <a:pt x="210" y="38"/>
                    <a:pt x="209" y="41"/>
                    <a:pt x="210" y="43"/>
                  </a:cubicBezTo>
                  <a:cubicBezTo>
                    <a:pt x="212" y="44"/>
                    <a:pt x="214" y="45"/>
                    <a:pt x="216" y="44"/>
                  </a:cubicBezTo>
                  <a:close/>
                  <a:moveTo>
                    <a:pt x="169" y="90"/>
                  </a:moveTo>
                  <a:cubicBezTo>
                    <a:pt x="171" y="86"/>
                    <a:pt x="173" y="83"/>
                    <a:pt x="176" y="80"/>
                  </a:cubicBezTo>
                  <a:cubicBezTo>
                    <a:pt x="180" y="74"/>
                    <a:pt x="185" y="69"/>
                    <a:pt x="190" y="64"/>
                  </a:cubicBezTo>
                  <a:cubicBezTo>
                    <a:pt x="192" y="63"/>
                    <a:pt x="192" y="60"/>
                    <a:pt x="190" y="59"/>
                  </a:cubicBezTo>
                  <a:cubicBezTo>
                    <a:pt x="188" y="57"/>
                    <a:pt x="186" y="57"/>
                    <a:pt x="184" y="58"/>
                  </a:cubicBezTo>
                  <a:cubicBezTo>
                    <a:pt x="179" y="64"/>
                    <a:pt x="174" y="69"/>
                    <a:pt x="169" y="75"/>
                  </a:cubicBezTo>
                  <a:cubicBezTo>
                    <a:pt x="167" y="78"/>
                    <a:pt x="164" y="82"/>
                    <a:pt x="162" y="85"/>
                  </a:cubicBezTo>
                  <a:cubicBezTo>
                    <a:pt x="161" y="87"/>
                    <a:pt x="161" y="90"/>
                    <a:pt x="163" y="91"/>
                  </a:cubicBezTo>
                  <a:cubicBezTo>
                    <a:pt x="165" y="92"/>
                    <a:pt x="167" y="92"/>
                    <a:pt x="169" y="90"/>
                  </a:cubicBezTo>
                  <a:close/>
                  <a:moveTo>
                    <a:pt x="147" y="152"/>
                  </a:moveTo>
                  <a:cubicBezTo>
                    <a:pt x="148" y="141"/>
                    <a:pt x="150" y="130"/>
                    <a:pt x="154" y="120"/>
                  </a:cubicBezTo>
                  <a:cubicBezTo>
                    <a:pt x="155" y="117"/>
                    <a:pt x="154" y="115"/>
                    <a:pt x="151" y="114"/>
                  </a:cubicBezTo>
                  <a:cubicBezTo>
                    <a:pt x="149" y="113"/>
                    <a:pt x="147" y="115"/>
                    <a:pt x="146" y="117"/>
                  </a:cubicBezTo>
                  <a:cubicBezTo>
                    <a:pt x="142" y="128"/>
                    <a:pt x="140" y="139"/>
                    <a:pt x="138" y="151"/>
                  </a:cubicBezTo>
                  <a:cubicBezTo>
                    <a:pt x="138" y="153"/>
                    <a:pt x="140" y="155"/>
                    <a:pt x="142" y="155"/>
                  </a:cubicBezTo>
                  <a:cubicBezTo>
                    <a:pt x="144" y="156"/>
                    <a:pt x="146" y="154"/>
                    <a:pt x="147" y="152"/>
                  </a:cubicBezTo>
                  <a:close/>
                  <a:moveTo>
                    <a:pt x="156" y="216"/>
                  </a:moveTo>
                  <a:cubicBezTo>
                    <a:pt x="152" y="206"/>
                    <a:pt x="149" y="196"/>
                    <a:pt x="147" y="185"/>
                  </a:cubicBezTo>
                  <a:cubicBezTo>
                    <a:pt x="147" y="183"/>
                    <a:pt x="145" y="181"/>
                    <a:pt x="142" y="181"/>
                  </a:cubicBezTo>
                  <a:cubicBezTo>
                    <a:pt x="140" y="182"/>
                    <a:pt x="139" y="184"/>
                    <a:pt x="139" y="186"/>
                  </a:cubicBezTo>
                  <a:cubicBezTo>
                    <a:pt x="141" y="198"/>
                    <a:pt x="144" y="209"/>
                    <a:pt x="149" y="220"/>
                  </a:cubicBezTo>
                  <a:cubicBezTo>
                    <a:pt x="150" y="222"/>
                    <a:pt x="152" y="223"/>
                    <a:pt x="154" y="222"/>
                  </a:cubicBezTo>
                  <a:cubicBezTo>
                    <a:pt x="156" y="221"/>
                    <a:pt x="157" y="218"/>
                    <a:pt x="156" y="216"/>
                  </a:cubicBezTo>
                  <a:close/>
                  <a:moveTo>
                    <a:pt x="201" y="262"/>
                  </a:moveTo>
                  <a:cubicBezTo>
                    <a:pt x="191" y="258"/>
                    <a:pt x="182" y="251"/>
                    <a:pt x="175" y="243"/>
                  </a:cubicBezTo>
                  <a:cubicBezTo>
                    <a:pt x="173" y="242"/>
                    <a:pt x="171" y="242"/>
                    <a:pt x="169" y="243"/>
                  </a:cubicBezTo>
                  <a:cubicBezTo>
                    <a:pt x="167" y="245"/>
                    <a:pt x="167" y="247"/>
                    <a:pt x="169" y="249"/>
                  </a:cubicBezTo>
                  <a:cubicBezTo>
                    <a:pt x="177" y="258"/>
                    <a:pt x="187" y="265"/>
                    <a:pt x="198" y="270"/>
                  </a:cubicBezTo>
                  <a:cubicBezTo>
                    <a:pt x="200" y="271"/>
                    <a:pt x="202" y="270"/>
                    <a:pt x="203" y="268"/>
                  </a:cubicBezTo>
                  <a:cubicBezTo>
                    <a:pt x="204" y="266"/>
                    <a:pt x="203" y="263"/>
                    <a:pt x="201" y="262"/>
                  </a:cubicBezTo>
                  <a:close/>
                  <a:moveTo>
                    <a:pt x="263" y="262"/>
                  </a:moveTo>
                  <a:cubicBezTo>
                    <a:pt x="255" y="266"/>
                    <a:pt x="246" y="269"/>
                    <a:pt x="237" y="270"/>
                  </a:cubicBezTo>
                  <a:cubicBezTo>
                    <a:pt x="236" y="270"/>
                    <a:pt x="234" y="270"/>
                    <a:pt x="233" y="270"/>
                  </a:cubicBezTo>
                  <a:cubicBezTo>
                    <a:pt x="232" y="270"/>
                    <a:pt x="232" y="270"/>
                    <a:pt x="232" y="270"/>
                  </a:cubicBezTo>
                  <a:cubicBezTo>
                    <a:pt x="230" y="270"/>
                    <a:pt x="228" y="272"/>
                    <a:pt x="228" y="274"/>
                  </a:cubicBezTo>
                  <a:cubicBezTo>
                    <a:pt x="228" y="276"/>
                    <a:pt x="230" y="278"/>
                    <a:pt x="232" y="278"/>
                  </a:cubicBezTo>
                  <a:cubicBezTo>
                    <a:pt x="233" y="278"/>
                    <a:pt x="233" y="278"/>
                    <a:pt x="233" y="278"/>
                  </a:cubicBezTo>
                  <a:cubicBezTo>
                    <a:pt x="234" y="278"/>
                    <a:pt x="236" y="278"/>
                    <a:pt x="238" y="278"/>
                  </a:cubicBezTo>
                  <a:cubicBezTo>
                    <a:pt x="248" y="277"/>
                    <a:pt x="258" y="274"/>
                    <a:pt x="267" y="269"/>
                  </a:cubicBezTo>
                  <a:cubicBezTo>
                    <a:pt x="269" y="268"/>
                    <a:pt x="270" y="265"/>
                    <a:pt x="269" y="263"/>
                  </a:cubicBezTo>
                  <a:cubicBezTo>
                    <a:pt x="268" y="261"/>
                    <a:pt x="265" y="261"/>
                    <a:pt x="263" y="262"/>
                  </a:cubicBezTo>
                  <a:close/>
                  <a:moveTo>
                    <a:pt x="291" y="209"/>
                  </a:moveTo>
                  <a:cubicBezTo>
                    <a:pt x="291" y="212"/>
                    <a:pt x="291" y="214"/>
                    <a:pt x="291" y="217"/>
                  </a:cubicBezTo>
                  <a:cubicBezTo>
                    <a:pt x="291" y="218"/>
                    <a:pt x="291" y="219"/>
                    <a:pt x="291" y="221"/>
                  </a:cubicBezTo>
                  <a:cubicBezTo>
                    <a:pt x="291" y="227"/>
                    <a:pt x="289" y="234"/>
                    <a:pt x="285" y="239"/>
                  </a:cubicBezTo>
                  <a:cubicBezTo>
                    <a:pt x="284" y="241"/>
                    <a:pt x="285" y="244"/>
                    <a:pt x="287" y="245"/>
                  </a:cubicBezTo>
                  <a:cubicBezTo>
                    <a:pt x="289" y="246"/>
                    <a:pt x="291" y="245"/>
                    <a:pt x="293" y="243"/>
                  </a:cubicBezTo>
                  <a:cubicBezTo>
                    <a:pt x="296" y="237"/>
                    <a:pt x="299" y="229"/>
                    <a:pt x="299" y="221"/>
                  </a:cubicBezTo>
                  <a:cubicBezTo>
                    <a:pt x="300" y="220"/>
                    <a:pt x="300" y="218"/>
                    <a:pt x="300" y="217"/>
                  </a:cubicBezTo>
                  <a:cubicBezTo>
                    <a:pt x="300" y="214"/>
                    <a:pt x="299" y="211"/>
                    <a:pt x="299" y="208"/>
                  </a:cubicBezTo>
                  <a:cubicBezTo>
                    <a:pt x="299" y="205"/>
                    <a:pt x="296" y="204"/>
                    <a:pt x="294" y="204"/>
                  </a:cubicBezTo>
                  <a:cubicBezTo>
                    <a:pt x="292" y="205"/>
                    <a:pt x="290" y="207"/>
                    <a:pt x="291" y="209"/>
                  </a:cubicBezTo>
                  <a:close/>
                  <a:moveTo>
                    <a:pt x="251" y="162"/>
                  </a:moveTo>
                  <a:cubicBezTo>
                    <a:pt x="261" y="166"/>
                    <a:pt x="270" y="173"/>
                    <a:pt x="277" y="181"/>
                  </a:cubicBezTo>
                  <a:cubicBezTo>
                    <a:pt x="278" y="182"/>
                    <a:pt x="281" y="183"/>
                    <a:pt x="283" y="181"/>
                  </a:cubicBezTo>
                  <a:cubicBezTo>
                    <a:pt x="284" y="180"/>
                    <a:pt x="285" y="177"/>
                    <a:pt x="283" y="175"/>
                  </a:cubicBezTo>
                  <a:cubicBezTo>
                    <a:pt x="275" y="166"/>
                    <a:pt x="265" y="159"/>
                    <a:pt x="254" y="154"/>
                  </a:cubicBezTo>
                  <a:cubicBezTo>
                    <a:pt x="252" y="154"/>
                    <a:pt x="250" y="155"/>
                    <a:pt x="249" y="157"/>
                  </a:cubicBezTo>
                  <a:cubicBezTo>
                    <a:pt x="248" y="159"/>
                    <a:pt x="249" y="161"/>
                    <a:pt x="251" y="162"/>
                  </a:cubicBezTo>
                  <a:close/>
                  <a:moveTo>
                    <a:pt x="186" y="159"/>
                  </a:moveTo>
                  <a:cubicBezTo>
                    <a:pt x="196" y="157"/>
                    <a:pt x="206" y="156"/>
                    <a:pt x="216" y="156"/>
                  </a:cubicBezTo>
                  <a:cubicBezTo>
                    <a:pt x="217" y="156"/>
                    <a:pt x="218" y="156"/>
                    <a:pt x="219" y="156"/>
                  </a:cubicBezTo>
                  <a:cubicBezTo>
                    <a:pt x="221" y="156"/>
                    <a:pt x="223" y="154"/>
                    <a:pt x="223" y="152"/>
                  </a:cubicBezTo>
                  <a:cubicBezTo>
                    <a:pt x="223" y="149"/>
                    <a:pt x="222" y="147"/>
                    <a:pt x="219" y="147"/>
                  </a:cubicBezTo>
                  <a:cubicBezTo>
                    <a:pt x="218" y="147"/>
                    <a:pt x="217" y="147"/>
                    <a:pt x="216" y="147"/>
                  </a:cubicBezTo>
                  <a:cubicBezTo>
                    <a:pt x="205" y="147"/>
                    <a:pt x="195" y="149"/>
                    <a:pt x="184" y="151"/>
                  </a:cubicBezTo>
                  <a:cubicBezTo>
                    <a:pt x="182" y="152"/>
                    <a:pt x="181" y="154"/>
                    <a:pt x="181" y="156"/>
                  </a:cubicBezTo>
                  <a:cubicBezTo>
                    <a:pt x="182" y="158"/>
                    <a:pt x="184" y="160"/>
                    <a:pt x="186" y="159"/>
                  </a:cubicBezTo>
                  <a:close/>
                  <a:moveTo>
                    <a:pt x="124" y="184"/>
                  </a:moveTo>
                  <a:cubicBezTo>
                    <a:pt x="134" y="179"/>
                    <a:pt x="144" y="174"/>
                    <a:pt x="154" y="169"/>
                  </a:cubicBezTo>
                  <a:cubicBezTo>
                    <a:pt x="156" y="168"/>
                    <a:pt x="157" y="166"/>
                    <a:pt x="157" y="164"/>
                  </a:cubicBezTo>
                  <a:cubicBezTo>
                    <a:pt x="156" y="162"/>
                    <a:pt x="153" y="161"/>
                    <a:pt x="151" y="162"/>
                  </a:cubicBezTo>
                  <a:cubicBezTo>
                    <a:pt x="140" y="166"/>
                    <a:pt x="130" y="171"/>
                    <a:pt x="120" y="177"/>
                  </a:cubicBezTo>
                  <a:cubicBezTo>
                    <a:pt x="118" y="178"/>
                    <a:pt x="117" y="181"/>
                    <a:pt x="119" y="183"/>
                  </a:cubicBezTo>
                  <a:cubicBezTo>
                    <a:pt x="120" y="185"/>
                    <a:pt x="122" y="186"/>
                    <a:pt x="124" y="184"/>
                  </a:cubicBezTo>
                  <a:close/>
                  <a:moveTo>
                    <a:pt x="72" y="226"/>
                  </a:moveTo>
                  <a:cubicBezTo>
                    <a:pt x="80" y="218"/>
                    <a:pt x="88" y="211"/>
                    <a:pt x="97" y="204"/>
                  </a:cubicBezTo>
                  <a:cubicBezTo>
                    <a:pt x="99" y="202"/>
                    <a:pt x="99" y="200"/>
                    <a:pt x="97" y="198"/>
                  </a:cubicBezTo>
                  <a:cubicBezTo>
                    <a:pt x="96" y="196"/>
                    <a:pt x="93" y="196"/>
                    <a:pt x="92" y="197"/>
                  </a:cubicBezTo>
                  <a:cubicBezTo>
                    <a:pt x="83" y="204"/>
                    <a:pt x="74" y="212"/>
                    <a:pt x="66" y="221"/>
                  </a:cubicBezTo>
                  <a:cubicBezTo>
                    <a:pt x="65" y="222"/>
                    <a:pt x="65" y="225"/>
                    <a:pt x="66" y="227"/>
                  </a:cubicBezTo>
                  <a:cubicBezTo>
                    <a:pt x="68" y="228"/>
                    <a:pt x="71" y="228"/>
                    <a:pt x="72" y="226"/>
                  </a:cubicBezTo>
                  <a:close/>
                  <a:moveTo>
                    <a:pt x="33" y="281"/>
                  </a:moveTo>
                  <a:cubicBezTo>
                    <a:pt x="39" y="271"/>
                    <a:pt x="44" y="262"/>
                    <a:pt x="51" y="252"/>
                  </a:cubicBezTo>
                  <a:cubicBezTo>
                    <a:pt x="52" y="251"/>
                    <a:pt x="52" y="248"/>
                    <a:pt x="50" y="247"/>
                  </a:cubicBezTo>
                  <a:cubicBezTo>
                    <a:pt x="48" y="245"/>
                    <a:pt x="45" y="246"/>
                    <a:pt x="44" y="248"/>
                  </a:cubicBezTo>
                  <a:cubicBezTo>
                    <a:pt x="37" y="257"/>
                    <a:pt x="31" y="267"/>
                    <a:pt x="26" y="277"/>
                  </a:cubicBezTo>
                  <a:cubicBezTo>
                    <a:pt x="25" y="279"/>
                    <a:pt x="26" y="282"/>
                    <a:pt x="28" y="283"/>
                  </a:cubicBezTo>
                  <a:cubicBezTo>
                    <a:pt x="30" y="284"/>
                    <a:pt x="32" y="283"/>
                    <a:pt x="33" y="281"/>
                  </a:cubicBezTo>
                  <a:close/>
                  <a:moveTo>
                    <a:pt x="12" y="345"/>
                  </a:moveTo>
                  <a:cubicBezTo>
                    <a:pt x="13" y="337"/>
                    <a:pt x="15" y="330"/>
                    <a:pt x="17" y="323"/>
                  </a:cubicBezTo>
                  <a:cubicBezTo>
                    <a:pt x="18" y="319"/>
                    <a:pt x="19" y="316"/>
                    <a:pt x="20" y="312"/>
                  </a:cubicBezTo>
                  <a:cubicBezTo>
                    <a:pt x="21" y="310"/>
                    <a:pt x="20" y="308"/>
                    <a:pt x="18" y="307"/>
                  </a:cubicBezTo>
                  <a:cubicBezTo>
                    <a:pt x="16" y="306"/>
                    <a:pt x="13" y="307"/>
                    <a:pt x="13" y="309"/>
                  </a:cubicBezTo>
                  <a:cubicBezTo>
                    <a:pt x="11" y="313"/>
                    <a:pt x="10" y="317"/>
                    <a:pt x="9" y="320"/>
                  </a:cubicBezTo>
                  <a:cubicBezTo>
                    <a:pt x="7" y="328"/>
                    <a:pt x="5" y="335"/>
                    <a:pt x="4" y="343"/>
                  </a:cubicBezTo>
                  <a:cubicBezTo>
                    <a:pt x="3" y="345"/>
                    <a:pt x="5" y="347"/>
                    <a:pt x="7" y="348"/>
                  </a:cubicBezTo>
                  <a:cubicBezTo>
                    <a:pt x="9" y="348"/>
                    <a:pt x="12" y="347"/>
                    <a:pt x="12" y="345"/>
                  </a:cubicBezTo>
                  <a:close/>
                  <a:moveTo>
                    <a:pt x="10" y="411"/>
                  </a:moveTo>
                  <a:cubicBezTo>
                    <a:pt x="9" y="403"/>
                    <a:pt x="8" y="394"/>
                    <a:pt x="8" y="385"/>
                  </a:cubicBezTo>
                  <a:cubicBezTo>
                    <a:pt x="8" y="383"/>
                    <a:pt x="8" y="380"/>
                    <a:pt x="9" y="378"/>
                  </a:cubicBezTo>
                  <a:cubicBezTo>
                    <a:pt x="9" y="376"/>
                    <a:pt x="7" y="374"/>
                    <a:pt x="5" y="374"/>
                  </a:cubicBezTo>
                  <a:cubicBezTo>
                    <a:pt x="2" y="374"/>
                    <a:pt x="0" y="375"/>
                    <a:pt x="0" y="378"/>
                  </a:cubicBezTo>
                  <a:cubicBezTo>
                    <a:pt x="0" y="380"/>
                    <a:pt x="0" y="383"/>
                    <a:pt x="0" y="385"/>
                  </a:cubicBezTo>
                  <a:cubicBezTo>
                    <a:pt x="0" y="394"/>
                    <a:pt x="1" y="403"/>
                    <a:pt x="2" y="412"/>
                  </a:cubicBezTo>
                  <a:cubicBezTo>
                    <a:pt x="2" y="415"/>
                    <a:pt x="4" y="416"/>
                    <a:pt x="6" y="416"/>
                  </a:cubicBezTo>
                  <a:cubicBezTo>
                    <a:pt x="9" y="416"/>
                    <a:pt x="10" y="414"/>
                    <a:pt x="10" y="411"/>
                  </a:cubicBezTo>
                  <a:close/>
                  <a:moveTo>
                    <a:pt x="26" y="476"/>
                  </a:moveTo>
                  <a:cubicBezTo>
                    <a:pt x="22" y="466"/>
                    <a:pt x="19" y="455"/>
                    <a:pt x="16" y="445"/>
                  </a:cubicBezTo>
                  <a:cubicBezTo>
                    <a:pt x="15" y="442"/>
                    <a:pt x="13" y="441"/>
                    <a:pt x="11" y="442"/>
                  </a:cubicBezTo>
                  <a:cubicBezTo>
                    <a:pt x="9" y="442"/>
                    <a:pt x="7" y="444"/>
                    <a:pt x="8" y="447"/>
                  </a:cubicBezTo>
                  <a:cubicBezTo>
                    <a:pt x="11" y="458"/>
                    <a:pt x="14" y="469"/>
                    <a:pt x="19" y="480"/>
                  </a:cubicBezTo>
                  <a:cubicBezTo>
                    <a:pt x="20" y="482"/>
                    <a:pt x="22" y="483"/>
                    <a:pt x="24" y="482"/>
                  </a:cubicBezTo>
                  <a:cubicBezTo>
                    <a:pt x="26" y="481"/>
                    <a:pt x="27" y="479"/>
                    <a:pt x="26" y="476"/>
                  </a:cubicBezTo>
                  <a:close/>
                  <a:moveTo>
                    <a:pt x="60" y="534"/>
                  </a:moveTo>
                  <a:cubicBezTo>
                    <a:pt x="53" y="525"/>
                    <a:pt x="47" y="516"/>
                    <a:pt x="41" y="507"/>
                  </a:cubicBezTo>
                  <a:cubicBezTo>
                    <a:pt x="40" y="505"/>
                    <a:pt x="37" y="504"/>
                    <a:pt x="36" y="505"/>
                  </a:cubicBezTo>
                  <a:cubicBezTo>
                    <a:pt x="34" y="506"/>
                    <a:pt x="33" y="509"/>
                    <a:pt x="34" y="511"/>
                  </a:cubicBezTo>
                  <a:cubicBezTo>
                    <a:pt x="40" y="521"/>
                    <a:pt x="46" y="530"/>
                    <a:pt x="54" y="539"/>
                  </a:cubicBezTo>
                  <a:cubicBezTo>
                    <a:pt x="55" y="541"/>
                    <a:pt x="58" y="541"/>
                    <a:pt x="60" y="540"/>
                  </a:cubicBezTo>
                  <a:cubicBezTo>
                    <a:pt x="61" y="539"/>
                    <a:pt x="62" y="536"/>
                    <a:pt x="60" y="534"/>
                  </a:cubicBezTo>
                  <a:close/>
                  <a:moveTo>
                    <a:pt x="110" y="578"/>
                  </a:moveTo>
                  <a:cubicBezTo>
                    <a:pt x="101" y="572"/>
                    <a:pt x="92" y="566"/>
                    <a:pt x="83" y="558"/>
                  </a:cubicBezTo>
                  <a:cubicBezTo>
                    <a:pt x="82" y="557"/>
                    <a:pt x="79" y="557"/>
                    <a:pt x="78" y="559"/>
                  </a:cubicBezTo>
                  <a:cubicBezTo>
                    <a:pt x="76" y="560"/>
                    <a:pt x="76" y="563"/>
                    <a:pt x="78" y="565"/>
                  </a:cubicBezTo>
                  <a:cubicBezTo>
                    <a:pt x="87" y="572"/>
                    <a:pt x="96" y="579"/>
                    <a:pt x="106" y="585"/>
                  </a:cubicBezTo>
                  <a:cubicBezTo>
                    <a:pt x="108" y="586"/>
                    <a:pt x="110" y="586"/>
                    <a:pt x="112" y="584"/>
                  </a:cubicBezTo>
                  <a:cubicBezTo>
                    <a:pt x="113" y="582"/>
                    <a:pt x="112" y="579"/>
                    <a:pt x="110" y="578"/>
                  </a:cubicBezTo>
                  <a:close/>
                  <a:moveTo>
                    <a:pt x="173" y="599"/>
                  </a:moveTo>
                  <a:cubicBezTo>
                    <a:pt x="162" y="598"/>
                    <a:pt x="151" y="596"/>
                    <a:pt x="140" y="592"/>
                  </a:cubicBezTo>
                  <a:cubicBezTo>
                    <a:pt x="138" y="592"/>
                    <a:pt x="136" y="593"/>
                    <a:pt x="135" y="595"/>
                  </a:cubicBezTo>
                  <a:cubicBezTo>
                    <a:pt x="134" y="597"/>
                    <a:pt x="136" y="599"/>
                    <a:pt x="138" y="600"/>
                  </a:cubicBezTo>
                  <a:cubicBezTo>
                    <a:pt x="149" y="604"/>
                    <a:pt x="160" y="606"/>
                    <a:pt x="172" y="607"/>
                  </a:cubicBezTo>
                  <a:cubicBezTo>
                    <a:pt x="174" y="608"/>
                    <a:pt x="176" y="606"/>
                    <a:pt x="176" y="604"/>
                  </a:cubicBezTo>
                  <a:cubicBezTo>
                    <a:pt x="177" y="601"/>
                    <a:pt x="175" y="599"/>
                    <a:pt x="173" y="599"/>
                  </a:cubicBezTo>
                  <a:close/>
                  <a:moveTo>
                    <a:pt x="235" y="584"/>
                  </a:moveTo>
                  <a:cubicBezTo>
                    <a:pt x="226" y="590"/>
                    <a:pt x="216" y="595"/>
                    <a:pt x="205" y="597"/>
                  </a:cubicBezTo>
                  <a:cubicBezTo>
                    <a:pt x="203" y="597"/>
                    <a:pt x="202" y="600"/>
                    <a:pt x="202" y="602"/>
                  </a:cubicBezTo>
                  <a:cubicBezTo>
                    <a:pt x="203" y="604"/>
                    <a:pt x="205" y="606"/>
                    <a:pt x="207" y="605"/>
                  </a:cubicBezTo>
                  <a:cubicBezTo>
                    <a:pt x="219" y="602"/>
                    <a:pt x="230" y="597"/>
                    <a:pt x="240" y="591"/>
                  </a:cubicBezTo>
                  <a:cubicBezTo>
                    <a:pt x="242" y="590"/>
                    <a:pt x="242" y="587"/>
                    <a:pt x="241" y="585"/>
                  </a:cubicBezTo>
                  <a:cubicBezTo>
                    <a:pt x="240" y="583"/>
                    <a:pt x="237" y="583"/>
                    <a:pt x="235" y="584"/>
                  </a:cubicBezTo>
                  <a:close/>
                  <a:moveTo>
                    <a:pt x="275" y="533"/>
                  </a:moveTo>
                  <a:cubicBezTo>
                    <a:pt x="271" y="543"/>
                    <a:pt x="266" y="553"/>
                    <a:pt x="259" y="562"/>
                  </a:cubicBezTo>
                  <a:cubicBezTo>
                    <a:pt x="258" y="563"/>
                    <a:pt x="258" y="566"/>
                    <a:pt x="260" y="567"/>
                  </a:cubicBezTo>
                  <a:cubicBezTo>
                    <a:pt x="262" y="569"/>
                    <a:pt x="264" y="568"/>
                    <a:pt x="266" y="567"/>
                  </a:cubicBezTo>
                  <a:cubicBezTo>
                    <a:pt x="273" y="557"/>
                    <a:pt x="279" y="547"/>
                    <a:pt x="283" y="536"/>
                  </a:cubicBezTo>
                  <a:cubicBezTo>
                    <a:pt x="283" y="533"/>
                    <a:pt x="282" y="531"/>
                    <a:pt x="280" y="530"/>
                  </a:cubicBezTo>
                  <a:cubicBezTo>
                    <a:pt x="278" y="530"/>
                    <a:pt x="275" y="531"/>
                    <a:pt x="275" y="533"/>
                  </a:cubicBezTo>
                  <a:close/>
                  <a:moveTo>
                    <a:pt x="268" y="471"/>
                  </a:moveTo>
                  <a:cubicBezTo>
                    <a:pt x="269" y="473"/>
                    <a:pt x="270" y="475"/>
                    <a:pt x="271" y="477"/>
                  </a:cubicBezTo>
                  <a:cubicBezTo>
                    <a:pt x="276" y="485"/>
                    <a:pt x="278" y="493"/>
                    <a:pt x="279" y="501"/>
                  </a:cubicBezTo>
                  <a:cubicBezTo>
                    <a:pt x="279" y="503"/>
                    <a:pt x="281" y="505"/>
                    <a:pt x="283" y="505"/>
                  </a:cubicBezTo>
                  <a:cubicBezTo>
                    <a:pt x="285" y="504"/>
                    <a:pt x="287" y="502"/>
                    <a:pt x="287" y="500"/>
                  </a:cubicBezTo>
                  <a:cubicBezTo>
                    <a:pt x="286" y="491"/>
                    <a:pt x="283" y="482"/>
                    <a:pt x="279" y="473"/>
                  </a:cubicBezTo>
                  <a:cubicBezTo>
                    <a:pt x="277" y="471"/>
                    <a:pt x="276" y="469"/>
                    <a:pt x="275" y="466"/>
                  </a:cubicBezTo>
                  <a:cubicBezTo>
                    <a:pt x="273" y="465"/>
                    <a:pt x="271" y="464"/>
                    <a:pt x="269" y="465"/>
                  </a:cubicBezTo>
                  <a:cubicBezTo>
                    <a:pt x="267" y="467"/>
                    <a:pt x="267" y="469"/>
                    <a:pt x="268" y="471"/>
                  </a:cubicBezTo>
                  <a:close/>
                  <a:moveTo>
                    <a:pt x="214" y="438"/>
                  </a:moveTo>
                  <a:cubicBezTo>
                    <a:pt x="225" y="440"/>
                    <a:pt x="235" y="444"/>
                    <a:pt x="244" y="449"/>
                  </a:cubicBezTo>
                  <a:cubicBezTo>
                    <a:pt x="246" y="450"/>
                    <a:pt x="249" y="450"/>
                    <a:pt x="250" y="448"/>
                  </a:cubicBezTo>
                  <a:cubicBezTo>
                    <a:pt x="251" y="446"/>
                    <a:pt x="251" y="443"/>
                    <a:pt x="249" y="442"/>
                  </a:cubicBezTo>
                  <a:cubicBezTo>
                    <a:pt x="239" y="436"/>
                    <a:pt x="227" y="432"/>
                    <a:pt x="215" y="430"/>
                  </a:cubicBezTo>
                  <a:cubicBezTo>
                    <a:pt x="213" y="429"/>
                    <a:pt x="211" y="431"/>
                    <a:pt x="211" y="433"/>
                  </a:cubicBezTo>
                  <a:cubicBezTo>
                    <a:pt x="210" y="435"/>
                    <a:pt x="212" y="437"/>
                    <a:pt x="214" y="438"/>
                  </a:cubicBezTo>
                  <a:close/>
                  <a:moveTo>
                    <a:pt x="150" y="446"/>
                  </a:moveTo>
                  <a:cubicBezTo>
                    <a:pt x="156" y="443"/>
                    <a:pt x="162" y="441"/>
                    <a:pt x="169" y="439"/>
                  </a:cubicBezTo>
                  <a:cubicBezTo>
                    <a:pt x="173" y="438"/>
                    <a:pt x="177" y="437"/>
                    <a:pt x="181" y="437"/>
                  </a:cubicBezTo>
                  <a:cubicBezTo>
                    <a:pt x="183" y="436"/>
                    <a:pt x="185" y="434"/>
                    <a:pt x="185" y="432"/>
                  </a:cubicBezTo>
                  <a:cubicBezTo>
                    <a:pt x="184" y="430"/>
                    <a:pt x="182" y="428"/>
                    <a:pt x="180" y="429"/>
                  </a:cubicBezTo>
                  <a:cubicBezTo>
                    <a:pt x="176" y="429"/>
                    <a:pt x="171" y="430"/>
                    <a:pt x="167" y="431"/>
                  </a:cubicBezTo>
                  <a:cubicBezTo>
                    <a:pt x="160" y="433"/>
                    <a:pt x="153" y="436"/>
                    <a:pt x="146" y="439"/>
                  </a:cubicBezTo>
                  <a:cubicBezTo>
                    <a:pt x="144" y="440"/>
                    <a:pt x="143" y="442"/>
                    <a:pt x="144" y="444"/>
                  </a:cubicBezTo>
                  <a:cubicBezTo>
                    <a:pt x="145" y="446"/>
                    <a:pt x="148" y="447"/>
                    <a:pt x="150" y="446"/>
                  </a:cubicBezTo>
                  <a:close/>
                  <a:moveTo>
                    <a:pt x="98" y="487"/>
                  </a:moveTo>
                  <a:cubicBezTo>
                    <a:pt x="105" y="478"/>
                    <a:pt x="113" y="471"/>
                    <a:pt x="122" y="464"/>
                  </a:cubicBezTo>
                  <a:cubicBezTo>
                    <a:pt x="123" y="462"/>
                    <a:pt x="124" y="460"/>
                    <a:pt x="122" y="458"/>
                  </a:cubicBezTo>
                  <a:cubicBezTo>
                    <a:pt x="121" y="456"/>
                    <a:pt x="118" y="456"/>
                    <a:pt x="117" y="457"/>
                  </a:cubicBezTo>
                  <a:cubicBezTo>
                    <a:pt x="107" y="464"/>
                    <a:pt x="99" y="473"/>
                    <a:pt x="91" y="481"/>
                  </a:cubicBezTo>
                  <a:cubicBezTo>
                    <a:pt x="90" y="483"/>
                    <a:pt x="90" y="486"/>
                    <a:pt x="92" y="487"/>
                  </a:cubicBezTo>
                  <a:cubicBezTo>
                    <a:pt x="93" y="489"/>
                    <a:pt x="96" y="489"/>
                    <a:pt x="98" y="487"/>
                  </a:cubicBezTo>
                  <a:close/>
                  <a:moveTo>
                    <a:pt x="61" y="543"/>
                  </a:moveTo>
                  <a:cubicBezTo>
                    <a:pt x="66" y="533"/>
                    <a:pt x="71" y="523"/>
                    <a:pt x="77" y="514"/>
                  </a:cubicBezTo>
                  <a:cubicBezTo>
                    <a:pt x="79" y="512"/>
                    <a:pt x="78" y="509"/>
                    <a:pt x="76" y="508"/>
                  </a:cubicBezTo>
                  <a:cubicBezTo>
                    <a:pt x="74" y="507"/>
                    <a:pt x="72" y="507"/>
                    <a:pt x="71" y="509"/>
                  </a:cubicBezTo>
                  <a:cubicBezTo>
                    <a:pt x="64" y="519"/>
                    <a:pt x="59" y="529"/>
                    <a:pt x="53" y="539"/>
                  </a:cubicBezTo>
                  <a:cubicBezTo>
                    <a:pt x="52" y="541"/>
                    <a:pt x="53" y="544"/>
                    <a:pt x="55" y="545"/>
                  </a:cubicBezTo>
                  <a:cubicBezTo>
                    <a:pt x="57" y="546"/>
                    <a:pt x="60" y="545"/>
                    <a:pt x="61" y="543"/>
                  </a:cubicBezTo>
                  <a:close/>
                  <a:moveTo>
                    <a:pt x="39" y="607"/>
                  </a:moveTo>
                  <a:cubicBezTo>
                    <a:pt x="41" y="596"/>
                    <a:pt x="44" y="585"/>
                    <a:pt x="48" y="574"/>
                  </a:cubicBezTo>
                  <a:cubicBezTo>
                    <a:pt x="49" y="572"/>
                    <a:pt x="48" y="570"/>
                    <a:pt x="45" y="569"/>
                  </a:cubicBezTo>
                  <a:cubicBezTo>
                    <a:pt x="43" y="568"/>
                    <a:pt x="41" y="569"/>
                    <a:pt x="40" y="571"/>
                  </a:cubicBezTo>
                  <a:cubicBezTo>
                    <a:pt x="36" y="582"/>
                    <a:pt x="33" y="593"/>
                    <a:pt x="31" y="605"/>
                  </a:cubicBezTo>
                  <a:cubicBezTo>
                    <a:pt x="30" y="607"/>
                    <a:pt x="31" y="609"/>
                    <a:pt x="34" y="610"/>
                  </a:cubicBezTo>
                  <a:cubicBezTo>
                    <a:pt x="36" y="610"/>
                    <a:pt x="38" y="609"/>
                    <a:pt x="39" y="607"/>
                  </a:cubicBezTo>
                  <a:close/>
                  <a:moveTo>
                    <a:pt x="31" y="673"/>
                  </a:moveTo>
                  <a:cubicBezTo>
                    <a:pt x="31" y="673"/>
                    <a:pt x="31" y="672"/>
                    <a:pt x="31" y="671"/>
                  </a:cubicBezTo>
                  <a:cubicBezTo>
                    <a:pt x="31" y="660"/>
                    <a:pt x="32" y="650"/>
                    <a:pt x="33" y="640"/>
                  </a:cubicBezTo>
                  <a:cubicBezTo>
                    <a:pt x="33" y="638"/>
                    <a:pt x="32" y="635"/>
                    <a:pt x="29" y="635"/>
                  </a:cubicBezTo>
                  <a:cubicBezTo>
                    <a:pt x="27" y="635"/>
                    <a:pt x="25" y="637"/>
                    <a:pt x="25" y="639"/>
                  </a:cubicBezTo>
                  <a:cubicBezTo>
                    <a:pt x="24" y="650"/>
                    <a:pt x="23" y="660"/>
                    <a:pt x="23" y="671"/>
                  </a:cubicBezTo>
                  <a:cubicBezTo>
                    <a:pt x="23" y="672"/>
                    <a:pt x="23" y="673"/>
                    <a:pt x="23" y="674"/>
                  </a:cubicBezTo>
                  <a:cubicBezTo>
                    <a:pt x="23" y="676"/>
                    <a:pt x="25" y="678"/>
                    <a:pt x="27" y="678"/>
                  </a:cubicBezTo>
                  <a:cubicBezTo>
                    <a:pt x="30" y="678"/>
                    <a:pt x="32" y="676"/>
                    <a:pt x="31" y="673"/>
                  </a:cubicBezTo>
                  <a:close/>
                  <a:moveTo>
                    <a:pt x="40" y="740"/>
                  </a:moveTo>
                  <a:cubicBezTo>
                    <a:pt x="39" y="735"/>
                    <a:pt x="37" y="729"/>
                    <a:pt x="36" y="724"/>
                  </a:cubicBezTo>
                  <a:cubicBezTo>
                    <a:pt x="35" y="718"/>
                    <a:pt x="34" y="713"/>
                    <a:pt x="34" y="707"/>
                  </a:cubicBezTo>
                  <a:cubicBezTo>
                    <a:pt x="33" y="705"/>
                    <a:pt x="31" y="703"/>
                    <a:pt x="29" y="703"/>
                  </a:cubicBezTo>
                  <a:cubicBezTo>
                    <a:pt x="27" y="704"/>
                    <a:pt x="25" y="706"/>
                    <a:pt x="26" y="708"/>
                  </a:cubicBezTo>
                  <a:cubicBezTo>
                    <a:pt x="26" y="714"/>
                    <a:pt x="27" y="719"/>
                    <a:pt x="28" y="725"/>
                  </a:cubicBezTo>
                  <a:cubicBezTo>
                    <a:pt x="29" y="731"/>
                    <a:pt x="31" y="737"/>
                    <a:pt x="32" y="742"/>
                  </a:cubicBezTo>
                  <a:cubicBezTo>
                    <a:pt x="33" y="744"/>
                    <a:pt x="35" y="746"/>
                    <a:pt x="37" y="745"/>
                  </a:cubicBezTo>
                  <a:cubicBezTo>
                    <a:pt x="39" y="745"/>
                    <a:pt x="41" y="742"/>
                    <a:pt x="40" y="740"/>
                  </a:cubicBezTo>
                  <a:close/>
                  <a:moveTo>
                    <a:pt x="64" y="803"/>
                  </a:moveTo>
                  <a:cubicBezTo>
                    <a:pt x="59" y="793"/>
                    <a:pt x="54" y="783"/>
                    <a:pt x="50" y="772"/>
                  </a:cubicBezTo>
                  <a:cubicBezTo>
                    <a:pt x="50" y="770"/>
                    <a:pt x="47" y="769"/>
                    <a:pt x="45" y="770"/>
                  </a:cubicBezTo>
                  <a:cubicBezTo>
                    <a:pt x="43" y="771"/>
                    <a:pt x="42" y="773"/>
                    <a:pt x="43" y="775"/>
                  </a:cubicBezTo>
                  <a:cubicBezTo>
                    <a:pt x="47" y="786"/>
                    <a:pt x="52" y="797"/>
                    <a:pt x="57" y="807"/>
                  </a:cubicBezTo>
                  <a:cubicBezTo>
                    <a:pt x="58" y="809"/>
                    <a:pt x="61" y="810"/>
                    <a:pt x="63" y="808"/>
                  </a:cubicBezTo>
                  <a:cubicBezTo>
                    <a:pt x="65" y="807"/>
                    <a:pt x="65" y="805"/>
                    <a:pt x="64" y="803"/>
                  </a:cubicBezTo>
                  <a:close/>
                  <a:moveTo>
                    <a:pt x="102" y="858"/>
                  </a:moveTo>
                  <a:cubicBezTo>
                    <a:pt x="95" y="850"/>
                    <a:pt x="88" y="841"/>
                    <a:pt x="82" y="832"/>
                  </a:cubicBezTo>
                  <a:cubicBezTo>
                    <a:pt x="80" y="830"/>
                    <a:pt x="78" y="829"/>
                    <a:pt x="76" y="831"/>
                  </a:cubicBezTo>
                  <a:cubicBezTo>
                    <a:pt x="74" y="832"/>
                    <a:pt x="74" y="835"/>
                    <a:pt x="75" y="836"/>
                  </a:cubicBezTo>
                  <a:cubicBezTo>
                    <a:pt x="81" y="846"/>
                    <a:pt x="88" y="855"/>
                    <a:pt x="96" y="864"/>
                  </a:cubicBezTo>
                  <a:cubicBezTo>
                    <a:pt x="97" y="866"/>
                    <a:pt x="100" y="866"/>
                    <a:pt x="102" y="864"/>
                  </a:cubicBezTo>
                  <a:cubicBezTo>
                    <a:pt x="104" y="863"/>
                    <a:pt x="104" y="860"/>
                    <a:pt x="102" y="858"/>
                  </a:cubicBezTo>
                  <a:close/>
                  <a:moveTo>
                    <a:pt x="152" y="904"/>
                  </a:moveTo>
                  <a:cubicBezTo>
                    <a:pt x="143" y="897"/>
                    <a:pt x="134" y="890"/>
                    <a:pt x="126" y="883"/>
                  </a:cubicBezTo>
                  <a:cubicBezTo>
                    <a:pt x="124" y="881"/>
                    <a:pt x="121" y="881"/>
                    <a:pt x="120" y="883"/>
                  </a:cubicBezTo>
                  <a:cubicBezTo>
                    <a:pt x="118" y="885"/>
                    <a:pt x="119" y="887"/>
                    <a:pt x="120" y="889"/>
                  </a:cubicBezTo>
                  <a:cubicBezTo>
                    <a:pt x="129" y="896"/>
                    <a:pt x="138" y="904"/>
                    <a:pt x="147" y="910"/>
                  </a:cubicBezTo>
                  <a:cubicBezTo>
                    <a:pt x="149" y="912"/>
                    <a:pt x="152" y="911"/>
                    <a:pt x="153" y="910"/>
                  </a:cubicBezTo>
                  <a:cubicBezTo>
                    <a:pt x="154" y="908"/>
                    <a:pt x="154" y="905"/>
                    <a:pt x="152" y="904"/>
                  </a:cubicBezTo>
                  <a:close/>
                </a:path>
              </a:pathLst>
            </a:custGeom>
            <a:solidFill>
              <a:srgbClr val="4F4F5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1" name="Freeform 34"/>
            <p:cNvSpPr>
              <a:spLocks noEditPoints="1"/>
            </p:cNvSpPr>
            <p:nvPr/>
          </p:nvSpPr>
          <p:spPr bwMode="auto">
            <a:xfrm rot="8869549" flipH="1">
              <a:off x="8379499" y="3607972"/>
              <a:ext cx="1566519" cy="1015692"/>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accent2"/>
            </a:solidFill>
            <a:ln>
              <a:noFill/>
            </a:ln>
          </p:spPr>
          <p:txBody>
            <a:bodyPr vert="horz" wrap="square" lIns="68568" tIns="34285" rIns="68568" bIns="34285" numCol="1" anchor="t" anchorCtr="0" compatLnSpc="1"/>
            <a:lstStyle/>
            <a:p>
              <a:endParaRPr lang="zh-CN" altLang="en-US">
                <a:cs typeface="+mn-ea"/>
                <a:sym typeface="+mn-lt"/>
              </a:endParaRPr>
            </a:p>
          </p:txBody>
        </p:sp>
      </p:grpSp>
      <p:sp>
        <p:nvSpPr>
          <p:cNvPr id="104" name="Text Box 103"/>
          <p:cNvSpPr txBox="1"/>
          <p:nvPr/>
        </p:nvSpPr>
        <p:spPr>
          <a:xfrm>
            <a:off x="452120" y="5299710"/>
            <a:ext cx="11478895" cy="860425"/>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scene3d>
              <a:camera prst="orthographicFront"/>
              <a:lightRig rig="threePt" dir="t"/>
            </a:scene3d>
          </a:bodyPr>
          <a:lstStyle/>
          <a:p>
            <a:pPr indent="0" algn="ctr"/>
            <a:r>
              <a:rPr lang="vi-VN" sz="5000" b="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Rừng U Minh (Cà Mau, Kiên Giang)</a:t>
            </a:r>
          </a:p>
        </p:txBody>
      </p:sp>
      <p:pic>
        <p:nvPicPr>
          <p:cNvPr id="107" name="Picture 106"/>
          <p:cNvPicPr/>
          <p:nvPr/>
        </p:nvPicPr>
        <p:blipFill>
          <a:blip r:embed="rId3"/>
          <a:stretch>
            <a:fillRect/>
          </a:stretch>
        </p:blipFill>
        <p:spPr>
          <a:xfrm>
            <a:off x="2943860" y="0"/>
            <a:ext cx="6304915" cy="5093970"/>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500" fill="hold"/>
                                        <p:tgtEl>
                                          <p:spTgt spid="32"/>
                                        </p:tgtEl>
                                        <p:attrNameLst>
                                          <p:attrName>ppt_x</p:attrName>
                                        </p:attrNameLst>
                                      </p:cBhvr>
                                      <p:tavLst>
                                        <p:tav tm="0">
                                          <p:val>
                                            <p:strVal val="1+#ppt_w/2"/>
                                          </p:val>
                                        </p:tav>
                                        <p:tav tm="100000">
                                          <p:val>
                                            <p:strVal val="#ppt_x"/>
                                          </p:val>
                                        </p:tav>
                                      </p:tavLst>
                                    </p:anim>
                                    <p:anim calcmode="lin" valueType="num">
                                      <p:cBhvr additive="base">
                                        <p:cTn id="12" dur="500" fill="hold"/>
                                        <p:tgtEl>
                                          <p:spTgt spid="32"/>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 calcmode="lin" valueType="num">
                                      <p:cBhvr additive="base">
                                        <p:cTn id="15" dur="500" fill="hold"/>
                                        <p:tgtEl>
                                          <p:spTgt spid="34"/>
                                        </p:tgtEl>
                                        <p:attrNameLst>
                                          <p:attrName>ppt_x</p:attrName>
                                        </p:attrNameLst>
                                      </p:cBhvr>
                                      <p:tavLst>
                                        <p:tav tm="0">
                                          <p:val>
                                            <p:strVal val="1+#ppt_w/2"/>
                                          </p:val>
                                        </p:tav>
                                        <p:tav tm="100000">
                                          <p:val>
                                            <p:strVal val="#ppt_x"/>
                                          </p:val>
                                        </p:tav>
                                      </p:tavLst>
                                    </p:anim>
                                    <p:anim calcmode="lin" valueType="num">
                                      <p:cBhvr additive="base">
                                        <p:cTn id="16" dur="500" fill="hold"/>
                                        <p:tgtEl>
                                          <p:spTgt spid="34"/>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wipe(down)">
                                      <p:cBhvr>
                                        <p:cTn id="20"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ldLvl="0" animBg="1"/>
      <p:bldP spid="33" grpId="0" bldLvl="0" animBg="1"/>
      <p:bldP spid="34" grpId="0" bldLvl="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îṣľîḍê"/>
          <p:cNvSpPr/>
          <p:nvPr/>
        </p:nvSpPr>
        <p:spPr bwMode="auto">
          <a:xfrm>
            <a:off x="10596227" y="164821"/>
            <a:ext cx="377967" cy="225161"/>
          </a:xfrm>
          <a:custGeom>
            <a:avLst/>
            <a:gdLst>
              <a:gd name="T0" fmla="*/ 203 w 249"/>
              <a:gd name="T1" fmla="*/ 50 h 142"/>
              <a:gd name="T2" fmla="*/ 180 w 249"/>
              <a:gd name="T3" fmla="*/ 50 h 142"/>
              <a:gd name="T4" fmla="*/ 124 w 249"/>
              <a:gd name="T5" fmla="*/ 0 h 142"/>
              <a:gd name="T6" fmla="*/ 69 w 249"/>
              <a:gd name="T7" fmla="*/ 50 h 142"/>
              <a:gd name="T8" fmla="*/ 46 w 249"/>
              <a:gd name="T9" fmla="*/ 50 h 142"/>
              <a:gd name="T10" fmla="*/ 0 w 249"/>
              <a:gd name="T11" fmla="*/ 96 h 142"/>
              <a:gd name="T12" fmla="*/ 46 w 249"/>
              <a:gd name="T13" fmla="*/ 142 h 142"/>
              <a:gd name="T14" fmla="*/ 203 w 249"/>
              <a:gd name="T15" fmla="*/ 142 h 142"/>
              <a:gd name="T16" fmla="*/ 249 w 249"/>
              <a:gd name="T17" fmla="*/ 96 h 142"/>
              <a:gd name="T18" fmla="*/ 203 w 249"/>
              <a:gd name="T19" fmla="*/ 5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142">
                <a:moveTo>
                  <a:pt x="203" y="50"/>
                </a:moveTo>
                <a:cubicBezTo>
                  <a:pt x="180" y="50"/>
                  <a:pt x="180" y="50"/>
                  <a:pt x="180" y="50"/>
                </a:cubicBezTo>
                <a:cubicBezTo>
                  <a:pt x="177" y="22"/>
                  <a:pt x="153" y="0"/>
                  <a:pt x="124" y="0"/>
                </a:cubicBezTo>
                <a:cubicBezTo>
                  <a:pt x="95" y="0"/>
                  <a:pt x="72" y="22"/>
                  <a:pt x="69" y="50"/>
                </a:cubicBezTo>
                <a:cubicBezTo>
                  <a:pt x="46" y="50"/>
                  <a:pt x="46" y="50"/>
                  <a:pt x="46" y="50"/>
                </a:cubicBezTo>
                <a:cubicBezTo>
                  <a:pt x="21" y="50"/>
                  <a:pt x="0" y="71"/>
                  <a:pt x="0" y="96"/>
                </a:cubicBezTo>
                <a:cubicBezTo>
                  <a:pt x="0" y="121"/>
                  <a:pt x="21" y="142"/>
                  <a:pt x="46" y="142"/>
                </a:cubicBezTo>
                <a:cubicBezTo>
                  <a:pt x="203" y="142"/>
                  <a:pt x="203" y="142"/>
                  <a:pt x="203" y="142"/>
                </a:cubicBezTo>
                <a:cubicBezTo>
                  <a:pt x="228" y="142"/>
                  <a:pt x="249" y="121"/>
                  <a:pt x="249" y="96"/>
                </a:cubicBezTo>
                <a:cubicBezTo>
                  <a:pt x="249" y="71"/>
                  <a:pt x="228" y="50"/>
                  <a:pt x="203" y="5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33" name="íṩľíḋê"/>
          <p:cNvSpPr/>
          <p:nvPr/>
        </p:nvSpPr>
        <p:spPr bwMode="auto">
          <a:xfrm>
            <a:off x="637329" y="609274"/>
            <a:ext cx="635000" cy="284928"/>
          </a:xfrm>
          <a:custGeom>
            <a:avLst/>
            <a:gdLst>
              <a:gd name="T0" fmla="*/ 311 w 366"/>
              <a:gd name="T1" fmla="*/ 75 h 199"/>
              <a:gd name="T2" fmla="*/ 290 w 366"/>
              <a:gd name="T3" fmla="*/ 24 h 199"/>
              <a:gd name="T4" fmla="*/ 242 w 366"/>
              <a:gd name="T5" fmla="*/ 50 h 199"/>
              <a:gd name="T6" fmla="*/ 196 w 366"/>
              <a:gd name="T7" fmla="*/ 1 h 199"/>
              <a:gd name="T8" fmla="*/ 145 w 366"/>
              <a:gd name="T9" fmla="*/ 44 h 199"/>
              <a:gd name="T10" fmla="*/ 90 w 366"/>
              <a:gd name="T11" fmla="*/ 12 h 199"/>
              <a:gd name="T12" fmla="*/ 33 w 366"/>
              <a:gd name="T13" fmla="*/ 29 h 199"/>
              <a:gd name="T14" fmla="*/ 51 w 366"/>
              <a:gd name="T15" fmla="*/ 79 h 199"/>
              <a:gd name="T16" fmla="*/ 13 w 366"/>
              <a:gd name="T17" fmla="*/ 140 h 199"/>
              <a:gd name="T18" fmla="*/ 85 w 366"/>
              <a:gd name="T19" fmla="*/ 145 h 199"/>
              <a:gd name="T20" fmla="*/ 143 w 366"/>
              <a:gd name="T21" fmla="*/ 199 h 199"/>
              <a:gd name="T22" fmla="*/ 203 w 366"/>
              <a:gd name="T23" fmla="*/ 148 h 199"/>
              <a:gd name="T24" fmla="*/ 247 w 366"/>
              <a:gd name="T25" fmla="*/ 178 h 199"/>
              <a:gd name="T26" fmla="*/ 299 w 366"/>
              <a:gd name="T27" fmla="*/ 177 h 199"/>
              <a:gd name="T28" fmla="*/ 316 w 366"/>
              <a:gd name="T29" fmla="*/ 132 h 199"/>
              <a:gd name="T30" fmla="*/ 352 w 366"/>
              <a:gd name="T31" fmla="*/ 118 h 199"/>
              <a:gd name="T32" fmla="*/ 359 w 366"/>
              <a:gd name="T33" fmla="*/ 82 h 199"/>
              <a:gd name="T34" fmla="*/ 311 w 366"/>
              <a:gd name="T35" fmla="*/ 75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199">
                <a:moveTo>
                  <a:pt x="311" y="75"/>
                </a:moveTo>
                <a:cubicBezTo>
                  <a:pt x="320" y="57"/>
                  <a:pt x="310" y="31"/>
                  <a:pt x="290" y="24"/>
                </a:cubicBezTo>
                <a:cubicBezTo>
                  <a:pt x="271" y="17"/>
                  <a:pt x="247" y="30"/>
                  <a:pt x="242" y="50"/>
                </a:cubicBezTo>
                <a:cubicBezTo>
                  <a:pt x="242" y="26"/>
                  <a:pt x="221" y="3"/>
                  <a:pt x="196" y="1"/>
                </a:cubicBezTo>
                <a:cubicBezTo>
                  <a:pt x="172" y="0"/>
                  <a:pt x="148" y="19"/>
                  <a:pt x="145" y="44"/>
                </a:cubicBezTo>
                <a:cubicBezTo>
                  <a:pt x="128" y="31"/>
                  <a:pt x="111" y="17"/>
                  <a:pt x="90" y="12"/>
                </a:cubicBezTo>
                <a:cubicBezTo>
                  <a:pt x="70" y="7"/>
                  <a:pt x="45" y="12"/>
                  <a:pt x="33" y="29"/>
                </a:cubicBezTo>
                <a:cubicBezTo>
                  <a:pt x="21" y="46"/>
                  <a:pt x="30" y="76"/>
                  <a:pt x="51" y="79"/>
                </a:cubicBezTo>
                <a:cubicBezTo>
                  <a:pt x="22" y="78"/>
                  <a:pt x="0" y="114"/>
                  <a:pt x="13" y="140"/>
                </a:cubicBezTo>
                <a:cubicBezTo>
                  <a:pt x="26" y="166"/>
                  <a:pt x="68" y="169"/>
                  <a:pt x="85" y="145"/>
                </a:cubicBezTo>
                <a:cubicBezTo>
                  <a:pt x="87" y="174"/>
                  <a:pt x="114" y="198"/>
                  <a:pt x="143" y="199"/>
                </a:cubicBezTo>
                <a:cubicBezTo>
                  <a:pt x="172" y="199"/>
                  <a:pt x="199" y="176"/>
                  <a:pt x="203" y="148"/>
                </a:cubicBezTo>
                <a:cubicBezTo>
                  <a:pt x="217" y="159"/>
                  <a:pt x="231" y="171"/>
                  <a:pt x="247" y="178"/>
                </a:cubicBezTo>
                <a:cubicBezTo>
                  <a:pt x="264" y="185"/>
                  <a:pt x="284" y="186"/>
                  <a:pt x="299" y="177"/>
                </a:cubicBezTo>
                <a:cubicBezTo>
                  <a:pt x="315" y="169"/>
                  <a:pt x="324" y="148"/>
                  <a:pt x="316" y="132"/>
                </a:cubicBezTo>
                <a:cubicBezTo>
                  <a:pt x="329" y="130"/>
                  <a:pt x="343" y="127"/>
                  <a:pt x="352" y="118"/>
                </a:cubicBezTo>
                <a:cubicBezTo>
                  <a:pt x="362" y="109"/>
                  <a:pt x="366" y="93"/>
                  <a:pt x="359" y="82"/>
                </a:cubicBezTo>
                <a:cubicBezTo>
                  <a:pt x="352" y="71"/>
                  <a:pt x="334" y="62"/>
                  <a:pt x="311" y="75"/>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4" name="íşļîďe"/>
          <p:cNvSpPr/>
          <p:nvPr/>
        </p:nvSpPr>
        <p:spPr bwMode="auto">
          <a:xfrm>
            <a:off x="10974194" y="433706"/>
            <a:ext cx="838728" cy="321470"/>
          </a:xfrm>
          <a:custGeom>
            <a:avLst/>
            <a:gdLst>
              <a:gd name="T0" fmla="*/ 445 w 472"/>
              <a:gd name="T1" fmla="*/ 142 h 181"/>
              <a:gd name="T2" fmla="*/ 442 w 472"/>
              <a:gd name="T3" fmla="*/ 142 h 181"/>
              <a:gd name="T4" fmla="*/ 442 w 472"/>
              <a:gd name="T5" fmla="*/ 138 h 181"/>
              <a:gd name="T6" fmla="*/ 418 w 472"/>
              <a:gd name="T7" fmla="*/ 114 h 181"/>
              <a:gd name="T8" fmla="*/ 401 w 472"/>
              <a:gd name="T9" fmla="*/ 120 h 181"/>
              <a:gd name="T10" fmla="*/ 380 w 472"/>
              <a:gd name="T11" fmla="*/ 110 h 181"/>
              <a:gd name="T12" fmla="*/ 360 w 472"/>
              <a:gd name="T13" fmla="*/ 120 h 181"/>
              <a:gd name="T14" fmla="*/ 349 w 472"/>
              <a:gd name="T15" fmla="*/ 115 h 181"/>
              <a:gd name="T16" fmla="*/ 348 w 472"/>
              <a:gd name="T17" fmla="*/ 115 h 181"/>
              <a:gd name="T18" fmla="*/ 348 w 472"/>
              <a:gd name="T19" fmla="*/ 112 h 181"/>
              <a:gd name="T20" fmla="*/ 324 w 472"/>
              <a:gd name="T21" fmla="*/ 88 h 181"/>
              <a:gd name="T22" fmla="*/ 308 w 472"/>
              <a:gd name="T23" fmla="*/ 93 h 181"/>
              <a:gd name="T24" fmla="*/ 288 w 472"/>
              <a:gd name="T25" fmla="*/ 77 h 181"/>
              <a:gd name="T26" fmla="*/ 279 w 472"/>
              <a:gd name="T27" fmla="*/ 79 h 181"/>
              <a:gd name="T28" fmla="*/ 279 w 472"/>
              <a:gd name="T29" fmla="*/ 75 h 181"/>
              <a:gd name="T30" fmla="*/ 240 w 472"/>
              <a:gd name="T31" fmla="*/ 36 h 181"/>
              <a:gd name="T32" fmla="*/ 223 w 472"/>
              <a:gd name="T33" fmla="*/ 40 h 181"/>
              <a:gd name="T34" fmla="*/ 178 w 472"/>
              <a:gd name="T35" fmla="*/ 0 h 181"/>
              <a:gd name="T36" fmla="*/ 132 w 472"/>
              <a:gd name="T37" fmla="*/ 45 h 181"/>
              <a:gd name="T38" fmla="*/ 129 w 472"/>
              <a:gd name="T39" fmla="*/ 44 h 181"/>
              <a:gd name="T40" fmla="*/ 94 w 472"/>
              <a:gd name="T41" fmla="*/ 69 h 181"/>
              <a:gd name="T42" fmla="*/ 69 w 472"/>
              <a:gd name="T43" fmla="*/ 95 h 181"/>
              <a:gd name="T44" fmla="*/ 70 w 472"/>
              <a:gd name="T45" fmla="*/ 103 h 181"/>
              <a:gd name="T46" fmla="*/ 61 w 472"/>
              <a:gd name="T47" fmla="*/ 101 h 181"/>
              <a:gd name="T48" fmla="*/ 30 w 472"/>
              <a:gd name="T49" fmla="*/ 131 h 181"/>
              <a:gd name="T50" fmla="*/ 32 w 472"/>
              <a:gd name="T51" fmla="*/ 142 h 181"/>
              <a:gd name="T52" fmla="*/ 27 w 472"/>
              <a:gd name="T53" fmla="*/ 142 h 181"/>
              <a:gd name="T54" fmla="*/ 0 w 472"/>
              <a:gd name="T55" fmla="*/ 162 h 181"/>
              <a:gd name="T56" fmla="*/ 22 w 472"/>
              <a:gd name="T57" fmla="*/ 181 h 181"/>
              <a:gd name="T58" fmla="*/ 22 w 472"/>
              <a:gd name="T59" fmla="*/ 181 h 181"/>
              <a:gd name="T60" fmla="*/ 445 w 472"/>
              <a:gd name="T61" fmla="*/ 181 h 181"/>
              <a:gd name="T62" fmla="*/ 472 w 472"/>
              <a:gd name="T63" fmla="*/ 162 h 181"/>
              <a:gd name="T64" fmla="*/ 445 w 472"/>
              <a:gd name="T65" fmla="*/ 14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2" h="181">
                <a:moveTo>
                  <a:pt x="445" y="142"/>
                </a:moveTo>
                <a:cubicBezTo>
                  <a:pt x="444" y="142"/>
                  <a:pt x="443" y="142"/>
                  <a:pt x="442" y="142"/>
                </a:cubicBezTo>
                <a:cubicBezTo>
                  <a:pt x="442" y="140"/>
                  <a:pt x="442" y="139"/>
                  <a:pt x="442" y="138"/>
                </a:cubicBezTo>
                <a:cubicBezTo>
                  <a:pt x="442" y="124"/>
                  <a:pt x="432" y="114"/>
                  <a:pt x="418" y="114"/>
                </a:cubicBezTo>
                <a:cubicBezTo>
                  <a:pt x="412" y="114"/>
                  <a:pt x="406" y="116"/>
                  <a:pt x="401" y="120"/>
                </a:cubicBezTo>
                <a:cubicBezTo>
                  <a:pt x="397" y="114"/>
                  <a:pt x="389" y="110"/>
                  <a:pt x="380" y="110"/>
                </a:cubicBezTo>
                <a:cubicBezTo>
                  <a:pt x="372" y="110"/>
                  <a:pt x="364" y="114"/>
                  <a:pt x="360" y="120"/>
                </a:cubicBezTo>
                <a:cubicBezTo>
                  <a:pt x="357" y="117"/>
                  <a:pt x="353" y="115"/>
                  <a:pt x="349" y="115"/>
                </a:cubicBezTo>
                <a:cubicBezTo>
                  <a:pt x="348" y="115"/>
                  <a:pt x="348" y="115"/>
                  <a:pt x="348" y="115"/>
                </a:cubicBezTo>
                <a:cubicBezTo>
                  <a:pt x="348" y="114"/>
                  <a:pt x="348" y="113"/>
                  <a:pt x="348" y="112"/>
                </a:cubicBezTo>
                <a:cubicBezTo>
                  <a:pt x="348" y="99"/>
                  <a:pt x="337" y="88"/>
                  <a:pt x="324" y="88"/>
                </a:cubicBezTo>
                <a:cubicBezTo>
                  <a:pt x="318" y="88"/>
                  <a:pt x="313" y="90"/>
                  <a:pt x="308" y="93"/>
                </a:cubicBezTo>
                <a:cubicBezTo>
                  <a:pt x="306" y="84"/>
                  <a:pt x="298" y="77"/>
                  <a:pt x="288" y="77"/>
                </a:cubicBezTo>
                <a:cubicBezTo>
                  <a:pt x="285" y="77"/>
                  <a:pt x="282" y="78"/>
                  <a:pt x="279" y="79"/>
                </a:cubicBezTo>
                <a:cubicBezTo>
                  <a:pt x="279" y="78"/>
                  <a:pt x="279" y="77"/>
                  <a:pt x="279" y="75"/>
                </a:cubicBezTo>
                <a:cubicBezTo>
                  <a:pt x="279" y="54"/>
                  <a:pt x="262" y="36"/>
                  <a:pt x="240" y="36"/>
                </a:cubicBezTo>
                <a:cubicBezTo>
                  <a:pt x="234" y="36"/>
                  <a:pt x="228" y="38"/>
                  <a:pt x="223" y="40"/>
                </a:cubicBezTo>
                <a:cubicBezTo>
                  <a:pt x="221" y="18"/>
                  <a:pt x="201" y="0"/>
                  <a:pt x="178" y="0"/>
                </a:cubicBezTo>
                <a:cubicBezTo>
                  <a:pt x="153" y="0"/>
                  <a:pt x="132" y="20"/>
                  <a:pt x="132" y="45"/>
                </a:cubicBezTo>
                <a:cubicBezTo>
                  <a:pt x="131" y="45"/>
                  <a:pt x="130" y="44"/>
                  <a:pt x="129" y="44"/>
                </a:cubicBezTo>
                <a:cubicBezTo>
                  <a:pt x="113" y="44"/>
                  <a:pt x="99" y="54"/>
                  <a:pt x="94" y="69"/>
                </a:cubicBezTo>
                <a:cubicBezTo>
                  <a:pt x="80" y="69"/>
                  <a:pt x="69" y="81"/>
                  <a:pt x="69" y="95"/>
                </a:cubicBezTo>
                <a:cubicBezTo>
                  <a:pt x="69" y="98"/>
                  <a:pt x="69" y="100"/>
                  <a:pt x="70" y="103"/>
                </a:cubicBezTo>
                <a:cubicBezTo>
                  <a:pt x="67" y="102"/>
                  <a:pt x="64" y="101"/>
                  <a:pt x="61" y="101"/>
                </a:cubicBezTo>
                <a:cubicBezTo>
                  <a:pt x="44" y="101"/>
                  <a:pt x="30" y="115"/>
                  <a:pt x="30" y="131"/>
                </a:cubicBezTo>
                <a:cubicBezTo>
                  <a:pt x="30" y="135"/>
                  <a:pt x="31" y="139"/>
                  <a:pt x="32" y="142"/>
                </a:cubicBezTo>
                <a:cubicBezTo>
                  <a:pt x="31" y="142"/>
                  <a:pt x="29" y="142"/>
                  <a:pt x="27" y="142"/>
                </a:cubicBezTo>
                <a:cubicBezTo>
                  <a:pt x="12" y="142"/>
                  <a:pt x="0" y="151"/>
                  <a:pt x="0" y="162"/>
                </a:cubicBezTo>
                <a:cubicBezTo>
                  <a:pt x="0" y="171"/>
                  <a:pt x="10" y="179"/>
                  <a:pt x="22" y="181"/>
                </a:cubicBezTo>
                <a:cubicBezTo>
                  <a:pt x="22" y="181"/>
                  <a:pt x="22" y="181"/>
                  <a:pt x="22" y="181"/>
                </a:cubicBezTo>
                <a:cubicBezTo>
                  <a:pt x="445" y="181"/>
                  <a:pt x="445" y="181"/>
                  <a:pt x="445" y="181"/>
                </a:cubicBezTo>
                <a:cubicBezTo>
                  <a:pt x="460" y="181"/>
                  <a:pt x="472" y="172"/>
                  <a:pt x="472" y="162"/>
                </a:cubicBezTo>
                <a:cubicBezTo>
                  <a:pt x="472" y="151"/>
                  <a:pt x="460" y="142"/>
                  <a:pt x="445" y="142"/>
                </a:cubicBezTo>
                <a:close/>
              </a:path>
            </a:pathLst>
          </a:custGeom>
          <a:solidFill>
            <a:schemeClr val="bg1"/>
          </a:solidFill>
          <a:ln>
            <a:noFill/>
          </a:ln>
        </p:spPr>
        <p:txBody>
          <a:bodyPr anchor="ctr"/>
          <a:lstStyle/>
          <a:p>
            <a:pPr algn="ctr"/>
            <a:endParaRPr/>
          </a:p>
        </p:txBody>
      </p:sp>
      <p:grpSp>
        <p:nvGrpSpPr>
          <p:cNvPr id="35" name="组合 34"/>
          <p:cNvGrpSpPr/>
          <p:nvPr/>
        </p:nvGrpSpPr>
        <p:grpSpPr>
          <a:xfrm>
            <a:off x="637540" y="702945"/>
            <a:ext cx="1847215" cy="1694815"/>
            <a:chOff x="5190329" y="4025400"/>
            <a:chExt cx="1847125" cy="1694929"/>
          </a:xfrm>
        </p:grpSpPr>
        <p:sp>
          <p:nvSpPr>
            <p:cNvPr id="453" name="íşḷíḋe"/>
            <p:cNvSpPr/>
            <p:nvPr/>
          </p:nvSpPr>
          <p:spPr bwMode="auto">
            <a:xfrm>
              <a:off x="6502243" y="4861071"/>
              <a:ext cx="535211" cy="457148"/>
            </a:xfrm>
            <a:custGeom>
              <a:avLst/>
              <a:gdLst>
                <a:gd name="T0" fmla="*/ 470 w 532"/>
                <a:gd name="T1" fmla="*/ 128 h 455"/>
                <a:gd name="T2" fmla="*/ 266 w 532"/>
                <a:gd name="T3" fmla="*/ 1 h 455"/>
                <a:gd name="T4" fmla="*/ 266 w 532"/>
                <a:gd name="T5" fmla="*/ 1 h 455"/>
                <a:gd name="T6" fmla="*/ 62 w 532"/>
                <a:gd name="T7" fmla="*/ 128 h 455"/>
                <a:gd name="T8" fmla="*/ 171 w 532"/>
                <a:gd name="T9" fmla="*/ 455 h 455"/>
                <a:gd name="T10" fmla="*/ 266 w 532"/>
                <a:gd name="T11" fmla="*/ 455 h 455"/>
                <a:gd name="T12" fmla="*/ 266 w 532"/>
                <a:gd name="T13" fmla="*/ 455 h 455"/>
                <a:gd name="T14" fmla="*/ 361 w 532"/>
                <a:gd name="T15" fmla="*/ 455 h 455"/>
                <a:gd name="T16" fmla="*/ 470 w 532"/>
                <a:gd name="T17" fmla="*/ 128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2" h="455">
                  <a:moveTo>
                    <a:pt x="470" y="128"/>
                  </a:moveTo>
                  <a:cubicBezTo>
                    <a:pt x="427" y="0"/>
                    <a:pt x="277" y="1"/>
                    <a:pt x="266" y="1"/>
                  </a:cubicBezTo>
                  <a:cubicBezTo>
                    <a:pt x="266" y="1"/>
                    <a:pt x="266" y="1"/>
                    <a:pt x="266" y="1"/>
                  </a:cubicBezTo>
                  <a:cubicBezTo>
                    <a:pt x="254" y="1"/>
                    <a:pt x="105" y="1"/>
                    <a:pt x="62" y="128"/>
                  </a:cubicBezTo>
                  <a:cubicBezTo>
                    <a:pt x="0" y="313"/>
                    <a:pt x="171" y="455"/>
                    <a:pt x="171" y="455"/>
                  </a:cubicBezTo>
                  <a:cubicBezTo>
                    <a:pt x="266" y="455"/>
                    <a:pt x="266" y="455"/>
                    <a:pt x="266" y="455"/>
                  </a:cubicBezTo>
                  <a:cubicBezTo>
                    <a:pt x="266" y="455"/>
                    <a:pt x="266" y="455"/>
                    <a:pt x="266" y="455"/>
                  </a:cubicBezTo>
                  <a:cubicBezTo>
                    <a:pt x="361" y="455"/>
                    <a:pt x="361" y="455"/>
                    <a:pt x="361" y="455"/>
                  </a:cubicBezTo>
                  <a:cubicBezTo>
                    <a:pt x="361" y="455"/>
                    <a:pt x="532" y="313"/>
                    <a:pt x="470" y="1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54" name="iŝļídê"/>
            <p:cNvSpPr/>
            <p:nvPr/>
          </p:nvSpPr>
          <p:spPr bwMode="auto">
            <a:xfrm>
              <a:off x="6672410" y="5338436"/>
              <a:ext cx="194878" cy="137594"/>
            </a:xfrm>
            <a:custGeom>
              <a:avLst/>
              <a:gdLst>
                <a:gd name="T0" fmla="*/ 194 w 194"/>
                <a:gd name="T1" fmla="*/ 2 h 137"/>
                <a:gd name="T2" fmla="*/ 191 w 194"/>
                <a:gd name="T3" fmla="*/ 0 h 137"/>
                <a:gd name="T4" fmla="*/ 3 w 194"/>
                <a:gd name="T5" fmla="*/ 0 h 137"/>
                <a:gd name="T6" fmla="*/ 0 w 194"/>
                <a:gd name="T7" fmla="*/ 2 h 137"/>
                <a:gd name="T8" fmla="*/ 0 w 194"/>
                <a:gd name="T9" fmla="*/ 4 h 137"/>
                <a:gd name="T10" fmla="*/ 25 w 194"/>
                <a:gd name="T11" fmla="*/ 137 h 137"/>
                <a:gd name="T12" fmla="*/ 32 w 194"/>
                <a:gd name="T13" fmla="*/ 136 h 137"/>
                <a:gd name="T14" fmla="*/ 14 w 194"/>
                <a:gd name="T15" fmla="*/ 42 h 137"/>
                <a:gd name="T16" fmla="*/ 180 w 194"/>
                <a:gd name="T17" fmla="*/ 42 h 137"/>
                <a:gd name="T18" fmla="*/ 161 w 194"/>
                <a:gd name="T19" fmla="*/ 136 h 137"/>
                <a:gd name="T20" fmla="*/ 168 w 194"/>
                <a:gd name="T21" fmla="*/ 137 h 137"/>
                <a:gd name="T22" fmla="*/ 194 w 194"/>
                <a:gd name="T23" fmla="*/ 4 h 137"/>
                <a:gd name="T24" fmla="*/ 194 w 194"/>
                <a:gd name="T25" fmla="*/ 2 h 137"/>
                <a:gd name="T26" fmla="*/ 183 w 194"/>
                <a:gd name="T27" fmla="*/ 7 h 137"/>
                <a:gd name="T28" fmla="*/ 159 w 194"/>
                <a:gd name="T29" fmla="*/ 33 h 137"/>
                <a:gd name="T30" fmla="*/ 135 w 194"/>
                <a:gd name="T31" fmla="*/ 7 h 137"/>
                <a:gd name="T32" fmla="*/ 183 w 194"/>
                <a:gd name="T33" fmla="*/ 7 h 137"/>
                <a:gd name="T34" fmla="*/ 185 w 194"/>
                <a:gd name="T35" fmla="*/ 15 h 137"/>
                <a:gd name="T36" fmla="*/ 181 w 194"/>
                <a:gd name="T37" fmla="*/ 35 h 137"/>
                <a:gd name="T38" fmla="*/ 167 w 194"/>
                <a:gd name="T39" fmla="*/ 35 h 137"/>
                <a:gd name="T40" fmla="*/ 185 w 194"/>
                <a:gd name="T41" fmla="*/ 15 h 137"/>
                <a:gd name="T42" fmla="*/ 105 w 194"/>
                <a:gd name="T43" fmla="*/ 35 h 137"/>
                <a:gd name="T44" fmla="*/ 128 w 194"/>
                <a:gd name="T45" fmla="*/ 9 h 137"/>
                <a:gd name="T46" fmla="*/ 151 w 194"/>
                <a:gd name="T47" fmla="*/ 35 h 137"/>
                <a:gd name="T48" fmla="*/ 105 w 194"/>
                <a:gd name="T49" fmla="*/ 35 h 137"/>
                <a:gd name="T50" fmla="*/ 121 w 194"/>
                <a:gd name="T51" fmla="*/ 7 h 137"/>
                <a:gd name="T52" fmla="*/ 97 w 194"/>
                <a:gd name="T53" fmla="*/ 33 h 137"/>
                <a:gd name="T54" fmla="*/ 73 w 194"/>
                <a:gd name="T55" fmla="*/ 7 h 137"/>
                <a:gd name="T56" fmla="*/ 121 w 194"/>
                <a:gd name="T57" fmla="*/ 7 h 137"/>
                <a:gd name="T58" fmla="*/ 43 w 194"/>
                <a:gd name="T59" fmla="*/ 35 h 137"/>
                <a:gd name="T60" fmla="*/ 66 w 194"/>
                <a:gd name="T61" fmla="*/ 9 h 137"/>
                <a:gd name="T62" fmla="*/ 89 w 194"/>
                <a:gd name="T63" fmla="*/ 35 h 137"/>
                <a:gd name="T64" fmla="*/ 43 w 194"/>
                <a:gd name="T65" fmla="*/ 35 h 137"/>
                <a:gd name="T66" fmla="*/ 27 w 194"/>
                <a:gd name="T67" fmla="*/ 35 h 137"/>
                <a:gd name="T68" fmla="*/ 13 w 194"/>
                <a:gd name="T69" fmla="*/ 35 h 137"/>
                <a:gd name="T70" fmla="*/ 9 w 194"/>
                <a:gd name="T71" fmla="*/ 15 h 137"/>
                <a:gd name="T72" fmla="*/ 27 w 194"/>
                <a:gd name="T73" fmla="*/ 35 h 137"/>
                <a:gd name="T74" fmla="*/ 59 w 194"/>
                <a:gd name="T75" fmla="*/ 7 h 137"/>
                <a:gd name="T76" fmla="*/ 35 w 194"/>
                <a:gd name="T77" fmla="*/ 33 h 137"/>
                <a:gd name="T78" fmla="*/ 11 w 194"/>
                <a:gd name="T79" fmla="*/ 7 h 137"/>
                <a:gd name="T80" fmla="*/ 59 w 194"/>
                <a:gd name="T81" fmla="*/ 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4" h="137">
                  <a:moveTo>
                    <a:pt x="194" y="2"/>
                  </a:moveTo>
                  <a:cubicBezTo>
                    <a:pt x="193" y="1"/>
                    <a:pt x="192" y="0"/>
                    <a:pt x="191" y="0"/>
                  </a:cubicBezTo>
                  <a:cubicBezTo>
                    <a:pt x="3" y="0"/>
                    <a:pt x="3" y="0"/>
                    <a:pt x="3" y="0"/>
                  </a:cubicBezTo>
                  <a:cubicBezTo>
                    <a:pt x="2" y="0"/>
                    <a:pt x="1" y="1"/>
                    <a:pt x="0" y="2"/>
                  </a:cubicBezTo>
                  <a:cubicBezTo>
                    <a:pt x="0" y="3"/>
                    <a:pt x="0" y="3"/>
                    <a:pt x="0" y="4"/>
                  </a:cubicBezTo>
                  <a:cubicBezTo>
                    <a:pt x="25" y="137"/>
                    <a:pt x="25" y="137"/>
                    <a:pt x="25" y="137"/>
                  </a:cubicBezTo>
                  <a:cubicBezTo>
                    <a:pt x="32" y="136"/>
                    <a:pt x="32" y="136"/>
                    <a:pt x="32" y="136"/>
                  </a:cubicBezTo>
                  <a:cubicBezTo>
                    <a:pt x="14" y="42"/>
                    <a:pt x="14" y="42"/>
                    <a:pt x="14" y="42"/>
                  </a:cubicBezTo>
                  <a:cubicBezTo>
                    <a:pt x="180" y="42"/>
                    <a:pt x="180" y="42"/>
                    <a:pt x="180" y="42"/>
                  </a:cubicBezTo>
                  <a:cubicBezTo>
                    <a:pt x="161" y="136"/>
                    <a:pt x="161" y="136"/>
                    <a:pt x="161" y="136"/>
                  </a:cubicBezTo>
                  <a:cubicBezTo>
                    <a:pt x="168" y="137"/>
                    <a:pt x="168" y="137"/>
                    <a:pt x="168" y="137"/>
                  </a:cubicBezTo>
                  <a:cubicBezTo>
                    <a:pt x="194" y="4"/>
                    <a:pt x="194" y="4"/>
                    <a:pt x="194" y="4"/>
                  </a:cubicBezTo>
                  <a:cubicBezTo>
                    <a:pt x="194" y="3"/>
                    <a:pt x="194" y="3"/>
                    <a:pt x="194" y="2"/>
                  </a:cubicBezTo>
                  <a:close/>
                  <a:moveTo>
                    <a:pt x="183" y="7"/>
                  </a:moveTo>
                  <a:cubicBezTo>
                    <a:pt x="159" y="33"/>
                    <a:pt x="159" y="33"/>
                    <a:pt x="159" y="33"/>
                  </a:cubicBezTo>
                  <a:cubicBezTo>
                    <a:pt x="135" y="7"/>
                    <a:pt x="135" y="7"/>
                    <a:pt x="135" y="7"/>
                  </a:cubicBezTo>
                  <a:lnTo>
                    <a:pt x="183" y="7"/>
                  </a:lnTo>
                  <a:close/>
                  <a:moveTo>
                    <a:pt x="185" y="15"/>
                  </a:moveTo>
                  <a:cubicBezTo>
                    <a:pt x="181" y="35"/>
                    <a:pt x="181" y="35"/>
                    <a:pt x="181" y="35"/>
                  </a:cubicBezTo>
                  <a:cubicBezTo>
                    <a:pt x="167" y="35"/>
                    <a:pt x="167" y="35"/>
                    <a:pt x="167" y="35"/>
                  </a:cubicBezTo>
                  <a:lnTo>
                    <a:pt x="185" y="15"/>
                  </a:lnTo>
                  <a:close/>
                  <a:moveTo>
                    <a:pt x="105" y="35"/>
                  </a:moveTo>
                  <a:cubicBezTo>
                    <a:pt x="128" y="9"/>
                    <a:pt x="128" y="9"/>
                    <a:pt x="128" y="9"/>
                  </a:cubicBezTo>
                  <a:cubicBezTo>
                    <a:pt x="151" y="35"/>
                    <a:pt x="151" y="35"/>
                    <a:pt x="151" y="35"/>
                  </a:cubicBezTo>
                  <a:lnTo>
                    <a:pt x="105" y="35"/>
                  </a:lnTo>
                  <a:close/>
                  <a:moveTo>
                    <a:pt x="121" y="7"/>
                  </a:moveTo>
                  <a:cubicBezTo>
                    <a:pt x="97" y="33"/>
                    <a:pt x="97" y="33"/>
                    <a:pt x="97" y="33"/>
                  </a:cubicBezTo>
                  <a:cubicBezTo>
                    <a:pt x="73" y="7"/>
                    <a:pt x="73" y="7"/>
                    <a:pt x="73" y="7"/>
                  </a:cubicBezTo>
                  <a:lnTo>
                    <a:pt x="121" y="7"/>
                  </a:lnTo>
                  <a:close/>
                  <a:moveTo>
                    <a:pt x="43" y="35"/>
                  </a:moveTo>
                  <a:cubicBezTo>
                    <a:pt x="66" y="9"/>
                    <a:pt x="66" y="9"/>
                    <a:pt x="66" y="9"/>
                  </a:cubicBezTo>
                  <a:cubicBezTo>
                    <a:pt x="89" y="35"/>
                    <a:pt x="89" y="35"/>
                    <a:pt x="89" y="35"/>
                  </a:cubicBezTo>
                  <a:lnTo>
                    <a:pt x="43" y="35"/>
                  </a:lnTo>
                  <a:close/>
                  <a:moveTo>
                    <a:pt x="27" y="35"/>
                  </a:moveTo>
                  <a:cubicBezTo>
                    <a:pt x="13" y="35"/>
                    <a:pt x="13" y="35"/>
                    <a:pt x="13" y="35"/>
                  </a:cubicBezTo>
                  <a:cubicBezTo>
                    <a:pt x="9" y="15"/>
                    <a:pt x="9" y="15"/>
                    <a:pt x="9" y="15"/>
                  </a:cubicBezTo>
                  <a:lnTo>
                    <a:pt x="27" y="35"/>
                  </a:lnTo>
                  <a:close/>
                  <a:moveTo>
                    <a:pt x="59" y="7"/>
                  </a:moveTo>
                  <a:cubicBezTo>
                    <a:pt x="35" y="33"/>
                    <a:pt x="35" y="33"/>
                    <a:pt x="35" y="33"/>
                  </a:cubicBezTo>
                  <a:cubicBezTo>
                    <a:pt x="11" y="7"/>
                    <a:pt x="11" y="7"/>
                    <a:pt x="11" y="7"/>
                  </a:cubicBezTo>
                  <a:lnTo>
                    <a:pt x="59" y="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55" name="íṥlïḋè"/>
            <p:cNvSpPr/>
            <p:nvPr/>
          </p:nvSpPr>
          <p:spPr bwMode="auto">
            <a:xfrm>
              <a:off x="6698243" y="5479400"/>
              <a:ext cx="143210" cy="97158"/>
            </a:xfrm>
            <a:custGeom>
              <a:avLst/>
              <a:gdLst>
                <a:gd name="T0" fmla="*/ 0 w 142"/>
                <a:gd name="T1" fmla="*/ 0 h 97"/>
                <a:gd name="T2" fmla="*/ 14 w 142"/>
                <a:gd name="T3" fmla="*/ 93 h 97"/>
                <a:gd name="T4" fmla="*/ 19 w 142"/>
                <a:gd name="T5" fmla="*/ 97 h 97"/>
                <a:gd name="T6" fmla="*/ 123 w 142"/>
                <a:gd name="T7" fmla="*/ 97 h 97"/>
                <a:gd name="T8" fmla="*/ 128 w 142"/>
                <a:gd name="T9" fmla="*/ 93 h 97"/>
                <a:gd name="T10" fmla="*/ 142 w 142"/>
                <a:gd name="T11" fmla="*/ 0 h 97"/>
                <a:gd name="T12" fmla="*/ 0 w 14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42" h="97">
                  <a:moveTo>
                    <a:pt x="0" y="0"/>
                  </a:moveTo>
                  <a:cubicBezTo>
                    <a:pt x="14" y="93"/>
                    <a:pt x="14" y="93"/>
                    <a:pt x="14" y="93"/>
                  </a:cubicBezTo>
                  <a:cubicBezTo>
                    <a:pt x="15" y="95"/>
                    <a:pt x="17" y="97"/>
                    <a:pt x="19" y="97"/>
                  </a:cubicBezTo>
                  <a:cubicBezTo>
                    <a:pt x="123" y="97"/>
                    <a:pt x="123" y="97"/>
                    <a:pt x="123" y="97"/>
                  </a:cubicBezTo>
                  <a:cubicBezTo>
                    <a:pt x="125" y="97"/>
                    <a:pt x="127" y="95"/>
                    <a:pt x="128" y="93"/>
                  </a:cubicBezTo>
                  <a:cubicBezTo>
                    <a:pt x="142" y="0"/>
                    <a:pt x="142" y="0"/>
                    <a:pt x="142" y="0"/>
                  </a:cubicBezTo>
                  <a:lnTo>
                    <a:pt x="0" y="0"/>
                  </a:lnTo>
                  <a:close/>
                </a:path>
              </a:pathLst>
            </a:custGeom>
            <a:solidFill>
              <a:srgbClr val="9E5A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56" name="íṩlidé"/>
            <p:cNvSpPr/>
            <p:nvPr/>
          </p:nvSpPr>
          <p:spPr bwMode="auto">
            <a:xfrm>
              <a:off x="6770129" y="5479400"/>
              <a:ext cx="71324" cy="97158"/>
            </a:xfrm>
            <a:custGeom>
              <a:avLst/>
              <a:gdLst>
                <a:gd name="T0" fmla="*/ 0 w 71"/>
                <a:gd name="T1" fmla="*/ 0 h 97"/>
                <a:gd name="T2" fmla="*/ 0 w 71"/>
                <a:gd name="T3" fmla="*/ 97 h 97"/>
                <a:gd name="T4" fmla="*/ 52 w 71"/>
                <a:gd name="T5" fmla="*/ 97 h 97"/>
                <a:gd name="T6" fmla="*/ 57 w 71"/>
                <a:gd name="T7" fmla="*/ 93 h 97"/>
                <a:gd name="T8" fmla="*/ 71 w 71"/>
                <a:gd name="T9" fmla="*/ 0 h 97"/>
                <a:gd name="T10" fmla="*/ 0 w 71"/>
                <a:gd name="T11" fmla="*/ 0 h 97"/>
              </a:gdLst>
              <a:ahLst/>
              <a:cxnLst>
                <a:cxn ang="0">
                  <a:pos x="T0" y="T1"/>
                </a:cxn>
                <a:cxn ang="0">
                  <a:pos x="T2" y="T3"/>
                </a:cxn>
                <a:cxn ang="0">
                  <a:pos x="T4" y="T5"/>
                </a:cxn>
                <a:cxn ang="0">
                  <a:pos x="T6" y="T7"/>
                </a:cxn>
                <a:cxn ang="0">
                  <a:pos x="T8" y="T9"/>
                </a:cxn>
                <a:cxn ang="0">
                  <a:pos x="T10" y="T11"/>
                </a:cxn>
              </a:cxnLst>
              <a:rect l="0" t="0" r="r" b="b"/>
              <a:pathLst>
                <a:path w="71" h="97">
                  <a:moveTo>
                    <a:pt x="0" y="0"/>
                  </a:moveTo>
                  <a:cubicBezTo>
                    <a:pt x="0" y="97"/>
                    <a:pt x="0" y="97"/>
                    <a:pt x="0" y="97"/>
                  </a:cubicBezTo>
                  <a:cubicBezTo>
                    <a:pt x="52" y="97"/>
                    <a:pt x="52" y="97"/>
                    <a:pt x="52" y="97"/>
                  </a:cubicBezTo>
                  <a:cubicBezTo>
                    <a:pt x="54" y="97"/>
                    <a:pt x="56" y="95"/>
                    <a:pt x="57" y="93"/>
                  </a:cubicBezTo>
                  <a:cubicBezTo>
                    <a:pt x="71" y="0"/>
                    <a:pt x="71" y="0"/>
                    <a:pt x="71" y="0"/>
                  </a:cubicBezTo>
                  <a:lnTo>
                    <a:pt x="0" y="0"/>
                  </a:lnTo>
                  <a:close/>
                </a:path>
              </a:pathLst>
            </a:custGeom>
            <a:solidFill>
              <a:srgbClr val="954A3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57" name="íśḻîḋe"/>
            <p:cNvSpPr/>
            <p:nvPr/>
          </p:nvSpPr>
          <p:spPr bwMode="auto">
            <a:xfrm>
              <a:off x="6691504" y="5465360"/>
              <a:ext cx="156688" cy="16848"/>
            </a:xfrm>
            <a:custGeom>
              <a:avLst/>
              <a:gdLst>
                <a:gd name="T0" fmla="*/ 147 w 156"/>
                <a:gd name="T1" fmla="*/ 17 h 17"/>
                <a:gd name="T2" fmla="*/ 9 w 156"/>
                <a:gd name="T3" fmla="*/ 17 h 17"/>
                <a:gd name="T4" fmla="*/ 0 w 156"/>
                <a:gd name="T5" fmla="*/ 8 h 17"/>
                <a:gd name="T6" fmla="*/ 0 w 156"/>
                <a:gd name="T7" fmla="*/ 8 h 17"/>
                <a:gd name="T8" fmla="*/ 9 w 156"/>
                <a:gd name="T9" fmla="*/ 0 h 17"/>
                <a:gd name="T10" fmla="*/ 147 w 156"/>
                <a:gd name="T11" fmla="*/ 0 h 17"/>
                <a:gd name="T12" fmla="*/ 156 w 156"/>
                <a:gd name="T13" fmla="*/ 8 h 17"/>
                <a:gd name="T14" fmla="*/ 156 w 156"/>
                <a:gd name="T15" fmla="*/ 8 h 17"/>
                <a:gd name="T16" fmla="*/ 147 w 156"/>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17">
                  <a:moveTo>
                    <a:pt x="147" y="17"/>
                  </a:moveTo>
                  <a:cubicBezTo>
                    <a:pt x="9" y="17"/>
                    <a:pt x="9" y="17"/>
                    <a:pt x="9" y="17"/>
                  </a:cubicBezTo>
                  <a:cubicBezTo>
                    <a:pt x="4" y="17"/>
                    <a:pt x="0" y="13"/>
                    <a:pt x="0" y="8"/>
                  </a:cubicBezTo>
                  <a:cubicBezTo>
                    <a:pt x="0" y="8"/>
                    <a:pt x="0" y="8"/>
                    <a:pt x="0" y="8"/>
                  </a:cubicBezTo>
                  <a:cubicBezTo>
                    <a:pt x="0" y="4"/>
                    <a:pt x="4" y="0"/>
                    <a:pt x="9" y="0"/>
                  </a:cubicBezTo>
                  <a:cubicBezTo>
                    <a:pt x="147" y="0"/>
                    <a:pt x="147" y="0"/>
                    <a:pt x="147" y="0"/>
                  </a:cubicBezTo>
                  <a:cubicBezTo>
                    <a:pt x="152" y="0"/>
                    <a:pt x="156" y="4"/>
                    <a:pt x="156" y="8"/>
                  </a:cubicBezTo>
                  <a:cubicBezTo>
                    <a:pt x="156" y="8"/>
                    <a:pt x="156" y="8"/>
                    <a:pt x="156" y="8"/>
                  </a:cubicBezTo>
                  <a:cubicBezTo>
                    <a:pt x="156" y="13"/>
                    <a:pt x="152" y="17"/>
                    <a:pt x="147" y="17"/>
                  </a:cubicBezTo>
                  <a:close/>
                </a:path>
              </a:pathLst>
            </a:custGeom>
            <a:solidFill>
              <a:srgbClr val="77392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58" name="íṧḻíḋé"/>
            <p:cNvSpPr/>
            <p:nvPr/>
          </p:nvSpPr>
          <p:spPr bwMode="auto">
            <a:xfrm>
              <a:off x="6798209" y="5465921"/>
              <a:ext cx="28080" cy="41559"/>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2" y="41"/>
                    <a:pt x="14" y="41"/>
                  </a:cubicBezTo>
                  <a:cubicBezTo>
                    <a:pt x="7"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59" name="ïšlîḍè"/>
            <p:cNvSpPr/>
            <p:nvPr/>
          </p:nvSpPr>
          <p:spPr bwMode="auto">
            <a:xfrm>
              <a:off x="6756089" y="5465921"/>
              <a:ext cx="28080" cy="41559"/>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1" y="41"/>
                    <a:pt x="14" y="41"/>
                  </a:cubicBezTo>
                  <a:cubicBezTo>
                    <a:pt x="6"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0" name="îṧḻîḓe"/>
            <p:cNvSpPr/>
            <p:nvPr/>
          </p:nvSpPr>
          <p:spPr bwMode="auto">
            <a:xfrm>
              <a:off x="6713407" y="5465921"/>
              <a:ext cx="27519" cy="41559"/>
            </a:xfrm>
            <a:custGeom>
              <a:avLst/>
              <a:gdLst>
                <a:gd name="T0" fmla="*/ 27 w 27"/>
                <a:gd name="T1" fmla="*/ 28 h 41"/>
                <a:gd name="T2" fmla="*/ 14 w 27"/>
                <a:gd name="T3" fmla="*/ 41 h 41"/>
                <a:gd name="T4" fmla="*/ 0 w 27"/>
                <a:gd name="T5" fmla="*/ 28 h 41"/>
                <a:gd name="T6" fmla="*/ 14 w 27"/>
                <a:gd name="T7" fmla="*/ 0 h 41"/>
                <a:gd name="T8" fmla="*/ 27 w 27"/>
                <a:gd name="T9" fmla="*/ 28 h 41"/>
              </a:gdLst>
              <a:ahLst/>
              <a:cxnLst>
                <a:cxn ang="0">
                  <a:pos x="T0" y="T1"/>
                </a:cxn>
                <a:cxn ang="0">
                  <a:pos x="T2" y="T3"/>
                </a:cxn>
                <a:cxn ang="0">
                  <a:pos x="T4" y="T5"/>
                </a:cxn>
                <a:cxn ang="0">
                  <a:pos x="T6" y="T7"/>
                </a:cxn>
                <a:cxn ang="0">
                  <a:pos x="T8" y="T9"/>
                </a:cxn>
              </a:cxnLst>
              <a:rect l="0" t="0" r="r" b="b"/>
              <a:pathLst>
                <a:path w="27" h="41">
                  <a:moveTo>
                    <a:pt x="27" y="28"/>
                  </a:moveTo>
                  <a:cubicBezTo>
                    <a:pt x="27" y="35"/>
                    <a:pt x="21" y="41"/>
                    <a:pt x="14" y="41"/>
                  </a:cubicBezTo>
                  <a:cubicBezTo>
                    <a:pt x="6" y="41"/>
                    <a:pt x="0" y="35"/>
                    <a:pt x="0" y="28"/>
                  </a:cubicBezTo>
                  <a:cubicBezTo>
                    <a:pt x="0" y="20"/>
                    <a:pt x="14" y="0"/>
                    <a:pt x="14" y="0"/>
                  </a:cubicBezTo>
                  <a:cubicBezTo>
                    <a:pt x="14" y="0"/>
                    <a:pt x="27" y="20"/>
                    <a:pt x="27"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1" name="iŝlïḍé"/>
            <p:cNvSpPr/>
            <p:nvPr/>
          </p:nvSpPr>
          <p:spPr bwMode="auto">
            <a:xfrm>
              <a:off x="6770129" y="5465921"/>
              <a:ext cx="14040" cy="41559"/>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7"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2" name="isḻidê"/>
            <p:cNvSpPr/>
            <p:nvPr/>
          </p:nvSpPr>
          <p:spPr bwMode="auto">
            <a:xfrm>
              <a:off x="6812249" y="5465921"/>
              <a:ext cx="14040" cy="41559"/>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8"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3" name="iṩļíḋe"/>
            <p:cNvSpPr/>
            <p:nvPr/>
          </p:nvSpPr>
          <p:spPr bwMode="auto">
            <a:xfrm>
              <a:off x="6727447" y="5465921"/>
              <a:ext cx="13479" cy="41559"/>
            </a:xfrm>
            <a:custGeom>
              <a:avLst/>
              <a:gdLst>
                <a:gd name="T0" fmla="*/ 0 w 13"/>
                <a:gd name="T1" fmla="*/ 0 h 41"/>
                <a:gd name="T2" fmla="*/ 0 w 13"/>
                <a:gd name="T3" fmla="*/ 41 h 41"/>
                <a:gd name="T4" fmla="*/ 13 w 13"/>
                <a:gd name="T5" fmla="*/ 28 h 41"/>
                <a:gd name="T6" fmla="*/ 0 w 13"/>
                <a:gd name="T7" fmla="*/ 0 h 41"/>
              </a:gdLst>
              <a:ahLst/>
              <a:cxnLst>
                <a:cxn ang="0">
                  <a:pos x="T0" y="T1"/>
                </a:cxn>
                <a:cxn ang="0">
                  <a:pos x="T2" y="T3"/>
                </a:cxn>
                <a:cxn ang="0">
                  <a:pos x="T4" y="T5"/>
                </a:cxn>
                <a:cxn ang="0">
                  <a:pos x="T6" y="T7"/>
                </a:cxn>
              </a:cxnLst>
              <a:rect l="0" t="0" r="r" b="b"/>
              <a:pathLst>
                <a:path w="13" h="41">
                  <a:moveTo>
                    <a:pt x="0" y="0"/>
                  </a:moveTo>
                  <a:cubicBezTo>
                    <a:pt x="0" y="41"/>
                    <a:pt x="0" y="41"/>
                    <a:pt x="0" y="41"/>
                  </a:cubicBezTo>
                  <a:cubicBezTo>
                    <a:pt x="7" y="41"/>
                    <a:pt x="13" y="35"/>
                    <a:pt x="13" y="28"/>
                  </a:cubicBezTo>
                  <a:cubicBezTo>
                    <a:pt x="13"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4" name="iSlïďè"/>
            <p:cNvSpPr/>
            <p:nvPr/>
          </p:nvSpPr>
          <p:spPr bwMode="auto">
            <a:xfrm>
              <a:off x="6807195" y="5460305"/>
              <a:ext cx="11232" cy="10671"/>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5" name="iŝḻïḑè"/>
            <p:cNvSpPr/>
            <p:nvPr/>
          </p:nvSpPr>
          <p:spPr bwMode="auto">
            <a:xfrm>
              <a:off x="6763951" y="5460305"/>
              <a:ext cx="11794" cy="10671"/>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6" name="ïṣľîḍè"/>
            <p:cNvSpPr/>
            <p:nvPr/>
          </p:nvSpPr>
          <p:spPr bwMode="auto">
            <a:xfrm>
              <a:off x="6721831" y="5460305"/>
              <a:ext cx="10671" cy="10671"/>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7" name="ïṡľiḋe"/>
            <p:cNvSpPr/>
            <p:nvPr/>
          </p:nvSpPr>
          <p:spPr bwMode="auto">
            <a:xfrm>
              <a:off x="6705544" y="5522643"/>
              <a:ext cx="128608" cy="16848"/>
            </a:xfrm>
            <a:custGeom>
              <a:avLst/>
              <a:gdLst>
                <a:gd name="T0" fmla="*/ 226 w 229"/>
                <a:gd name="T1" fmla="*/ 30 h 30"/>
                <a:gd name="T2" fmla="*/ 229 w 229"/>
                <a:gd name="T3" fmla="*/ 0 h 30"/>
                <a:gd name="T4" fmla="*/ 0 w 229"/>
                <a:gd name="T5" fmla="*/ 0 h 30"/>
                <a:gd name="T6" fmla="*/ 4 w 229"/>
                <a:gd name="T7" fmla="*/ 30 h 30"/>
                <a:gd name="T8" fmla="*/ 226 w 229"/>
                <a:gd name="T9" fmla="*/ 30 h 30"/>
              </a:gdLst>
              <a:ahLst/>
              <a:cxnLst>
                <a:cxn ang="0">
                  <a:pos x="T0" y="T1"/>
                </a:cxn>
                <a:cxn ang="0">
                  <a:pos x="T2" y="T3"/>
                </a:cxn>
                <a:cxn ang="0">
                  <a:pos x="T4" y="T5"/>
                </a:cxn>
                <a:cxn ang="0">
                  <a:pos x="T6" y="T7"/>
                </a:cxn>
                <a:cxn ang="0">
                  <a:pos x="T8" y="T9"/>
                </a:cxn>
              </a:cxnLst>
              <a:rect l="0" t="0" r="r" b="b"/>
              <a:pathLst>
                <a:path w="229" h="30">
                  <a:moveTo>
                    <a:pt x="226" y="30"/>
                  </a:moveTo>
                  <a:lnTo>
                    <a:pt x="229" y="0"/>
                  </a:lnTo>
                  <a:lnTo>
                    <a:pt x="0" y="0"/>
                  </a:lnTo>
                  <a:lnTo>
                    <a:pt x="4" y="30"/>
                  </a:lnTo>
                  <a:lnTo>
                    <a:pt x="226" y="30"/>
                  </a:ln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8" name="îŝḷíḍê"/>
            <p:cNvSpPr/>
            <p:nvPr/>
          </p:nvSpPr>
          <p:spPr bwMode="auto">
            <a:xfrm>
              <a:off x="6770129" y="5522643"/>
              <a:ext cx="64023" cy="16848"/>
            </a:xfrm>
            <a:custGeom>
              <a:avLst/>
              <a:gdLst>
                <a:gd name="T0" fmla="*/ 0 w 114"/>
                <a:gd name="T1" fmla="*/ 30 h 30"/>
                <a:gd name="T2" fmla="*/ 111 w 114"/>
                <a:gd name="T3" fmla="*/ 30 h 30"/>
                <a:gd name="T4" fmla="*/ 114 w 114"/>
                <a:gd name="T5" fmla="*/ 0 h 30"/>
                <a:gd name="T6" fmla="*/ 0 w 114"/>
                <a:gd name="T7" fmla="*/ 0 h 30"/>
                <a:gd name="T8" fmla="*/ 0 w 114"/>
                <a:gd name="T9" fmla="*/ 30 h 30"/>
              </a:gdLst>
              <a:ahLst/>
              <a:cxnLst>
                <a:cxn ang="0">
                  <a:pos x="T0" y="T1"/>
                </a:cxn>
                <a:cxn ang="0">
                  <a:pos x="T2" y="T3"/>
                </a:cxn>
                <a:cxn ang="0">
                  <a:pos x="T4" y="T5"/>
                </a:cxn>
                <a:cxn ang="0">
                  <a:pos x="T6" y="T7"/>
                </a:cxn>
                <a:cxn ang="0">
                  <a:pos x="T8" y="T9"/>
                </a:cxn>
              </a:cxnLst>
              <a:rect l="0" t="0" r="r" b="b"/>
              <a:pathLst>
                <a:path w="114" h="30">
                  <a:moveTo>
                    <a:pt x="0" y="30"/>
                  </a:moveTo>
                  <a:lnTo>
                    <a:pt x="111" y="30"/>
                  </a:lnTo>
                  <a:lnTo>
                    <a:pt x="114" y="0"/>
                  </a:lnTo>
                  <a:lnTo>
                    <a:pt x="0" y="0"/>
                  </a:lnTo>
                  <a:lnTo>
                    <a:pt x="0" y="30"/>
                  </a:lnTo>
                  <a:close/>
                </a:path>
              </a:pathLst>
            </a:custGeom>
            <a:solidFill>
              <a:srgbClr val="1C66F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9" name="ïśļîḑê"/>
            <p:cNvSpPr/>
            <p:nvPr/>
          </p:nvSpPr>
          <p:spPr bwMode="auto">
            <a:xfrm>
              <a:off x="6707791" y="5539492"/>
              <a:ext cx="124677" cy="7301"/>
            </a:xfrm>
            <a:custGeom>
              <a:avLst/>
              <a:gdLst>
                <a:gd name="T0" fmla="*/ 222 w 222"/>
                <a:gd name="T1" fmla="*/ 0 h 13"/>
                <a:gd name="T2" fmla="*/ 0 w 222"/>
                <a:gd name="T3" fmla="*/ 0 h 13"/>
                <a:gd name="T4" fmla="*/ 1 w 222"/>
                <a:gd name="T5" fmla="*/ 13 h 13"/>
                <a:gd name="T6" fmla="*/ 220 w 222"/>
                <a:gd name="T7" fmla="*/ 13 h 13"/>
                <a:gd name="T8" fmla="*/ 222 w 222"/>
                <a:gd name="T9" fmla="*/ 0 h 13"/>
              </a:gdLst>
              <a:ahLst/>
              <a:cxnLst>
                <a:cxn ang="0">
                  <a:pos x="T0" y="T1"/>
                </a:cxn>
                <a:cxn ang="0">
                  <a:pos x="T2" y="T3"/>
                </a:cxn>
                <a:cxn ang="0">
                  <a:pos x="T4" y="T5"/>
                </a:cxn>
                <a:cxn ang="0">
                  <a:pos x="T6" y="T7"/>
                </a:cxn>
                <a:cxn ang="0">
                  <a:pos x="T8" y="T9"/>
                </a:cxn>
              </a:cxnLst>
              <a:rect l="0" t="0" r="r" b="b"/>
              <a:pathLst>
                <a:path w="222" h="13">
                  <a:moveTo>
                    <a:pt x="222" y="0"/>
                  </a:moveTo>
                  <a:lnTo>
                    <a:pt x="0" y="0"/>
                  </a:lnTo>
                  <a:lnTo>
                    <a:pt x="1" y="13"/>
                  </a:lnTo>
                  <a:lnTo>
                    <a:pt x="220" y="13"/>
                  </a:lnTo>
                  <a:lnTo>
                    <a:pt x="222" y="0"/>
                  </a:ln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0" name="ïṡḷïḓé"/>
            <p:cNvSpPr/>
            <p:nvPr/>
          </p:nvSpPr>
          <p:spPr bwMode="auto">
            <a:xfrm>
              <a:off x="6770129" y="5539492"/>
              <a:ext cx="62339" cy="7301"/>
            </a:xfrm>
            <a:custGeom>
              <a:avLst/>
              <a:gdLst>
                <a:gd name="T0" fmla="*/ 0 w 111"/>
                <a:gd name="T1" fmla="*/ 13 h 13"/>
                <a:gd name="T2" fmla="*/ 109 w 111"/>
                <a:gd name="T3" fmla="*/ 13 h 13"/>
                <a:gd name="T4" fmla="*/ 111 w 111"/>
                <a:gd name="T5" fmla="*/ 0 h 13"/>
                <a:gd name="T6" fmla="*/ 0 w 111"/>
                <a:gd name="T7" fmla="*/ 0 h 13"/>
                <a:gd name="T8" fmla="*/ 0 w 111"/>
                <a:gd name="T9" fmla="*/ 13 h 13"/>
              </a:gdLst>
              <a:ahLst/>
              <a:cxnLst>
                <a:cxn ang="0">
                  <a:pos x="T0" y="T1"/>
                </a:cxn>
                <a:cxn ang="0">
                  <a:pos x="T2" y="T3"/>
                </a:cxn>
                <a:cxn ang="0">
                  <a:pos x="T4" y="T5"/>
                </a:cxn>
                <a:cxn ang="0">
                  <a:pos x="T6" y="T7"/>
                </a:cxn>
                <a:cxn ang="0">
                  <a:pos x="T8" y="T9"/>
                </a:cxn>
              </a:cxnLst>
              <a:rect l="0" t="0" r="r" b="b"/>
              <a:pathLst>
                <a:path w="111" h="13">
                  <a:moveTo>
                    <a:pt x="0" y="13"/>
                  </a:moveTo>
                  <a:lnTo>
                    <a:pt x="109" y="13"/>
                  </a:lnTo>
                  <a:lnTo>
                    <a:pt x="111" y="0"/>
                  </a:lnTo>
                  <a:lnTo>
                    <a:pt x="0" y="0"/>
                  </a:lnTo>
                  <a:lnTo>
                    <a:pt x="0" y="13"/>
                  </a:ln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1" name="î$ļíḍè"/>
            <p:cNvSpPr/>
            <p:nvPr/>
          </p:nvSpPr>
          <p:spPr bwMode="auto">
            <a:xfrm>
              <a:off x="6672410" y="4862194"/>
              <a:ext cx="194878" cy="456025"/>
            </a:xfrm>
            <a:custGeom>
              <a:avLst/>
              <a:gdLst>
                <a:gd name="T0" fmla="*/ 127 w 194"/>
                <a:gd name="T1" fmla="*/ 3 h 454"/>
                <a:gd name="T2" fmla="*/ 97 w 194"/>
                <a:gd name="T3" fmla="*/ 0 h 454"/>
                <a:gd name="T4" fmla="*/ 67 w 194"/>
                <a:gd name="T5" fmla="*/ 3 h 454"/>
                <a:gd name="T6" fmla="*/ 76 w 194"/>
                <a:gd name="T7" fmla="*/ 454 h 454"/>
                <a:gd name="T8" fmla="*/ 97 w 194"/>
                <a:gd name="T9" fmla="*/ 454 h 454"/>
                <a:gd name="T10" fmla="*/ 97 w 194"/>
                <a:gd name="T11" fmla="*/ 454 h 454"/>
                <a:gd name="T12" fmla="*/ 118 w 194"/>
                <a:gd name="T13" fmla="*/ 454 h 454"/>
                <a:gd name="T14" fmla="*/ 127 w 194"/>
                <a:gd name="T15" fmla="*/ 3 h 4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54">
                  <a:moveTo>
                    <a:pt x="127" y="3"/>
                  </a:moveTo>
                  <a:cubicBezTo>
                    <a:pt x="111" y="0"/>
                    <a:pt x="100" y="0"/>
                    <a:pt x="97" y="0"/>
                  </a:cubicBezTo>
                  <a:cubicBezTo>
                    <a:pt x="94" y="0"/>
                    <a:pt x="83" y="0"/>
                    <a:pt x="67" y="3"/>
                  </a:cubicBezTo>
                  <a:cubicBezTo>
                    <a:pt x="45" y="47"/>
                    <a:pt x="0" y="180"/>
                    <a:pt x="76" y="454"/>
                  </a:cubicBezTo>
                  <a:cubicBezTo>
                    <a:pt x="97" y="454"/>
                    <a:pt x="97" y="454"/>
                    <a:pt x="97" y="454"/>
                  </a:cubicBezTo>
                  <a:cubicBezTo>
                    <a:pt x="97" y="454"/>
                    <a:pt x="97" y="454"/>
                    <a:pt x="97" y="454"/>
                  </a:cubicBezTo>
                  <a:cubicBezTo>
                    <a:pt x="118" y="454"/>
                    <a:pt x="118" y="454"/>
                    <a:pt x="118" y="454"/>
                  </a:cubicBezTo>
                  <a:cubicBezTo>
                    <a:pt x="194" y="180"/>
                    <a:pt x="149" y="47"/>
                    <a:pt x="127" y="3"/>
                  </a:cubicBez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2" name="íṥ1iḍê"/>
            <p:cNvSpPr/>
            <p:nvPr/>
          </p:nvSpPr>
          <p:spPr bwMode="auto">
            <a:xfrm>
              <a:off x="6813373" y="4879604"/>
              <a:ext cx="202178" cy="438615"/>
            </a:xfrm>
            <a:custGeom>
              <a:avLst/>
              <a:gdLst>
                <a:gd name="T0" fmla="*/ 106 w 201"/>
                <a:gd name="T1" fmla="*/ 30 h 437"/>
                <a:gd name="T2" fmla="*/ 50 w 201"/>
                <a:gd name="T3" fmla="*/ 0 h 437"/>
                <a:gd name="T4" fmla="*/ 0 w 201"/>
                <a:gd name="T5" fmla="*/ 437 h 437"/>
                <a:gd name="T6" fmla="*/ 27 w 201"/>
                <a:gd name="T7" fmla="*/ 437 h 437"/>
                <a:gd name="T8" fmla="*/ 106 w 201"/>
                <a:gd name="T9" fmla="*/ 30 h 437"/>
              </a:gdLst>
              <a:ahLst/>
              <a:cxnLst>
                <a:cxn ang="0">
                  <a:pos x="T0" y="T1"/>
                </a:cxn>
                <a:cxn ang="0">
                  <a:pos x="T2" y="T3"/>
                </a:cxn>
                <a:cxn ang="0">
                  <a:pos x="T4" y="T5"/>
                </a:cxn>
                <a:cxn ang="0">
                  <a:pos x="T6" y="T7"/>
                </a:cxn>
                <a:cxn ang="0">
                  <a:pos x="T8" y="T9"/>
                </a:cxn>
              </a:cxnLst>
              <a:rect l="0" t="0" r="r" b="b"/>
              <a:pathLst>
                <a:path w="201" h="437">
                  <a:moveTo>
                    <a:pt x="106" y="30"/>
                  </a:moveTo>
                  <a:cubicBezTo>
                    <a:pt x="88" y="16"/>
                    <a:pt x="69" y="6"/>
                    <a:pt x="50" y="0"/>
                  </a:cubicBezTo>
                  <a:cubicBezTo>
                    <a:pt x="70" y="72"/>
                    <a:pt x="106" y="259"/>
                    <a:pt x="0" y="437"/>
                  </a:cubicBezTo>
                  <a:cubicBezTo>
                    <a:pt x="27" y="437"/>
                    <a:pt x="27" y="437"/>
                    <a:pt x="27" y="437"/>
                  </a:cubicBezTo>
                  <a:cubicBezTo>
                    <a:pt x="27" y="437"/>
                    <a:pt x="201" y="244"/>
                    <a:pt x="106" y="30"/>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3" name="ïšḷide"/>
            <p:cNvSpPr/>
            <p:nvPr/>
          </p:nvSpPr>
          <p:spPr bwMode="auto">
            <a:xfrm>
              <a:off x="6525269" y="4879604"/>
              <a:ext cx="201617" cy="438615"/>
            </a:xfrm>
            <a:custGeom>
              <a:avLst/>
              <a:gdLst>
                <a:gd name="T0" fmla="*/ 95 w 200"/>
                <a:gd name="T1" fmla="*/ 30 h 437"/>
                <a:gd name="T2" fmla="*/ 150 w 200"/>
                <a:gd name="T3" fmla="*/ 0 h 437"/>
                <a:gd name="T4" fmla="*/ 200 w 200"/>
                <a:gd name="T5" fmla="*/ 437 h 437"/>
                <a:gd name="T6" fmla="*/ 173 w 200"/>
                <a:gd name="T7" fmla="*/ 437 h 437"/>
                <a:gd name="T8" fmla="*/ 95 w 200"/>
                <a:gd name="T9" fmla="*/ 30 h 437"/>
              </a:gdLst>
              <a:ahLst/>
              <a:cxnLst>
                <a:cxn ang="0">
                  <a:pos x="T0" y="T1"/>
                </a:cxn>
                <a:cxn ang="0">
                  <a:pos x="T2" y="T3"/>
                </a:cxn>
                <a:cxn ang="0">
                  <a:pos x="T4" y="T5"/>
                </a:cxn>
                <a:cxn ang="0">
                  <a:pos x="T6" y="T7"/>
                </a:cxn>
                <a:cxn ang="0">
                  <a:pos x="T8" y="T9"/>
                </a:cxn>
              </a:cxnLst>
              <a:rect l="0" t="0" r="r" b="b"/>
              <a:pathLst>
                <a:path w="200" h="437">
                  <a:moveTo>
                    <a:pt x="95" y="30"/>
                  </a:moveTo>
                  <a:cubicBezTo>
                    <a:pt x="112" y="16"/>
                    <a:pt x="131" y="6"/>
                    <a:pt x="150" y="0"/>
                  </a:cubicBezTo>
                  <a:cubicBezTo>
                    <a:pt x="130" y="72"/>
                    <a:pt x="94" y="259"/>
                    <a:pt x="200" y="437"/>
                  </a:cubicBezTo>
                  <a:cubicBezTo>
                    <a:pt x="173" y="437"/>
                    <a:pt x="173" y="437"/>
                    <a:pt x="173" y="437"/>
                  </a:cubicBezTo>
                  <a:cubicBezTo>
                    <a:pt x="173" y="437"/>
                    <a:pt x="0" y="244"/>
                    <a:pt x="95" y="30"/>
                  </a:cubicBez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4" name="îšlïde"/>
            <p:cNvSpPr/>
            <p:nvPr/>
          </p:nvSpPr>
          <p:spPr bwMode="auto">
            <a:xfrm>
              <a:off x="6672410" y="5317657"/>
              <a:ext cx="194878" cy="28080"/>
            </a:xfrm>
            <a:custGeom>
              <a:avLst/>
              <a:gdLst>
                <a:gd name="T0" fmla="*/ 0 w 194"/>
                <a:gd name="T1" fmla="*/ 0 h 28"/>
                <a:gd name="T2" fmla="*/ 194 w 194"/>
                <a:gd name="T3" fmla="*/ 0 h 28"/>
                <a:gd name="T4" fmla="*/ 194 w 194"/>
                <a:gd name="T5" fmla="*/ 0 h 28"/>
                <a:gd name="T6" fmla="*/ 194 w 194"/>
                <a:gd name="T7" fmla="*/ 28 h 28"/>
                <a:gd name="T8" fmla="*/ 194 w 194"/>
                <a:gd name="T9" fmla="*/ 28 h 28"/>
                <a:gd name="T10" fmla="*/ 0 w 194"/>
                <a:gd name="T11" fmla="*/ 28 h 28"/>
                <a:gd name="T12" fmla="*/ 0 w 194"/>
                <a:gd name="T13" fmla="*/ 28 h 28"/>
                <a:gd name="T14" fmla="*/ 0 w 194"/>
                <a:gd name="T15" fmla="*/ 0 h 28"/>
                <a:gd name="T16" fmla="*/ 0 w 194"/>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 h="28">
                  <a:moveTo>
                    <a:pt x="0" y="0"/>
                  </a:moveTo>
                  <a:cubicBezTo>
                    <a:pt x="194" y="0"/>
                    <a:pt x="194" y="0"/>
                    <a:pt x="194" y="0"/>
                  </a:cubicBezTo>
                  <a:cubicBezTo>
                    <a:pt x="194" y="0"/>
                    <a:pt x="194" y="0"/>
                    <a:pt x="194" y="0"/>
                  </a:cubicBezTo>
                  <a:cubicBezTo>
                    <a:pt x="194" y="28"/>
                    <a:pt x="194" y="28"/>
                    <a:pt x="194" y="28"/>
                  </a:cubicBezTo>
                  <a:cubicBezTo>
                    <a:pt x="194" y="28"/>
                    <a:pt x="194" y="28"/>
                    <a:pt x="194" y="28"/>
                  </a:cubicBezTo>
                  <a:cubicBezTo>
                    <a:pt x="0" y="28"/>
                    <a:pt x="0" y="28"/>
                    <a:pt x="0" y="28"/>
                  </a:cubicBezTo>
                  <a:cubicBezTo>
                    <a:pt x="0" y="28"/>
                    <a:pt x="0" y="28"/>
                    <a:pt x="0" y="28"/>
                  </a:cubicBezTo>
                  <a:cubicBezTo>
                    <a:pt x="0" y="0"/>
                    <a:pt x="0" y="0"/>
                    <a:pt x="0" y="0"/>
                  </a:cubicBezTo>
                  <a:cubicBezTo>
                    <a:pt x="0" y="0"/>
                    <a:pt x="0" y="0"/>
                    <a:pt x="0" y="0"/>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5" name="ïs1îḓe"/>
            <p:cNvSpPr/>
            <p:nvPr/>
          </p:nvSpPr>
          <p:spPr bwMode="auto">
            <a:xfrm>
              <a:off x="6770691" y="5317657"/>
              <a:ext cx="96596" cy="28080"/>
            </a:xfrm>
            <a:custGeom>
              <a:avLst/>
              <a:gdLst>
                <a:gd name="T0" fmla="*/ 96 w 96"/>
                <a:gd name="T1" fmla="*/ 0 h 28"/>
                <a:gd name="T2" fmla="*/ 0 w 96"/>
                <a:gd name="T3" fmla="*/ 0 h 28"/>
                <a:gd name="T4" fmla="*/ 0 w 96"/>
                <a:gd name="T5" fmla="*/ 28 h 28"/>
                <a:gd name="T6" fmla="*/ 96 w 96"/>
                <a:gd name="T7" fmla="*/ 28 h 28"/>
                <a:gd name="T8" fmla="*/ 96 w 96"/>
                <a:gd name="T9" fmla="*/ 28 h 28"/>
                <a:gd name="T10" fmla="*/ 96 w 96"/>
                <a:gd name="T11" fmla="*/ 0 h 28"/>
                <a:gd name="T12" fmla="*/ 96 w 96"/>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96" h="28">
                  <a:moveTo>
                    <a:pt x="96" y="0"/>
                  </a:moveTo>
                  <a:cubicBezTo>
                    <a:pt x="0" y="0"/>
                    <a:pt x="0" y="0"/>
                    <a:pt x="0" y="0"/>
                  </a:cubicBezTo>
                  <a:cubicBezTo>
                    <a:pt x="0" y="28"/>
                    <a:pt x="0" y="28"/>
                    <a:pt x="0" y="28"/>
                  </a:cubicBezTo>
                  <a:cubicBezTo>
                    <a:pt x="96" y="28"/>
                    <a:pt x="96" y="28"/>
                    <a:pt x="96" y="28"/>
                  </a:cubicBezTo>
                  <a:cubicBezTo>
                    <a:pt x="96" y="28"/>
                    <a:pt x="96" y="28"/>
                    <a:pt x="96" y="28"/>
                  </a:cubicBezTo>
                  <a:cubicBezTo>
                    <a:pt x="96" y="0"/>
                    <a:pt x="96" y="0"/>
                    <a:pt x="96" y="0"/>
                  </a:cubicBezTo>
                  <a:cubicBezTo>
                    <a:pt x="96" y="0"/>
                    <a:pt x="96" y="0"/>
                    <a:pt x="96" y="0"/>
                  </a:cubicBezTo>
                  <a:close/>
                </a:path>
              </a:pathLst>
            </a:custGeom>
            <a:solidFill>
              <a:srgbClr val="1C66F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6" name="îSļîḍe"/>
            <p:cNvSpPr/>
            <p:nvPr/>
          </p:nvSpPr>
          <p:spPr bwMode="auto">
            <a:xfrm>
              <a:off x="6770129" y="4862194"/>
              <a:ext cx="97158" cy="456025"/>
            </a:xfrm>
            <a:custGeom>
              <a:avLst/>
              <a:gdLst>
                <a:gd name="T0" fmla="*/ 30 w 97"/>
                <a:gd name="T1" fmla="*/ 3 h 454"/>
                <a:gd name="T2" fmla="*/ 0 w 97"/>
                <a:gd name="T3" fmla="*/ 0 h 454"/>
                <a:gd name="T4" fmla="*/ 0 w 97"/>
                <a:gd name="T5" fmla="*/ 454 h 454"/>
                <a:gd name="T6" fmla="*/ 0 w 97"/>
                <a:gd name="T7" fmla="*/ 454 h 454"/>
                <a:gd name="T8" fmla="*/ 0 w 97"/>
                <a:gd name="T9" fmla="*/ 454 h 454"/>
                <a:gd name="T10" fmla="*/ 21 w 97"/>
                <a:gd name="T11" fmla="*/ 454 h 454"/>
                <a:gd name="T12" fmla="*/ 30 w 97"/>
                <a:gd name="T13" fmla="*/ 3 h 454"/>
              </a:gdLst>
              <a:ahLst/>
              <a:cxnLst>
                <a:cxn ang="0">
                  <a:pos x="T0" y="T1"/>
                </a:cxn>
                <a:cxn ang="0">
                  <a:pos x="T2" y="T3"/>
                </a:cxn>
                <a:cxn ang="0">
                  <a:pos x="T4" y="T5"/>
                </a:cxn>
                <a:cxn ang="0">
                  <a:pos x="T6" y="T7"/>
                </a:cxn>
                <a:cxn ang="0">
                  <a:pos x="T8" y="T9"/>
                </a:cxn>
                <a:cxn ang="0">
                  <a:pos x="T10" y="T11"/>
                </a:cxn>
                <a:cxn ang="0">
                  <a:pos x="T12" y="T13"/>
                </a:cxn>
              </a:cxnLst>
              <a:rect l="0" t="0" r="r" b="b"/>
              <a:pathLst>
                <a:path w="97" h="454">
                  <a:moveTo>
                    <a:pt x="30" y="3"/>
                  </a:moveTo>
                  <a:cubicBezTo>
                    <a:pt x="14" y="0"/>
                    <a:pt x="3" y="0"/>
                    <a:pt x="0" y="0"/>
                  </a:cubicBezTo>
                  <a:cubicBezTo>
                    <a:pt x="0" y="454"/>
                    <a:pt x="0" y="454"/>
                    <a:pt x="0" y="454"/>
                  </a:cubicBezTo>
                  <a:cubicBezTo>
                    <a:pt x="0" y="454"/>
                    <a:pt x="0" y="454"/>
                    <a:pt x="0" y="454"/>
                  </a:cubicBezTo>
                  <a:cubicBezTo>
                    <a:pt x="0" y="454"/>
                    <a:pt x="0" y="454"/>
                    <a:pt x="0" y="454"/>
                  </a:cubicBezTo>
                  <a:cubicBezTo>
                    <a:pt x="21" y="454"/>
                    <a:pt x="21" y="454"/>
                    <a:pt x="21" y="454"/>
                  </a:cubicBezTo>
                  <a:cubicBezTo>
                    <a:pt x="97" y="180"/>
                    <a:pt x="52" y="47"/>
                    <a:pt x="30" y="3"/>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7" name="î$ľíďê"/>
            <p:cNvSpPr/>
            <p:nvPr/>
          </p:nvSpPr>
          <p:spPr bwMode="auto">
            <a:xfrm>
              <a:off x="5190329" y="4861071"/>
              <a:ext cx="535211" cy="457148"/>
            </a:xfrm>
            <a:custGeom>
              <a:avLst/>
              <a:gdLst>
                <a:gd name="T0" fmla="*/ 470 w 532"/>
                <a:gd name="T1" fmla="*/ 128 h 455"/>
                <a:gd name="T2" fmla="*/ 266 w 532"/>
                <a:gd name="T3" fmla="*/ 1 h 455"/>
                <a:gd name="T4" fmla="*/ 266 w 532"/>
                <a:gd name="T5" fmla="*/ 1 h 455"/>
                <a:gd name="T6" fmla="*/ 62 w 532"/>
                <a:gd name="T7" fmla="*/ 128 h 455"/>
                <a:gd name="T8" fmla="*/ 171 w 532"/>
                <a:gd name="T9" fmla="*/ 455 h 455"/>
                <a:gd name="T10" fmla="*/ 266 w 532"/>
                <a:gd name="T11" fmla="*/ 455 h 455"/>
                <a:gd name="T12" fmla="*/ 266 w 532"/>
                <a:gd name="T13" fmla="*/ 455 h 455"/>
                <a:gd name="T14" fmla="*/ 361 w 532"/>
                <a:gd name="T15" fmla="*/ 455 h 455"/>
                <a:gd name="T16" fmla="*/ 470 w 532"/>
                <a:gd name="T17" fmla="*/ 128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2" h="455">
                  <a:moveTo>
                    <a:pt x="470" y="128"/>
                  </a:moveTo>
                  <a:cubicBezTo>
                    <a:pt x="427" y="0"/>
                    <a:pt x="277" y="1"/>
                    <a:pt x="266" y="1"/>
                  </a:cubicBezTo>
                  <a:cubicBezTo>
                    <a:pt x="266" y="1"/>
                    <a:pt x="266" y="1"/>
                    <a:pt x="266" y="1"/>
                  </a:cubicBezTo>
                  <a:cubicBezTo>
                    <a:pt x="254" y="1"/>
                    <a:pt x="105" y="1"/>
                    <a:pt x="62" y="128"/>
                  </a:cubicBezTo>
                  <a:cubicBezTo>
                    <a:pt x="0" y="313"/>
                    <a:pt x="171" y="455"/>
                    <a:pt x="171" y="455"/>
                  </a:cubicBezTo>
                  <a:cubicBezTo>
                    <a:pt x="266" y="455"/>
                    <a:pt x="266" y="455"/>
                    <a:pt x="266" y="455"/>
                  </a:cubicBezTo>
                  <a:cubicBezTo>
                    <a:pt x="266" y="455"/>
                    <a:pt x="266" y="455"/>
                    <a:pt x="266" y="455"/>
                  </a:cubicBezTo>
                  <a:cubicBezTo>
                    <a:pt x="361" y="455"/>
                    <a:pt x="361" y="455"/>
                    <a:pt x="361" y="455"/>
                  </a:cubicBezTo>
                  <a:cubicBezTo>
                    <a:pt x="361" y="455"/>
                    <a:pt x="532" y="313"/>
                    <a:pt x="470" y="1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8" name="ïŝḻîḓé"/>
            <p:cNvSpPr/>
            <p:nvPr/>
          </p:nvSpPr>
          <p:spPr bwMode="auto">
            <a:xfrm>
              <a:off x="5362181" y="5340683"/>
              <a:ext cx="191508" cy="133662"/>
            </a:xfrm>
            <a:custGeom>
              <a:avLst/>
              <a:gdLst>
                <a:gd name="T0" fmla="*/ 190 w 190"/>
                <a:gd name="T1" fmla="*/ 1 h 133"/>
                <a:gd name="T2" fmla="*/ 189 w 190"/>
                <a:gd name="T3" fmla="*/ 0 h 133"/>
                <a:gd name="T4" fmla="*/ 127 w 190"/>
                <a:gd name="T5" fmla="*/ 0 h 133"/>
                <a:gd name="T6" fmla="*/ 125 w 190"/>
                <a:gd name="T7" fmla="*/ 0 h 133"/>
                <a:gd name="T8" fmla="*/ 65 w 190"/>
                <a:gd name="T9" fmla="*/ 0 h 133"/>
                <a:gd name="T10" fmla="*/ 63 w 190"/>
                <a:gd name="T11" fmla="*/ 0 h 133"/>
                <a:gd name="T12" fmla="*/ 1 w 190"/>
                <a:gd name="T13" fmla="*/ 0 h 133"/>
                <a:gd name="T14" fmla="*/ 0 w 190"/>
                <a:gd name="T15" fmla="*/ 1 h 133"/>
                <a:gd name="T16" fmla="*/ 0 w 190"/>
                <a:gd name="T17" fmla="*/ 2 h 133"/>
                <a:gd name="T18" fmla="*/ 0 w 190"/>
                <a:gd name="T19" fmla="*/ 2 h 133"/>
                <a:gd name="T20" fmla="*/ 25 w 190"/>
                <a:gd name="T21" fmla="*/ 133 h 133"/>
                <a:gd name="T22" fmla="*/ 28 w 190"/>
                <a:gd name="T23" fmla="*/ 132 h 133"/>
                <a:gd name="T24" fmla="*/ 10 w 190"/>
                <a:gd name="T25" fmla="*/ 38 h 133"/>
                <a:gd name="T26" fmla="*/ 180 w 190"/>
                <a:gd name="T27" fmla="*/ 38 h 133"/>
                <a:gd name="T28" fmla="*/ 162 w 190"/>
                <a:gd name="T29" fmla="*/ 132 h 133"/>
                <a:gd name="T30" fmla="*/ 165 w 190"/>
                <a:gd name="T31" fmla="*/ 133 h 133"/>
                <a:gd name="T32" fmla="*/ 190 w 190"/>
                <a:gd name="T33" fmla="*/ 2 h 133"/>
                <a:gd name="T34" fmla="*/ 190 w 190"/>
                <a:gd name="T35" fmla="*/ 2 h 133"/>
                <a:gd name="T36" fmla="*/ 190 w 190"/>
                <a:gd name="T37" fmla="*/ 1 h 133"/>
                <a:gd name="T38" fmla="*/ 185 w 190"/>
                <a:gd name="T39" fmla="*/ 3 h 133"/>
                <a:gd name="T40" fmla="*/ 157 w 190"/>
                <a:gd name="T41" fmla="*/ 34 h 133"/>
                <a:gd name="T42" fmla="*/ 129 w 190"/>
                <a:gd name="T43" fmla="*/ 3 h 133"/>
                <a:gd name="T44" fmla="*/ 185 w 190"/>
                <a:gd name="T45" fmla="*/ 3 h 133"/>
                <a:gd name="T46" fmla="*/ 154 w 190"/>
                <a:gd name="T47" fmla="*/ 35 h 133"/>
                <a:gd name="T48" fmla="*/ 98 w 190"/>
                <a:gd name="T49" fmla="*/ 35 h 133"/>
                <a:gd name="T50" fmla="*/ 126 w 190"/>
                <a:gd name="T51" fmla="*/ 4 h 133"/>
                <a:gd name="T52" fmla="*/ 154 w 190"/>
                <a:gd name="T53" fmla="*/ 35 h 133"/>
                <a:gd name="T54" fmla="*/ 123 w 190"/>
                <a:gd name="T55" fmla="*/ 3 h 133"/>
                <a:gd name="T56" fmla="*/ 95 w 190"/>
                <a:gd name="T57" fmla="*/ 34 h 133"/>
                <a:gd name="T58" fmla="*/ 67 w 190"/>
                <a:gd name="T59" fmla="*/ 3 h 133"/>
                <a:gd name="T60" fmla="*/ 123 w 190"/>
                <a:gd name="T61" fmla="*/ 3 h 133"/>
                <a:gd name="T62" fmla="*/ 92 w 190"/>
                <a:gd name="T63" fmla="*/ 35 h 133"/>
                <a:gd name="T64" fmla="*/ 36 w 190"/>
                <a:gd name="T65" fmla="*/ 35 h 133"/>
                <a:gd name="T66" fmla="*/ 64 w 190"/>
                <a:gd name="T67" fmla="*/ 4 h 133"/>
                <a:gd name="T68" fmla="*/ 92 w 190"/>
                <a:gd name="T69" fmla="*/ 35 h 133"/>
                <a:gd name="T70" fmla="*/ 61 w 190"/>
                <a:gd name="T71" fmla="*/ 3 h 133"/>
                <a:gd name="T72" fmla="*/ 33 w 190"/>
                <a:gd name="T73" fmla="*/ 34 h 133"/>
                <a:gd name="T74" fmla="*/ 5 w 190"/>
                <a:gd name="T75" fmla="*/ 3 h 133"/>
                <a:gd name="T76" fmla="*/ 61 w 190"/>
                <a:gd name="T77" fmla="*/ 3 h 133"/>
                <a:gd name="T78" fmla="*/ 4 w 190"/>
                <a:gd name="T79" fmla="*/ 6 h 133"/>
                <a:gd name="T80" fmla="*/ 30 w 190"/>
                <a:gd name="T81" fmla="*/ 35 h 133"/>
                <a:gd name="T82" fmla="*/ 9 w 190"/>
                <a:gd name="T83" fmla="*/ 35 h 133"/>
                <a:gd name="T84" fmla="*/ 4 w 190"/>
                <a:gd name="T85" fmla="*/ 6 h 133"/>
                <a:gd name="T86" fmla="*/ 160 w 190"/>
                <a:gd name="T87" fmla="*/ 35 h 133"/>
                <a:gd name="T88" fmla="*/ 186 w 190"/>
                <a:gd name="T89" fmla="*/ 6 h 133"/>
                <a:gd name="T90" fmla="*/ 181 w 190"/>
                <a:gd name="T91" fmla="*/ 35 h 133"/>
                <a:gd name="T92" fmla="*/ 160 w 190"/>
                <a:gd name="T93" fmla="*/ 35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0" h="133">
                  <a:moveTo>
                    <a:pt x="190" y="1"/>
                  </a:moveTo>
                  <a:cubicBezTo>
                    <a:pt x="190" y="0"/>
                    <a:pt x="189" y="0"/>
                    <a:pt x="189" y="0"/>
                  </a:cubicBezTo>
                  <a:cubicBezTo>
                    <a:pt x="127" y="0"/>
                    <a:pt x="127" y="0"/>
                    <a:pt x="127" y="0"/>
                  </a:cubicBezTo>
                  <a:cubicBezTo>
                    <a:pt x="125" y="0"/>
                    <a:pt x="125" y="0"/>
                    <a:pt x="125" y="0"/>
                  </a:cubicBezTo>
                  <a:cubicBezTo>
                    <a:pt x="65" y="0"/>
                    <a:pt x="65" y="0"/>
                    <a:pt x="65" y="0"/>
                  </a:cubicBezTo>
                  <a:cubicBezTo>
                    <a:pt x="63" y="0"/>
                    <a:pt x="63" y="0"/>
                    <a:pt x="63" y="0"/>
                  </a:cubicBezTo>
                  <a:cubicBezTo>
                    <a:pt x="1" y="0"/>
                    <a:pt x="1" y="0"/>
                    <a:pt x="1" y="0"/>
                  </a:cubicBezTo>
                  <a:cubicBezTo>
                    <a:pt x="1" y="0"/>
                    <a:pt x="0" y="0"/>
                    <a:pt x="0" y="1"/>
                  </a:cubicBezTo>
                  <a:cubicBezTo>
                    <a:pt x="0" y="1"/>
                    <a:pt x="0" y="1"/>
                    <a:pt x="0" y="2"/>
                  </a:cubicBezTo>
                  <a:cubicBezTo>
                    <a:pt x="0" y="2"/>
                    <a:pt x="0" y="2"/>
                    <a:pt x="0" y="2"/>
                  </a:cubicBezTo>
                  <a:cubicBezTo>
                    <a:pt x="25" y="133"/>
                    <a:pt x="25" y="133"/>
                    <a:pt x="25" y="133"/>
                  </a:cubicBezTo>
                  <a:cubicBezTo>
                    <a:pt x="28" y="132"/>
                    <a:pt x="28" y="132"/>
                    <a:pt x="28" y="132"/>
                  </a:cubicBezTo>
                  <a:cubicBezTo>
                    <a:pt x="10" y="38"/>
                    <a:pt x="10" y="38"/>
                    <a:pt x="10" y="38"/>
                  </a:cubicBezTo>
                  <a:cubicBezTo>
                    <a:pt x="180" y="38"/>
                    <a:pt x="180" y="38"/>
                    <a:pt x="180" y="38"/>
                  </a:cubicBezTo>
                  <a:cubicBezTo>
                    <a:pt x="162" y="132"/>
                    <a:pt x="162" y="132"/>
                    <a:pt x="162" y="132"/>
                  </a:cubicBezTo>
                  <a:cubicBezTo>
                    <a:pt x="165" y="133"/>
                    <a:pt x="165" y="133"/>
                    <a:pt x="165" y="133"/>
                  </a:cubicBezTo>
                  <a:cubicBezTo>
                    <a:pt x="190" y="2"/>
                    <a:pt x="190" y="2"/>
                    <a:pt x="190" y="2"/>
                  </a:cubicBezTo>
                  <a:cubicBezTo>
                    <a:pt x="190" y="2"/>
                    <a:pt x="190" y="2"/>
                    <a:pt x="190" y="2"/>
                  </a:cubicBezTo>
                  <a:cubicBezTo>
                    <a:pt x="190" y="1"/>
                    <a:pt x="190" y="1"/>
                    <a:pt x="190" y="1"/>
                  </a:cubicBezTo>
                  <a:close/>
                  <a:moveTo>
                    <a:pt x="185" y="3"/>
                  </a:moveTo>
                  <a:cubicBezTo>
                    <a:pt x="157" y="34"/>
                    <a:pt x="157" y="34"/>
                    <a:pt x="157" y="34"/>
                  </a:cubicBezTo>
                  <a:cubicBezTo>
                    <a:pt x="129" y="3"/>
                    <a:pt x="129" y="3"/>
                    <a:pt x="129" y="3"/>
                  </a:cubicBezTo>
                  <a:lnTo>
                    <a:pt x="185" y="3"/>
                  </a:lnTo>
                  <a:close/>
                  <a:moveTo>
                    <a:pt x="154" y="35"/>
                  </a:moveTo>
                  <a:cubicBezTo>
                    <a:pt x="98" y="35"/>
                    <a:pt x="98" y="35"/>
                    <a:pt x="98" y="35"/>
                  </a:cubicBezTo>
                  <a:cubicBezTo>
                    <a:pt x="126" y="4"/>
                    <a:pt x="126" y="4"/>
                    <a:pt x="126" y="4"/>
                  </a:cubicBezTo>
                  <a:lnTo>
                    <a:pt x="154" y="35"/>
                  </a:lnTo>
                  <a:close/>
                  <a:moveTo>
                    <a:pt x="123" y="3"/>
                  </a:moveTo>
                  <a:cubicBezTo>
                    <a:pt x="95" y="34"/>
                    <a:pt x="95" y="34"/>
                    <a:pt x="95" y="34"/>
                  </a:cubicBezTo>
                  <a:cubicBezTo>
                    <a:pt x="67" y="3"/>
                    <a:pt x="67" y="3"/>
                    <a:pt x="67" y="3"/>
                  </a:cubicBezTo>
                  <a:lnTo>
                    <a:pt x="123" y="3"/>
                  </a:lnTo>
                  <a:close/>
                  <a:moveTo>
                    <a:pt x="92" y="35"/>
                  </a:moveTo>
                  <a:cubicBezTo>
                    <a:pt x="36" y="35"/>
                    <a:pt x="36" y="35"/>
                    <a:pt x="36" y="35"/>
                  </a:cubicBezTo>
                  <a:cubicBezTo>
                    <a:pt x="64" y="4"/>
                    <a:pt x="64" y="4"/>
                    <a:pt x="64" y="4"/>
                  </a:cubicBezTo>
                  <a:lnTo>
                    <a:pt x="92" y="35"/>
                  </a:lnTo>
                  <a:close/>
                  <a:moveTo>
                    <a:pt x="61" y="3"/>
                  </a:moveTo>
                  <a:cubicBezTo>
                    <a:pt x="33" y="34"/>
                    <a:pt x="33" y="34"/>
                    <a:pt x="33" y="34"/>
                  </a:cubicBezTo>
                  <a:cubicBezTo>
                    <a:pt x="5" y="3"/>
                    <a:pt x="5" y="3"/>
                    <a:pt x="5" y="3"/>
                  </a:cubicBezTo>
                  <a:lnTo>
                    <a:pt x="61" y="3"/>
                  </a:lnTo>
                  <a:close/>
                  <a:moveTo>
                    <a:pt x="4" y="6"/>
                  </a:moveTo>
                  <a:cubicBezTo>
                    <a:pt x="30" y="35"/>
                    <a:pt x="30" y="35"/>
                    <a:pt x="30" y="35"/>
                  </a:cubicBezTo>
                  <a:cubicBezTo>
                    <a:pt x="9" y="35"/>
                    <a:pt x="9" y="35"/>
                    <a:pt x="9" y="35"/>
                  </a:cubicBezTo>
                  <a:lnTo>
                    <a:pt x="4" y="6"/>
                  </a:lnTo>
                  <a:close/>
                  <a:moveTo>
                    <a:pt x="160" y="35"/>
                  </a:moveTo>
                  <a:cubicBezTo>
                    <a:pt x="186" y="6"/>
                    <a:pt x="186" y="6"/>
                    <a:pt x="186" y="6"/>
                  </a:cubicBezTo>
                  <a:cubicBezTo>
                    <a:pt x="181" y="35"/>
                    <a:pt x="181" y="35"/>
                    <a:pt x="181" y="35"/>
                  </a:cubicBezTo>
                  <a:lnTo>
                    <a:pt x="160" y="3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9" name="išlîḋê"/>
            <p:cNvSpPr/>
            <p:nvPr/>
          </p:nvSpPr>
          <p:spPr bwMode="auto">
            <a:xfrm>
              <a:off x="5362181" y="5340683"/>
              <a:ext cx="191508" cy="133662"/>
            </a:xfrm>
            <a:custGeom>
              <a:avLst/>
              <a:gdLst>
                <a:gd name="T0" fmla="*/ 190 w 190"/>
                <a:gd name="T1" fmla="*/ 1 h 133"/>
                <a:gd name="T2" fmla="*/ 189 w 190"/>
                <a:gd name="T3" fmla="*/ 0 h 133"/>
                <a:gd name="T4" fmla="*/ 127 w 190"/>
                <a:gd name="T5" fmla="*/ 0 h 133"/>
                <a:gd name="T6" fmla="*/ 125 w 190"/>
                <a:gd name="T7" fmla="*/ 0 h 133"/>
                <a:gd name="T8" fmla="*/ 65 w 190"/>
                <a:gd name="T9" fmla="*/ 0 h 133"/>
                <a:gd name="T10" fmla="*/ 63 w 190"/>
                <a:gd name="T11" fmla="*/ 0 h 133"/>
                <a:gd name="T12" fmla="*/ 1 w 190"/>
                <a:gd name="T13" fmla="*/ 0 h 133"/>
                <a:gd name="T14" fmla="*/ 0 w 190"/>
                <a:gd name="T15" fmla="*/ 1 h 133"/>
                <a:gd name="T16" fmla="*/ 0 w 190"/>
                <a:gd name="T17" fmla="*/ 2 h 133"/>
                <a:gd name="T18" fmla="*/ 0 w 190"/>
                <a:gd name="T19" fmla="*/ 2 h 133"/>
                <a:gd name="T20" fmla="*/ 25 w 190"/>
                <a:gd name="T21" fmla="*/ 133 h 133"/>
                <a:gd name="T22" fmla="*/ 28 w 190"/>
                <a:gd name="T23" fmla="*/ 132 h 133"/>
                <a:gd name="T24" fmla="*/ 10 w 190"/>
                <a:gd name="T25" fmla="*/ 38 h 133"/>
                <a:gd name="T26" fmla="*/ 180 w 190"/>
                <a:gd name="T27" fmla="*/ 38 h 133"/>
                <a:gd name="T28" fmla="*/ 162 w 190"/>
                <a:gd name="T29" fmla="*/ 132 h 133"/>
                <a:gd name="T30" fmla="*/ 165 w 190"/>
                <a:gd name="T31" fmla="*/ 133 h 133"/>
                <a:gd name="T32" fmla="*/ 190 w 190"/>
                <a:gd name="T33" fmla="*/ 2 h 133"/>
                <a:gd name="T34" fmla="*/ 190 w 190"/>
                <a:gd name="T35" fmla="*/ 2 h 133"/>
                <a:gd name="T36" fmla="*/ 190 w 190"/>
                <a:gd name="T37" fmla="*/ 1 h 133"/>
                <a:gd name="T38" fmla="*/ 185 w 190"/>
                <a:gd name="T39" fmla="*/ 3 h 133"/>
                <a:gd name="T40" fmla="*/ 157 w 190"/>
                <a:gd name="T41" fmla="*/ 34 h 133"/>
                <a:gd name="T42" fmla="*/ 129 w 190"/>
                <a:gd name="T43" fmla="*/ 3 h 133"/>
                <a:gd name="T44" fmla="*/ 185 w 190"/>
                <a:gd name="T45" fmla="*/ 3 h 133"/>
                <a:gd name="T46" fmla="*/ 154 w 190"/>
                <a:gd name="T47" fmla="*/ 35 h 133"/>
                <a:gd name="T48" fmla="*/ 98 w 190"/>
                <a:gd name="T49" fmla="*/ 35 h 133"/>
                <a:gd name="T50" fmla="*/ 126 w 190"/>
                <a:gd name="T51" fmla="*/ 4 h 133"/>
                <a:gd name="T52" fmla="*/ 154 w 190"/>
                <a:gd name="T53" fmla="*/ 35 h 133"/>
                <a:gd name="T54" fmla="*/ 123 w 190"/>
                <a:gd name="T55" fmla="*/ 3 h 133"/>
                <a:gd name="T56" fmla="*/ 95 w 190"/>
                <a:gd name="T57" fmla="*/ 34 h 133"/>
                <a:gd name="T58" fmla="*/ 67 w 190"/>
                <a:gd name="T59" fmla="*/ 3 h 133"/>
                <a:gd name="T60" fmla="*/ 123 w 190"/>
                <a:gd name="T61" fmla="*/ 3 h 133"/>
                <a:gd name="T62" fmla="*/ 92 w 190"/>
                <a:gd name="T63" fmla="*/ 35 h 133"/>
                <a:gd name="T64" fmla="*/ 36 w 190"/>
                <a:gd name="T65" fmla="*/ 35 h 133"/>
                <a:gd name="T66" fmla="*/ 64 w 190"/>
                <a:gd name="T67" fmla="*/ 4 h 133"/>
                <a:gd name="T68" fmla="*/ 92 w 190"/>
                <a:gd name="T69" fmla="*/ 35 h 133"/>
                <a:gd name="T70" fmla="*/ 61 w 190"/>
                <a:gd name="T71" fmla="*/ 3 h 133"/>
                <a:gd name="T72" fmla="*/ 33 w 190"/>
                <a:gd name="T73" fmla="*/ 34 h 133"/>
                <a:gd name="T74" fmla="*/ 5 w 190"/>
                <a:gd name="T75" fmla="*/ 3 h 133"/>
                <a:gd name="T76" fmla="*/ 61 w 190"/>
                <a:gd name="T77" fmla="*/ 3 h 133"/>
                <a:gd name="T78" fmla="*/ 4 w 190"/>
                <a:gd name="T79" fmla="*/ 6 h 133"/>
                <a:gd name="T80" fmla="*/ 30 w 190"/>
                <a:gd name="T81" fmla="*/ 35 h 133"/>
                <a:gd name="T82" fmla="*/ 9 w 190"/>
                <a:gd name="T83" fmla="*/ 35 h 133"/>
                <a:gd name="T84" fmla="*/ 4 w 190"/>
                <a:gd name="T85" fmla="*/ 6 h 133"/>
                <a:gd name="T86" fmla="*/ 160 w 190"/>
                <a:gd name="T87" fmla="*/ 35 h 133"/>
                <a:gd name="T88" fmla="*/ 186 w 190"/>
                <a:gd name="T89" fmla="*/ 6 h 133"/>
                <a:gd name="T90" fmla="*/ 181 w 190"/>
                <a:gd name="T91" fmla="*/ 35 h 133"/>
                <a:gd name="T92" fmla="*/ 160 w 190"/>
                <a:gd name="T93" fmla="*/ 35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0" h="133">
                  <a:moveTo>
                    <a:pt x="190" y="1"/>
                  </a:moveTo>
                  <a:cubicBezTo>
                    <a:pt x="190" y="0"/>
                    <a:pt x="189" y="0"/>
                    <a:pt x="189" y="0"/>
                  </a:cubicBezTo>
                  <a:cubicBezTo>
                    <a:pt x="127" y="0"/>
                    <a:pt x="127" y="0"/>
                    <a:pt x="127" y="0"/>
                  </a:cubicBezTo>
                  <a:cubicBezTo>
                    <a:pt x="125" y="0"/>
                    <a:pt x="125" y="0"/>
                    <a:pt x="125" y="0"/>
                  </a:cubicBezTo>
                  <a:cubicBezTo>
                    <a:pt x="65" y="0"/>
                    <a:pt x="65" y="0"/>
                    <a:pt x="65" y="0"/>
                  </a:cubicBezTo>
                  <a:cubicBezTo>
                    <a:pt x="63" y="0"/>
                    <a:pt x="63" y="0"/>
                    <a:pt x="63" y="0"/>
                  </a:cubicBezTo>
                  <a:cubicBezTo>
                    <a:pt x="1" y="0"/>
                    <a:pt x="1" y="0"/>
                    <a:pt x="1" y="0"/>
                  </a:cubicBezTo>
                  <a:cubicBezTo>
                    <a:pt x="1" y="0"/>
                    <a:pt x="0" y="0"/>
                    <a:pt x="0" y="1"/>
                  </a:cubicBezTo>
                  <a:cubicBezTo>
                    <a:pt x="0" y="1"/>
                    <a:pt x="0" y="1"/>
                    <a:pt x="0" y="2"/>
                  </a:cubicBezTo>
                  <a:cubicBezTo>
                    <a:pt x="0" y="2"/>
                    <a:pt x="0" y="2"/>
                    <a:pt x="0" y="2"/>
                  </a:cubicBezTo>
                  <a:cubicBezTo>
                    <a:pt x="25" y="133"/>
                    <a:pt x="25" y="133"/>
                    <a:pt x="25" y="133"/>
                  </a:cubicBezTo>
                  <a:cubicBezTo>
                    <a:pt x="28" y="132"/>
                    <a:pt x="28" y="132"/>
                    <a:pt x="28" y="132"/>
                  </a:cubicBezTo>
                  <a:cubicBezTo>
                    <a:pt x="10" y="38"/>
                    <a:pt x="10" y="38"/>
                    <a:pt x="10" y="38"/>
                  </a:cubicBezTo>
                  <a:cubicBezTo>
                    <a:pt x="180" y="38"/>
                    <a:pt x="180" y="38"/>
                    <a:pt x="180" y="38"/>
                  </a:cubicBezTo>
                  <a:cubicBezTo>
                    <a:pt x="162" y="132"/>
                    <a:pt x="162" y="132"/>
                    <a:pt x="162" y="132"/>
                  </a:cubicBezTo>
                  <a:cubicBezTo>
                    <a:pt x="165" y="133"/>
                    <a:pt x="165" y="133"/>
                    <a:pt x="165" y="133"/>
                  </a:cubicBezTo>
                  <a:cubicBezTo>
                    <a:pt x="190" y="2"/>
                    <a:pt x="190" y="2"/>
                    <a:pt x="190" y="2"/>
                  </a:cubicBezTo>
                  <a:cubicBezTo>
                    <a:pt x="190" y="2"/>
                    <a:pt x="190" y="2"/>
                    <a:pt x="190" y="2"/>
                  </a:cubicBezTo>
                  <a:cubicBezTo>
                    <a:pt x="190" y="1"/>
                    <a:pt x="190" y="1"/>
                    <a:pt x="190" y="1"/>
                  </a:cubicBezTo>
                  <a:close/>
                  <a:moveTo>
                    <a:pt x="185" y="3"/>
                  </a:moveTo>
                  <a:cubicBezTo>
                    <a:pt x="157" y="34"/>
                    <a:pt x="157" y="34"/>
                    <a:pt x="157" y="34"/>
                  </a:cubicBezTo>
                  <a:cubicBezTo>
                    <a:pt x="129" y="3"/>
                    <a:pt x="129" y="3"/>
                    <a:pt x="129" y="3"/>
                  </a:cubicBezTo>
                  <a:lnTo>
                    <a:pt x="185" y="3"/>
                  </a:lnTo>
                  <a:close/>
                  <a:moveTo>
                    <a:pt x="154" y="35"/>
                  </a:moveTo>
                  <a:cubicBezTo>
                    <a:pt x="98" y="35"/>
                    <a:pt x="98" y="35"/>
                    <a:pt x="98" y="35"/>
                  </a:cubicBezTo>
                  <a:cubicBezTo>
                    <a:pt x="126" y="4"/>
                    <a:pt x="126" y="4"/>
                    <a:pt x="126" y="4"/>
                  </a:cubicBezTo>
                  <a:lnTo>
                    <a:pt x="154" y="35"/>
                  </a:lnTo>
                  <a:close/>
                  <a:moveTo>
                    <a:pt x="123" y="3"/>
                  </a:moveTo>
                  <a:cubicBezTo>
                    <a:pt x="95" y="34"/>
                    <a:pt x="95" y="34"/>
                    <a:pt x="95" y="34"/>
                  </a:cubicBezTo>
                  <a:cubicBezTo>
                    <a:pt x="67" y="3"/>
                    <a:pt x="67" y="3"/>
                    <a:pt x="67" y="3"/>
                  </a:cubicBezTo>
                  <a:lnTo>
                    <a:pt x="123" y="3"/>
                  </a:lnTo>
                  <a:close/>
                  <a:moveTo>
                    <a:pt x="92" y="35"/>
                  </a:moveTo>
                  <a:cubicBezTo>
                    <a:pt x="36" y="35"/>
                    <a:pt x="36" y="35"/>
                    <a:pt x="36" y="35"/>
                  </a:cubicBezTo>
                  <a:cubicBezTo>
                    <a:pt x="64" y="4"/>
                    <a:pt x="64" y="4"/>
                    <a:pt x="64" y="4"/>
                  </a:cubicBezTo>
                  <a:lnTo>
                    <a:pt x="92" y="35"/>
                  </a:lnTo>
                  <a:close/>
                  <a:moveTo>
                    <a:pt x="61" y="3"/>
                  </a:moveTo>
                  <a:cubicBezTo>
                    <a:pt x="33" y="34"/>
                    <a:pt x="33" y="34"/>
                    <a:pt x="33" y="34"/>
                  </a:cubicBezTo>
                  <a:cubicBezTo>
                    <a:pt x="5" y="3"/>
                    <a:pt x="5" y="3"/>
                    <a:pt x="5" y="3"/>
                  </a:cubicBezTo>
                  <a:lnTo>
                    <a:pt x="61" y="3"/>
                  </a:lnTo>
                  <a:close/>
                  <a:moveTo>
                    <a:pt x="4" y="6"/>
                  </a:moveTo>
                  <a:cubicBezTo>
                    <a:pt x="30" y="35"/>
                    <a:pt x="30" y="35"/>
                    <a:pt x="30" y="35"/>
                  </a:cubicBezTo>
                  <a:cubicBezTo>
                    <a:pt x="9" y="35"/>
                    <a:pt x="9" y="35"/>
                    <a:pt x="9" y="35"/>
                  </a:cubicBezTo>
                  <a:lnTo>
                    <a:pt x="4" y="6"/>
                  </a:lnTo>
                  <a:close/>
                  <a:moveTo>
                    <a:pt x="160" y="35"/>
                  </a:moveTo>
                  <a:cubicBezTo>
                    <a:pt x="186" y="6"/>
                    <a:pt x="186" y="6"/>
                    <a:pt x="186" y="6"/>
                  </a:cubicBezTo>
                  <a:cubicBezTo>
                    <a:pt x="181" y="35"/>
                    <a:pt x="181" y="35"/>
                    <a:pt x="181" y="35"/>
                  </a:cubicBezTo>
                  <a:lnTo>
                    <a:pt x="160" y="35"/>
                  </a:lnTo>
                  <a:close/>
                </a:path>
              </a:pathLst>
            </a:custGeom>
            <a:noFill/>
            <a:ln w="11113" cap="flat">
              <a:solidFill>
                <a:srgbClr val="FFFFFF"/>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endParaRPr>
                <a:cs typeface="+mn-ea"/>
                <a:sym typeface="+mn-lt"/>
              </a:endParaRPr>
            </a:p>
          </p:txBody>
        </p:sp>
        <p:sp>
          <p:nvSpPr>
            <p:cNvPr id="480" name="íŝ1íḓe"/>
            <p:cNvSpPr/>
            <p:nvPr/>
          </p:nvSpPr>
          <p:spPr bwMode="auto">
            <a:xfrm>
              <a:off x="5386330" y="5479400"/>
              <a:ext cx="143210" cy="97158"/>
            </a:xfrm>
            <a:custGeom>
              <a:avLst/>
              <a:gdLst>
                <a:gd name="T0" fmla="*/ 0 w 142"/>
                <a:gd name="T1" fmla="*/ 0 h 97"/>
                <a:gd name="T2" fmla="*/ 14 w 142"/>
                <a:gd name="T3" fmla="*/ 93 h 97"/>
                <a:gd name="T4" fmla="*/ 19 w 142"/>
                <a:gd name="T5" fmla="*/ 97 h 97"/>
                <a:gd name="T6" fmla="*/ 123 w 142"/>
                <a:gd name="T7" fmla="*/ 97 h 97"/>
                <a:gd name="T8" fmla="*/ 128 w 142"/>
                <a:gd name="T9" fmla="*/ 93 h 97"/>
                <a:gd name="T10" fmla="*/ 142 w 142"/>
                <a:gd name="T11" fmla="*/ 0 h 97"/>
                <a:gd name="T12" fmla="*/ 0 w 14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42" h="97">
                  <a:moveTo>
                    <a:pt x="0" y="0"/>
                  </a:moveTo>
                  <a:cubicBezTo>
                    <a:pt x="14" y="93"/>
                    <a:pt x="14" y="93"/>
                    <a:pt x="14" y="93"/>
                  </a:cubicBezTo>
                  <a:cubicBezTo>
                    <a:pt x="15" y="95"/>
                    <a:pt x="17" y="97"/>
                    <a:pt x="19" y="97"/>
                  </a:cubicBezTo>
                  <a:cubicBezTo>
                    <a:pt x="123" y="97"/>
                    <a:pt x="123" y="97"/>
                    <a:pt x="123" y="97"/>
                  </a:cubicBezTo>
                  <a:cubicBezTo>
                    <a:pt x="125" y="97"/>
                    <a:pt x="127" y="95"/>
                    <a:pt x="128" y="93"/>
                  </a:cubicBezTo>
                  <a:cubicBezTo>
                    <a:pt x="142" y="0"/>
                    <a:pt x="142" y="0"/>
                    <a:pt x="142" y="0"/>
                  </a:cubicBezTo>
                  <a:lnTo>
                    <a:pt x="0" y="0"/>
                  </a:lnTo>
                  <a:close/>
                </a:path>
              </a:pathLst>
            </a:custGeom>
            <a:solidFill>
              <a:srgbClr val="9E5A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81" name="íŝḷiḍè"/>
            <p:cNvSpPr/>
            <p:nvPr/>
          </p:nvSpPr>
          <p:spPr bwMode="auto">
            <a:xfrm>
              <a:off x="5458216" y="5479400"/>
              <a:ext cx="71324" cy="97158"/>
            </a:xfrm>
            <a:custGeom>
              <a:avLst/>
              <a:gdLst>
                <a:gd name="T0" fmla="*/ 0 w 71"/>
                <a:gd name="T1" fmla="*/ 0 h 97"/>
                <a:gd name="T2" fmla="*/ 0 w 71"/>
                <a:gd name="T3" fmla="*/ 97 h 97"/>
                <a:gd name="T4" fmla="*/ 52 w 71"/>
                <a:gd name="T5" fmla="*/ 97 h 97"/>
                <a:gd name="T6" fmla="*/ 57 w 71"/>
                <a:gd name="T7" fmla="*/ 93 h 97"/>
                <a:gd name="T8" fmla="*/ 71 w 71"/>
                <a:gd name="T9" fmla="*/ 0 h 97"/>
                <a:gd name="T10" fmla="*/ 0 w 71"/>
                <a:gd name="T11" fmla="*/ 0 h 97"/>
              </a:gdLst>
              <a:ahLst/>
              <a:cxnLst>
                <a:cxn ang="0">
                  <a:pos x="T0" y="T1"/>
                </a:cxn>
                <a:cxn ang="0">
                  <a:pos x="T2" y="T3"/>
                </a:cxn>
                <a:cxn ang="0">
                  <a:pos x="T4" y="T5"/>
                </a:cxn>
                <a:cxn ang="0">
                  <a:pos x="T6" y="T7"/>
                </a:cxn>
                <a:cxn ang="0">
                  <a:pos x="T8" y="T9"/>
                </a:cxn>
                <a:cxn ang="0">
                  <a:pos x="T10" y="T11"/>
                </a:cxn>
              </a:cxnLst>
              <a:rect l="0" t="0" r="r" b="b"/>
              <a:pathLst>
                <a:path w="71" h="97">
                  <a:moveTo>
                    <a:pt x="0" y="0"/>
                  </a:moveTo>
                  <a:cubicBezTo>
                    <a:pt x="0" y="97"/>
                    <a:pt x="0" y="97"/>
                    <a:pt x="0" y="97"/>
                  </a:cubicBezTo>
                  <a:cubicBezTo>
                    <a:pt x="52" y="97"/>
                    <a:pt x="52" y="97"/>
                    <a:pt x="52" y="97"/>
                  </a:cubicBezTo>
                  <a:cubicBezTo>
                    <a:pt x="54" y="97"/>
                    <a:pt x="56" y="95"/>
                    <a:pt x="57" y="93"/>
                  </a:cubicBezTo>
                  <a:cubicBezTo>
                    <a:pt x="71" y="0"/>
                    <a:pt x="71" y="0"/>
                    <a:pt x="71" y="0"/>
                  </a:cubicBezTo>
                  <a:lnTo>
                    <a:pt x="0" y="0"/>
                  </a:lnTo>
                  <a:close/>
                </a:path>
              </a:pathLst>
            </a:custGeom>
            <a:solidFill>
              <a:srgbClr val="954A3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82" name="ísľîḑê"/>
            <p:cNvSpPr/>
            <p:nvPr/>
          </p:nvSpPr>
          <p:spPr bwMode="auto">
            <a:xfrm>
              <a:off x="5379591" y="5465360"/>
              <a:ext cx="156688" cy="16848"/>
            </a:xfrm>
            <a:custGeom>
              <a:avLst/>
              <a:gdLst>
                <a:gd name="T0" fmla="*/ 147 w 156"/>
                <a:gd name="T1" fmla="*/ 17 h 17"/>
                <a:gd name="T2" fmla="*/ 9 w 156"/>
                <a:gd name="T3" fmla="*/ 17 h 17"/>
                <a:gd name="T4" fmla="*/ 0 w 156"/>
                <a:gd name="T5" fmla="*/ 8 h 17"/>
                <a:gd name="T6" fmla="*/ 0 w 156"/>
                <a:gd name="T7" fmla="*/ 8 h 17"/>
                <a:gd name="T8" fmla="*/ 9 w 156"/>
                <a:gd name="T9" fmla="*/ 0 h 17"/>
                <a:gd name="T10" fmla="*/ 147 w 156"/>
                <a:gd name="T11" fmla="*/ 0 h 17"/>
                <a:gd name="T12" fmla="*/ 156 w 156"/>
                <a:gd name="T13" fmla="*/ 8 h 17"/>
                <a:gd name="T14" fmla="*/ 156 w 156"/>
                <a:gd name="T15" fmla="*/ 8 h 17"/>
                <a:gd name="T16" fmla="*/ 147 w 156"/>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17">
                  <a:moveTo>
                    <a:pt x="147" y="17"/>
                  </a:moveTo>
                  <a:cubicBezTo>
                    <a:pt x="9" y="17"/>
                    <a:pt x="9" y="17"/>
                    <a:pt x="9" y="17"/>
                  </a:cubicBezTo>
                  <a:cubicBezTo>
                    <a:pt x="4" y="17"/>
                    <a:pt x="0" y="13"/>
                    <a:pt x="0" y="8"/>
                  </a:cubicBezTo>
                  <a:cubicBezTo>
                    <a:pt x="0" y="8"/>
                    <a:pt x="0" y="8"/>
                    <a:pt x="0" y="8"/>
                  </a:cubicBezTo>
                  <a:cubicBezTo>
                    <a:pt x="0" y="4"/>
                    <a:pt x="4" y="0"/>
                    <a:pt x="9" y="0"/>
                  </a:cubicBezTo>
                  <a:cubicBezTo>
                    <a:pt x="147" y="0"/>
                    <a:pt x="147" y="0"/>
                    <a:pt x="147" y="0"/>
                  </a:cubicBezTo>
                  <a:cubicBezTo>
                    <a:pt x="152" y="0"/>
                    <a:pt x="156" y="4"/>
                    <a:pt x="156" y="8"/>
                  </a:cubicBezTo>
                  <a:cubicBezTo>
                    <a:pt x="156" y="8"/>
                    <a:pt x="156" y="8"/>
                    <a:pt x="156" y="8"/>
                  </a:cubicBezTo>
                  <a:cubicBezTo>
                    <a:pt x="156" y="13"/>
                    <a:pt x="152" y="17"/>
                    <a:pt x="147" y="17"/>
                  </a:cubicBezTo>
                  <a:close/>
                </a:path>
              </a:pathLst>
            </a:custGeom>
            <a:solidFill>
              <a:srgbClr val="77392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83" name="ïṡḻídè"/>
            <p:cNvSpPr/>
            <p:nvPr/>
          </p:nvSpPr>
          <p:spPr bwMode="auto">
            <a:xfrm>
              <a:off x="5486296" y="5465921"/>
              <a:ext cx="28080" cy="41559"/>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2" y="41"/>
                    <a:pt x="14" y="41"/>
                  </a:cubicBezTo>
                  <a:cubicBezTo>
                    <a:pt x="7"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84" name="íSľíḑê"/>
            <p:cNvSpPr/>
            <p:nvPr/>
          </p:nvSpPr>
          <p:spPr bwMode="auto">
            <a:xfrm>
              <a:off x="5443614" y="5465921"/>
              <a:ext cx="28642" cy="41559"/>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1" y="41"/>
                    <a:pt x="14" y="41"/>
                  </a:cubicBezTo>
                  <a:cubicBezTo>
                    <a:pt x="6"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85" name="îşḷîḋê"/>
            <p:cNvSpPr/>
            <p:nvPr/>
          </p:nvSpPr>
          <p:spPr bwMode="auto">
            <a:xfrm>
              <a:off x="5401493" y="5465921"/>
              <a:ext cx="27519" cy="41559"/>
            </a:xfrm>
            <a:custGeom>
              <a:avLst/>
              <a:gdLst>
                <a:gd name="T0" fmla="*/ 27 w 27"/>
                <a:gd name="T1" fmla="*/ 28 h 41"/>
                <a:gd name="T2" fmla="*/ 14 w 27"/>
                <a:gd name="T3" fmla="*/ 41 h 41"/>
                <a:gd name="T4" fmla="*/ 0 w 27"/>
                <a:gd name="T5" fmla="*/ 28 h 41"/>
                <a:gd name="T6" fmla="*/ 14 w 27"/>
                <a:gd name="T7" fmla="*/ 0 h 41"/>
                <a:gd name="T8" fmla="*/ 27 w 27"/>
                <a:gd name="T9" fmla="*/ 28 h 41"/>
              </a:gdLst>
              <a:ahLst/>
              <a:cxnLst>
                <a:cxn ang="0">
                  <a:pos x="T0" y="T1"/>
                </a:cxn>
                <a:cxn ang="0">
                  <a:pos x="T2" y="T3"/>
                </a:cxn>
                <a:cxn ang="0">
                  <a:pos x="T4" y="T5"/>
                </a:cxn>
                <a:cxn ang="0">
                  <a:pos x="T6" y="T7"/>
                </a:cxn>
                <a:cxn ang="0">
                  <a:pos x="T8" y="T9"/>
                </a:cxn>
              </a:cxnLst>
              <a:rect l="0" t="0" r="r" b="b"/>
              <a:pathLst>
                <a:path w="27" h="41">
                  <a:moveTo>
                    <a:pt x="27" y="28"/>
                  </a:moveTo>
                  <a:cubicBezTo>
                    <a:pt x="27" y="35"/>
                    <a:pt x="21" y="41"/>
                    <a:pt x="14" y="41"/>
                  </a:cubicBezTo>
                  <a:cubicBezTo>
                    <a:pt x="6" y="41"/>
                    <a:pt x="0" y="35"/>
                    <a:pt x="0" y="28"/>
                  </a:cubicBezTo>
                  <a:cubicBezTo>
                    <a:pt x="0" y="20"/>
                    <a:pt x="14" y="0"/>
                    <a:pt x="14" y="0"/>
                  </a:cubicBezTo>
                  <a:cubicBezTo>
                    <a:pt x="14" y="0"/>
                    <a:pt x="27" y="20"/>
                    <a:pt x="27"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86" name="isľiḓe"/>
            <p:cNvSpPr/>
            <p:nvPr/>
          </p:nvSpPr>
          <p:spPr bwMode="auto">
            <a:xfrm>
              <a:off x="5458216" y="5465921"/>
              <a:ext cx="14040" cy="41559"/>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7"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87" name="iṧlîḍé"/>
            <p:cNvSpPr/>
            <p:nvPr/>
          </p:nvSpPr>
          <p:spPr bwMode="auto">
            <a:xfrm>
              <a:off x="5500336" y="5465921"/>
              <a:ext cx="14040" cy="41559"/>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8"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88" name="íṩlíďê"/>
            <p:cNvSpPr/>
            <p:nvPr/>
          </p:nvSpPr>
          <p:spPr bwMode="auto">
            <a:xfrm>
              <a:off x="5415534" y="5465921"/>
              <a:ext cx="13479" cy="41559"/>
            </a:xfrm>
            <a:custGeom>
              <a:avLst/>
              <a:gdLst>
                <a:gd name="T0" fmla="*/ 0 w 13"/>
                <a:gd name="T1" fmla="*/ 0 h 41"/>
                <a:gd name="T2" fmla="*/ 0 w 13"/>
                <a:gd name="T3" fmla="*/ 41 h 41"/>
                <a:gd name="T4" fmla="*/ 13 w 13"/>
                <a:gd name="T5" fmla="*/ 28 h 41"/>
                <a:gd name="T6" fmla="*/ 0 w 13"/>
                <a:gd name="T7" fmla="*/ 0 h 41"/>
              </a:gdLst>
              <a:ahLst/>
              <a:cxnLst>
                <a:cxn ang="0">
                  <a:pos x="T0" y="T1"/>
                </a:cxn>
                <a:cxn ang="0">
                  <a:pos x="T2" y="T3"/>
                </a:cxn>
                <a:cxn ang="0">
                  <a:pos x="T4" y="T5"/>
                </a:cxn>
                <a:cxn ang="0">
                  <a:pos x="T6" y="T7"/>
                </a:cxn>
              </a:cxnLst>
              <a:rect l="0" t="0" r="r" b="b"/>
              <a:pathLst>
                <a:path w="13" h="41">
                  <a:moveTo>
                    <a:pt x="0" y="0"/>
                  </a:moveTo>
                  <a:cubicBezTo>
                    <a:pt x="0" y="41"/>
                    <a:pt x="0" y="41"/>
                    <a:pt x="0" y="41"/>
                  </a:cubicBezTo>
                  <a:cubicBezTo>
                    <a:pt x="7" y="41"/>
                    <a:pt x="13" y="35"/>
                    <a:pt x="13" y="28"/>
                  </a:cubicBezTo>
                  <a:cubicBezTo>
                    <a:pt x="13"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89" name="ïSļîdé"/>
            <p:cNvSpPr/>
            <p:nvPr/>
          </p:nvSpPr>
          <p:spPr bwMode="auto">
            <a:xfrm>
              <a:off x="5495282" y="5460305"/>
              <a:ext cx="11232" cy="10671"/>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0" name="ïs1ïḍè"/>
            <p:cNvSpPr/>
            <p:nvPr/>
          </p:nvSpPr>
          <p:spPr bwMode="auto">
            <a:xfrm>
              <a:off x="5452038" y="5460305"/>
              <a:ext cx="11794" cy="10671"/>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1" name="îṥḻîḍè"/>
            <p:cNvSpPr/>
            <p:nvPr/>
          </p:nvSpPr>
          <p:spPr bwMode="auto">
            <a:xfrm>
              <a:off x="5409917" y="5460305"/>
              <a:ext cx="10671" cy="10671"/>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2" name="íŝļïḋe"/>
            <p:cNvSpPr/>
            <p:nvPr/>
          </p:nvSpPr>
          <p:spPr bwMode="auto">
            <a:xfrm>
              <a:off x="5393631" y="5522643"/>
              <a:ext cx="128608" cy="16848"/>
            </a:xfrm>
            <a:custGeom>
              <a:avLst/>
              <a:gdLst>
                <a:gd name="T0" fmla="*/ 226 w 229"/>
                <a:gd name="T1" fmla="*/ 30 h 30"/>
                <a:gd name="T2" fmla="*/ 229 w 229"/>
                <a:gd name="T3" fmla="*/ 0 h 30"/>
                <a:gd name="T4" fmla="*/ 0 w 229"/>
                <a:gd name="T5" fmla="*/ 0 h 30"/>
                <a:gd name="T6" fmla="*/ 3 w 229"/>
                <a:gd name="T7" fmla="*/ 30 h 30"/>
                <a:gd name="T8" fmla="*/ 226 w 229"/>
                <a:gd name="T9" fmla="*/ 30 h 30"/>
              </a:gdLst>
              <a:ahLst/>
              <a:cxnLst>
                <a:cxn ang="0">
                  <a:pos x="T0" y="T1"/>
                </a:cxn>
                <a:cxn ang="0">
                  <a:pos x="T2" y="T3"/>
                </a:cxn>
                <a:cxn ang="0">
                  <a:pos x="T4" y="T5"/>
                </a:cxn>
                <a:cxn ang="0">
                  <a:pos x="T6" y="T7"/>
                </a:cxn>
                <a:cxn ang="0">
                  <a:pos x="T8" y="T9"/>
                </a:cxn>
              </a:cxnLst>
              <a:rect l="0" t="0" r="r" b="b"/>
              <a:pathLst>
                <a:path w="229" h="30">
                  <a:moveTo>
                    <a:pt x="226" y="30"/>
                  </a:moveTo>
                  <a:lnTo>
                    <a:pt x="229" y="0"/>
                  </a:lnTo>
                  <a:lnTo>
                    <a:pt x="0" y="0"/>
                  </a:lnTo>
                  <a:lnTo>
                    <a:pt x="3" y="30"/>
                  </a:lnTo>
                  <a:lnTo>
                    <a:pt x="226" y="30"/>
                  </a:lnTo>
                  <a:close/>
                </a:path>
              </a:pathLst>
            </a:custGeom>
            <a:solidFill>
              <a:srgbClr val="41B79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3" name="iŝļîde"/>
            <p:cNvSpPr/>
            <p:nvPr/>
          </p:nvSpPr>
          <p:spPr bwMode="auto">
            <a:xfrm>
              <a:off x="5458216" y="5522643"/>
              <a:ext cx="64023" cy="16848"/>
            </a:xfrm>
            <a:custGeom>
              <a:avLst/>
              <a:gdLst>
                <a:gd name="T0" fmla="*/ 0 w 114"/>
                <a:gd name="T1" fmla="*/ 30 h 30"/>
                <a:gd name="T2" fmla="*/ 111 w 114"/>
                <a:gd name="T3" fmla="*/ 30 h 30"/>
                <a:gd name="T4" fmla="*/ 114 w 114"/>
                <a:gd name="T5" fmla="*/ 0 h 30"/>
                <a:gd name="T6" fmla="*/ 0 w 114"/>
                <a:gd name="T7" fmla="*/ 0 h 30"/>
                <a:gd name="T8" fmla="*/ 0 w 114"/>
                <a:gd name="T9" fmla="*/ 30 h 30"/>
              </a:gdLst>
              <a:ahLst/>
              <a:cxnLst>
                <a:cxn ang="0">
                  <a:pos x="T0" y="T1"/>
                </a:cxn>
                <a:cxn ang="0">
                  <a:pos x="T2" y="T3"/>
                </a:cxn>
                <a:cxn ang="0">
                  <a:pos x="T4" y="T5"/>
                </a:cxn>
                <a:cxn ang="0">
                  <a:pos x="T6" y="T7"/>
                </a:cxn>
                <a:cxn ang="0">
                  <a:pos x="T8" y="T9"/>
                </a:cxn>
              </a:cxnLst>
              <a:rect l="0" t="0" r="r" b="b"/>
              <a:pathLst>
                <a:path w="114" h="30">
                  <a:moveTo>
                    <a:pt x="0" y="30"/>
                  </a:moveTo>
                  <a:lnTo>
                    <a:pt x="111" y="30"/>
                  </a:lnTo>
                  <a:lnTo>
                    <a:pt x="114" y="0"/>
                  </a:lnTo>
                  <a:lnTo>
                    <a:pt x="0" y="0"/>
                  </a:lnTo>
                  <a:lnTo>
                    <a:pt x="0" y="30"/>
                  </a:lnTo>
                  <a:close/>
                </a:path>
              </a:pathLst>
            </a:custGeom>
            <a:solidFill>
              <a:srgbClr val="22996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4" name="îś1ïḓe"/>
            <p:cNvSpPr/>
            <p:nvPr/>
          </p:nvSpPr>
          <p:spPr bwMode="auto">
            <a:xfrm>
              <a:off x="5395316" y="5539492"/>
              <a:ext cx="125238" cy="7301"/>
            </a:xfrm>
            <a:custGeom>
              <a:avLst/>
              <a:gdLst>
                <a:gd name="T0" fmla="*/ 223 w 223"/>
                <a:gd name="T1" fmla="*/ 0 h 13"/>
                <a:gd name="T2" fmla="*/ 0 w 223"/>
                <a:gd name="T3" fmla="*/ 0 h 13"/>
                <a:gd name="T4" fmla="*/ 2 w 223"/>
                <a:gd name="T5" fmla="*/ 13 h 13"/>
                <a:gd name="T6" fmla="*/ 221 w 223"/>
                <a:gd name="T7" fmla="*/ 13 h 13"/>
                <a:gd name="T8" fmla="*/ 223 w 223"/>
                <a:gd name="T9" fmla="*/ 0 h 13"/>
              </a:gdLst>
              <a:ahLst/>
              <a:cxnLst>
                <a:cxn ang="0">
                  <a:pos x="T0" y="T1"/>
                </a:cxn>
                <a:cxn ang="0">
                  <a:pos x="T2" y="T3"/>
                </a:cxn>
                <a:cxn ang="0">
                  <a:pos x="T4" y="T5"/>
                </a:cxn>
                <a:cxn ang="0">
                  <a:pos x="T6" y="T7"/>
                </a:cxn>
                <a:cxn ang="0">
                  <a:pos x="T8" y="T9"/>
                </a:cxn>
              </a:cxnLst>
              <a:rect l="0" t="0" r="r" b="b"/>
              <a:pathLst>
                <a:path w="223" h="13">
                  <a:moveTo>
                    <a:pt x="223" y="0"/>
                  </a:moveTo>
                  <a:lnTo>
                    <a:pt x="0" y="0"/>
                  </a:lnTo>
                  <a:lnTo>
                    <a:pt x="2" y="13"/>
                  </a:lnTo>
                  <a:lnTo>
                    <a:pt x="221" y="13"/>
                  </a:lnTo>
                  <a:lnTo>
                    <a:pt x="223" y="0"/>
                  </a:lnTo>
                  <a:close/>
                </a:path>
              </a:pathLst>
            </a:custGeom>
            <a:solidFill>
              <a:srgbClr val="56CCA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5" name="iṡḻîḋé"/>
            <p:cNvSpPr/>
            <p:nvPr/>
          </p:nvSpPr>
          <p:spPr bwMode="auto">
            <a:xfrm>
              <a:off x="5458216" y="5539492"/>
              <a:ext cx="62339" cy="7301"/>
            </a:xfrm>
            <a:custGeom>
              <a:avLst/>
              <a:gdLst>
                <a:gd name="T0" fmla="*/ 0 w 111"/>
                <a:gd name="T1" fmla="*/ 13 h 13"/>
                <a:gd name="T2" fmla="*/ 109 w 111"/>
                <a:gd name="T3" fmla="*/ 13 h 13"/>
                <a:gd name="T4" fmla="*/ 111 w 111"/>
                <a:gd name="T5" fmla="*/ 0 h 13"/>
                <a:gd name="T6" fmla="*/ 0 w 111"/>
                <a:gd name="T7" fmla="*/ 0 h 13"/>
                <a:gd name="T8" fmla="*/ 0 w 111"/>
                <a:gd name="T9" fmla="*/ 13 h 13"/>
              </a:gdLst>
              <a:ahLst/>
              <a:cxnLst>
                <a:cxn ang="0">
                  <a:pos x="T0" y="T1"/>
                </a:cxn>
                <a:cxn ang="0">
                  <a:pos x="T2" y="T3"/>
                </a:cxn>
                <a:cxn ang="0">
                  <a:pos x="T4" y="T5"/>
                </a:cxn>
                <a:cxn ang="0">
                  <a:pos x="T6" y="T7"/>
                </a:cxn>
                <a:cxn ang="0">
                  <a:pos x="T8" y="T9"/>
                </a:cxn>
              </a:cxnLst>
              <a:rect l="0" t="0" r="r" b="b"/>
              <a:pathLst>
                <a:path w="111" h="13">
                  <a:moveTo>
                    <a:pt x="0" y="13"/>
                  </a:moveTo>
                  <a:lnTo>
                    <a:pt x="109" y="13"/>
                  </a:lnTo>
                  <a:lnTo>
                    <a:pt x="111" y="0"/>
                  </a:lnTo>
                  <a:lnTo>
                    <a:pt x="0" y="0"/>
                  </a:lnTo>
                  <a:lnTo>
                    <a:pt x="0" y="13"/>
                  </a:lnTo>
                  <a:close/>
                </a:path>
              </a:pathLst>
            </a:custGeom>
            <a:solidFill>
              <a:srgbClr val="41B79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6" name="i$ľïdê"/>
            <p:cNvSpPr/>
            <p:nvPr/>
          </p:nvSpPr>
          <p:spPr bwMode="auto">
            <a:xfrm>
              <a:off x="5360496" y="4862194"/>
              <a:ext cx="194878" cy="456025"/>
            </a:xfrm>
            <a:custGeom>
              <a:avLst/>
              <a:gdLst>
                <a:gd name="T0" fmla="*/ 127 w 194"/>
                <a:gd name="T1" fmla="*/ 3 h 454"/>
                <a:gd name="T2" fmla="*/ 97 w 194"/>
                <a:gd name="T3" fmla="*/ 0 h 454"/>
                <a:gd name="T4" fmla="*/ 67 w 194"/>
                <a:gd name="T5" fmla="*/ 3 h 454"/>
                <a:gd name="T6" fmla="*/ 76 w 194"/>
                <a:gd name="T7" fmla="*/ 454 h 454"/>
                <a:gd name="T8" fmla="*/ 97 w 194"/>
                <a:gd name="T9" fmla="*/ 454 h 454"/>
                <a:gd name="T10" fmla="*/ 97 w 194"/>
                <a:gd name="T11" fmla="*/ 454 h 454"/>
                <a:gd name="T12" fmla="*/ 118 w 194"/>
                <a:gd name="T13" fmla="*/ 454 h 454"/>
                <a:gd name="T14" fmla="*/ 127 w 194"/>
                <a:gd name="T15" fmla="*/ 3 h 4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54">
                  <a:moveTo>
                    <a:pt x="127" y="3"/>
                  </a:moveTo>
                  <a:cubicBezTo>
                    <a:pt x="111" y="0"/>
                    <a:pt x="100" y="0"/>
                    <a:pt x="97" y="0"/>
                  </a:cubicBezTo>
                  <a:cubicBezTo>
                    <a:pt x="94" y="0"/>
                    <a:pt x="83" y="0"/>
                    <a:pt x="67" y="3"/>
                  </a:cubicBezTo>
                  <a:cubicBezTo>
                    <a:pt x="45" y="47"/>
                    <a:pt x="0" y="180"/>
                    <a:pt x="76" y="454"/>
                  </a:cubicBezTo>
                  <a:cubicBezTo>
                    <a:pt x="97" y="454"/>
                    <a:pt x="97" y="454"/>
                    <a:pt x="97" y="454"/>
                  </a:cubicBezTo>
                  <a:cubicBezTo>
                    <a:pt x="97" y="454"/>
                    <a:pt x="97" y="454"/>
                    <a:pt x="97" y="454"/>
                  </a:cubicBezTo>
                  <a:cubicBezTo>
                    <a:pt x="118" y="454"/>
                    <a:pt x="118" y="454"/>
                    <a:pt x="118" y="454"/>
                  </a:cubicBezTo>
                  <a:cubicBezTo>
                    <a:pt x="194" y="180"/>
                    <a:pt x="149" y="47"/>
                    <a:pt x="127" y="3"/>
                  </a:cubicBezTo>
                  <a:close/>
                </a:path>
              </a:pathLst>
            </a:custGeom>
            <a:solidFill>
              <a:srgbClr val="56CCA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7" name="îṣḻïďe"/>
            <p:cNvSpPr/>
            <p:nvPr/>
          </p:nvSpPr>
          <p:spPr bwMode="auto">
            <a:xfrm>
              <a:off x="5501459" y="4879604"/>
              <a:ext cx="202178" cy="438615"/>
            </a:xfrm>
            <a:custGeom>
              <a:avLst/>
              <a:gdLst>
                <a:gd name="T0" fmla="*/ 106 w 201"/>
                <a:gd name="T1" fmla="*/ 30 h 437"/>
                <a:gd name="T2" fmla="*/ 50 w 201"/>
                <a:gd name="T3" fmla="*/ 0 h 437"/>
                <a:gd name="T4" fmla="*/ 0 w 201"/>
                <a:gd name="T5" fmla="*/ 437 h 437"/>
                <a:gd name="T6" fmla="*/ 27 w 201"/>
                <a:gd name="T7" fmla="*/ 437 h 437"/>
                <a:gd name="T8" fmla="*/ 106 w 201"/>
                <a:gd name="T9" fmla="*/ 30 h 437"/>
              </a:gdLst>
              <a:ahLst/>
              <a:cxnLst>
                <a:cxn ang="0">
                  <a:pos x="T0" y="T1"/>
                </a:cxn>
                <a:cxn ang="0">
                  <a:pos x="T2" y="T3"/>
                </a:cxn>
                <a:cxn ang="0">
                  <a:pos x="T4" y="T5"/>
                </a:cxn>
                <a:cxn ang="0">
                  <a:pos x="T6" y="T7"/>
                </a:cxn>
                <a:cxn ang="0">
                  <a:pos x="T8" y="T9"/>
                </a:cxn>
              </a:cxnLst>
              <a:rect l="0" t="0" r="r" b="b"/>
              <a:pathLst>
                <a:path w="201" h="437">
                  <a:moveTo>
                    <a:pt x="106" y="30"/>
                  </a:moveTo>
                  <a:cubicBezTo>
                    <a:pt x="88" y="16"/>
                    <a:pt x="69" y="6"/>
                    <a:pt x="50" y="0"/>
                  </a:cubicBezTo>
                  <a:cubicBezTo>
                    <a:pt x="70" y="72"/>
                    <a:pt x="106" y="259"/>
                    <a:pt x="0" y="437"/>
                  </a:cubicBezTo>
                  <a:cubicBezTo>
                    <a:pt x="27" y="437"/>
                    <a:pt x="27" y="437"/>
                    <a:pt x="27" y="437"/>
                  </a:cubicBezTo>
                  <a:cubicBezTo>
                    <a:pt x="27" y="437"/>
                    <a:pt x="201" y="244"/>
                    <a:pt x="106" y="30"/>
                  </a:cubicBezTo>
                  <a:close/>
                </a:path>
              </a:pathLst>
            </a:custGeom>
            <a:solidFill>
              <a:srgbClr val="56CCA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8" name="íSḷíḑè"/>
            <p:cNvSpPr/>
            <p:nvPr/>
          </p:nvSpPr>
          <p:spPr bwMode="auto">
            <a:xfrm>
              <a:off x="5213355" y="4879604"/>
              <a:ext cx="201055" cy="438615"/>
            </a:xfrm>
            <a:custGeom>
              <a:avLst/>
              <a:gdLst>
                <a:gd name="T0" fmla="*/ 95 w 200"/>
                <a:gd name="T1" fmla="*/ 30 h 437"/>
                <a:gd name="T2" fmla="*/ 150 w 200"/>
                <a:gd name="T3" fmla="*/ 0 h 437"/>
                <a:gd name="T4" fmla="*/ 200 w 200"/>
                <a:gd name="T5" fmla="*/ 437 h 437"/>
                <a:gd name="T6" fmla="*/ 173 w 200"/>
                <a:gd name="T7" fmla="*/ 437 h 437"/>
                <a:gd name="T8" fmla="*/ 95 w 200"/>
                <a:gd name="T9" fmla="*/ 30 h 437"/>
              </a:gdLst>
              <a:ahLst/>
              <a:cxnLst>
                <a:cxn ang="0">
                  <a:pos x="T0" y="T1"/>
                </a:cxn>
                <a:cxn ang="0">
                  <a:pos x="T2" y="T3"/>
                </a:cxn>
                <a:cxn ang="0">
                  <a:pos x="T4" y="T5"/>
                </a:cxn>
                <a:cxn ang="0">
                  <a:pos x="T6" y="T7"/>
                </a:cxn>
                <a:cxn ang="0">
                  <a:pos x="T8" y="T9"/>
                </a:cxn>
              </a:cxnLst>
              <a:rect l="0" t="0" r="r" b="b"/>
              <a:pathLst>
                <a:path w="200" h="437">
                  <a:moveTo>
                    <a:pt x="95" y="30"/>
                  </a:moveTo>
                  <a:cubicBezTo>
                    <a:pt x="112" y="16"/>
                    <a:pt x="131" y="6"/>
                    <a:pt x="150" y="0"/>
                  </a:cubicBezTo>
                  <a:cubicBezTo>
                    <a:pt x="130" y="72"/>
                    <a:pt x="94" y="259"/>
                    <a:pt x="200" y="437"/>
                  </a:cubicBezTo>
                  <a:cubicBezTo>
                    <a:pt x="173" y="437"/>
                    <a:pt x="173" y="437"/>
                    <a:pt x="173" y="437"/>
                  </a:cubicBezTo>
                  <a:cubicBezTo>
                    <a:pt x="173" y="437"/>
                    <a:pt x="0" y="244"/>
                    <a:pt x="95" y="30"/>
                  </a:cubicBezTo>
                  <a:close/>
                </a:path>
              </a:pathLst>
            </a:custGeom>
            <a:solidFill>
              <a:srgbClr val="56CCA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9" name="i$1ïḍe"/>
            <p:cNvSpPr/>
            <p:nvPr/>
          </p:nvSpPr>
          <p:spPr bwMode="auto">
            <a:xfrm>
              <a:off x="5359373" y="5317657"/>
              <a:ext cx="196001" cy="28080"/>
            </a:xfrm>
            <a:custGeom>
              <a:avLst/>
              <a:gdLst>
                <a:gd name="T0" fmla="*/ 1 w 195"/>
                <a:gd name="T1" fmla="*/ 0 h 28"/>
                <a:gd name="T2" fmla="*/ 195 w 195"/>
                <a:gd name="T3" fmla="*/ 0 h 28"/>
                <a:gd name="T4" fmla="*/ 195 w 195"/>
                <a:gd name="T5" fmla="*/ 0 h 28"/>
                <a:gd name="T6" fmla="*/ 195 w 195"/>
                <a:gd name="T7" fmla="*/ 28 h 28"/>
                <a:gd name="T8" fmla="*/ 195 w 195"/>
                <a:gd name="T9" fmla="*/ 28 h 28"/>
                <a:gd name="T10" fmla="*/ 1 w 195"/>
                <a:gd name="T11" fmla="*/ 28 h 28"/>
                <a:gd name="T12" fmla="*/ 0 w 195"/>
                <a:gd name="T13" fmla="*/ 28 h 28"/>
                <a:gd name="T14" fmla="*/ 0 w 195"/>
                <a:gd name="T15" fmla="*/ 0 h 28"/>
                <a:gd name="T16" fmla="*/ 1 w 195"/>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5" h="28">
                  <a:moveTo>
                    <a:pt x="1" y="0"/>
                  </a:moveTo>
                  <a:cubicBezTo>
                    <a:pt x="195" y="0"/>
                    <a:pt x="195" y="0"/>
                    <a:pt x="195" y="0"/>
                  </a:cubicBezTo>
                  <a:cubicBezTo>
                    <a:pt x="195" y="0"/>
                    <a:pt x="195" y="0"/>
                    <a:pt x="195" y="0"/>
                  </a:cubicBezTo>
                  <a:cubicBezTo>
                    <a:pt x="195" y="28"/>
                    <a:pt x="195" y="28"/>
                    <a:pt x="195" y="28"/>
                  </a:cubicBezTo>
                  <a:cubicBezTo>
                    <a:pt x="195" y="28"/>
                    <a:pt x="195" y="28"/>
                    <a:pt x="195" y="28"/>
                  </a:cubicBezTo>
                  <a:cubicBezTo>
                    <a:pt x="1" y="28"/>
                    <a:pt x="1" y="28"/>
                    <a:pt x="1" y="28"/>
                  </a:cubicBezTo>
                  <a:cubicBezTo>
                    <a:pt x="0" y="28"/>
                    <a:pt x="0" y="28"/>
                    <a:pt x="0" y="28"/>
                  </a:cubicBezTo>
                  <a:cubicBezTo>
                    <a:pt x="0" y="0"/>
                    <a:pt x="0" y="0"/>
                    <a:pt x="0" y="0"/>
                  </a:cubicBezTo>
                  <a:cubicBezTo>
                    <a:pt x="0" y="0"/>
                    <a:pt x="0" y="0"/>
                    <a:pt x="1" y="0"/>
                  </a:cubicBezTo>
                  <a:close/>
                </a:path>
              </a:pathLst>
            </a:custGeom>
            <a:solidFill>
              <a:srgbClr val="41B79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00" name="íṣḷïḑe"/>
            <p:cNvSpPr/>
            <p:nvPr/>
          </p:nvSpPr>
          <p:spPr bwMode="auto">
            <a:xfrm>
              <a:off x="5458216" y="5317657"/>
              <a:ext cx="97158" cy="28080"/>
            </a:xfrm>
            <a:custGeom>
              <a:avLst/>
              <a:gdLst>
                <a:gd name="T0" fmla="*/ 97 w 97"/>
                <a:gd name="T1" fmla="*/ 0 h 28"/>
                <a:gd name="T2" fmla="*/ 0 w 97"/>
                <a:gd name="T3" fmla="*/ 0 h 28"/>
                <a:gd name="T4" fmla="*/ 0 w 97"/>
                <a:gd name="T5" fmla="*/ 28 h 28"/>
                <a:gd name="T6" fmla="*/ 97 w 97"/>
                <a:gd name="T7" fmla="*/ 28 h 28"/>
                <a:gd name="T8" fmla="*/ 97 w 97"/>
                <a:gd name="T9" fmla="*/ 28 h 28"/>
                <a:gd name="T10" fmla="*/ 97 w 97"/>
                <a:gd name="T11" fmla="*/ 0 h 28"/>
                <a:gd name="T12" fmla="*/ 97 w 97"/>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97" h="28">
                  <a:moveTo>
                    <a:pt x="97" y="0"/>
                  </a:moveTo>
                  <a:cubicBezTo>
                    <a:pt x="0" y="0"/>
                    <a:pt x="0" y="0"/>
                    <a:pt x="0" y="0"/>
                  </a:cubicBezTo>
                  <a:cubicBezTo>
                    <a:pt x="0" y="28"/>
                    <a:pt x="0" y="28"/>
                    <a:pt x="0" y="28"/>
                  </a:cubicBezTo>
                  <a:cubicBezTo>
                    <a:pt x="97" y="28"/>
                    <a:pt x="97" y="28"/>
                    <a:pt x="97" y="28"/>
                  </a:cubicBezTo>
                  <a:cubicBezTo>
                    <a:pt x="97" y="28"/>
                    <a:pt x="97" y="28"/>
                    <a:pt x="97" y="28"/>
                  </a:cubicBezTo>
                  <a:cubicBezTo>
                    <a:pt x="97" y="0"/>
                    <a:pt x="97" y="0"/>
                    <a:pt x="97" y="0"/>
                  </a:cubicBezTo>
                  <a:cubicBezTo>
                    <a:pt x="97" y="0"/>
                    <a:pt x="97" y="0"/>
                    <a:pt x="97" y="0"/>
                  </a:cubicBezTo>
                  <a:close/>
                </a:path>
              </a:pathLst>
            </a:custGeom>
            <a:solidFill>
              <a:srgbClr val="22996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01" name="íŝļïḓe"/>
            <p:cNvSpPr/>
            <p:nvPr/>
          </p:nvSpPr>
          <p:spPr bwMode="auto">
            <a:xfrm>
              <a:off x="5458216" y="4862194"/>
              <a:ext cx="97158" cy="456025"/>
            </a:xfrm>
            <a:custGeom>
              <a:avLst/>
              <a:gdLst>
                <a:gd name="T0" fmla="*/ 30 w 97"/>
                <a:gd name="T1" fmla="*/ 3 h 454"/>
                <a:gd name="T2" fmla="*/ 0 w 97"/>
                <a:gd name="T3" fmla="*/ 0 h 454"/>
                <a:gd name="T4" fmla="*/ 0 w 97"/>
                <a:gd name="T5" fmla="*/ 454 h 454"/>
                <a:gd name="T6" fmla="*/ 0 w 97"/>
                <a:gd name="T7" fmla="*/ 454 h 454"/>
                <a:gd name="T8" fmla="*/ 0 w 97"/>
                <a:gd name="T9" fmla="*/ 454 h 454"/>
                <a:gd name="T10" fmla="*/ 21 w 97"/>
                <a:gd name="T11" fmla="*/ 454 h 454"/>
                <a:gd name="T12" fmla="*/ 30 w 97"/>
                <a:gd name="T13" fmla="*/ 3 h 454"/>
              </a:gdLst>
              <a:ahLst/>
              <a:cxnLst>
                <a:cxn ang="0">
                  <a:pos x="T0" y="T1"/>
                </a:cxn>
                <a:cxn ang="0">
                  <a:pos x="T2" y="T3"/>
                </a:cxn>
                <a:cxn ang="0">
                  <a:pos x="T4" y="T5"/>
                </a:cxn>
                <a:cxn ang="0">
                  <a:pos x="T6" y="T7"/>
                </a:cxn>
                <a:cxn ang="0">
                  <a:pos x="T8" y="T9"/>
                </a:cxn>
                <a:cxn ang="0">
                  <a:pos x="T10" y="T11"/>
                </a:cxn>
                <a:cxn ang="0">
                  <a:pos x="T12" y="T13"/>
                </a:cxn>
              </a:cxnLst>
              <a:rect l="0" t="0" r="r" b="b"/>
              <a:pathLst>
                <a:path w="97" h="454">
                  <a:moveTo>
                    <a:pt x="30" y="3"/>
                  </a:moveTo>
                  <a:cubicBezTo>
                    <a:pt x="14" y="0"/>
                    <a:pt x="3" y="0"/>
                    <a:pt x="0" y="0"/>
                  </a:cubicBezTo>
                  <a:cubicBezTo>
                    <a:pt x="0" y="454"/>
                    <a:pt x="0" y="454"/>
                    <a:pt x="0" y="454"/>
                  </a:cubicBezTo>
                  <a:cubicBezTo>
                    <a:pt x="0" y="454"/>
                    <a:pt x="0" y="454"/>
                    <a:pt x="0" y="454"/>
                  </a:cubicBezTo>
                  <a:cubicBezTo>
                    <a:pt x="0" y="454"/>
                    <a:pt x="0" y="454"/>
                    <a:pt x="0" y="454"/>
                  </a:cubicBezTo>
                  <a:cubicBezTo>
                    <a:pt x="21" y="454"/>
                    <a:pt x="21" y="454"/>
                    <a:pt x="21" y="454"/>
                  </a:cubicBezTo>
                  <a:cubicBezTo>
                    <a:pt x="97" y="180"/>
                    <a:pt x="52" y="47"/>
                    <a:pt x="30" y="3"/>
                  </a:cubicBezTo>
                  <a:close/>
                </a:path>
              </a:pathLst>
            </a:custGeom>
            <a:solidFill>
              <a:srgbClr val="41B79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02" name="ï$ḷîdè"/>
            <p:cNvSpPr/>
            <p:nvPr/>
          </p:nvSpPr>
          <p:spPr bwMode="auto">
            <a:xfrm>
              <a:off x="5486296" y="4025400"/>
              <a:ext cx="1258561" cy="1073792"/>
            </a:xfrm>
            <a:custGeom>
              <a:avLst/>
              <a:gdLst>
                <a:gd name="T0" fmla="*/ 1104 w 1251"/>
                <a:gd name="T1" fmla="*/ 299 h 1069"/>
                <a:gd name="T2" fmla="*/ 625 w 1251"/>
                <a:gd name="T3" fmla="*/ 3 h 1069"/>
                <a:gd name="T4" fmla="*/ 625 w 1251"/>
                <a:gd name="T5" fmla="*/ 3 h 1069"/>
                <a:gd name="T6" fmla="*/ 146 w 1251"/>
                <a:gd name="T7" fmla="*/ 300 h 1069"/>
                <a:gd name="T8" fmla="*/ 402 w 1251"/>
                <a:gd name="T9" fmla="*/ 1069 h 1069"/>
                <a:gd name="T10" fmla="*/ 626 w 1251"/>
                <a:gd name="T11" fmla="*/ 1069 h 1069"/>
                <a:gd name="T12" fmla="*/ 626 w 1251"/>
                <a:gd name="T13" fmla="*/ 1068 h 1069"/>
                <a:gd name="T14" fmla="*/ 849 w 1251"/>
                <a:gd name="T15" fmla="*/ 1068 h 1069"/>
                <a:gd name="T16" fmla="*/ 1104 w 1251"/>
                <a:gd name="T17" fmla="*/ 299 h 10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1" h="1069">
                  <a:moveTo>
                    <a:pt x="1104" y="299"/>
                  </a:moveTo>
                  <a:cubicBezTo>
                    <a:pt x="1004" y="0"/>
                    <a:pt x="651" y="3"/>
                    <a:pt x="625" y="3"/>
                  </a:cubicBezTo>
                  <a:cubicBezTo>
                    <a:pt x="625" y="3"/>
                    <a:pt x="625" y="3"/>
                    <a:pt x="625" y="3"/>
                  </a:cubicBezTo>
                  <a:cubicBezTo>
                    <a:pt x="597" y="3"/>
                    <a:pt x="247" y="2"/>
                    <a:pt x="146" y="300"/>
                  </a:cubicBezTo>
                  <a:cubicBezTo>
                    <a:pt x="0" y="735"/>
                    <a:pt x="402" y="1069"/>
                    <a:pt x="402" y="1069"/>
                  </a:cubicBezTo>
                  <a:cubicBezTo>
                    <a:pt x="626" y="1069"/>
                    <a:pt x="626" y="1069"/>
                    <a:pt x="626" y="1069"/>
                  </a:cubicBezTo>
                  <a:cubicBezTo>
                    <a:pt x="626" y="1068"/>
                    <a:pt x="626" y="1068"/>
                    <a:pt x="626" y="1068"/>
                  </a:cubicBezTo>
                  <a:cubicBezTo>
                    <a:pt x="849" y="1068"/>
                    <a:pt x="849" y="1068"/>
                    <a:pt x="849" y="1068"/>
                  </a:cubicBezTo>
                  <a:cubicBezTo>
                    <a:pt x="849" y="1068"/>
                    <a:pt x="1251" y="735"/>
                    <a:pt x="1104" y="29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03" name="iŝľiḑê"/>
            <p:cNvSpPr/>
            <p:nvPr/>
          </p:nvSpPr>
          <p:spPr bwMode="auto">
            <a:xfrm>
              <a:off x="5887283" y="5163777"/>
              <a:ext cx="454902" cy="317308"/>
            </a:xfrm>
            <a:custGeom>
              <a:avLst/>
              <a:gdLst>
                <a:gd name="T0" fmla="*/ 452 w 452"/>
                <a:gd name="T1" fmla="*/ 5 h 316"/>
                <a:gd name="T2" fmla="*/ 451 w 452"/>
                <a:gd name="T3" fmla="*/ 4 h 316"/>
                <a:gd name="T4" fmla="*/ 446 w 452"/>
                <a:gd name="T5" fmla="*/ 0 h 316"/>
                <a:gd name="T6" fmla="*/ 6 w 452"/>
                <a:gd name="T7" fmla="*/ 0 h 316"/>
                <a:gd name="T8" fmla="*/ 1 w 452"/>
                <a:gd name="T9" fmla="*/ 4 h 316"/>
                <a:gd name="T10" fmla="*/ 1 w 452"/>
                <a:gd name="T11" fmla="*/ 5 h 316"/>
                <a:gd name="T12" fmla="*/ 0 w 452"/>
                <a:gd name="T13" fmla="*/ 5 h 316"/>
                <a:gd name="T14" fmla="*/ 60 w 452"/>
                <a:gd name="T15" fmla="*/ 316 h 316"/>
                <a:gd name="T16" fmla="*/ 70 w 452"/>
                <a:gd name="T17" fmla="*/ 314 h 316"/>
                <a:gd name="T18" fmla="*/ 28 w 452"/>
                <a:gd name="T19" fmla="*/ 93 h 316"/>
                <a:gd name="T20" fmla="*/ 424 w 452"/>
                <a:gd name="T21" fmla="*/ 93 h 316"/>
                <a:gd name="T22" fmla="*/ 381 w 452"/>
                <a:gd name="T23" fmla="*/ 312 h 316"/>
                <a:gd name="T24" fmla="*/ 381 w 452"/>
                <a:gd name="T25" fmla="*/ 314 h 316"/>
                <a:gd name="T26" fmla="*/ 391 w 452"/>
                <a:gd name="T27" fmla="*/ 316 h 316"/>
                <a:gd name="T28" fmla="*/ 452 w 452"/>
                <a:gd name="T29" fmla="*/ 7 h 316"/>
                <a:gd name="T30" fmla="*/ 452 w 452"/>
                <a:gd name="T31" fmla="*/ 5 h 316"/>
                <a:gd name="T32" fmla="*/ 437 w 452"/>
                <a:gd name="T33" fmla="*/ 24 h 316"/>
                <a:gd name="T34" fmla="*/ 426 w 452"/>
                <a:gd name="T35" fmla="*/ 82 h 316"/>
                <a:gd name="T36" fmla="*/ 384 w 452"/>
                <a:gd name="T37" fmla="*/ 82 h 316"/>
                <a:gd name="T38" fmla="*/ 437 w 452"/>
                <a:gd name="T39" fmla="*/ 24 h 316"/>
                <a:gd name="T40" fmla="*/ 310 w 452"/>
                <a:gd name="T41" fmla="*/ 11 h 316"/>
                <a:gd name="T42" fmla="*/ 434 w 452"/>
                <a:gd name="T43" fmla="*/ 11 h 316"/>
                <a:gd name="T44" fmla="*/ 372 w 452"/>
                <a:gd name="T45" fmla="*/ 79 h 316"/>
                <a:gd name="T46" fmla="*/ 310 w 452"/>
                <a:gd name="T47" fmla="*/ 11 h 316"/>
                <a:gd name="T48" fmla="*/ 239 w 452"/>
                <a:gd name="T49" fmla="*/ 82 h 316"/>
                <a:gd name="T50" fmla="*/ 299 w 452"/>
                <a:gd name="T51" fmla="*/ 16 h 316"/>
                <a:gd name="T52" fmla="*/ 359 w 452"/>
                <a:gd name="T53" fmla="*/ 82 h 316"/>
                <a:gd name="T54" fmla="*/ 239 w 452"/>
                <a:gd name="T55" fmla="*/ 82 h 316"/>
                <a:gd name="T56" fmla="*/ 164 w 452"/>
                <a:gd name="T57" fmla="*/ 11 h 316"/>
                <a:gd name="T58" fmla="*/ 288 w 452"/>
                <a:gd name="T59" fmla="*/ 11 h 316"/>
                <a:gd name="T60" fmla="*/ 226 w 452"/>
                <a:gd name="T61" fmla="*/ 79 h 316"/>
                <a:gd name="T62" fmla="*/ 164 w 452"/>
                <a:gd name="T63" fmla="*/ 11 h 316"/>
                <a:gd name="T64" fmla="*/ 93 w 452"/>
                <a:gd name="T65" fmla="*/ 82 h 316"/>
                <a:gd name="T66" fmla="*/ 154 w 452"/>
                <a:gd name="T67" fmla="*/ 16 h 316"/>
                <a:gd name="T68" fmla="*/ 214 w 452"/>
                <a:gd name="T69" fmla="*/ 82 h 316"/>
                <a:gd name="T70" fmla="*/ 93 w 452"/>
                <a:gd name="T71" fmla="*/ 82 h 316"/>
                <a:gd name="T72" fmla="*/ 19 w 452"/>
                <a:gd name="T73" fmla="*/ 11 h 316"/>
                <a:gd name="T74" fmla="*/ 143 w 452"/>
                <a:gd name="T75" fmla="*/ 11 h 316"/>
                <a:gd name="T76" fmla="*/ 81 w 452"/>
                <a:gd name="T77" fmla="*/ 79 h 316"/>
                <a:gd name="T78" fmla="*/ 19 w 452"/>
                <a:gd name="T79" fmla="*/ 11 h 316"/>
                <a:gd name="T80" fmla="*/ 68 w 452"/>
                <a:gd name="T81" fmla="*/ 82 h 316"/>
                <a:gd name="T82" fmla="*/ 26 w 452"/>
                <a:gd name="T83" fmla="*/ 82 h 316"/>
                <a:gd name="T84" fmla="*/ 15 w 452"/>
                <a:gd name="T85" fmla="*/ 24 h 316"/>
                <a:gd name="T86" fmla="*/ 68 w 452"/>
                <a:gd name="T87" fmla="*/ 82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52" h="316">
                  <a:moveTo>
                    <a:pt x="452" y="5"/>
                  </a:moveTo>
                  <a:cubicBezTo>
                    <a:pt x="452" y="5"/>
                    <a:pt x="452" y="4"/>
                    <a:pt x="451" y="4"/>
                  </a:cubicBezTo>
                  <a:cubicBezTo>
                    <a:pt x="450" y="2"/>
                    <a:pt x="448" y="0"/>
                    <a:pt x="446" y="0"/>
                  </a:cubicBezTo>
                  <a:cubicBezTo>
                    <a:pt x="6" y="0"/>
                    <a:pt x="6" y="0"/>
                    <a:pt x="6" y="0"/>
                  </a:cubicBezTo>
                  <a:cubicBezTo>
                    <a:pt x="4" y="0"/>
                    <a:pt x="2" y="2"/>
                    <a:pt x="1" y="4"/>
                  </a:cubicBezTo>
                  <a:cubicBezTo>
                    <a:pt x="1" y="4"/>
                    <a:pt x="1" y="4"/>
                    <a:pt x="1" y="5"/>
                  </a:cubicBezTo>
                  <a:cubicBezTo>
                    <a:pt x="0" y="5"/>
                    <a:pt x="0" y="5"/>
                    <a:pt x="0" y="5"/>
                  </a:cubicBezTo>
                  <a:cubicBezTo>
                    <a:pt x="60" y="316"/>
                    <a:pt x="60" y="316"/>
                    <a:pt x="60" y="316"/>
                  </a:cubicBezTo>
                  <a:cubicBezTo>
                    <a:pt x="70" y="314"/>
                    <a:pt x="70" y="314"/>
                    <a:pt x="70" y="314"/>
                  </a:cubicBezTo>
                  <a:cubicBezTo>
                    <a:pt x="28" y="93"/>
                    <a:pt x="28" y="93"/>
                    <a:pt x="28" y="93"/>
                  </a:cubicBezTo>
                  <a:cubicBezTo>
                    <a:pt x="424" y="93"/>
                    <a:pt x="424" y="93"/>
                    <a:pt x="424" y="93"/>
                  </a:cubicBezTo>
                  <a:cubicBezTo>
                    <a:pt x="381" y="312"/>
                    <a:pt x="381" y="312"/>
                    <a:pt x="381" y="312"/>
                  </a:cubicBezTo>
                  <a:cubicBezTo>
                    <a:pt x="381" y="314"/>
                    <a:pt x="381" y="314"/>
                    <a:pt x="381" y="314"/>
                  </a:cubicBezTo>
                  <a:cubicBezTo>
                    <a:pt x="391" y="316"/>
                    <a:pt x="391" y="316"/>
                    <a:pt x="391" y="316"/>
                  </a:cubicBezTo>
                  <a:cubicBezTo>
                    <a:pt x="452" y="7"/>
                    <a:pt x="452" y="7"/>
                    <a:pt x="452" y="7"/>
                  </a:cubicBezTo>
                  <a:cubicBezTo>
                    <a:pt x="452" y="5"/>
                    <a:pt x="452" y="5"/>
                    <a:pt x="452" y="5"/>
                  </a:cubicBezTo>
                  <a:close/>
                  <a:moveTo>
                    <a:pt x="437" y="24"/>
                  </a:moveTo>
                  <a:cubicBezTo>
                    <a:pt x="426" y="82"/>
                    <a:pt x="426" y="82"/>
                    <a:pt x="426" y="82"/>
                  </a:cubicBezTo>
                  <a:cubicBezTo>
                    <a:pt x="384" y="82"/>
                    <a:pt x="384" y="82"/>
                    <a:pt x="384" y="82"/>
                  </a:cubicBezTo>
                  <a:lnTo>
                    <a:pt x="437" y="24"/>
                  </a:lnTo>
                  <a:close/>
                  <a:moveTo>
                    <a:pt x="310" y="11"/>
                  </a:moveTo>
                  <a:cubicBezTo>
                    <a:pt x="434" y="11"/>
                    <a:pt x="434" y="11"/>
                    <a:pt x="434" y="11"/>
                  </a:cubicBezTo>
                  <a:cubicBezTo>
                    <a:pt x="372" y="79"/>
                    <a:pt x="372" y="79"/>
                    <a:pt x="372" y="79"/>
                  </a:cubicBezTo>
                  <a:lnTo>
                    <a:pt x="310" y="11"/>
                  </a:lnTo>
                  <a:close/>
                  <a:moveTo>
                    <a:pt x="239" y="82"/>
                  </a:moveTo>
                  <a:cubicBezTo>
                    <a:pt x="299" y="16"/>
                    <a:pt x="299" y="16"/>
                    <a:pt x="299" y="16"/>
                  </a:cubicBezTo>
                  <a:cubicBezTo>
                    <a:pt x="359" y="82"/>
                    <a:pt x="359" y="82"/>
                    <a:pt x="359" y="82"/>
                  </a:cubicBezTo>
                  <a:lnTo>
                    <a:pt x="239" y="82"/>
                  </a:lnTo>
                  <a:close/>
                  <a:moveTo>
                    <a:pt x="164" y="11"/>
                  </a:moveTo>
                  <a:cubicBezTo>
                    <a:pt x="288" y="11"/>
                    <a:pt x="288" y="11"/>
                    <a:pt x="288" y="11"/>
                  </a:cubicBezTo>
                  <a:cubicBezTo>
                    <a:pt x="226" y="79"/>
                    <a:pt x="226" y="79"/>
                    <a:pt x="226" y="79"/>
                  </a:cubicBezTo>
                  <a:lnTo>
                    <a:pt x="164" y="11"/>
                  </a:lnTo>
                  <a:close/>
                  <a:moveTo>
                    <a:pt x="93" y="82"/>
                  </a:moveTo>
                  <a:cubicBezTo>
                    <a:pt x="154" y="16"/>
                    <a:pt x="154" y="16"/>
                    <a:pt x="154" y="16"/>
                  </a:cubicBezTo>
                  <a:cubicBezTo>
                    <a:pt x="214" y="82"/>
                    <a:pt x="214" y="82"/>
                    <a:pt x="214" y="82"/>
                  </a:cubicBezTo>
                  <a:lnTo>
                    <a:pt x="93" y="82"/>
                  </a:lnTo>
                  <a:close/>
                  <a:moveTo>
                    <a:pt x="19" y="11"/>
                  </a:moveTo>
                  <a:cubicBezTo>
                    <a:pt x="143" y="11"/>
                    <a:pt x="143" y="11"/>
                    <a:pt x="143" y="11"/>
                  </a:cubicBezTo>
                  <a:cubicBezTo>
                    <a:pt x="81" y="79"/>
                    <a:pt x="81" y="79"/>
                    <a:pt x="81" y="79"/>
                  </a:cubicBezTo>
                  <a:lnTo>
                    <a:pt x="19" y="11"/>
                  </a:lnTo>
                  <a:close/>
                  <a:moveTo>
                    <a:pt x="68" y="82"/>
                  </a:moveTo>
                  <a:cubicBezTo>
                    <a:pt x="26" y="82"/>
                    <a:pt x="26" y="82"/>
                    <a:pt x="26" y="82"/>
                  </a:cubicBezTo>
                  <a:cubicBezTo>
                    <a:pt x="15" y="24"/>
                    <a:pt x="15" y="24"/>
                    <a:pt x="15" y="24"/>
                  </a:cubicBezTo>
                  <a:lnTo>
                    <a:pt x="68" y="8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04" name="íŝḷîḑe"/>
            <p:cNvSpPr/>
            <p:nvPr/>
          </p:nvSpPr>
          <p:spPr bwMode="auto">
            <a:xfrm>
              <a:off x="6057450" y="5352477"/>
              <a:ext cx="119061" cy="93789"/>
            </a:xfrm>
            <a:prstGeom prst="rect">
              <a:avLst/>
            </a:prstGeom>
            <a:solidFill>
              <a:srgbClr val="41171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sp>
          <p:nvSpPr>
            <p:cNvPr id="505" name="îśḻíḑè"/>
            <p:cNvSpPr/>
            <p:nvPr/>
          </p:nvSpPr>
          <p:spPr bwMode="auto">
            <a:xfrm>
              <a:off x="6025439" y="5406952"/>
              <a:ext cx="179153" cy="68516"/>
            </a:xfrm>
            <a:custGeom>
              <a:avLst/>
              <a:gdLst>
                <a:gd name="T0" fmla="*/ 108 w 178"/>
                <a:gd name="T1" fmla="*/ 0 h 68"/>
                <a:gd name="T2" fmla="*/ 91 w 178"/>
                <a:gd name="T3" fmla="*/ 2 h 68"/>
                <a:gd name="T4" fmla="*/ 74 w 178"/>
                <a:gd name="T5" fmla="*/ 0 h 68"/>
                <a:gd name="T6" fmla="*/ 14 w 178"/>
                <a:gd name="T7" fmla="*/ 14 h 68"/>
                <a:gd name="T8" fmla="*/ 0 w 178"/>
                <a:gd name="T9" fmla="*/ 32 h 68"/>
                <a:gd name="T10" fmla="*/ 0 w 178"/>
                <a:gd name="T11" fmla="*/ 68 h 68"/>
                <a:gd name="T12" fmla="*/ 91 w 178"/>
                <a:gd name="T13" fmla="*/ 68 h 68"/>
                <a:gd name="T14" fmla="*/ 178 w 178"/>
                <a:gd name="T15" fmla="*/ 68 h 68"/>
                <a:gd name="T16" fmla="*/ 178 w 178"/>
                <a:gd name="T17" fmla="*/ 31 h 68"/>
                <a:gd name="T18" fmla="*/ 165 w 178"/>
                <a:gd name="T19" fmla="*/ 14 h 68"/>
                <a:gd name="T20" fmla="*/ 108 w 178"/>
                <a:gd name="T21"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8" h="68">
                  <a:moveTo>
                    <a:pt x="108" y="0"/>
                  </a:moveTo>
                  <a:cubicBezTo>
                    <a:pt x="91" y="2"/>
                    <a:pt x="91" y="2"/>
                    <a:pt x="91" y="2"/>
                  </a:cubicBezTo>
                  <a:cubicBezTo>
                    <a:pt x="74" y="0"/>
                    <a:pt x="74" y="0"/>
                    <a:pt x="74" y="0"/>
                  </a:cubicBezTo>
                  <a:cubicBezTo>
                    <a:pt x="14" y="14"/>
                    <a:pt x="14" y="14"/>
                    <a:pt x="14" y="14"/>
                  </a:cubicBezTo>
                  <a:cubicBezTo>
                    <a:pt x="6" y="16"/>
                    <a:pt x="0" y="23"/>
                    <a:pt x="0" y="32"/>
                  </a:cubicBezTo>
                  <a:cubicBezTo>
                    <a:pt x="0" y="68"/>
                    <a:pt x="0" y="68"/>
                    <a:pt x="0" y="68"/>
                  </a:cubicBezTo>
                  <a:cubicBezTo>
                    <a:pt x="91" y="68"/>
                    <a:pt x="91" y="68"/>
                    <a:pt x="91" y="68"/>
                  </a:cubicBezTo>
                  <a:cubicBezTo>
                    <a:pt x="178" y="68"/>
                    <a:pt x="178" y="68"/>
                    <a:pt x="178" y="68"/>
                  </a:cubicBezTo>
                  <a:cubicBezTo>
                    <a:pt x="178" y="31"/>
                    <a:pt x="178" y="31"/>
                    <a:pt x="178" y="31"/>
                  </a:cubicBezTo>
                  <a:cubicBezTo>
                    <a:pt x="178" y="23"/>
                    <a:pt x="172" y="16"/>
                    <a:pt x="165" y="14"/>
                  </a:cubicBezTo>
                  <a:lnTo>
                    <a:pt x="108" y="0"/>
                  </a:lnTo>
                  <a:close/>
                </a:path>
              </a:pathLst>
            </a:custGeom>
            <a:solidFill>
              <a:srgbClr val="FE557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06" name="iš1ïḍe"/>
            <p:cNvSpPr/>
            <p:nvPr/>
          </p:nvSpPr>
          <p:spPr bwMode="auto">
            <a:xfrm>
              <a:off x="6099009" y="5388981"/>
              <a:ext cx="34820" cy="34820"/>
            </a:xfrm>
            <a:prstGeom prst="ellipse">
              <a:avLst/>
            </a:prstGeom>
            <a:solidFill>
              <a:srgbClr val="FED0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07" name="îśľïḑè"/>
            <p:cNvSpPr/>
            <p:nvPr/>
          </p:nvSpPr>
          <p:spPr bwMode="auto">
            <a:xfrm>
              <a:off x="6057450" y="5287330"/>
              <a:ext cx="119061" cy="119622"/>
            </a:xfrm>
            <a:prstGeom prst="ellipse">
              <a:avLst/>
            </a:prstGeom>
            <a:solidFill>
              <a:srgbClr val="FED0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08" name="ïṩ1îḓé"/>
            <p:cNvSpPr/>
            <p:nvPr/>
          </p:nvSpPr>
          <p:spPr bwMode="auto">
            <a:xfrm>
              <a:off x="6116980" y="5388981"/>
              <a:ext cx="16848" cy="34820"/>
            </a:xfrm>
            <a:custGeom>
              <a:avLst/>
              <a:gdLst>
                <a:gd name="T0" fmla="*/ 0 w 17"/>
                <a:gd name="T1" fmla="*/ 0 h 35"/>
                <a:gd name="T2" fmla="*/ 0 w 17"/>
                <a:gd name="T3" fmla="*/ 35 h 35"/>
                <a:gd name="T4" fmla="*/ 17 w 17"/>
                <a:gd name="T5" fmla="*/ 18 h 35"/>
                <a:gd name="T6" fmla="*/ 0 w 17"/>
                <a:gd name="T7" fmla="*/ 0 h 35"/>
              </a:gdLst>
              <a:ahLst/>
              <a:cxnLst>
                <a:cxn ang="0">
                  <a:pos x="T0" y="T1"/>
                </a:cxn>
                <a:cxn ang="0">
                  <a:pos x="T2" y="T3"/>
                </a:cxn>
                <a:cxn ang="0">
                  <a:pos x="T4" y="T5"/>
                </a:cxn>
                <a:cxn ang="0">
                  <a:pos x="T6" y="T7"/>
                </a:cxn>
              </a:cxnLst>
              <a:rect l="0" t="0" r="r" b="b"/>
              <a:pathLst>
                <a:path w="17" h="35">
                  <a:moveTo>
                    <a:pt x="0" y="0"/>
                  </a:moveTo>
                  <a:cubicBezTo>
                    <a:pt x="0" y="35"/>
                    <a:pt x="0" y="35"/>
                    <a:pt x="0" y="35"/>
                  </a:cubicBezTo>
                  <a:cubicBezTo>
                    <a:pt x="10" y="35"/>
                    <a:pt x="17" y="27"/>
                    <a:pt x="17" y="18"/>
                  </a:cubicBezTo>
                  <a:cubicBezTo>
                    <a:pt x="17" y="8"/>
                    <a:pt x="10" y="0"/>
                    <a:pt x="0" y="0"/>
                  </a:cubicBezTo>
                  <a:close/>
                </a:path>
              </a:pathLst>
            </a:custGeom>
            <a:solidFill>
              <a:srgbClr val="EFAFA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09" name="îś1ïḑê"/>
            <p:cNvSpPr/>
            <p:nvPr/>
          </p:nvSpPr>
          <p:spPr bwMode="auto">
            <a:xfrm>
              <a:off x="6116980" y="5287330"/>
              <a:ext cx="59530" cy="119622"/>
            </a:xfrm>
            <a:custGeom>
              <a:avLst/>
              <a:gdLst>
                <a:gd name="T0" fmla="*/ 0 w 59"/>
                <a:gd name="T1" fmla="*/ 0 h 119"/>
                <a:gd name="T2" fmla="*/ 0 w 59"/>
                <a:gd name="T3" fmla="*/ 119 h 119"/>
                <a:gd name="T4" fmla="*/ 59 w 59"/>
                <a:gd name="T5" fmla="*/ 60 h 119"/>
                <a:gd name="T6" fmla="*/ 0 w 59"/>
                <a:gd name="T7" fmla="*/ 0 h 119"/>
              </a:gdLst>
              <a:ahLst/>
              <a:cxnLst>
                <a:cxn ang="0">
                  <a:pos x="T0" y="T1"/>
                </a:cxn>
                <a:cxn ang="0">
                  <a:pos x="T2" y="T3"/>
                </a:cxn>
                <a:cxn ang="0">
                  <a:pos x="T4" y="T5"/>
                </a:cxn>
                <a:cxn ang="0">
                  <a:pos x="T6" y="T7"/>
                </a:cxn>
              </a:cxnLst>
              <a:rect l="0" t="0" r="r" b="b"/>
              <a:pathLst>
                <a:path w="59" h="119">
                  <a:moveTo>
                    <a:pt x="0" y="0"/>
                  </a:moveTo>
                  <a:cubicBezTo>
                    <a:pt x="0" y="119"/>
                    <a:pt x="0" y="119"/>
                    <a:pt x="0" y="119"/>
                  </a:cubicBezTo>
                  <a:cubicBezTo>
                    <a:pt x="33" y="119"/>
                    <a:pt x="59" y="92"/>
                    <a:pt x="59" y="60"/>
                  </a:cubicBezTo>
                  <a:cubicBezTo>
                    <a:pt x="59" y="27"/>
                    <a:pt x="33" y="0"/>
                    <a:pt x="0" y="0"/>
                  </a:cubicBezTo>
                  <a:close/>
                </a:path>
              </a:pathLst>
            </a:custGeom>
            <a:solidFill>
              <a:srgbClr val="F7C1B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0" name="íş1íḍè"/>
            <p:cNvSpPr/>
            <p:nvPr/>
          </p:nvSpPr>
          <p:spPr bwMode="auto">
            <a:xfrm>
              <a:off x="6131021" y="5346861"/>
              <a:ext cx="12355" cy="11794"/>
            </a:xfrm>
            <a:prstGeom prst="ellipse">
              <a:avLst/>
            </a:prstGeom>
            <a:solidFill>
              <a:srgbClr val="41171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1" name="iṡļíḑe"/>
            <p:cNvSpPr/>
            <p:nvPr/>
          </p:nvSpPr>
          <p:spPr bwMode="auto">
            <a:xfrm>
              <a:off x="6090585" y="5346861"/>
              <a:ext cx="11232" cy="11794"/>
            </a:xfrm>
            <a:prstGeom prst="ellipse">
              <a:avLst/>
            </a:prstGeom>
            <a:solidFill>
              <a:srgbClr val="41171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2" name="íśliḍè"/>
            <p:cNvSpPr/>
            <p:nvPr/>
          </p:nvSpPr>
          <p:spPr bwMode="auto">
            <a:xfrm>
              <a:off x="6099009" y="5367640"/>
              <a:ext cx="34820" cy="21903"/>
            </a:xfrm>
            <a:custGeom>
              <a:avLst/>
              <a:gdLst>
                <a:gd name="T0" fmla="*/ 1 w 35"/>
                <a:gd name="T1" fmla="*/ 0 h 22"/>
                <a:gd name="T2" fmla="*/ 0 w 35"/>
                <a:gd name="T3" fmla="*/ 5 h 22"/>
                <a:gd name="T4" fmla="*/ 18 w 35"/>
                <a:gd name="T5" fmla="*/ 22 h 22"/>
                <a:gd name="T6" fmla="*/ 35 w 35"/>
                <a:gd name="T7" fmla="*/ 5 h 22"/>
                <a:gd name="T8" fmla="*/ 35 w 35"/>
                <a:gd name="T9" fmla="*/ 0 h 22"/>
                <a:gd name="T10" fmla="*/ 1 w 35"/>
                <a:gd name="T11" fmla="*/ 0 h 22"/>
              </a:gdLst>
              <a:ahLst/>
              <a:cxnLst>
                <a:cxn ang="0">
                  <a:pos x="T0" y="T1"/>
                </a:cxn>
                <a:cxn ang="0">
                  <a:pos x="T2" y="T3"/>
                </a:cxn>
                <a:cxn ang="0">
                  <a:pos x="T4" y="T5"/>
                </a:cxn>
                <a:cxn ang="0">
                  <a:pos x="T6" y="T7"/>
                </a:cxn>
                <a:cxn ang="0">
                  <a:pos x="T8" y="T9"/>
                </a:cxn>
                <a:cxn ang="0">
                  <a:pos x="T10" y="T11"/>
                </a:cxn>
              </a:cxnLst>
              <a:rect l="0" t="0" r="r" b="b"/>
              <a:pathLst>
                <a:path w="35" h="22">
                  <a:moveTo>
                    <a:pt x="1" y="0"/>
                  </a:moveTo>
                  <a:cubicBezTo>
                    <a:pt x="0" y="2"/>
                    <a:pt x="0" y="3"/>
                    <a:pt x="0" y="5"/>
                  </a:cubicBezTo>
                  <a:cubicBezTo>
                    <a:pt x="0" y="14"/>
                    <a:pt x="8" y="22"/>
                    <a:pt x="18" y="22"/>
                  </a:cubicBezTo>
                  <a:cubicBezTo>
                    <a:pt x="28" y="22"/>
                    <a:pt x="35" y="14"/>
                    <a:pt x="35" y="5"/>
                  </a:cubicBezTo>
                  <a:cubicBezTo>
                    <a:pt x="35" y="3"/>
                    <a:pt x="35" y="2"/>
                    <a:pt x="35" y="0"/>
                  </a:cubicBezTo>
                  <a:lnTo>
                    <a:pt x="1" y="0"/>
                  </a:lnTo>
                  <a:close/>
                </a:path>
              </a:pathLst>
            </a:custGeom>
            <a:solidFill>
              <a:srgbClr val="41171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3" name="íṥ1íḓe"/>
            <p:cNvSpPr/>
            <p:nvPr/>
          </p:nvSpPr>
          <p:spPr bwMode="auto">
            <a:xfrm>
              <a:off x="6141130" y="5363709"/>
              <a:ext cx="15164" cy="15164"/>
            </a:xfrm>
            <a:prstGeom prst="ellipse">
              <a:avLst/>
            </a:prstGeom>
            <a:solidFill>
              <a:srgbClr val="FF8F9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4" name="ïşļiḓe"/>
            <p:cNvSpPr/>
            <p:nvPr/>
          </p:nvSpPr>
          <p:spPr bwMode="auto">
            <a:xfrm>
              <a:off x="6077668" y="5363709"/>
              <a:ext cx="15164" cy="15164"/>
            </a:xfrm>
            <a:prstGeom prst="ellipse">
              <a:avLst/>
            </a:prstGeom>
            <a:solidFill>
              <a:srgbClr val="FF8F9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5" name="ísľiḑè"/>
            <p:cNvSpPr/>
            <p:nvPr/>
          </p:nvSpPr>
          <p:spPr bwMode="auto">
            <a:xfrm>
              <a:off x="6033301" y="5274413"/>
              <a:ext cx="162866" cy="189823"/>
            </a:xfrm>
            <a:custGeom>
              <a:avLst/>
              <a:gdLst>
                <a:gd name="T0" fmla="*/ 83 w 162"/>
                <a:gd name="T1" fmla="*/ 0 h 189"/>
                <a:gd name="T2" fmla="*/ 11 w 162"/>
                <a:gd name="T3" fmla="*/ 63 h 189"/>
                <a:gd name="T4" fmla="*/ 0 w 162"/>
                <a:gd name="T5" fmla="*/ 189 h 189"/>
                <a:gd name="T6" fmla="*/ 33 w 162"/>
                <a:gd name="T7" fmla="*/ 189 h 189"/>
                <a:gd name="T8" fmla="*/ 33 w 162"/>
                <a:gd name="T9" fmla="*/ 104 h 189"/>
                <a:gd name="T10" fmla="*/ 71 w 162"/>
                <a:gd name="T11" fmla="*/ 39 h 189"/>
                <a:gd name="T12" fmla="*/ 93 w 162"/>
                <a:gd name="T13" fmla="*/ 56 h 189"/>
                <a:gd name="T14" fmla="*/ 90 w 162"/>
                <a:gd name="T15" fmla="*/ 43 h 189"/>
                <a:gd name="T16" fmla="*/ 114 w 162"/>
                <a:gd name="T17" fmla="*/ 64 h 189"/>
                <a:gd name="T18" fmla="*/ 112 w 162"/>
                <a:gd name="T19" fmla="*/ 47 h 189"/>
                <a:gd name="T20" fmla="*/ 133 w 162"/>
                <a:gd name="T21" fmla="*/ 104 h 189"/>
                <a:gd name="T22" fmla="*/ 133 w 162"/>
                <a:gd name="T23" fmla="*/ 189 h 189"/>
                <a:gd name="T24" fmla="*/ 162 w 162"/>
                <a:gd name="T25" fmla="*/ 189 h 189"/>
                <a:gd name="T26" fmla="*/ 155 w 162"/>
                <a:gd name="T27" fmla="*/ 63 h 189"/>
                <a:gd name="T28" fmla="*/ 83 w 162"/>
                <a:gd name="T29"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2" h="189">
                  <a:moveTo>
                    <a:pt x="83" y="0"/>
                  </a:moveTo>
                  <a:cubicBezTo>
                    <a:pt x="36" y="0"/>
                    <a:pt x="16" y="37"/>
                    <a:pt x="11" y="63"/>
                  </a:cubicBezTo>
                  <a:cubicBezTo>
                    <a:pt x="5" y="92"/>
                    <a:pt x="0" y="189"/>
                    <a:pt x="0" y="189"/>
                  </a:cubicBezTo>
                  <a:cubicBezTo>
                    <a:pt x="33" y="189"/>
                    <a:pt x="33" y="189"/>
                    <a:pt x="33" y="189"/>
                  </a:cubicBezTo>
                  <a:cubicBezTo>
                    <a:pt x="33" y="189"/>
                    <a:pt x="33" y="175"/>
                    <a:pt x="33" y="104"/>
                  </a:cubicBezTo>
                  <a:cubicBezTo>
                    <a:pt x="33" y="55"/>
                    <a:pt x="57" y="42"/>
                    <a:pt x="71" y="39"/>
                  </a:cubicBezTo>
                  <a:cubicBezTo>
                    <a:pt x="74" y="46"/>
                    <a:pt x="80" y="53"/>
                    <a:pt x="93" y="56"/>
                  </a:cubicBezTo>
                  <a:cubicBezTo>
                    <a:pt x="93" y="56"/>
                    <a:pt x="90" y="50"/>
                    <a:pt x="90" y="43"/>
                  </a:cubicBezTo>
                  <a:cubicBezTo>
                    <a:pt x="90" y="43"/>
                    <a:pt x="94" y="61"/>
                    <a:pt x="114" y="64"/>
                  </a:cubicBezTo>
                  <a:cubicBezTo>
                    <a:pt x="114" y="64"/>
                    <a:pt x="111" y="56"/>
                    <a:pt x="112" y="47"/>
                  </a:cubicBezTo>
                  <a:cubicBezTo>
                    <a:pt x="123" y="56"/>
                    <a:pt x="133" y="72"/>
                    <a:pt x="133" y="104"/>
                  </a:cubicBezTo>
                  <a:cubicBezTo>
                    <a:pt x="133" y="175"/>
                    <a:pt x="133" y="189"/>
                    <a:pt x="133" y="189"/>
                  </a:cubicBezTo>
                  <a:cubicBezTo>
                    <a:pt x="162" y="189"/>
                    <a:pt x="162" y="189"/>
                    <a:pt x="162" y="189"/>
                  </a:cubicBezTo>
                  <a:cubicBezTo>
                    <a:pt x="162" y="189"/>
                    <a:pt x="160" y="92"/>
                    <a:pt x="155" y="63"/>
                  </a:cubicBezTo>
                  <a:cubicBezTo>
                    <a:pt x="150" y="35"/>
                    <a:pt x="129" y="0"/>
                    <a:pt x="83" y="0"/>
                  </a:cubicBezTo>
                  <a:close/>
                </a:path>
              </a:pathLst>
            </a:custGeom>
            <a:solidFill>
              <a:srgbClr val="41171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6" name="isḻïḑè"/>
            <p:cNvSpPr/>
            <p:nvPr/>
          </p:nvSpPr>
          <p:spPr bwMode="auto">
            <a:xfrm>
              <a:off x="6106871" y="5379995"/>
              <a:ext cx="19095" cy="9547"/>
            </a:xfrm>
            <a:custGeom>
              <a:avLst/>
              <a:gdLst>
                <a:gd name="T0" fmla="*/ 0 w 19"/>
                <a:gd name="T1" fmla="*/ 7 h 10"/>
                <a:gd name="T2" fmla="*/ 10 w 19"/>
                <a:gd name="T3" fmla="*/ 10 h 10"/>
                <a:gd name="T4" fmla="*/ 19 w 19"/>
                <a:gd name="T5" fmla="*/ 7 h 10"/>
                <a:gd name="T6" fmla="*/ 10 w 19"/>
                <a:gd name="T7" fmla="*/ 0 h 10"/>
                <a:gd name="T8" fmla="*/ 0 w 19"/>
                <a:gd name="T9" fmla="*/ 7 h 10"/>
              </a:gdLst>
              <a:ahLst/>
              <a:cxnLst>
                <a:cxn ang="0">
                  <a:pos x="T0" y="T1"/>
                </a:cxn>
                <a:cxn ang="0">
                  <a:pos x="T2" y="T3"/>
                </a:cxn>
                <a:cxn ang="0">
                  <a:pos x="T4" y="T5"/>
                </a:cxn>
                <a:cxn ang="0">
                  <a:pos x="T6" y="T7"/>
                </a:cxn>
                <a:cxn ang="0">
                  <a:pos x="T8" y="T9"/>
                </a:cxn>
              </a:cxnLst>
              <a:rect l="0" t="0" r="r" b="b"/>
              <a:pathLst>
                <a:path w="19" h="10">
                  <a:moveTo>
                    <a:pt x="0" y="7"/>
                  </a:moveTo>
                  <a:cubicBezTo>
                    <a:pt x="3" y="9"/>
                    <a:pt x="6" y="10"/>
                    <a:pt x="10" y="10"/>
                  </a:cubicBezTo>
                  <a:cubicBezTo>
                    <a:pt x="13" y="10"/>
                    <a:pt x="17" y="9"/>
                    <a:pt x="19" y="7"/>
                  </a:cubicBezTo>
                  <a:cubicBezTo>
                    <a:pt x="18" y="3"/>
                    <a:pt x="14" y="0"/>
                    <a:pt x="10" y="0"/>
                  </a:cubicBezTo>
                  <a:cubicBezTo>
                    <a:pt x="5" y="0"/>
                    <a:pt x="1" y="3"/>
                    <a:pt x="0" y="7"/>
                  </a:cubicBezTo>
                  <a:close/>
                </a:path>
              </a:pathLst>
            </a:custGeom>
            <a:solidFill>
              <a:srgbClr val="FF8F9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7" name="ïṩḻïdè"/>
            <p:cNvSpPr/>
            <p:nvPr/>
          </p:nvSpPr>
          <p:spPr bwMode="auto">
            <a:xfrm>
              <a:off x="6170333" y="5343491"/>
              <a:ext cx="17971" cy="24149"/>
            </a:xfrm>
            <a:custGeom>
              <a:avLst/>
              <a:gdLst>
                <a:gd name="T0" fmla="*/ 6 w 18"/>
                <a:gd name="T1" fmla="*/ 1 h 24"/>
                <a:gd name="T2" fmla="*/ 0 w 18"/>
                <a:gd name="T3" fmla="*/ 3 h 24"/>
                <a:gd name="T4" fmla="*/ 3 w 18"/>
                <a:gd name="T5" fmla="*/ 18 h 24"/>
                <a:gd name="T6" fmla="*/ 3 w 18"/>
                <a:gd name="T7" fmla="*/ 23 h 24"/>
                <a:gd name="T8" fmla="*/ 7 w 18"/>
                <a:gd name="T9" fmla="*/ 23 h 24"/>
                <a:gd name="T10" fmla="*/ 18 w 18"/>
                <a:gd name="T11" fmla="*/ 12 h 24"/>
                <a:gd name="T12" fmla="*/ 6 w 18"/>
                <a:gd name="T13" fmla="*/ 1 h 24"/>
              </a:gdLst>
              <a:ahLst/>
              <a:cxnLst>
                <a:cxn ang="0">
                  <a:pos x="T0" y="T1"/>
                </a:cxn>
                <a:cxn ang="0">
                  <a:pos x="T2" y="T3"/>
                </a:cxn>
                <a:cxn ang="0">
                  <a:pos x="T4" y="T5"/>
                </a:cxn>
                <a:cxn ang="0">
                  <a:pos x="T6" y="T7"/>
                </a:cxn>
                <a:cxn ang="0">
                  <a:pos x="T8" y="T9"/>
                </a:cxn>
                <a:cxn ang="0">
                  <a:pos x="T10" y="T11"/>
                </a:cxn>
                <a:cxn ang="0">
                  <a:pos x="T12" y="T13"/>
                </a:cxn>
              </a:cxnLst>
              <a:rect l="0" t="0" r="r" b="b"/>
              <a:pathLst>
                <a:path w="18" h="24">
                  <a:moveTo>
                    <a:pt x="6" y="1"/>
                  </a:moveTo>
                  <a:cubicBezTo>
                    <a:pt x="4" y="1"/>
                    <a:pt x="2" y="2"/>
                    <a:pt x="0" y="3"/>
                  </a:cubicBezTo>
                  <a:cubicBezTo>
                    <a:pt x="2" y="8"/>
                    <a:pt x="3" y="13"/>
                    <a:pt x="3" y="18"/>
                  </a:cubicBezTo>
                  <a:cubicBezTo>
                    <a:pt x="3" y="20"/>
                    <a:pt x="3" y="21"/>
                    <a:pt x="3" y="23"/>
                  </a:cubicBezTo>
                  <a:cubicBezTo>
                    <a:pt x="4" y="23"/>
                    <a:pt x="6" y="24"/>
                    <a:pt x="7" y="23"/>
                  </a:cubicBezTo>
                  <a:cubicBezTo>
                    <a:pt x="13" y="23"/>
                    <a:pt x="18" y="18"/>
                    <a:pt x="18" y="12"/>
                  </a:cubicBezTo>
                  <a:cubicBezTo>
                    <a:pt x="17" y="5"/>
                    <a:pt x="12" y="0"/>
                    <a:pt x="6" y="1"/>
                  </a:cubicBezTo>
                  <a:close/>
                </a:path>
              </a:pathLst>
            </a:custGeom>
            <a:solidFill>
              <a:srgbClr val="FED0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8" name="íṩḻîḑê"/>
            <p:cNvSpPr/>
            <p:nvPr/>
          </p:nvSpPr>
          <p:spPr bwMode="auto">
            <a:xfrm>
              <a:off x="6045656" y="5343491"/>
              <a:ext cx="16848" cy="24149"/>
            </a:xfrm>
            <a:custGeom>
              <a:avLst/>
              <a:gdLst>
                <a:gd name="T0" fmla="*/ 12 w 17"/>
                <a:gd name="T1" fmla="*/ 1 h 24"/>
                <a:gd name="T2" fmla="*/ 17 w 17"/>
                <a:gd name="T3" fmla="*/ 3 h 24"/>
                <a:gd name="T4" fmla="*/ 15 w 17"/>
                <a:gd name="T5" fmla="*/ 18 h 24"/>
                <a:gd name="T6" fmla="*/ 15 w 17"/>
                <a:gd name="T7" fmla="*/ 23 h 24"/>
                <a:gd name="T8" fmla="*/ 11 w 17"/>
                <a:gd name="T9" fmla="*/ 23 h 24"/>
                <a:gd name="T10" fmla="*/ 0 w 17"/>
                <a:gd name="T11" fmla="*/ 12 h 24"/>
                <a:gd name="T12" fmla="*/ 12 w 17"/>
                <a:gd name="T13" fmla="*/ 1 h 24"/>
              </a:gdLst>
              <a:ahLst/>
              <a:cxnLst>
                <a:cxn ang="0">
                  <a:pos x="T0" y="T1"/>
                </a:cxn>
                <a:cxn ang="0">
                  <a:pos x="T2" y="T3"/>
                </a:cxn>
                <a:cxn ang="0">
                  <a:pos x="T4" y="T5"/>
                </a:cxn>
                <a:cxn ang="0">
                  <a:pos x="T6" y="T7"/>
                </a:cxn>
                <a:cxn ang="0">
                  <a:pos x="T8" y="T9"/>
                </a:cxn>
                <a:cxn ang="0">
                  <a:pos x="T10" y="T11"/>
                </a:cxn>
                <a:cxn ang="0">
                  <a:pos x="T12" y="T13"/>
                </a:cxn>
              </a:cxnLst>
              <a:rect l="0" t="0" r="r" b="b"/>
              <a:pathLst>
                <a:path w="17" h="24">
                  <a:moveTo>
                    <a:pt x="12" y="1"/>
                  </a:moveTo>
                  <a:cubicBezTo>
                    <a:pt x="14" y="1"/>
                    <a:pt x="16" y="2"/>
                    <a:pt x="17" y="3"/>
                  </a:cubicBezTo>
                  <a:cubicBezTo>
                    <a:pt x="16" y="8"/>
                    <a:pt x="15" y="13"/>
                    <a:pt x="15" y="18"/>
                  </a:cubicBezTo>
                  <a:cubicBezTo>
                    <a:pt x="14" y="20"/>
                    <a:pt x="15" y="21"/>
                    <a:pt x="15" y="23"/>
                  </a:cubicBezTo>
                  <a:cubicBezTo>
                    <a:pt x="13" y="23"/>
                    <a:pt x="12" y="24"/>
                    <a:pt x="11" y="23"/>
                  </a:cubicBezTo>
                  <a:cubicBezTo>
                    <a:pt x="4" y="23"/>
                    <a:pt x="0" y="18"/>
                    <a:pt x="0" y="12"/>
                  </a:cubicBezTo>
                  <a:cubicBezTo>
                    <a:pt x="0" y="5"/>
                    <a:pt x="6" y="0"/>
                    <a:pt x="12" y="1"/>
                  </a:cubicBezTo>
                  <a:close/>
                </a:path>
              </a:pathLst>
            </a:custGeom>
            <a:solidFill>
              <a:srgbClr val="FED0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9" name="ïsliḑè"/>
            <p:cNvSpPr/>
            <p:nvPr/>
          </p:nvSpPr>
          <p:spPr bwMode="auto">
            <a:xfrm>
              <a:off x="5947937" y="5492317"/>
              <a:ext cx="334156" cy="228012"/>
            </a:xfrm>
            <a:custGeom>
              <a:avLst/>
              <a:gdLst>
                <a:gd name="T0" fmla="*/ 0 w 332"/>
                <a:gd name="T1" fmla="*/ 0 h 227"/>
                <a:gd name="T2" fmla="*/ 33 w 332"/>
                <a:gd name="T3" fmla="*/ 217 h 227"/>
                <a:gd name="T4" fmla="*/ 45 w 332"/>
                <a:gd name="T5" fmla="*/ 227 h 227"/>
                <a:gd name="T6" fmla="*/ 287 w 332"/>
                <a:gd name="T7" fmla="*/ 227 h 227"/>
                <a:gd name="T8" fmla="*/ 299 w 332"/>
                <a:gd name="T9" fmla="*/ 217 h 227"/>
                <a:gd name="T10" fmla="*/ 332 w 332"/>
                <a:gd name="T11" fmla="*/ 0 h 227"/>
                <a:gd name="T12" fmla="*/ 0 w 332"/>
                <a:gd name="T13" fmla="*/ 0 h 227"/>
              </a:gdLst>
              <a:ahLst/>
              <a:cxnLst>
                <a:cxn ang="0">
                  <a:pos x="T0" y="T1"/>
                </a:cxn>
                <a:cxn ang="0">
                  <a:pos x="T2" y="T3"/>
                </a:cxn>
                <a:cxn ang="0">
                  <a:pos x="T4" y="T5"/>
                </a:cxn>
                <a:cxn ang="0">
                  <a:pos x="T6" y="T7"/>
                </a:cxn>
                <a:cxn ang="0">
                  <a:pos x="T8" y="T9"/>
                </a:cxn>
                <a:cxn ang="0">
                  <a:pos x="T10" y="T11"/>
                </a:cxn>
                <a:cxn ang="0">
                  <a:pos x="T12" y="T13"/>
                </a:cxn>
              </a:cxnLst>
              <a:rect l="0" t="0" r="r" b="b"/>
              <a:pathLst>
                <a:path w="332" h="227">
                  <a:moveTo>
                    <a:pt x="0" y="0"/>
                  </a:moveTo>
                  <a:cubicBezTo>
                    <a:pt x="33" y="217"/>
                    <a:pt x="33" y="217"/>
                    <a:pt x="33" y="217"/>
                  </a:cubicBezTo>
                  <a:cubicBezTo>
                    <a:pt x="34" y="223"/>
                    <a:pt x="39" y="227"/>
                    <a:pt x="45" y="227"/>
                  </a:cubicBezTo>
                  <a:cubicBezTo>
                    <a:pt x="287" y="227"/>
                    <a:pt x="287" y="227"/>
                    <a:pt x="287" y="227"/>
                  </a:cubicBezTo>
                  <a:cubicBezTo>
                    <a:pt x="293" y="227"/>
                    <a:pt x="298" y="223"/>
                    <a:pt x="299" y="217"/>
                  </a:cubicBezTo>
                  <a:cubicBezTo>
                    <a:pt x="332" y="0"/>
                    <a:pt x="332" y="0"/>
                    <a:pt x="332" y="0"/>
                  </a:cubicBezTo>
                  <a:lnTo>
                    <a:pt x="0" y="0"/>
                  </a:lnTo>
                  <a:close/>
                </a:path>
              </a:pathLst>
            </a:custGeom>
            <a:solidFill>
              <a:srgbClr val="9E5A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0" name="ïşļídè"/>
            <p:cNvSpPr/>
            <p:nvPr/>
          </p:nvSpPr>
          <p:spPr bwMode="auto">
            <a:xfrm>
              <a:off x="6114734" y="5492317"/>
              <a:ext cx="167359" cy="228012"/>
            </a:xfrm>
            <a:custGeom>
              <a:avLst/>
              <a:gdLst>
                <a:gd name="T0" fmla="*/ 0 w 166"/>
                <a:gd name="T1" fmla="*/ 0 h 227"/>
                <a:gd name="T2" fmla="*/ 0 w 166"/>
                <a:gd name="T3" fmla="*/ 227 h 227"/>
                <a:gd name="T4" fmla="*/ 121 w 166"/>
                <a:gd name="T5" fmla="*/ 227 h 227"/>
                <a:gd name="T6" fmla="*/ 133 w 166"/>
                <a:gd name="T7" fmla="*/ 217 h 227"/>
                <a:gd name="T8" fmla="*/ 166 w 166"/>
                <a:gd name="T9" fmla="*/ 0 h 227"/>
                <a:gd name="T10" fmla="*/ 0 w 166"/>
                <a:gd name="T11" fmla="*/ 0 h 227"/>
              </a:gdLst>
              <a:ahLst/>
              <a:cxnLst>
                <a:cxn ang="0">
                  <a:pos x="T0" y="T1"/>
                </a:cxn>
                <a:cxn ang="0">
                  <a:pos x="T2" y="T3"/>
                </a:cxn>
                <a:cxn ang="0">
                  <a:pos x="T4" y="T5"/>
                </a:cxn>
                <a:cxn ang="0">
                  <a:pos x="T6" y="T7"/>
                </a:cxn>
                <a:cxn ang="0">
                  <a:pos x="T8" y="T9"/>
                </a:cxn>
                <a:cxn ang="0">
                  <a:pos x="T10" y="T11"/>
                </a:cxn>
              </a:cxnLst>
              <a:rect l="0" t="0" r="r" b="b"/>
              <a:pathLst>
                <a:path w="166" h="227">
                  <a:moveTo>
                    <a:pt x="0" y="0"/>
                  </a:moveTo>
                  <a:cubicBezTo>
                    <a:pt x="0" y="227"/>
                    <a:pt x="0" y="227"/>
                    <a:pt x="0" y="227"/>
                  </a:cubicBezTo>
                  <a:cubicBezTo>
                    <a:pt x="121" y="227"/>
                    <a:pt x="121" y="227"/>
                    <a:pt x="121" y="227"/>
                  </a:cubicBezTo>
                  <a:cubicBezTo>
                    <a:pt x="127" y="227"/>
                    <a:pt x="132" y="223"/>
                    <a:pt x="133" y="217"/>
                  </a:cubicBezTo>
                  <a:cubicBezTo>
                    <a:pt x="166" y="0"/>
                    <a:pt x="166" y="0"/>
                    <a:pt x="166" y="0"/>
                  </a:cubicBezTo>
                  <a:lnTo>
                    <a:pt x="0" y="0"/>
                  </a:lnTo>
                  <a:close/>
                </a:path>
              </a:pathLst>
            </a:custGeom>
            <a:solidFill>
              <a:srgbClr val="954A3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1" name="ïṡḷïdè"/>
            <p:cNvSpPr/>
            <p:nvPr/>
          </p:nvSpPr>
          <p:spPr bwMode="auto">
            <a:xfrm>
              <a:off x="5931650" y="5458059"/>
              <a:ext cx="366168" cy="40436"/>
            </a:xfrm>
            <a:custGeom>
              <a:avLst/>
              <a:gdLst>
                <a:gd name="T0" fmla="*/ 344 w 364"/>
                <a:gd name="T1" fmla="*/ 40 h 40"/>
                <a:gd name="T2" fmla="*/ 20 w 364"/>
                <a:gd name="T3" fmla="*/ 40 h 40"/>
                <a:gd name="T4" fmla="*/ 0 w 364"/>
                <a:gd name="T5" fmla="*/ 20 h 40"/>
                <a:gd name="T6" fmla="*/ 0 w 364"/>
                <a:gd name="T7" fmla="*/ 20 h 40"/>
                <a:gd name="T8" fmla="*/ 20 w 364"/>
                <a:gd name="T9" fmla="*/ 0 h 40"/>
                <a:gd name="T10" fmla="*/ 344 w 364"/>
                <a:gd name="T11" fmla="*/ 0 h 40"/>
                <a:gd name="T12" fmla="*/ 364 w 364"/>
                <a:gd name="T13" fmla="*/ 20 h 40"/>
                <a:gd name="T14" fmla="*/ 364 w 364"/>
                <a:gd name="T15" fmla="*/ 20 h 40"/>
                <a:gd name="T16" fmla="*/ 344 w 364"/>
                <a:gd name="T1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4" h="40">
                  <a:moveTo>
                    <a:pt x="344" y="40"/>
                  </a:moveTo>
                  <a:cubicBezTo>
                    <a:pt x="20" y="40"/>
                    <a:pt x="20" y="40"/>
                    <a:pt x="20" y="40"/>
                  </a:cubicBezTo>
                  <a:cubicBezTo>
                    <a:pt x="9" y="40"/>
                    <a:pt x="0" y="31"/>
                    <a:pt x="0" y="20"/>
                  </a:cubicBezTo>
                  <a:cubicBezTo>
                    <a:pt x="0" y="20"/>
                    <a:pt x="0" y="20"/>
                    <a:pt x="0" y="20"/>
                  </a:cubicBezTo>
                  <a:cubicBezTo>
                    <a:pt x="0" y="9"/>
                    <a:pt x="9" y="0"/>
                    <a:pt x="20" y="0"/>
                  </a:cubicBezTo>
                  <a:cubicBezTo>
                    <a:pt x="344" y="0"/>
                    <a:pt x="344" y="0"/>
                    <a:pt x="344" y="0"/>
                  </a:cubicBezTo>
                  <a:cubicBezTo>
                    <a:pt x="355" y="0"/>
                    <a:pt x="364" y="9"/>
                    <a:pt x="364" y="20"/>
                  </a:cubicBezTo>
                  <a:cubicBezTo>
                    <a:pt x="364" y="20"/>
                    <a:pt x="364" y="20"/>
                    <a:pt x="364" y="20"/>
                  </a:cubicBezTo>
                  <a:cubicBezTo>
                    <a:pt x="364" y="31"/>
                    <a:pt x="355" y="40"/>
                    <a:pt x="344" y="40"/>
                  </a:cubicBezTo>
                  <a:close/>
                </a:path>
              </a:pathLst>
            </a:custGeom>
            <a:solidFill>
              <a:srgbClr val="77392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2" name="íṥḻïḍè"/>
            <p:cNvSpPr/>
            <p:nvPr/>
          </p:nvSpPr>
          <p:spPr bwMode="auto">
            <a:xfrm>
              <a:off x="6182127" y="5461990"/>
              <a:ext cx="64585" cy="95473"/>
            </a:xfrm>
            <a:custGeom>
              <a:avLst/>
              <a:gdLst>
                <a:gd name="T0" fmla="*/ 64 w 64"/>
                <a:gd name="T1" fmla="*/ 63 h 95"/>
                <a:gd name="T2" fmla="*/ 32 w 64"/>
                <a:gd name="T3" fmla="*/ 95 h 95"/>
                <a:gd name="T4" fmla="*/ 0 w 64"/>
                <a:gd name="T5" fmla="*/ 63 h 95"/>
                <a:gd name="T6" fmla="*/ 32 w 64"/>
                <a:gd name="T7" fmla="*/ 0 h 95"/>
                <a:gd name="T8" fmla="*/ 64 w 64"/>
                <a:gd name="T9" fmla="*/ 63 h 95"/>
              </a:gdLst>
              <a:ahLst/>
              <a:cxnLst>
                <a:cxn ang="0">
                  <a:pos x="T0" y="T1"/>
                </a:cxn>
                <a:cxn ang="0">
                  <a:pos x="T2" y="T3"/>
                </a:cxn>
                <a:cxn ang="0">
                  <a:pos x="T4" y="T5"/>
                </a:cxn>
                <a:cxn ang="0">
                  <a:pos x="T6" y="T7"/>
                </a:cxn>
                <a:cxn ang="0">
                  <a:pos x="T8" y="T9"/>
                </a:cxn>
              </a:cxnLst>
              <a:rect l="0" t="0" r="r" b="b"/>
              <a:pathLst>
                <a:path w="64" h="95">
                  <a:moveTo>
                    <a:pt x="64" y="63"/>
                  </a:moveTo>
                  <a:cubicBezTo>
                    <a:pt x="64" y="81"/>
                    <a:pt x="50" y="95"/>
                    <a:pt x="32" y="95"/>
                  </a:cubicBezTo>
                  <a:cubicBezTo>
                    <a:pt x="14" y="95"/>
                    <a:pt x="0" y="81"/>
                    <a:pt x="0" y="63"/>
                  </a:cubicBezTo>
                  <a:cubicBezTo>
                    <a:pt x="0" y="46"/>
                    <a:pt x="32" y="0"/>
                    <a:pt x="32" y="0"/>
                  </a:cubicBezTo>
                  <a:cubicBezTo>
                    <a:pt x="32" y="0"/>
                    <a:pt x="64" y="46"/>
                    <a:pt x="64" y="6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3" name="išḷiḓè"/>
            <p:cNvSpPr/>
            <p:nvPr/>
          </p:nvSpPr>
          <p:spPr bwMode="auto">
            <a:xfrm>
              <a:off x="6082722" y="5461990"/>
              <a:ext cx="64585" cy="95473"/>
            </a:xfrm>
            <a:custGeom>
              <a:avLst/>
              <a:gdLst>
                <a:gd name="T0" fmla="*/ 64 w 64"/>
                <a:gd name="T1" fmla="*/ 63 h 95"/>
                <a:gd name="T2" fmla="*/ 32 w 64"/>
                <a:gd name="T3" fmla="*/ 95 h 95"/>
                <a:gd name="T4" fmla="*/ 0 w 64"/>
                <a:gd name="T5" fmla="*/ 63 h 95"/>
                <a:gd name="T6" fmla="*/ 32 w 64"/>
                <a:gd name="T7" fmla="*/ 0 h 95"/>
                <a:gd name="T8" fmla="*/ 64 w 64"/>
                <a:gd name="T9" fmla="*/ 63 h 95"/>
              </a:gdLst>
              <a:ahLst/>
              <a:cxnLst>
                <a:cxn ang="0">
                  <a:pos x="T0" y="T1"/>
                </a:cxn>
                <a:cxn ang="0">
                  <a:pos x="T2" y="T3"/>
                </a:cxn>
                <a:cxn ang="0">
                  <a:pos x="T4" y="T5"/>
                </a:cxn>
                <a:cxn ang="0">
                  <a:pos x="T6" y="T7"/>
                </a:cxn>
                <a:cxn ang="0">
                  <a:pos x="T8" y="T9"/>
                </a:cxn>
              </a:cxnLst>
              <a:rect l="0" t="0" r="r" b="b"/>
              <a:pathLst>
                <a:path w="64" h="95">
                  <a:moveTo>
                    <a:pt x="64" y="63"/>
                  </a:moveTo>
                  <a:cubicBezTo>
                    <a:pt x="64" y="81"/>
                    <a:pt x="50" y="95"/>
                    <a:pt x="32" y="95"/>
                  </a:cubicBezTo>
                  <a:cubicBezTo>
                    <a:pt x="14" y="95"/>
                    <a:pt x="0" y="81"/>
                    <a:pt x="0" y="63"/>
                  </a:cubicBezTo>
                  <a:cubicBezTo>
                    <a:pt x="0" y="46"/>
                    <a:pt x="32" y="0"/>
                    <a:pt x="32" y="0"/>
                  </a:cubicBezTo>
                  <a:cubicBezTo>
                    <a:pt x="32" y="0"/>
                    <a:pt x="64" y="46"/>
                    <a:pt x="64" y="6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4" name="íṣļíḋè"/>
            <p:cNvSpPr/>
            <p:nvPr/>
          </p:nvSpPr>
          <p:spPr bwMode="auto">
            <a:xfrm>
              <a:off x="5983318" y="5461990"/>
              <a:ext cx="64023" cy="95473"/>
            </a:xfrm>
            <a:custGeom>
              <a:avLst/>
              <a:gdLst>
                <a:gd name="T0" fmla="*/ 64 w 64"/>
                <a:gd name="T1" fmla="*/ 63 h 95"/>
                <a:gd name="T2" fmla="*/ 32 w 64"/>
                <a:gd name="T3" fmla="*/ 95 h 95"/>
                <a:gd name="T4" fmla="*/ 0 w 64"/>
                <a:gd name="T5" fmla="*/ 63 h 95"/>
                <a:gd name="T6" fmla="*/ 32 w 64"/>
                <a:gd name="T7" fmla="*/ 0 h 95"/>
                <a:gd name="T8" fmla="*/ 64 w 64"/>
                <a:gd name="T9" fmla="*/ 63 h 95"/>
              </a:gdLst>
              <a:ahLst/>
              <a:cxnLst>
                <a:cxn ang="0">
                  <a:pos x="T0" y="T1"/>
                </a:cxn>
                <a:cxn ang="0">
                  <a:pos x="T2" y="T3"/>
                </a:cxn>
                <a:cxn ang="0">
                  <a:pos x="T4" y="T5"/>
                </a:cxn>
                <a:cxn ang="0">
                  <a:pos x="T6" y="T7"/>
                </a:cxn>
                <a:cxn ang="0">
                  <a:pos x="T8" y="T9"/>
                </a:cxn>
              </a:cxnLst>
              <a:rect l="0" t="0" r="r" b="b"/>
              <a:pathLst>
                <a:path w="64" h="95">
                  <a:moveTo>
                    <a:pt x="64" y="63"/>
                  </a:moveTo>
                  <a:cubicBezTo>
                    <a:pt x="64" y="81"/>
                    <a:pt x="50" y="95"/>
                    <a:pt x="32" y="95"/>
                  </a:cubicBezTo>
                  <a:cubicBezTo>
                    <a:pt x="14" y="95"/>
                    <a:pt x="0" y="81"/>
                    <a:pt x="0" y="63"/>
                  </a:cubicBezTo>
                  <a:cubicBezTo>
                    <a:pt x="0" y="46"/>
                    <a:pt x="32" y="0"/>
                    <a:pt x="32" y="0"/>
                  </a:cubicBezTo>
                  <a:cubicBezTo>
                    <a:pt x="32" y="0"/>
                    <a:pt x="64" y="46"/>
                    <a:pt x="64" y="6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5" name="iSļídé"/>
            <p:cNvSpPr/>
            <p:nvPr/>
          </p:nvSpPr>
          <p:spPr bwMode="auto">
            <a:xfrm>
              <a:off x="6114734" y="5461990"/>
              <a:ext cx="32573" cy="95473"/>
            </a:xfrm>
            <a:custGeom>
              <a:avLst/>
              <a:gdLst>
                <a:gd name="T0" fmla="*/ 0 w 32"/>
                <a:gd name="T1" fmla="*/ 0 h 95"/>
                <a:gd name="T2" fmla="*/ 0 w 32"/>
                <a:gd name="T3" fmla="*/ 95 h 95"/>
                <a:gd name="T4" fmla="*/ 32 w 32"/>
                <a:gd name="T5" fmla="*/ 63 h 95"/>
                <a:gd name="T6" fmla="*/ 0 w 32"/>
                <a:gd name="T7" fmla="*/ 0 h 95"/>
              </a:gdLst>
              <a:ahLst/>
              <a:cxnLst>
                <a:cxn ang="0">
                  <a:pos x="T0" y="T1"/>
                </a:cxn>
                <a:cxn ang="0">
                  <a:pos x="T2" y="T3"/>
                </a:cxn>
                <a:cxn ang="0">
                  <a:pos x="T4" y="T5"/>
                </a:cxn>
                <a:cxn ang="0">
                  <a:pos x="T6" y="T7"/>
                </a:cxn>
              </a:cxnLst>
              <a:rect l="0" t="0" r="r" b="b"/>
              <a:pathLst>
                <a:path w="32" h="95">
                  <a:moveTo>
                    <a:pt x="0" y="0"/>
                  </a:moveTo>
                  <a:cubicBezTo>
                    <a:pt x="0" y="95"/>
                    <a:pt x="0" y="95"/>
                    <a:pt x="0" y="95"/>
                  </a:cubicBezTo>
                  <a:cubicBezTo>
                    <a:pt x="18" y="95"/>
                    <a:pt x="32" y="81"/>
                    <a:pt x="32" y="63"/>
                  </a:cubicBezTo>
                  <a:cubicBezTo>
                    <a:pt x="32" y="46"/>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6" name="îṩľídê"/>
            <p:cNvSpPr/>
            <p:nvPr/>
          </p:nvSpPr>
          <p:spPr bwMode="auto">
            <a:xfrm>
              <a:off x="6214700" y="5461990"/>
              <a:ext cx="32012" cy="95473"/>
            </a:xfrm>
            <a:custGeom>
              <a:avLst/>
              <a:gdLst>
                <a:gd name="T0" fmla="*/ 0 w 32"/>
                <a:gd name="T1" fmla="*/ 0 h 95"/>
                <a:gd name="T2" fmla="*/ 0 w 32"/>
                <a:gd name="T3" fmla="*/ 95 h 95"/>
                <a:gd name="T4" fmla="*/ 32 w 32"/>
                <a:gd name="T5" fmla="*/ 63 h 95"/>
                <a:gd name="T6" fmla="*/ 0 w 32"/>
                <a:gd name="T7" fmla="*/ 0 h 95"/>
              </a:gdLst>
              <a:ahLst/>
              <a:cxnLst>
                <a:cxn ang="0">
                  <a:pos x="T0" y="T1"/>
                </a:cxn>
                <a:cxn ang="0">
                  <a:pos x="T2" y="T3"/>
                </a:cxn>
                <a:cxn ang="0">
                  <a:pos x="T4" y="T5"/>
                </a:cxn>
                <a:cxn ang="0">
                  <a:pos x="T6" y="T7"/>
                </a:cxn>
              </a:cxnLst>
              <a:rect l="0" t="0" r="r" b="b"/>
              <a:pathLst>
                <a:path w="32" h="95">
                  <a:moveTo>
                    <a:pt x="0" y="0"/>
                  </a:moveTo>
                  <a:cubicBezTo>
                    <a:pt x="0" y="95"/>
                    <a:pt x="0" y="95"/>
                    <a:pt x="0" y="95"/>
                  </a:cubicBezTo>
                  <a:cubicBezTo>
                    <a:pt x="18" y="95"/>
                    <a:pt x="32" y="81"/>
                    <a:pt x="32" y="63"/>
                  </a:cubicBezTo>
                  <a:cubicBezTo>
                    <a:pt x="32" y="46"/>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7" name="îṥlîḋe"/>
            <p:cNvSpPr/>
            <p:nvPr/>
          </p:nvSpPr>
          <p:spPr bwMode="auto">
            <a:xfrm>
              <a:off x="6015330" y="5461990"/>
              <a:ext cx="32012" cy="95473"/>
            </a:xfrm>
            <a:custGeom>
              <a:avLst/>
              <a:gdLst>
                <a:gd name="T0" fmla="*/ 0 w 32"/>
                <a:gd name="T1" fmla="*/ 0 h 95"/>
                <a:gd name="T2" fmla="*/ 0 w 32"/>
                <a:gd name="T3" fmla="*/ 95 h 95"/>
                <a:gd name="T4" fmla="*/ 32 w 32"/>
                <a:gd name="T5" fmla="*/ 63 h 95"/>
                <a:gd name="T6" fmla="*/ 0 w 32"/>
                <a:gd name="T7" fmla="*/ 0 h 95"/>
              </a:gdLst>
              <a:ahLst/>
              <a:cxnLst>
                <a:cxn ang="0">
                  <a:pos x="T0" y="T1"/>
                </a:cxn>
                <a:cxn ang="0">
                  <a:pos x="T2" y="T3"/>
                </a:cxn>
                <a:cxn ang="0">
                  <a:pos x="T4" y="T5"/>
                </a:cxn>
                <a:cxn ang="0">
                  <a:pos x="T6" y="T7"/>
                </a:cxn>
              </a:cxnLst>
              <a:rect l="0" t="0" r="r" b="b"/>
              <a:pathLst>
                <a:path w="32" h="95">
                  <a:moveTo>
                    <a:pt x="0" y="0"/>
                  </a:moveTo>
                  <a:cubicBezTo>
                    <a:pt x="0" y="95"/>
                    <a:pt x="0" y="95"/>
                    <a:pt x="0" y="95"/>
                  </a:cubicBezTo>
                  <a:cubicBezTo>
                    <a:pt x="18" y="95"/>
                    <a:pt x="32" y="81"/>
                    <a:pt x="32" y="63"/>
                  </a:cubicBezTo>
                  <a:cubicBezTo>
                    <a:pt x="32" y="46"/>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8" name="isḷïḓé"/>
            <p:cNvSpPr/>
            <p:nvPr/>
          </p:nvSpPr>
          <p:spPr bwMode="auto">
            <a:xfrm>
              <a:off x="6201221" y="5446265"/>
              <a:ext cx="26396" cy="2695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9" name="îŝ1idè"/>
            <p:cNvSpPr/>
            <p:nvPr/>
          </p:nvSpPr>
          <p:spPr bwMode="auto">
            <a:xfrm>
              <a:off x="6101817" y="5446265"/>
              <a:ext cx="26396" cy="2695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0" name="ïṩ1íḑe"/>
            <p:cNvSpPr/>
            <p:nvPr/>
          </p:nvSpPr>
          <p:spPr bwMode="auto">
            <a:xfrm>
              <a:off x="6002412" y="5446265"/>
              <a:ext cx="25834" cy="26957"/>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1" name="ïşľídê"/>
            <p:cNvSpPr/>
            <p:nvPr/>
          </p:nvSpPr>
          <p:spPr bwMode="auto">
            <a:xfrm>
              <a:off x="5963100" y="5593968"/>
              <a:ext cx="303829" cy="38751"/>
            </a:xfrm>
            <a:custGeom>
              <a:avLst/>
              <a:gdLst>
                <a:gd name="T0" fmla="*/ 530 w 541"/>
                <a:gd name="T1" fmla="*/ 69 h 69"/>
                <a:gd name="T2" fmla="*/ 541 w 541"/>
                <a:gd name="T3" fmla="*/ 0 h 69"/>
                <a:gd name="T4" fmla="*/ 0 w 541"/>
                <a:gd name="T5" fmla="*/ 0 h 69"/>
                <a:gd name="T6" fmla="*/ 11 w 541"/>
                <a:gd name="T7" fmla="*/ 69 h 69"/>
                <a:gd name="T8" fmla="*/ 530 w 541"/>
                <a:gd name="T9" fmla="*/ 69 h 69"/>
              </a:gdLst>
              <a:ahLst/>
              <a:cxnLst>
                <a:cxn ang="0">
                  <a:pos x="T0" y="T1"/>
                </a:cxn>
                <a:cxn ang="0">
                  <a:pos x="T2" y="T3"/>
                </a:cxn>
                <a:cxn ang="0">
                  <a:pos x="T4" y="T5"/>
                </a:cxn>
                <a:cxn ang="0">
                  <a:pos x="T6" y="T7"/>
                </a:cxn>
                <a:cxn ang="0">
                  <a:pos x="T8" y="T9"/>
                </a:cxn>
              </a:cxnLst>
              <a:rect l="0" t="0" r="r" b="b"/>
              <a:pathLst>
                <a:path w="541" h="69">
                  <a:moveTo>
                    <a:pt x="530" y="69"/>
                  </a:moveTo>
                  <a:lnTo>
                    <a:pt x="541" y="0"/>
                  </a:lnTo>
                  <a:lnTo>
                    <a:pt x="0" y="0"/>
                  </a:lnTo>
                  <a:lnTo>
                    <a:pt x="11" y="69"/>
                  </a:lnTo>
                  <a:lnTo>
                    <a:pt x="530" y="69"/>
                  </a:lnTo>
                  <a:close/>
                </a:path>
              </a:pathLst>
            </a:custGeom>
            <a:solidFill>
              <a:srgbClr val="FE557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2" name="ïŝḷiḑè"/>
            <p:cNvSpPr/>
            <p:nvPr/>
          </p:nvSpPr>
          <p:spPr bwMode="auto">
            <a:xfrm>
              <a:off x="6114734" y="5593968"/>
              <a:ext cx="152196" cy="38751"/>
            </a:xfrm>
            <a:custGeom>
              <a:avLst/>
              <a:gdLst>
                <a:gd name="T0" fmla="*/ 0 w 271"/>
                <a:gd name="T1" fmla="*/ 69 h 69"/>
                <a:gd name="T2" fmla="*/ 260 w 271"/>
                <a:gd name="T3" fmla="*/ 69 h 69"/>
                <a:gd name="T4" fmla="*/ 271 w 271"/>
                <a:gd name="T5" fmla="*/ 0 h 69"/>
                <a:gd name="T6" fmla="*/ 0 w 271"/>
                <a:gd name="T7" fmla="*/ 0 h 69"/>
                <a:gd name="T8" fmla="*/ 0 w 271"/>
                <a:gd name="T9" fmla="*/ 69 h 69"/>
              </a:gdLst>
              <a:ahLst/>
              <a:cxnLst>
                <a:cxn ang="0">
                  <a:pos x="T0" y="T1"/>
                </a:cxn>
                <a:cxn ang="0">
                  <a:pos x="T2" y="T3"/>
                </a:cxn>
                <a:cxn ang="0">
                  <a:pos x="T4" y="T5"/>
                </a:cxn>
                <a:cxn ang="0">
                  <a:pos x="T6" y="T7"/>
                </a:cxn>
                <a:cxn ang="0">
                  <a:pos x="T8" y="T9"/>
                </a:cxn>
              </a:cxnLst>
              <a:rect l="0" t="0" r="r" b="b"/>
              <a:pathLst>
                <a:path w="271" h="69">
                  <a:moveTo>
                    <a:pt x="0" y="69"/>
                  </a:moveTo>
                  <a:lnTo>
                    <a:pt x="260" y="69"/>
                  </a:lnTo>
                  <a:lnTo>
                    <a:pt x="271" y="0"/>
                  </a:lnTo>
                  <a:lnTo>
                    <a:pt x="0" y="0"/>
                  </a:lnTo>
                  <a:lnTo>
                    <a:pt x="0" y="69"/>
                  </a:lnTo>
                  <a:close/>
                </a:path>
              </a:pathLst>
            </a:custGeom>
            <a:solidFill>
              <a:srgbClr val="F7417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3" name="iṧlîḍe"/>
            <p:cNvSpPr/>
            <p:nvPr/>
          </p:nvSpPr>
          <p:spPr bwMode="auto">
            <a:xfrm>
              <a:off x="5969278" y="5632718"/>
              <a:ext cx="291474" cy="18533"/>
            </a:xfrm>
            <a:custGeom>
              <a:avLst/>
              <a:gdLst>
                <a:gd name="T0" fmla="*/ 519 w 519"/>
                <a:gd name="T1" fmla="*/ 0 h 33"/>
                <a:gd name="T2" fmla="*/ 0 w 519"/>
                <a:gd name="T3" fmla="*/ 0 h 33"/>
                <a:gd name="T4" fmla="*/ 5 w 519"/>
                <a:gd name="T5" fmla="*/ 33 h 33"/>
                <a:gd name="T6" fmla="*/ 514 w 519"/>
                <a:gd name="T7" fmla="*/ 33 h 33"/>
                <a:gd name="T8" fmla="*/ 519 w 519"/>
                <a:gd name="T9" fmla="*/ 0 h 33"/>
              </a:gdLst>
              <a:ahLst/>
              <a:cxnLst>
                <a:cxn ang="0">
                  <a:pos x="T0" y="T1"/>
                </a:cxn>
                <a:cxn ang="0">
                  <a:pos x="T2" y="T3"/>
                </a:cxn>
                <a:cxn ang="0">
                  <a:pos x="T4" y="T5"/>
                </a:cxn>
                <a:cxn ang="0">
                  <a:pos x="T6" y="T7"/>
                </a:cxn>
                <a:cxn ang="0">
                  <a:pos x="T8" y="T9"/>
                </a:cxn>
              </a:cxnLst>
              <a:rect l="0" t="0" r="r" b="b"/>
              <a:pathLst>
                <a:path w="519" h="33">
                  <a:moveTo>
                    <a:pt x="519" y="0"/>
                  </a:moveTo>
                  <a:lnTo>
                    <a:pt x="0" y="0"/>
                  </a:lnTo>
                  <a:lnTo>
                    <a:pt x="5" y="33"/>
                  </a:lnTo>
                  <a:lnTo>
                    <a:pt x="514" y="33"/>
                  </a:lnTo>
                  <a:lnTo>
                    <a:pt x="519" y="0"/>
                  </a:lnTo>
                  <a:close/>
                </a:path>
              </a:pathLst>
            </a:custGeom>
            <a:solidFill>
              <a:srgbClr val="FF7B9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4" name="îślïḓè"/>
            <p:cNvSpPr/>
            <p:nvPr/>
          </p:nvSpPr>
          <p:spPr bwMode="auto">
            <a:xfrm>
              <a:off x="6114734" y="5632718"/>
              <a:ext cx="146018" cy="18533"/>
            </a:xfrm>
            <a:custGeom>
              <a:avLst/>
              <a:gdLst>
                <a:gd name="T0" fmla="*/ 0 w 260"/>
                <a:gd name="T1" fmla="*/ 33 h 33"/>
                <a:gd name="T2" fmla="*/ 255 w 260"/>
                <a:gd name="T3" fmla="*/ 33 h 33"/>
                <a:gd name="T4" fmla="*/ 260 w 260"/>
                <a:gd name="T5" fmla="*/ 0 h 33"/>
                <a:gd name="T6" fmla="*/ 0 w 260"/>
                <a:gd name="T7" fmla="*/ 0 h 33"/>
                <a:gd name="T8" fmla="*/ 0 w 260"/>
                <a:gd name="T9" fmla="*/ 33 h 33"/>
              </a:gdLst>
              <a:ahLst/>
              <a:cxnLst>
                <a:cxn ang="0">
                  <a:pos x="T0" y="T1"/>
                </a:cxn>
                <a:cxn ang="0">
                  <a:pos x="T2" y="T3"/>
                </a:cxn>
                <a:cxn ang="0">
                  <a:pos x="T4" y="T5"/>
                </a:cxn>
                <a:cxn ang="0">
                  <a:pos x="T6" y="T7"/>
                </a:cxn>
                <a:cxn ang="0">
                  <a:pos x="T8" y="T9"/>
                </a:cxn>
              </a:cxnLst>
              <a:rect l="0" t="0" r="r" b="b"/>
              <a:pathLst>
                <a:path w="260" h="33">
                  <a:moveTo>
                    <a:pt x="0" y="33"/>
                  </a:moveTo>
                  <a:lnTo>
                    <a:pt x="255" y="33"/>
                  </a:lnTo>
                  <a:lnTo>
                    <a:pt x="260" y="0"/>
                  </a:lnTo>
                  <a:lnTo>
                    <a:pt x="0" y="0"/>
                  </a:lnTo>
                  <a:lnTo>
                    <a:pt x="0" y="33"/>
                  </a:lnTo>
                  <a:close/>
                </a:path>
              </a:pathLst>
            </a:custGeom>
            <a:solidFill>
              <a:srgbClr val="FE557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5" name="íṥľiḑé"/>
            <p:cNvSpPr/>
            <p:nvPr/>
          </p:nvSpPr>
          <p:spPr bwMode="auto">
            <a:xfrm>
              <a:off x="6150115" y="5449073"/>
              <a:ext cx="41559" cy="15164"/>
            </a:xfrm>
            <a:custGeom>
              <a:avLst/>
              <a:gdLst>
                <a:gd name="T0" fmla="*/ 34 w 41"/>
                <a:gd name="T1" fmla="*/ 0 h 15"/>
                <a:gd name="T2" fmla="*/ 27 w 41"/>
                <a:gd name="T3" fmla="*/ 4 h 15"/>
                <a:gd name="T4" fmla="*/ 21 w 41"/>
                <a:gd name="T5" fmla="*/ 0 h 15"/>
                <a:gd name="T6" fmla="*/ 14 w 41"/>
                <a:gd name="T7" fmla="*/ 4 h 15"/>
                <a:gd name="T8" fmla="*/ 8 w 41"/>
                <a:gd name="T9" fmla="*/ 0 h 15"/>
                <a:gd name="T10" fmla="*/ 0 w 41"/>
                <a:gd name="T11" fmla="*/ 7 h 15"/>
                <a:gd name="T12" fmla="*/ 8 w 41"/>
                <a:gd name="T13" fmla="*/ 15 h 15"/>
                <a:gd name="T14" fmla="*/ 14 w 41"/>
                <a:gd name="T15" fmla="*/ 11 h 15"/>
                <a:gd name="T16" fmla="*/ 21 w 41"/>
                <a:gd name="T17" fmla="*/ 15 h 15"/>
                <a:gd name="T18" fmla="*/ 27 w 41"/>
                <a:gd name="T19" fmla="*/ 11 h 15"/>
                <a:gd name="T20" fmla="*/ 34 w 41"/>
                <a:gd name="T21" fmla="*/ 15 h 15"/>
                <a:gd name="T22" fmla="*/ 41 w 41"/>
                <a:gd name="T23" fmla="*/ 7 h 15"/>
                <a:gd name="T24" fmla="*/ 34 w 41"/>
                <a:gd name="T25"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15">
                  <a:moveTo>
                    <a:pt x="34" y="0"/>
                  </a:moveTo>
                  <a:cubicBezTo>
                    <a:pt x="31" y="0"/>
                    <a:pt x="28" y="2"/>
                    <a:pt x="27" y="4"/>
                  </a:cubicBezTo>
                  <a:cubicBezTo>
                    <a:pt x="26" y="2"/>
                    <a:pt x="23" y="0"/>
                    <a:pt x="21" y="0"/>
                  </a:cubicBezTo>
                  <a:cubicBezTo>
                    <a:pt x="18" y="0"/>
                    <a:pt x="15" y="2"/>
                    <a:pt x="14" y="4"/>
                  </a:cubicBezTo>
                  <a:cubicBezTo>
                    <a:pt x="13" y="2"/>
                    <a:pt x="10" y="0"/>
                    <a:pt x="8" y="0"/>
                  </a:cubicBezTo>
                  <a:cubicBezTo>
                    <a:pt x="3" y="0"/>
                    <a:pt x="0" y="3"/>
                    <a:pt x="0" y="7"/>
                  </a:cubicBezTo>
                  <a:cubicBezTo>
                    <a:pt x="0" y="12"/>
                    <a:pt x="3" y="15"/>
                    <a:pt x="8" y="15"/>
                  </a:cubicBezTo>
                  <a:cubicBezTo>
                    <a:pt x="10" y="15"/>
                    <a:pt x="13" y="13"/>
                    <a:pt x="14" y="11"/>
                  </a:cubicBezTo>
                  <a:cubicBezTo>
                    <a:pt x="15" y="13"/>
                    <a:pt x="18" y="15"/>
                    <a:pt x="21" y="15"/>
                  </a:cubicBezTo>
                  <a:cubicBezTo>
                    <a:pt x="23" y="15"/>
                    <a:pt x="26" y="13"/>
                    <a:pt x="27" y="11"/>
                  </a:cubicBezTo>
                  <a:cubicBezTo>
                    <a:pt x="28" y="13"/>
                    <a:pt x="31" y="15"/>
                    <a:pt x="34" y="15"/>
                  </a:cubicBezTo>
                  <a:cubicBezTo>
                    <a:pt x="38" y="15"/>
                    <a:pt x="41" y="12"/>
                    <a:pt x="41" y="7"/>
                  </a:cubicBezTo>
                  <a:cubicBezTo>
                    <a:pt x="41" y="3"/>
                    <a:pt x="38" y="0"/>
                    <a:pt x="34" y="0"/>
                  </a:cubicBezTo>
                  <a:close/>
                </a:path>
              </a:pathLst>
            </a:custGeom>
            <a:solidFill>
              <a:srgbClr val="FED0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6" name="îsḻiḓè"/>
            <p:cNvSpPr/>
            <p:nvPr/>
          </p:nvSpPr>
          <p:spPr bwMode="auto">
            <a:xfrm>
              <a:off x="6038355" y="5449073"/>
              <a:ext cx="41559" cy="15164"/>
            </a:xfrm>
            <a:custGeom>
              <a:avLst/>
              <a:gdLst>
                <a:gd name="T0" fmla="*/ 34 w 41"/>
                <a:gd name="T1" fmla="*/ 0 h 15"/>
                <a:gd name="T2" fmla="*/ 27 w 41"/>
                <a:gd name="T3" fmla="*/ 4 h 15"/>
                <a:gd name="T4" fmla="*/ 21 w 41"/>
                <a:gd name="T5" fmla="*/ 0 h 15"/>
                <a:gd name="T6" fmla="*/ 14 w 41"/>
                <a:gd name="T7" fmla="*/ 4 h 15"/>
                <a:gd name="T8" fmla="*/ 7 w 41"/>
                <a:gd name="T9" fmla="*/ 0 h 15"/>
                <a:gd name="T10" fmla="*/ 0 w 41"/>
                <a:gd name="T11" fmla="*/ 7 h 15"/>
                <a:gd name="T12" fmla="*/ 7 w 41"/>
                <a:gd name="T13" fmla="*/ 15 h 15"/>
                <a:gd name="T14" fmla="*/ 14 w 41"/>
                <a:gd name="T15" fmla="*/ 11 h 15"/>
                <a:gd name="T16" fmla="*/ 21 w 41"/>
                <a:gd name="T17" fmla="*/ 15 h 15"/>
                <a:gd name="T18" fmla="*/ 27 w 41"/>
                <a:gd name="T19" fmla="*/ 11 h 15"/>
                <a:gd name="T20" fmla="*/ 34 w 41"/>
                <a:gd name="T21" fmla="*/ 15 h 15"/>
                <a:gd name="T22" fmla="*/ 41 w 41"/>
                <a:gd name="T23" fmla="*/ 7 h 15"/>
                <a:gd name="T24" fmla="*/ 34 w 41"/>
                <a:gd name="T25"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15">
                  <a:moveTo>
                    <a:pt x="34" y="0"/>
                  </a:moveTo>
                  <a:cubicBezTo>
                    <a:pt x="31" y="0"/>
                    <a:pt x="28" y="2"/>
                    <a:pt x="27" y="4"/>
                  </a:cubicBezTo>
                  <a:cubicBezTo>
                    <a:pt x="26" y="2"/>
                    <a:pt x="23" y="0"/>
                    <a:pt x="21" y="0"/>
                  </a:cubicBezTo>
                  <a:cubicBezTo>
                    <a:pt x="18" y="0"/>
                    <a:pt x="15" y="2"/>
                    <a:pt x="14" y="4"/>
                  </a:cubicBezTo>
                  <a:cubicBezTo>
                    <a:pt x="13" y="2"/>
                    <a:pt x="10" y="0"/>
                    <a:pt x="7" y="0"/>
                  </a:cubicBezTo>
                  <a:cubicBezTo>
                    <a:pt x="3" y="0"/>
                    <a:pt x="0" y="3"/>
                    <a:pt x="0" y="7"/>
                  </a:cubicBezTo>
                  <a:cubicBezTo>
                    <a:pt x="0" y="12"/>
                    <a:pt x="3" y="15"/>
                    <a:pt x="7" y="15"/>
                  </a:cubicBezTo>
                  <a:cubicBezTo>
                    <a:pt x="10" y="15"/>
                    <a:pt x="13" y="13"/>
                    <a:pt x="14" y="11"/>
                  </a:cubicBezTo>
                  <a:cubicBezTo>
                    <a:pt x="15" y="13"/>
                    <a:pt x="18" y="15"/>
                    <a:pt x="21" y="15"/>
                  </a:cubicBezTo>
                  <a:cubicBezTo>
                    <a:pt x="23" y="15"/>
                    <a:pt x="26" y="13"/>
                    <a:pt x="27" y="11"/>
                  </a:cubicBezTo>
                  <a:cubicBezTo>
                    <a:pt x="28" y="13"/>
                    <a:pt x="31" y="15"/>
                    <a:pt x="34" y="15"/>
                  </a:cubicBezTo>
                  <a:cubicBezTo>
                    <a:pt x="38" y="15"/>
                    <a:pt x="41" y="12"/>
                    <a:pt x="41" y="7"/>
                  </a:cubicBezTo>
                  <a:cubicBezTo>
                    <a:pt x="41" y="3"/>
                    <a:pt x="38" y="0"/>
                    <a:pt x="34" y="0"/>
                  </a:cubicBezTo>
                  <a:close/>
                </a:path>
              </a:pathLst>
            </a:custGeom>
            <a:solidFill>
              <a:srgbClr val="FED0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7" name="îŝ1îḋe"/>
            <p:cNvSpPr/>
            <p:nvPr/>
          </p:nvSpPr>
          <p:spPr bwMode="auto">
            <a:xfrm>
              <a:off x="5886721" y="4028208"/>
              <a:ext cx="457710" cy="1070423"/>
            </a:xfrm>
            <a:custGeom>
              <a:avLst/>
              <a:gdLst>
                <a:gd name="T0" fmla="*/ 297 w 455"/>
                <a:gd name="T1" fmla="*/ 6 h 1065"/>
                <a:gd name="T2" fmla="*/ 227 w 455"/>
                <a:gd name="T3" fmla="*/ 0 h 1065"/>
                <a:gd name="T4" fmla="*/ 158 w 455"/>
                <a:gd name="T5" fmla="*/ 6 h 1065"/>
                <a:gd name="T6" fmla="*/ 178 w 455"/>
                <a:gd name="T7" fmla="*/ 1065 h 1065"/>
                <a:gd name="T8" fmla="*/ 227 w 455"/>
                <a:gd name="T9" fmla="*/ 1065 h 1065"/>
                <a:gd name="T10" fmla="*/ 228 w 455"/>
                <a:gd name="T11" fmla="*/ 1065 h 1065"/>
                <a:gd name="T12" fmla="*/ 277 w 455"/>
                <a:gd name="T13" fmla="*/ 1065 h 1065"/>
                <a:gd name="T14" fmla="*/ 297 w 455"/>
                <a:gd name="T15" fmla="*/ 6 h 10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5" h="1065">
                  <a:moveTo>
                    <a:pt x="297" y="6"/>
                  </a:moveTo>
                  <a:cubicBezTo>
                    <a:pt x="260" y="0"/>
                    <a:pt x="233" y="0"/>
                    <a:pt x="227" y="0"/>
                  </a:cubicBezTo>
                  <a:cubicBezTo>
                    <a:pt x="221" y="0"/>
                    <a:pt x="195" y="0"/>
                    <a:pt x="158" y="6"/>
                  </a:cubicBezTo>
                  <a:cubicBezTo>
                    <a:pt x="105" y="110"/>
                    <a:pt x="0" y="422"/>
                    <a:pt x="178" y="1065"/>
                  </a:cubicBezTo>
                  <a:cubicBezTo>
                    <a:pt x="227" y="1065"/>
                    <a:pt x="227" y="1065"/>
                    <a:pt x="227" y="1065"/>
                  </a:cubicBezTo>
                  <a:cubicBezTo>
                    <a:pt x="228" y="1065"/>
                    <a:pt x="228" y="1065"/>
                    <a:pt x="228" y="1065"/>
                  </a:cubicBezTo>
                  <a:cubicBezTo>
                    <a:pt x="277" y="1065"/>
                    <a:pt x="277" y="1065"/>
                    <a:pt x="277" y="1065"/>
                  </a:cubicBezTo>
                  <a:cubicBezTo>
                    <a:pt x="455" y="422"/>
                    <a:pt x="350" y="110"/>
                    <a:pt x="297" y="6"/>
                  </a:cubicBezTo>
                  <a:close/>
                </a:path>
              </a:pathLst>
            </a:custGeom>
            <a:solidFill>
              <a:srgbClr val="FF7B9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8" name="ïṣ1ïde"/>
            <p:cNvSpPr/>
            <p:nvPr/>
          </p:nvSpPr>
          <p:spPr bwMode="auto">
            <a:xfrm>
              <a:off x="6216385" y="4066397"/>
              <a:ext cx="473996" cy="1032233"/>
            </a:xfrm>
            <a:custGeom>
              <a:avLst/>
              <a:gdLst>
                <a:gd name="T0" fmla="*/ 248 w 471"/>
                <a:gd name="T1" fmla="*/ 72 h 1027"/>
                <a:gd name="T2" fmla="*/ 117 w 471"/>
                <a:gd name="T3" fmla="*/ 0 h 1027"/>
                <a:gd name="T4" fmla="*/ 0 w 471"/>
                <a:gd name="T5" fmla="*/ 1027 h 1027"/>
                <a:gd name="T6" fmla="*/ 64 w 471"/>
                <a:gd name="T7" fmla="*/ 1027 h 1027"/>
                <a:gd name="T8" fmla="*/ 248 w 471"/>
                <a:gd name="T9" fmla="*/ 72 h 1027"/>
              </a:gdLst>
              <a:ahLst/>
              <a:cxnLst>
                <a:cxn ang="0">
                  <a:pos x="T0" y="T1"/>
                </a:cxn>
                <a:cxn ang="0">
                  <a:pos x="T2" y="T3"/>
                </a:cxn>
                <a:cxn ang="0">
                  <a:pos x="T4" y="T5"/>
                </a:cxn>
                <a:cxn ang="0">
                  <a:pos x="T6" y="T7"/>
                </a:cxn>
                <a:cxn ang="0">
                  <a:pos x="T8" y="T9"/>
                </a:cxn>
              </a:cxnLst>
              <a:rect l="0" t="0" r="r" b="b"/>
              <a:pathLst>
                <a:path w="471" h="1027">
                  <a:moveTo>
                    <a:pt x="248" y="72"/>
                  </a:moveTo>
                  <a:cubicBezTo>
                    <a:pt x="207" y="39"/>
                    <a:pt x="161" y="16"/>
                    <a:pt x="117" y="0"/>
                  </a:cubicBezTo>
                  <a:cubicBezTo>
                    <a:pt x="165" y="171"/>
                    <a:pt x="249" y="610"/>
                    <a:pt x="0" y="1027"/>
                  </a:cubicBezTo>
                  <a:cubicBezTo>
                    <a:pt x="64" y="1027"/>
                    <a:pt x="64" y="1027"/>
                    <a:pt x="64" y="1027"/>
                  </a:cubicBezTo>
                  <a:cubicBezTo>
                    <a:pt x="64" y="1027"/>
                    <a:pt x="471" y="575"/>
                    <a:pt x="248" y="72"/>
                  </a:cubicBezTo>
                  <a:close/>
                </a:path>
              </a:pathLst>
            </a:custGeom>
            <a:solidFill>
              <a:srgbClr val="FF7B9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9" name="iṡ1iḓè"/>
            <p:cNvSpPr/>
            <p:nvPr/>
          </p:nvSpPr>
          <p:spPr bwMode="auto">
            <a:xfrm>
              <a:off x="5540210" y="4066397"/>
              <a:ext cx="473996" cy="1032233"/>
            </a:xfrm>
            <a:custGeom>
              <a:avLst/>
              <a:gdLst>
                <a:gd name="T0" fmla="*/ 223 w 471"/>
                <a:gd name="T1" fmla="*/ 72 h 1027"/>
                <a:gd name="T2" fmla="*/ 354 w 471"/>
                <a:gd name="T3" fmla="*/ 0 h 1027"/>
                <a:gd name="T4" fmla="*/ 471 w 471"/>
                <a:gd name="T5" fmla="*/ 1027 h 1027"/>
                <a:gd name="T6" fmla="*/ 407 w 471"/>
                <a:gd name="T7" fmla="*/ 1027 h 1027"/>
                <a:gd name="T8" fmla="*/ 223 w 471"/>
                <a:gd name="T9" fmla="*/ 72 h 1027"/>
              </a:gdLst>
              <a:ahLst/>
              <a:cxnLst>
                <a:cxn ang="0">
                  <a:pos x="T0" y="T1"/>
                </a:cxn>
                <a:cxn ang="0">
                  <a:pos x="T2" y="T3"/>
                </a:cxn>
                <a:cxn ang="0">
                  <a:pos x="T4" y="T5"/>
                </a:cxn>
                <a:cxn ang="0">
                  <a:pos x="T6" y="T7"/>
                </a:cxn>
                <a:cxn ang="0">
                  <a:pos x="T8" y="T9"/>
                </a:cxn>
              </a:cxnLst>
              <a:rect l="0" t="0" r="r" b="b"/>
              <a:pathLst>
                <a:path w="471" h="1027">
                  <a:moveTo>
                    <a:pt x="223" y="72"/>
                  </a:moveTo>
                  <a:cubicBezTo>
                    <a:pt x="264" y="39"/>
                    <a:pt x="310" y="16"/>
                    <a:pt x="354" y="0"/>
                  </a:cubicBezTo>
                  <a:cubicBezTo>
                    <a:pt x="306" y="171"/>
                    <a:pt x="222" y="610"/>
                    <a:pt x="471" y="1027"/>
                  </a:cubicBezTo>
                  <a:cubicBezTo>
                    <a:pt x="407" y="1027"/>
                    <a:pt x="407" y="1027"/>
                    <a:pt x="407" y="1027"/>
                  </a:cubicBezTo>
                  <a:cubicBezTo>
                    <a:pt x="407" y="1027"/>
                    <a:pt x="0" y="575"/>
                    <a:pt x="223" y="72"/>
                  </a:cubicBezTo>
                  <a:close/>
                </a:path>
              </a:pathLst>
            </a:custGeom>
            <a:solidFill>
              <a:srgbClr val="FF7B9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40" name="ïş1iďè"/>
            <p:cNvSpPr/>
            <p:nvPr/>
          </p:nvSpPr>
          <p:spPr bwMode="auto">
            <a:xfrm>
              <a:off x="6114734" y="4028208"/>
              <a:ext cx="229697" cy="1070423"/>
            </a:xfrm>
            <a:custGeom>
              <a:avLst/>
              <a:gdLst>
                <a:gd name="T0" fmla="*/ 70 w 228"/>
                <a:gd name="T1" fmla="*/ 6 h 1065"/>
                <a:gd name="T2" fmla="*/ 0 w 228"/>
                <a:gd name="T3" fmla="*/ 0 h 1065"/>
                <a:gd name="T4" fmla="*/ 0 w 228"/>
                <a:gd name="T5" fmla="*/ 1065 h 1065"/>
                <a:gd name="T6" fmla="*/ 0 w 228"/>
                <a:gd name="T7" fmla="*/ 1065 h 1065"/>
                <a:gd name="T8" fmla="*/ 1 w 228"/>
                <a:gd name="T9" fmla="*/ 1065 h 1065"/>
                <a:gd name="T10" fmla="*/ 50 w 228"/>
                <a:gd name="T11" fmla="*/ 1065 h 1065"/>
                <a:gd name="T12" fmla="*/ 70 w 228"/>
                <a:gd name="T13" fmla="*/ 6 h 1065"/>
              </a:gdLst>
              <a:ahLst/>
              <a:cxnLst>
                <a:cxn ang="0">
                  <a:pos x="T0" y="T1"/>
                </a:cxn>
                <a:cxn ang="0">
                  <a:pos x="T2" y="T3"/>
                </a:cxn>
                <a:cxn ang="0">
                  <a:pos x="T4" y="T5"/>
                </a:cxn>
                <a:cxn ang="0">
                  <a:pos x="T6" y="T7"/>
                </a:cxn>
                <a:cxn ang="0">
                  <a:pos x="T8" y="T9"/>
                </a:cxn>
                <a:cxn ang="0">
                  <a:pos x="T10" y="T11"/>
                </a:cxn>
                <a:cxn ang="0">
                  <a:pos x="T12" y="T13"/>
                </a:cxn>
              </a:cxnLst>
              <a:rect l="0" t="0" r="r" b="b"/>
              <a:pathLst>
                <a:path w="228" h="1065">
                  <a:moveTo>
                    <a:pt x="70" y="6"/>
                  </a:moveTo>
                  <a:cubicBezTo>
                    <a:pt x="33" y="0"/>
                    <a:pt x="6" y="0"/>
                    <a:pt x="0" y="0"/>
                  </a:cubicBezTo>
                  <a:cubicBezTo>
                    <a:pt x="0" y="1065"/>
                    <a:pt x="0" y="1065"/>
                    <a:pt x="0" y="1065"/>
                  </a:cubicBezTo>
                  <a:cubicBezTo>
                    <a:pt x="0" y="1065"/>
                    <a:pt x="0" y="1065"/>
                    <a:pt x="0" y="1065"/>
                  </a:cubicBezTo>
                  <a:cubicBezTo>
                    <a:pt x="1" y="1065"/>
                    <a:pt x="1" y="1065"/>
                    <a:pt x="1" y="1065"/>
                  </a:cubicBezTo>
                  <a:cubicBezTo>
                    <a:pt x="50" y="1065"/>
                    <a:pt x="50" y="1065"/>
                    <a:pt x="50" y="1065"/>
                  </a:cubicBezTo>
                  <a:cubicBezTo>
                    <a:pt x="228" y="422"/>
                    <a:pt x="123" y="110"/>
                    <a:pt x="70" y="6"/>
                  </a:cubicBezTo>
                  <a:close/>
                </a:path>
              </a:pathLst>
            </a:custGeom>
            <a:solidFill>
              <a:srgbClr val="F96B9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41" name="îŝ1iḍè"/>
            <p:cNvSpPr/>
            <p:nvPr/>
          </p:nvSpPr>
          <p:spPr bwMode="auto">
            <a:xfrm>
              <a:off x="5887283" y="5097507"/>
              <a:ext cx="454902" cy="77502"/>
            </a:xfrm>
            <a:custGeom>
              <a:avLst/>
              <a:gdLst>
                <a:gd name="T0" fmla="*/ 1 w 452"/>
                <a:gd name="T1" fmla="*/ 0 h 77"/>
                <a:gd name="T2" fmla="*/ 451 w 452"/>
                <a:gd name="T3" fmla="*/ 0 h 77"/>
                <a:gd name="T4" fmla="*/ 452 w 452"/>
                <a:gd name="T5" fmla="*/ 0 h 77"/>
                <a:gd name="T6" fmla="*/ 452 w 452"/>
                <a:gd name="T7" fmla="*/ 77 h 77"/>
                <a:gd name="T8" fmla="*/ 451 w 452"/>
                <a:gd name="T9" fmla="*/ 77 h 77"/>
                <a:gd name="T10" fmla="*/ 1 w 452"/>
                <a:gd name="T11" fmla="*/ 77 h 77"/>
                <a:gd name="T12" fmla="*/ 0 w 452"/>
                <a:gd name="T13" fmla="*/ 77 h 77"/>
                <a:gd name="T14" fmla="*/ 0 w 452"/>
                <a:gd name="T15" fmla="*/ 0 h 77"/>
                <a:gd name="T16" fmla="*/ 1 w 452"/>
                <a:gd name="T1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2" h="77">
                  <a:moveTo>
                    <a:pt x="1" y="0"/>
                  </a:moveTo>
                  <a:cubicBezTo>
                    <a:pt x="451" y="0"/>
                    <a:pt x="451" y="0"/>
                    <a:pt x="451" y="0"/>
                  </a:cubicBezTo>
                  <a:cubicBezTo>
                    <a:pt x="452" y="0"/>
                    <a:pt x="452" y="0"/>
                    <a:pt x="452" y="0"/>
                  </a:cubicBezTo>
                  <a:cubicBezTo>
                    <a:pt x="452" y="77"/>
                    <a:pt x="452" y="77"/>
                    <a:pt x="452" y="77"/>
                  </a:cubicBezTo>
                  <a:cubicBezTo>
                    <a:pt x="452" y="77"/>
                    <a:pt x="452" y="77"/>
                    <a:pt x="451" y="77"/>
                  </a:cubicBezTo>
                  <a:cubicBezTo>
                    <a:pt x="1" y="77"/>
                    <a:pt x="1" y="77"/>
                    <a:pt x="1" y="77"/>
                  </a:cubicBezTo>
                  <a:cubicBezTo>
                    <a:pt x="1" y="77"/>
                    <a:pt x="0" y="77"/>
                    <a:pt x="0" y="77"/>
                  </a:cubicBezTo>
                  <a:cubicBezTo>
                    <a:pt x="0" y="0"/>
                    <a:pt x="0" y="0"/>
                    <a:pt x="0" y="0"/>
                  </a:cubicBezTo>
                  <a:cubicBezTo>
                    <a:pt x="0" y="0"/>
                    <a:pt x="1" y="0"/>
                    <a:pt x="1" y="0"/>
                  </a:cubicBezTo>
                  <a:close/>
                </a:path>
              </a:pathLst>
            </a:custGeom>
            <a:solidFill>
              <a:srgbClr val="FE557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42" name="íš1ïďé"/>
            <p:cNvSpPr/>
            <p:nvPr/>
          </p:nvSpPr>
          <p:spPr bwMode="auto">
            <a:xfrm>
              <a:off x="6114734" y="5097507"/>
              <a:ext cx="227451" cy="77502"/>
            </a:xfrm>
            <a:custGeom>
              <a:avLst/>
              <a:gdLst>
                <a:gd name="T0" fmla="*/ 225 w 226"/>
                <a:gd name="T1" fmla="*/ 0 h 77"/>
                <a:gd name="T2" fmla="*/ 0 w 226"/>
                <a:gd name="T3" fmla="*/ 0 h 77"/>
                <a:gd name="T4" fmla="*/ 0 w 226"/>
                <a:gd name="T5" fmla="*/ 77 h 77"/>
                <a:gd name="T6" fmla="*/ 225 w 226"/>
                <a:gd name="T7" fmla="*/ 77 h 77"/>
                <a:gd name="T8" fmla="*/ 226 w 226"/>
                <a:gd name="T9" fmla="*/ 76 h 77"/>
                <a:gd name="T10" fmla="*/ 226 w 226"/>
                <a:gd name="T11" fmla="*/ 1 h 77"/>
                <a:gd name="T12" fmla="*/ 225 w 226"/>
                <a:gd name="T13" fmla="*/ 0 h 77"/>
              </a:gdLst>
              <a:ahLst/>
              <a:cxnLst>
                <a:cxn ang="0">
                  <a:pos x="T0" y="T1"/>
                </a:cxn>
                <a:cxn ang="0">
                  <a:pos x="T2" y="T3"/>
                </a:cxn>
                <a:cxn ang="0">
                  <a:pos x="T4" y="T5"/>
                </a:cxn>
                <a:cxn ang="0">
                  <a:pos x="T6" y="T7"/>
                </a:cxn>
                <a:cxn ang="0">
                  <a:pos x="T8" y="T9"/>
                </a:cxn>
                <a:cxn ang="0">
                  <a:pos x="T10" y="T11"/>
                </a:cxn>
                <a:cxn ang="0">
                  <a:pos x="T12" y="T13"/>
                </a:cxn>
              </a:cxnLst>
              <a:rect l="0" t="0" r="r" b="b"/>
              <a:pathLst>
                <a:path w="226" h="77">
                  <a:moveTo>
                    <a:pt x="225" y="0"/>
                  </a:moveTo>
                  <a:cubicBezTo>
                    <a:pt x="0" y="0"/>
                    <a:pt x="0" y="0"/>
                    <a:pt x="0" y="0"/>
                  </a:cubicBezTo>
                  <a:cubicBezTo>
                    <a:pt x="0" y="77"/>
                    <a:pt x="0" y="77"/>
                    <a:pt x="0" y="77"/>
                  </a:cubicBezTo>
                  <a:cubicBezTo>
                    <a:pt x="225" y="77"/>
                    <a:pt x="225" y="77"/>
                    <a:pt x="225" y="77"/>
                  </a:cubicBezTo>
                  <a:cubicBezTo>
                    <a:pt x="226" y="77"/>
                    <a:pt x="226" y="77"/>
                    <a:pt x="226" y="76"/>
                  </a:cubicBezTo>
                  <a:cubicBezTo>
                    <a:pt x="226" y="1"/>
                    <a:pt x="226" y="1"/>
                    <a:pt x="226" y="1"/>
                  </a:cubicBezTo>
                  <a:cubicBezTo>
                    <a:pt x="226" y="0"/>
                    <a:pt x="226" y="0"/>
                    <a:pt x="225" y="0"/>
                  </a:cubicBezTo>
                  <a:close/>
                </a:path>
              </a:pathLst>
            </a:custGeom>
            <a:solidFill>
              <a:srgbClr val="F4376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grpSp>
      <p:sp>
        <p:nvSpPr>
          <p:cNvPr id="544" name="íṥľiďè"/>
          <p:cNvSpPr/>
          <p:nvPr/>
        </p:nvSpPr>
        <p:spPr bwMode="auto">
          <a:xfrm>
            <a:off x="1043305" y="2108200"/>
            <a:ext cx="516890" cy="294005"/>
          </a:xfrm>
          <a:custGeom>
            <a:avLst/>
            <a:gdLst>
              <a:gd name="T0" fmla="*/ 259 w 318"/>
              <a:gd name="T1" fmla="*/ 64 h 181"/>
              <a:gd name="T2" fmla="*/ 230 w 318"/>
              <a:gd name="T3" fmla="*/ 64 h 181"/>
              <a:gd name="T4" fmla="*/ 159 w 318"/>
              <a:gd name="T5" fmla="*/ 0 h 181"/>
              <a:gd name="T6" fmla="*/ 88 w 318"/>
              <a:gd name="T7" fmla="*/ 64 h 181"/>
              <a:gd name="T8" fmla="*/ 59 w 318"/>
              <a:gd name="T9" fmla="*/ 64 h 181"/>
              <a:gd name="T10" fmla="*/ 0 w 318"/>
              <a:gd name="T11" fmla="*/ 122 h 181"/>
              <a:gd name="T12" fmla="*/ 59 w 318"/>
              <a:gd name="T13" fmla="*/ 181 h 181"/>
              <a:gd name="T14" fmla="*/ 259 w 318"/>
              <a:gd name="T15" fmla="*/ 181 h 181"/>
              <a:gd name="T16" fmla="*/ 318 w 318"/>
              <a:gd name="T17" fmla="*/ 122 h 181"/>
              <a:gd name="T18" fmla="*/ 259 w 318"/>
              <a:gd name="T19" fmla="*/ 64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8" h="181">
                <a:moveTo>
                  <a:pt x="259" y="64"/>
                </a:moveTo>
                <a:cubicBezTo>
                  <a:pt x="230" y="64"/>
                  <a:pt x="230" y="64"/>
                  <a:pt x="230" y="64"/>
                </a:cubicBezTo>
                <a:cubicBezTo>
                  <a:pt x="226" y="28"/>
                  <a:pt x="196" y="0"/>
                  <a:pt x="159" y="0"/>
                </a:cubicBezTo>
                <a:cubicBezTo>
                  <a:pt x="122" y="0"/>
                  <a:pt x="92" y="28"/>
                  <a:pt x="88" y="64"/>
                </a:cubicBezTo>
                <a:cubicBezTo>
                  <a:pt x="59" y="64"/>
                  <a:pt x="59" y="64"/>
                  <a:pt x="59" y="64"/>
                </a:cubicBezTo>
                <a:cubicBezTo>
                  <a:pt x="27" y="64"/>
                  <a:pt x="0" y="90"/>
                  <a:pt x="0" y="122"/>
                </a:cubicBezTo>
                <a:cubicBezTo>
                  <a:pt x="0" y="154"/>
                  <a:pt x="27" y="181"/>
                  <a:pt x="59" y="181"/>
                </a:cubicBezTo>
                <a:cubicBezTo>
                  <a:pt x="259" y="181"/>
                  <a:pt x="259" y="181"/>
                  <a:pt x="259" y="181"/>
                </a:cubicBezTo>
                <a:cubicBezTo>
                  <a:pt x="291" y="181"/>
                  <a:pt x="318" y="154"/>
                  <a:pt x="318" y="122"/>
                </a:cubicBezTo>
                <a:cubicBezTo>
                  <a:pt x="318" y="90"/>
                  <a:pt x="291" y="64"/>
                  <a:pt x="259" y="6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45" name="îṣľîḍê"/>
          <p:cNvSpPr/>
          <p:nvPr/>
        </p:nvSpPr>
        <p:spPr bwMode="auto">
          <a:xfrm>
            <a:off x="8382635" y="3499485"/>
            <a:ext cx="250190" cy="142875"/>
          </a:xfrm>
          <a:custGeom>
            <a:avLst/>
            <a:gdLst>
              <a:gd name="T0" fmla="*/ 203 w 249"/>
              <a:gd name="T1" fmla="*/ 50 h 142"/>
              <a:gd name="T2" fmla="*/ 180 w 249"/>
              <a:gd name="T3" fmla="*/ 50 h 142"/>
              <a:gd name="T4" fmla="*/ 124 w 249"/>
              <a:gd name="T5" fmla="*/ 0 h 142"/>
              <a:gd name="T6" fmla="*/ 69 w 249"/>
              <a:gd name="T7" fmla="*/ 50 h 142"/>
              <a:gd name="T8" fmla="*/ 46 w 249"/>
              <a:gd name="T9" fmla="*/ 50 h 142"/>
              <a:gd name="T10" fmla="*/ 0 w 249"/>
              <a:gd name="T11" fmla="*/ 96 h 142"/>
              <a:gd name="T12" fmla="*/ 46 w 249"/>
              <a:gd name="T13" fmla="*/ 142 h 142"/>
              <a:gd name="T14" fmla="*/ 203 w 249"/>
              <a:gd name="T15" fmla="*/ 142 h 142"/>
              <a:gd name="T16" fmla="*/ 249 w 249"/>
              <a:gd name="T17" fmla="*/ 96 h 142"/>
              <a:gd name="T18" fmla="*/ 203 w 249"/>
              <a:gd name="T19" fmla="*/ 5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142">
                <a:moveTo>
                  <a:pt x="203" y="50"/>
                </a:moveTo>
                <a:cubicBezTo>
                  <a:pt x="180" y="50"/>
                  <a:pt x="180" y="50"/>
                  <a:pt x="180" y="50"/>
                </a:cubicBezTo>
                <a:cubicBezTo>
                  <a:pt x="177" y="22"/>
                  <a:pt x="153" y="0"/>
                  <a:pt x="124" y="0"/>
                </a:cubicBezTo>
                <a:cubicBezTo>
                  <a:pt x="95" y="0"/>
                  <a:pt x="72" y="22"/>
                  <a:pt x="69" y="50"/>
                </a:cubicBezTo>
                <a:cubicBezTo>
                  <a:pt x="46" y="50"/>
                  <a:pt x="46" y="50"/>
                  <a:pt x="46" y="50"/>
                </a:cubicBezTo>
                <a:cubicBezTo>
                  <a:pt x="21" y="50"/>
                  <a:pt x="0" y="71"/>
                  <a:pt x="0" y="96"/>
                </a:cubicBezTo>
                <a:cubicBezTo>
                  <a:pt x="0" y="121"/>
                  <a:pt x="21" y="142"/>
                  <a:pt x="46" y="142"/>
                </a:cubicBezTo>
                <a:cubicBezTo>
                  <a:pt x="203" y="142"/>
                  <a:pt x="203" y="142"/>
                  <a:pt x="203" y="142"/>
                </a:cubicBezTo>
                <a:cubicBezTo>
                  <a:pt x="228" y="142"/>
                  <a:pt x="249" y="121"/>
                  <a:pt x="249" y="96"/>
                </a:cubicBezTo>
                <a:cubicBezTo>
                  <a:pt x="249" y="71"/>
                  <a:pt x="228" y="50"/>
                  <a:pt x="203" y="5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46" name="íṩḷîdè"/>
          <p:cNvSpPr/>
          <p:nvPr/>
        </p:nvSpPr>
        <p:spPr bwMode="auto">
          <a:xfrm>
            <a:off x="452120" y="3978275"/>
            <a:ext cx="250190" cy="142875"/>
          </a:xfrm>
          <a:custGeom>
            <a:avLst/>
            <a:gdLst>
              <a:gd name="T0" fmla="*/ 203 w 249"/>
              <a:gd name="T1" fmla="*/ 50 h 142"/>
              <a:gd name="T2" fmla="*/ 180 w 249"/>
              <a:gd name="T3" fmla="*/ 50 h 142"/>
              <a:gd name="T4" fmla="*/ 125 w 249"/>
              <a:gd name="T5" fmla="*/ 0 h 142"/>
              <a:gd name="T6" fmla="*/ 69 w 249"/>
              <a:gd name="T7" fmla="*/ 50 h 142"/>
              <a:gd name="T8" fmla="*/ 46 w 249"/>
              <a:gd name="T9" fmla="*/ 50 h 142"/>
              <a:gd name="T10" fmla="*/ 0 w 249"/>
              <a:gd name="T11" fmla="*/ 96 h 142"/>
              <a:gd name="T12" fmla="*/ 46 w 249"/>
              <a:gd name="T13" fmla="*/ 142 h 142"/>
              <a:gd name="T14" fmla="*/ 203 w 249"/>
              <a:gd name="T15" fmla="*/ 142 h 142"/>
              <a:gd name="T16" fmla="*/ 249 w 249"/>
              <a:gd name="T17" fmla="*/ 96 h 142"/>
              <a:gd name="T18" fmla="*/ 203 w 249"/>
              <a:gd name="T19" fmla="*/ 5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142">
                <a:moveTo>
                  <a:pt x="203" y="50"/>
                </a:moveTo>
                <a:cubicBezTo>
                  <a:pt x="180" y="50"/>
                  <a:pt x="180" y="50"/>
                  <a:pt x="180" y="50"/>
                </a:cubicBezTo>
                <a:cubicBezTo>
                  <a:pt x="177" y="22"/>
                  <a:pt x="154" y="0"/>
                  <a:pt x="125" y="0"/>
                </a:cubicBezTo>
                <a:cubicBezTo>
                  <a:pt x="96" y="0"/>
                  <a:pt x="72" y="22"/>
                  <a:pt x="69" y="50"/>
                </a:cubicBezTo>
                <a:cubicBezTo>
                  <a:pt x="46" y="50"/>
                  <a:pt x="46" y="50"/>
                  <a:pt x="46" y="50"/>
                </a:cubicBezTo>
                <a:cubicBezTo>
                  <a:pt x="21" y="50"/>
                  <a:pt x="0" y="71"/>
                  <a:pt x="0" y="96"/>
                </a:cubicBezTo>
                <a:cubicBezTo>
                  <a:pt x="0" y="121"/>
                  <a:pt x="21" y="142"/>
                  <a:pt x="46" y="142"/>
                </a:cubicBezTo>
                <a:cubicBezTo>
                  <a:pt x="203" y="142"/>
                  <a:pt x="203" y="142"/>
                  <a:pt x="203" y="142"/>
                </a:cubicBezTo>
                <a:cubicBezTo>
                  <a:pt x="228" y="142"/>
                  <a:pt x="249" y="121"/>
                  <a:pt x="249" y="96"/>
                </a:cubicBezTo>
                <a:cubicBezTo>
                  <a:pt x="249" y="71"/>
                  <a:pt x="228" y="50"/>
                  <a:pt x="203" y="5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grpSp>
        <p:nvGrpSpPr>
          <p:cNvPr id="38" name="组合 1"/>
          <p:cNvGrpSpPr/>
          <p:nvPr/>
        </p:nvGrpSpPr>
        <p:grpSpPr>
          <a:xfrm flipH="1" flipV="1">
            <a:off x="10292715" y="88265"/>
            <a:ext cx="1629410" cy="1110615"/>
            <a:chOff x="7353266" y="3607972"/>
            <a:chExt cx="2592752" cy="1903887"/>
          </a:xfrm>
        </p:grpSpPr>
        <p:sp>
          <p:nvSpPr>
            <p:cNvPr id="252" name="ïṣḷïdè"/>
            <p:cNvSpPr/>
            <p:nvPr/>
          </p:nvSpPr>
          <p:spPr bwMode="auto">
            <a:xfrm rot="2217985">
              <a:off x="7353266" y="3991882"/>
              <a:ext cx="864301" cy="1519977"/>
            </a:xfrm>
            <a:custGeom>
              <a:avLst/>
              <a:gdLst>
                <a:gd name="T0" fmla="*/ 480 w 518"/>
                <a:gd name="T1" fmla="*/ 14 h 912"/>
                <a:gd name="T2" fmla="*/ 450 w 518"/>
                <a:gd name="T3" fmla="*/ 13 h 912"/>
                <a:gd name="T4" fmla="*/ 344 w 518"/>
                <a:gd name="T5" fmla="*/ 9 h 912"/>
                <a:gd name="T6" fmla="*/ 368 w 518"/>
                <a:gd name="T7" fmla="*/ 0 h 912"/>
                <a:gd name="T8" fmla="*/ 311 w 518"/>
                <a:gd name="T9" fmla="*/ 11 h 912"/>
                <a:gd name="T10" fmla="*/ 278 w 518"/>
                <a:gd name="T11" fmla="*/ 17 h 912"/>
                <a:gd name="T12" fmla="*/ 212 w 518"/>
                <a:gd name="T13" fmla="*/ 37 h 912"/>
                <a:gd name="T14" fmla="*/ 190 w 518"/>
                <a:gd name="T15" fmla="*/ 64 h 912"/>
                <a:gd name="T16" fmla="*/ 163 w 518"/>
                <a:gd name="T17" fmla="*/ 91 h 912"/>
                <a:gd name="T18" fmla="*/ 146 w 518"/>
                <a:gd name="T19" fmla="*/ 117 h 912"/>
                <a:gd name="T20" fmla="*/ 147 w 518"/>
                <a:gd name="T21" fmla="*/ 185 h 912"/>
                <a:gd name="T22" fmla="*/ 156 w 518"/>
                <a:gd name="T23" fmla="*/ 216 h 912"/>
                <a:gd name="T24" fmla="*/ 198 w 518"/>
                <a:gd name="T25" fmla="*/ 270 h 912"/>
                <a:gd name="T26" fmla="*/ 233 w 518"/>
                <a:gd name="T27" fmla="*/ 270 h 912"/>
                <a:gd name="T28" fmla="*/ 238 w 518"/>
                <a:gd name="T29" fmla="*/ 278 h 912"/>
                <a:gd name="T30" fmla="*/ 291 w 518"/>
                <a:gd name="T31" fmla="*/ 217 h 912"/>
                <a:gd name="T32" fmla="*/ 299 w 518"/>
                <a:gd name="T33" fmla="*/ 221 h 912"/>
                <a:gd name="T34" fmla="*/ 251 w 518"/>
                <a:gd name="T35" fmla="*/ 162 h 912"/>
                <a:gd name="T36" fmla="*/ 249 w 518"/>
                <a:gd name="T37" fmla="*/ 157 h 912"/>
                <a:gd name="T38" fmla="*/ 223 w 518"/>
                <a:gd name="T39" fmla="*/ 152 h 912"/>
                <a:gd name="T40" fmla="*/ 186 w 518"/>
                <a:gd name="T41" fmla="*/ 159 h 912"/>
                <a:gd name="T42" fmla="*/ 120 w 518"/>
                <a:gd name="T43" fmla="*/ 177 h 912"/>
                <a:gd name="T44" fmla="*/ 97 w 518"/>
                <a:gd name="T45" fmla="*/ 198 h 912"/>
                <a:gd name="T46" fmla="*/ 33 w 518"/>
                <a:gd name="T47" fmla="*/ 281 h 912"/>
                <a:gd name="T48" fmla="*/ 28 w 518"/>
                <a:gd name="T49" fmla="*/ 283 h 912"/>
                <a:gd name="T50" fmla="*/ 18 w 518"/>
                <a:gd name="T51" fmla="*/ 307 h 912"/>
                <a:gd name="T52" fmla="*/ 12 w 518"/>
                <a:gd name="T53" fmla="*/ 345 h 912"/>
                <a:gd name="T54" fmla="*/ 0 w 518"/>
                <a:gd name="T55" fmla="*/ 378 h 912"/>
                <a:gd name="T56" fmla="*/ 26 w 518"/>
                <a:gd name="T57" fmla="*/ 476 h 912"/>
                <a:gd name="T58" fmla="*/ 24 w 518"/>
                <a:gd name="T59" fmla="*/ 482 h 912"/>
                <a:gd name="T60" fmla="*/ 34 w 518"/>
                <a:gd name="T61" fmla="*/ 511 h 912"/>
                <a:gd name="T62" fmla="*/ 83 w 518"/>
                <a:gd name="T63" fmla="*/ 558 h 912"/>
                <a:gd name="T64" fmla="*/ 110 w 518"/>
                <a:gd name="T65" fmla="*/ 578 h 912"/>
                <a:gd name="T66" fmla="*/ 172 w 518"/>
                <a:gd name="T67" fmla="*/ 607 h 912"/>
                <a:gd name="T68" fmla="*/ 202 w 518"/>
                <a:gd name="T69" fmla="*/ 602 h 912"/>
                <a:gd name="T70" fmla="*/ 275 w 518"/>
                <a:gd name="T71" fmla="*/ 533 h 912"/>
                <a:gd name="T72" fmla="*/ 280 w 518"/>
                <a:gd name="T73" fmla="*/ 530 h 912"/>
                <a:gd name="T74" fmla="*/ 283 w 518"/>
                <a:gd name="T75" fmla="*/ 505 h 912"/>
                <a:gd name="T76" fmla="*/ 268 w 518"/>
                <a:gd name="T77" fmla="*/ 471 h 912"/>
                <a:gd name="T78" fmla="*/ 215 w 518"/>
                <a:gd name="T79" fmla="*/ 430 h 912"/>
                <a:gd name="T80" fmla="*/ 181 w 518"/>
                <a:gd name="T81" fmla="*/ 437 h 912"/>
                <a:gd name="T82" fmla="*/ 144 w 518"/>
                <a:gd name="T83" fmla="*/ 444 h 912"/>
                <a:gd name="T84" fmla="*/ 117 w 518"/>
                <a:gd name="T85" fmla="*/ 457 h 912"/>
                <a:gd name="T86" fmla="*/ 77 w 518"/>
                <a:gd name="T87" fmla="*/ 514 h 912"/>
                <a:gd name="T88" fmla="*/ 61 w 518"/>
                <a:gd name="T89" fmla="*/ 543 h 912"/>
                <a:gd name="T90" fmla="*/ 31 w 518"/>
                <a:gd name="T91" fmla="*/ 605 h 912"/>
                <a:gd name="T92" fmla="*/ 33 w 518"/>
                <a:gd name="T93" fmla="*/ 640 h 912"/>
                <a:gd name="T94" fmla="*/ 27 w 518"/>
                <a:gd name="T95" fmla="*/ 678 h 912"/>
                <a:gd name="T96" fmla="*/ 29 w 518"/>
                <a:gd name="T97" fmla="*/ 703 h 912"/>
                <a:gd name="T98" fmla="*/ 40 w 518"/>
                <a:gd name="T99" fmla="*/ 740 h 912"/>
                <a:gd name="T100" fmla="*/ 57 w 518"/>
                <a:gd name="T101" fmla="*/ 807 h 912"/>
                <a:gd name="T102" fmla="*/ 76 w 518"/>
                <a:gd name="T103" fmla="*/ 831 h 912"/>
                <a:gd name="T104" fmla="*/ 152 w 518"/>
                <a:gd name="T105" fmla="*/ 904 h 912"/>
                <a:gd name="T106" fmla="*/ 153 w 518"/>
                <a:gd name="T107" fmla="*/ 910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18" h="912">
                  <a:moveTo>
                    <a:pt x="479" y="22"/>
                  </a:moveTo>
                  <a:cubicBezTo>
                    <a:pt x="489" y="24"/>
                    <a:pt x="501" y="25"/>
                    <a:pt x="513" y="27"/>
                  </a:cubicBezTo>
                  <a:cubicBezTo>
                    <a:pt x="515" y="28"/>
                    <a:pt x="517" y="26"/>
                    <a:pt x="518" y="24"/>
                  </a:cubicBezTo>
                  <a:cubicBezTo>
                    <a:pt x="518" y="22"/>
                    <a:pt x="517" y="20"/>
                    <a:pt x="514" y="19"/>
                  </a:cubicBezTo>
                  <a:cubicBezTo>
                    <a:pt x="502" y="17"/>
                    <a:pt x="490" y="15"/>
                    <a:pt x="480" y="14"/>
                  </a:cubicBezTo>
                  <a:cubicBezTo>
                    <a:pt x="478" y="14"/>
                    <a:pt x="476" y="15"/>
                    <a:pt x="476" y="18"/>
                  </a:cubicBezTo>
                  <a:cubicBezTo>
                    <a:pt x="475" y="20"/>
                    <a:pt x="477" y="22"/>
                    <a:pt x="479" y="22"/>
                  </a:cubicBezTo>
                  <a:close/>
                  <a:moveTo>
                    <a:pt x="412" y="11"/>
                  </a:moveTo>
                  <a:cubicBezTo>
                    <a:pt x="422" y="12"/>
                    <a:pt x="433" y="14"/>
                    <a:pt x="445" y="16"/>
                  </a:cubicBezTo>
                  <a:cubicBezTo>
                    <a:pt x="448" y="17"/>
                    <a:pt x="450" y="15"/>
                    <a:pt x="450" y="13"/>
                  </a:cubicBezTo>
                  <a:cubicBezTo>
                    <a:pt x="451" y="11"/>
                    <a:pt x="449" y="9"/>
                    <a:pt x="447" y="8"/>
                  </a:cubicBezTo>
                  <a:cubicBezTo>
                    <a:pt x="434" y="6"/>
                    <a:pt x="423" y="4"/>
                    <a:pt x="413" y="3"/>
                  </a:cubicBezTo>
                  <a:cubicBezTo>
                    <a:pt x="411" y="2"/>
                    <a:pt x="409" y="4"/>
                    <a:pt x="408" y="6"/>
                  </a:cubicBezTo>
                  <a:cubicBezTo>
                    <a:pt x="408" y="9"/>
                    <a:pt x="410" y="11"/>
                    <a:pt x="412" y="11"/>
                  </a:cubicBezTo>
                  <a:close/>
                  <a:moveTo>
                    <a:pt x="344" y="9"/>
                  </a:moveTo>
                  <a:cubicBezTo>
                    <a:pt x="353" y="8"/>
                    <a:pt x="361" y="8"/>
                    <a:pt x="368" y="8"/>
                  </a:cubicBezTo>
                  <a:cubicBezTo>
                    <a:pt x="372" y="8"/>
                    <a:pt x="375" y="8"/>
                    <a:pt x="378" y="8"/>
                  </a:cubicBezTo>
                  <a:cubicBezTo>
                    <a:pt x="380" y="8"/>
                    <a:pt x="382" y="7"/>
                    <a:pt x="382" y="4"/>
                  </a:cubicBezTo>
                  <a:cubicBezTo>
                    <a:pt x="383" y="2"/>
                    <a:pt x="381" y="0"/>
                    <a:pt x="378" y="0"/>
                  </a:cubicBezTo>
                  <a:cubicBezTo>
                    <a:pt x="375" y="0"/>
                    <a:pt x="372" y="0"/>
                    <a:pt x="368" y="0"/>
                  </a:cubicBezTo>
                  <a:cubicBezTo>
                    <a:pt x="361" y="0"/>
                    <a:pt x="353" y="0"/>
                    <a:pt x="344" y="0"/>
                  </a:cubicBezTo>
                  <a:cubicBezTo>
                    <a:pt x="342" y="1"/>
                    <a:pt x="340" y="3"/>
                    <a:pt x="340" y="5"/>
                  </a:cubicBezTo>
                  <a:cubicBezTo>
                    <a:pt x="340" y="7"/>
                    <a:pt x="342" y="9"/>
                    <a:pt x="344" y="9"/>
                  </a:cubicBezTo>
                  <a:close/>
                  <a:moveTo>
                    <a:pt x="278" y="17"/>
                  </a:moveTo>
                  <a:cubicBezTo>
                    <a:pt x="288" y="15"/>
                    <a:pt x="299" y="12"/>
                    <a:pt x="311" y="11"/>
                  </a:cubicBezTo>
                  <a:cubicBezTo>
                    <a:pt x="313" y="11"/>
                    <a:pt x="314" y="9"/>
                    <a:pt x="314" y="7"/>
                  </a:cubicBezTo>
                  <a:cubicBezTo>
                    <a:pt x="314" y="4"/>
                    <a:pt x="312" y="3"/>
                    <a:pt x="310" y="3"/>
                  </a:cubicBezTo>
                  <a:cubicBezTo>
                    <a:pt x="298" y="4"/>
                    <a:pt x="287" y="6"/>
                    <a:pt x="275" y="9"/>
                  </a:cubicBezTo>
                  <a:cubicBezTo>
                    <a:pt x="273" y="10"/>
                    <a:pt x="272" y="12"/>
                    <a:pt x="272" y="14"/>
                  </a:cubicBezTo>
                  <a:cubicBezTo>
                    <a:pt x="273" y="17"/>
                    <a:pt x="275" y="18"/>
                    <a:pt x="278" y="17"/>
                  </a:cubicBezTo>
                  <a:close/>
                  <a:moveTo>
                    <a:pt x="216" y="44"/>
                  </a:moveTo>
                  <a:cubicBezTo>
                    <a:pt x="225" y="38"/>
                    <a:pt x="235" y="33"/>
                    <a:pt x="246" y="28"/>
                  </a:cubicBezTo>
                  <a:cubicBezTo>
                    <a:pt x="248" y="27"/>
                    <a:pt x="249" y="25"/>
                    <a:pt x="248" y="23"/>
                  </a:cubicBezTo>
                  <a:cubicBezTo>
                    <a:pt x="247" y="21"/>
                    <a:pt x="245" y="20"/>
                    <a:pt x="243" y="21"/>
                  </a:cubicBezTo>
                  <a:cubicBezTo>
                    <a:pt x="232" y="25"/>
                    <a:pt x="221" y="31"/>
                    <a:pt x="212" y="37"/>
                  </a:cubicBezTo>
                  <a:cubicBezTo>
                    <a:pt x="210" y="38"/>
                    <a:pt x="209" y="41"/>
                    <a:pt x="210" y="43"/>
                  </a:cubicBezTo>
                  <a:cubicBezTo>
                    <a:pt x="212" y="44"/>
                    <a:pt x="214" y="45"/>
                    <a:pt x="216" y="44"/>
                  </a:cubicBezTo>
                  <a:close/>
                  <a:moveTo>
                    <a:pt x="169" y="90"/>
                  </a:moveTo>
                  <a:cubicBezTo>
                    <a:pt x="171" y="86"/>
                    <a:pt x="173" y="83"/>
                    <a:pt x="176" y="80"/>
                  </a:cubicBezTo>
                  <a:cubicBezTo>
                    <a:pt x="180" y="74"/>
                    <a:pt x="185" y="69"/>
                    <a:pt x="190" y="64"/>
                  </a:cubicBezTo>
                  <a:cubicBezTo>
                    <a:pt x="192" y="63"/>
                    <a:pt x="192" y="60"/>
                    <a:pt x="190" y="59"/>
                  </a:cubicBezTo>
                  <a:cubicBezTo>
                    <a:pt x="188" y="57"/>
                    <a:pt x="186" y="57"/>
                    <a:pt x="184" y="58"/>
                  </a:cubicBezTo>
                  <a:cubicBezTo>
                    <a:pt x="179" y="64"/>
                    <a:pt x="174" y="69"/>
                    <a:pt x="169" y="75"/>
                  </a:cubicBezTo>
                  <a:cubicBezTo>
                    <a:pt x="167" y="78"/>
                    <a:pt x="164" y="82"/>
                    <a:pt x="162" y="85"/>
                  </a:cubicBezTo>
                  <a:cubicBezTo>
                    <a:pt x="161" y="87"/>
                    <a:pt x="161" y="90"/>
                    <a:pt x="163" y="91"/>
                  </a:cubicBezTo>
                  <a:cubicBezTo>
                    <a:pt x="165" y="92"/>
                    <a:pt x="167" y="92"/>
                    <a:pt x="169" y="90"/>
                  </a:cubicBezTo>
                  <a:close/>
                  <a:moveTo>
                    <a:pt x="147" y="152"/>
                  </a:moveTo>
                  <a:cubicBezTo>
                    <a:pt x="148" y="141"/>
                    <a:pt x="150" y="130"/>
                    <a:pt x="154" y="120"/>
                  </a:cubicBezTo>
                  <a:cubicBezTo>
                    <a:pt x="155" y="117"/>
                    <a:pt x="154" y="115"/>
                    <a:pt x="151" y="114"/>
                  </a:cubicBezTo>
                  <a:cubicBezTo>
                    <a:pt x="149" y="113"/>
                    <a:pt x="147" y="115"/>
                    <a:pt x="146" y="117"/>
                  </a:cubicBezTo>
                  <a:cubicBezTo>
                    <a:pt x="142" y="128"/>
                    <a:pt x="140" y="139"/>
                    <a:pt x="138" y="151"/>
                  </a:cubicBezTo>
                  <a:cubicBezTo>
                    <a:pt x="138" y="153"/>
                    <a:pt x="140" y="155"/>
                    <a:pt x="142" y="155"/>
                  </a:cubicBezTo>
                  <a:cubicBezTo>
                    <a:pt x="144" y="156"/>
                    <a:pt x="146" y="154"/>
                    <a:pt x="147" y="152"/>
                  </a:cubicBezTo>
                  <a:close/>
                  <a:moveTo>
                    <a:pt x="156" y="216"/>
                  </a:moveTo>
                  <a:cubicBezTo>
                    <a:pt x="152" y="206"/>
                    <a:pt x="149" y="196"/>
                    <a:pt x="147" y="185"/>
                  </a:cubicBezTo>
                  <a:cubicBezTo>
                    <a:pt x="147" y="183"/>
                    <a:pt x="145" y="181"/>
                    <a:pt x="142" y="181"/>
                  </a:cubicBezTo>
                  <a:cubicBezTo>
                    <a:pt x="140" y="182"/>
                    <a:pt x="139" y="184"/>
                    <a:pt x="139" y="186"/>
                  </a:cubicBezTo>
                  <a:cubicBezTo>
                    <a:pt x="141" y="198"/>
                    <a:pt x="144" y="209"/>
                    <a:pt x="149" y="220"/>
                  </a:cubicBezTo>
                  <a:cubicBezTo>
                    <a:pt x="150" y="222"/>
                    <a:pt x="152" y="223"/>
                    <a:pt x="154" y="222"/>
                  </a:cubicBezTo>
                  <a:cubicBezTo>
                    <a:pt x="156" y="221"/>
                    <a:pt x="157" y="218"/>
                    <a:pt x="156" y="216"/>
                  </a:cubicBezTo>
                  <a:close/>
                  <a:moveTo>
                    <a:pt x="201" y="262"/>
                  </a:moveTo>
                  <a:cubicBezTo>
                    <a:pt x="191" y="258"/>
                    <a:pt x="182" y="251"/>
                    <a:pt x="175" y="243"/>
                  </a:cubicBezTo>
                  <a:cubicBezTo>
                    <a:pt x="173" y="242"/>
                    <a:pt x="171" y="242"/>
                    <a:pt x="169" y="243"/>
                  </a:cubicBezTo>
                  <a:cubicBezTo>
                    <a:pt x="167" y="245"/>
                    <a:pt x="167" y="247"/>
                    <a:pt x="169" y="249"/>
                  </a:cubicBezTo>
                  <a:cubicBezTo>
                    <a:pt x="177" y="258"/>
                    <a:pt x="187" y="265"/>
                    <a:pt x="198" y="270"/>
                  </a:cubicBezTo>
                  <a:cubicBezTo>
                    <a:pt x="200" y="271"/>
                    <a:pt x="202" y="270"/>
                    <a:pt x="203" y="268"/>
                  </a:cubicBezTo>
                  <a:cubicBezTo>
                    <a:pt x="204" y="266"/>
                    <a:pt x="203" y="263"/>
                    <a:pt x="201" y="262"/>
                  </a:cubicBezTo>
                  <a:close/>
                  <a:moveTo>
                    <a:pt x="263" y="262"/>
                  </a:moveTo>
                  <a:cubicBezTo>
                    <a:pt x="255" y="266"/>
                    <a:pt x="246" y="269"/>
                    <a:pt x="237" y="270"/>
                  </a:cubicBezTo>
                  <a:cubicBezTo>
                    <a:pt x="236" y="270"/>
                    <a:pt x="234" y="270"/>
                    <a:pt x="233" y="270"/>
                  </a:cubicBezTo>
                  <a:cubicBezTo>
                    <a:pt x="232" y="270"/>
                    <a:pt x="232" y="270"/>
                    <a:pt x="232" y="270"/>
                  </a:cubicBezTo>
                  <a:cubicBezTo>
                    <a:pt x="230" y="270"/>
                    <a:pt x="228" y="272"/>
                    <a:pt x="228" y="274"/>
                  </a:cubicBezTo>
                  <a:cubicBezTo>
                    <a:pt x="228" y="276"/>
                    <a:pt x="230" y="278"/>
                    <a:pt x="232" y="278"/>
                  </a:cubicBezTo>
                  <a:cubicBezTo>
                    <a:pt x="233" y="278"/>
                    <a:pt x="233" y="278"/>
                    <a:pt x="233" y="278"/>
                  </a:cubicBezTo>
                  <a:cubicBezTo>
                    <a:pt x="234" y="278"/>
                    <a:pt x="236" y="278"/>
                    <a:pt x="238" y="278"/>
                  </a:cubicBezTo>
                  <a:cubicBezTo>
                    <a:pt x="248" y="277"/>
                    <a:pt x="258" y="274"/>
                    <a:pt x="267" y="269"/>
                  </a:cubicBezTo>
                  <a:cubicBezTo>
                    <a:pt x="269" y="268"/>
                    <a:pt x="270" y="265"/>
                    <a:pt x="269" y="263"/>
                  </a:cubicBezTo>
                  <a:cubicBezTo>
                    <a:pt x="268" y="261"/>
                    <a:pt x="265" y="261"/>
                    <a:pt x="263" y="262"/>
                  </a:cubicBezTo>
                  <a:close/>
                  <a:moveTo>
                    <a:pt x="291" y="209"/>
                  </a:moveTo>
                  <a:cubicBezTo>
                    <a:pt x="291" y="212"/>
                    <a:pt x="291" y="214"/>
                    <a:pt x="291" y="217"/>
                  </a:cubicBezTo>
                  <a:cubicBezTo>
                    <a:pt x="291" y="218"/>
                    <a:pt x="291" y="219"/>
                    <a:pt x="291" y="221"/>
                  </a:cubicBezTo>
                  <a:cubicBezTo>
                    <a:pt x="291" y="227"/>
                    <a:pt x="289" y="234"/>
                    <a:pt x="285" y="239"/>
                  </a:cubicBezTo>
                  <a:cubicBezTo>
                    <a:pt x="284" y="241"/>
                    <a:pt x="285" y="244"/>
                    <a:pt x="287" y="245"/>
                  </a:cubicBezTo>
                  <a:cubicBezTo>
                    <a:pt x="289" y="246"/>
                    <a:pt x="291" y="245"/>
                    <a:pt x="293" y="243"/>
                  </a:cubicBezTo>
                  <a:cubicBezTo>
                    <a:pt x="296" y="237"/>
                    <a:pt x="299" y="229"/>
                    <a:pt x="299" y="221"/>
                  </a:cubicBezTo>
                  <a:cubicBezTo>
                    <a:pt x="300" y="220"/>
                    <a:pt x="300" y="218"/>
                    <a:pt x="300" y="217"/>
                  </a:cubicBezTo>
                  <a:cubicBezTo>
                    <a:pt x="300" y="214"/>
                    <a:pt x="299" y="211"/>
                    <a:pt x="299" y="208"/>
                  </a:cubicBezTo>
                  <a:cubicBezTo>
                    <a:pt x="299" y="205"/>
                    <a:pt x="296" y="204"/>
                    <a:pt x="294" y="204"/>
                  </a:cubicBezTo>
                  <a:cubicBezTo>
                    <a:pt x="292" y="205"/>
                    <a:pt x="290" y="207"/>
                    <a:pt x="291" y="209"/>
                  </a:cubicBezTo>
                  <a:close/>
                  <a:moveTo>
                    <a:pt x="251" y="162"/>
                  </a:moveTo>
                  <a:cubicBezTo>
                    <a:pt x="261" y="166"/>
                    <a:pt x="270" y="173"/>
                    <a:pt x="277" y="181"/>
                  </a:cubicBezTo>
                  <a:cubicBezTo>
                    <a:pt x="278" y="182"/>
                    <a:pt x="281" y="183"/>
                    <a:pt x="283" y="181"/>
                  </a:cubicBezTo>
                  <a:cubicBezTo>
                    <a:pt x="284" y="180"/>
                    <a:pt x="285" y="177"/>
                    <a:pt x="283" y="175"/>
                  </a:cubicBezTo>
                  <a:cubicBezTo>
                    <a:pt x="275" y="166"/>
                    <a:pt x="265" y="159"/>
                    <a:pt x="254" y="154"/>
                  </a:cubicBezTo>
                  <a:cubicBezTo>
                    <a:pt x="252" y="154"/>
                    <a:pt x="250" y="155"/>
                    <a:pt x="249" y="157"/>
                  </a:cubicBezTo>
                  <a:cubicBezTo>
                    <a:pt x="248" y="159"/>
                    <a:pt x="249" y="161"/>
                    <a:pt x="251" y="162"/>
                  </a:cubicBezTo>
                  <a:close/>
                  <a:moveTo>
                    <a:pt x="186" y="159"/>
                  </a:moveTo>
                  <a:cubicBezTo>
                    <a:pt x="196" y="157"/>
                    <a:pt x="206" y="156"/>
                    <a:pt x="216" y="156"/>
                  </a:cubicBezTo>
                  <a:cubicBezTo>
                    <a:pt x="217" y="156"/>
                    <a:pt x="218" y="156"/>
                    <a:pt x="219" y="156"/>
                  </a:cubicBezTo>
                  <a:cubicBezTo>
                    <a:pt x="221" y="156"/>
                    <a:pt x="223" y="154"/>
                    <a:pt x="223" y="152"/>
                  </a:cubicBezTo>
                  <a:cubicBezTo>
                    <a:pt x="223" y="149"/>
                    <a:pt x="222" y="147"/>
                    <a:pt x="219" y="147"/>
                  </a:cubicBezTo>
                  <a:cubicBezTo>
                    <a:pt x="218" y="147"/>
                    <a:pt x="217" y="147"/>
                    <a:pt x="216" y="147"/>
                  </a:cubicBezTo>
                  <a:cubicBezTo>
                    <a:pt x="205" y="147"/>
                    <a:pt x="195" y="149"/>
                    <a:pt x="184" y="151"/>
                  </a:cubicBezTo>
                  <a:cubicBezTo>
                    <a:pt x="182" y="152"/>
                    <a:pt x="181" y="154"/>
                    <a:pt x="181" y="156"/>
                  </a:cubicBezTo>
                  <a:cubicBezTo>
                    <a:pt x="182" y="158"/>
                    <a:pt x="184" y="160"/>
                    <a:pt x="186" y="159"/>
                  </a:cubicBezTo>
                  <a:close/>
                  <a:moveTo>
                    <a:pt x="124" y="184"/>
                  </a:moveTo>
                  <a:cubicBezTo>
                    <a:pt x="134" y="179"/>
                    <a:pt x="144" y="174"/>
                    <a:pt x="154" y="169"/>
                  </a:cubicBezTo>
                  <a:cubicBezTo>
                    <a:pt x="156" y="168"/>
                    <a:pt x="157" y="166"/>
                    <a:pt x="157" y="164"/>
                  </a:cubicBezTo>
                  <a:cubicBezTo>
                    <a:pt x="156" y="162"/>
                    <a:pt x="153" y="161"/>
                    <a:pt x="151" y="162"/>
                  </a:cubicBezTo>
                  <a:cubicBezTo>
                    <a:pt x="140" y="166"/>
                    <a:pt x="130" y="171"/>
                    <a:pt x="120" y="177"/>
                  </a:cubicBezTo>
                  <a:cubicBezTo>
                    <a:pt x="118" y="178"/>
                    <a:pt x="117" y="181"/>
                    <a:pt x="119" y="183"/>
                  </a:cubicBezTo>
                  <a:cubicBezTo>
                    <a:pt x="120" y="185"/>
                    <a:pt x="122" y="186"/>
                    <a:pt x="124" y="184"/>
                  </a:cubicBezTo>
                  <a:close/>
                  <a:moveTo>
                    <a:pt x="72" y="226"/>
                  </a:moveTo>
                  <a:cubicBezTo>
                    <a:pt x="80" y="218"/>
                    <a:pt x="88" y="211"/>
                    <a:pt x="97" y="204"/>
                  </a:cubicBezTo>
                  <a:cubicBezTo>
                    <a:pt x="99" y="202"/>
                    <a:pt x="99" y="200"/>
                    <a:pt x="97" y="198"/>
                  </a:cubicBezTo>
                  <a:cubicBezTo>
                    <a:pt x="96" y="196"/>
                    <a:pt x="93" y="196"/>
                    <a:pt x="92" y="197"/>
                  </a:cubicBezTo>
                  <a:cubicBezTo>
                    <a:pt x="83" y="204"/>
                    <a:pt x="74" y="212"/>
                    <a:pt x="66" y="221"/>
                  </a:cubicBezTo>
                  <a:cubicBezTo>
                    <a:pt x="65" y="222"/>
                    <a:pt x="65" y="225"/>
                    <a:pt x="66" y="227"/>
                  </a:cubicBezTo>
                  <a:cubicBezTo>
                    <a:pt x="68" y="228"/>
                    <a:pt x="71" y="228"/>
                    <a:pt x="72" y="226"/>
                  </a:cubicBezTo>
                  <a:close/>
                  <a:moveTo>
                    <a:pt x="33" y="281"/>
                  </a:moveTo>
                  <a:cubicBezTo>
                    <a:pt x="39" y="271"/>
                    <a:pt x="44" y="262"/>
                    <a:pt x="51" y="252"/>
                  </a:cubicBezTo>
                  <a:cubicBezTo>
                    <a:pt x="52" y="251"/>
                    <a:pt x="52" y="248"/>
                    <a:pt x="50" y="247"/>
                  </a:cubicBezTo>
                  <a:cubicBezTo>
                    <a:pt x="48" y="245"/>
                    <a:pt x="45" y="246"/>
                    <a:pt x="44" y="248"/>
                  </a:cubicBezTo>
                  <a:cubicBezTo>
                    <a:pt x="37" y="257"/>
                    <a:pt x="31" y="267"/>
                    <a:pt x="26" y="277"/>
                  </a:cubicBezTo>
                  <a:cubicBezTo>
                    <a:pt x="25" y="279"/>
                    <a:pt x="26" y="282"/>
                    <a:pt x="28" y="283"/>
                  </a:cubicBezTo>
                  <a:cubicBezTo>
                    <a:pt x="30" y="284"/>
                    <a:pt x="32" y="283"/>
                    <a:pt x="33" y="281"/>
                  </a:cubicBezTo>
                  <a:close/>
                  <a:moveTo>
                    <a:pt x="12" y="345"/>
                  </a:moveTo>
                  <a:cubicBezTo>
                    <a:pt x="13" y="337"/>
                    <a:pt x="15" y="330"/>
                    <a:pt x="17" y="323"/>
                  </a:cubicBezTo>
                  <a:cubicBezTo>
                    <a:pt x="18" y="319"/>
                    <a:pt x="19" y="316"/>
                    <a:pt x="20" y="312"/>
                  </a:cubicBezTo>
                  <a:cubicBezTo>
                    <a:pt x="21" y="310"/>
                    <a:pt x="20" y="308"/>
                    <a:pt x="18" y="307"/>
                  </a:cubicBezTo>
                  <a:cubicBezTo>
                    <a:pt x="16" y="306"/>
                    <a:pt x="13" y="307"/>
                    <a:pt x="13" y="309"/>
                  </a:cubicBezTo>
                  <a:cubicBezTo>
                    <a:pt x="11" y="313"/>
                    <a:pt x="10" y="317"/>
                    <a:pt x="9" y="320"/>
                  </a:cubicBezTo>
                  <a:cubicBezTo>
                    <a:pt x="7" y="328"/>
                    <a:pt x="5" y="335"/>
                    <a:pt x="4" y="343"/>
                  </a:cubicBezTo>
                  <a:cubicBezTo>
                    <a:pt x="3" y="345"/>
                    <a:pt x="5" y="347"/>
                    <a:pt x="7" y="348"/>
                  </a:cubicBezTo>
                  <a:cubicBezTo>
                    <a:pt x="9" y="348"/>
                    <a:pt x="12" y="347"/>
                    <a:pt x="12" y="345"/>
                  </a:cubicBezTo>
                  <a:close/>
                  <a:moveTo>
                    <a:pt x="10" y="411"/>
                  </a:moveTo>
                  <a:cubicBezTo>
                    <a:pt x="9" y="403"/>
                    <a:pt x="8" y="394"/>
                    <a:pt x="8" y="385"/>
                  </a:cubicBezTo>
                  <a:cubicBezTo>
                    <a:pt x="8" y="383"/>
                    <a:pt x="8" y="380"/>
                    <a:pt x="9" y="378"/>
                  </a:cubicBezTo>
                  <a:cubicBezTo>
                    <a:pt x="9" y="376"/>
                    <a:pt x="7" y="374"/>
                    <a:pt x="5" y="374"/>
                  </a:cubicBezTo>
                  <a:cubicBezTo>
                    <a:pt x="2" y="374"/>
                    <a:pt x="0" y="375"/>
                    <a:pt x="0" y="378"/>
                  </a:cubicBezTo>
                  <a:cubicBezTo>
                    <a:pt x="0" y="380"/>
                    <a:pt x="0" y="383"/>
                    <a:pt x="0" y="385"/>
                  </a:cubicBezTo>
                  <a:cubicBezTo>
                    <a:pt x="0" y="394"/>
                    <a:pt x="1" y="403"/>
                    <a:pt x="2" y="412"/>
                  </a:cubicBezTo>
                  <a:cubicBezTo>
                    <a:pt x="2" y="415"/>
                    <a:pt x="4" y="416"/>
                    <a:pt x="6" y="416"/>
                  </a:cubicBezTo>
                  <a:cubicBezTo>
                    <a:pt x="9" y="416"/>
                    <a:pt x="10" y="414"/>
                    <a:pt x="10" y="411"/>
                  </a:cubicBezTo>
                  <a:close/>
                  <a:moveTo>
                    <a:pt x="26" y="476"/>
                  </a:moveTo>
                  <a:cubicBezTo>
                    <a:pt x="22" y="466"/>
                    <a:pt x="19" y="455"/>
                    <a:pt x="16" y="445"/>
                  </a:cubicBezTo>
                  <a:cubicBezTo>
                    <a:pt x="15" y="442"/>
                    <a:pt x="13" y="441"/>
                    <a:pt x="11" y="442"/>
                  </a:cubicBezTo>
                  <a:cubicBezTo>
                    <a:pt x="9" y="442"/>
                    <a:pt x="7" y="444"/>
                    <a:pt x="8" y="447"/>
                  </a:cubicBezTo>
                  <a:cubicBezTo>
                    <a:pt x="11" y="458"/>
                    <a:pt x="14" y="469"/>
                    <a:pt x="19" y="480"/>
                  </a:cubicBezTo>
                  <a:cubicBezTo>
                    <a:pt x="20" y="482"/>
                    <a:pt x="22" y="483"/>
                    <a:pt x="24" y="482"/>
                  </a:cubicBezTo>
                  <a:cubicBezTo>
                    <a:pt x="26" y="481"/>
                    <a:pt x="27" y="479"/>
                    <a:pt x="26" y="476"/>
                  </a:cubicBezTo>
                  <a:close/>
                  <a:moveTo>
                    <a:pt x="60" y="534"/>
                  </a:moveTo>
                  <a:cubicBezTo>
                    <a:pt x="53" y="525"/>
                    <a:pt x="47" y="516"/>
                    <a:pt x="41" y="507"/>
                  </a:cubicBezTo>
                  <a:cubicBezTo>
                    <a:pt x="40" y="505"/>
                    <a:pt x="37" y="504"/>
                    <a:pt x="36" y="505"/>
                  </a:cubicBezTo>
                  <a:cubicBezTo>
                    <a:pt x="34" y="506"/>
                    <a:pt x="33" y="509"/>
                    <a:pt x="34" y="511"/>
                  </a:cubicBezTo>
                  <a:cubicBezTo>
                    <a:pt x="40" y="521"/>
                    <a:pt x="46" y="530"/>
                    <a:pt x="54" y="539"/>
                  </a:cubicBezTo>
                  <a:cubicBezTo>
                    <a:pt x="55" y="541"/>
                    <a:pt x="58" y="541"/>
                    <a:pt x="60" y="540"/>
                  </a:cubicBezTo>
                  <a:cubicBezTo>
                    <a:pt x="61" y="539"/>
                    <a:pt x="62" y="536"/>
                    <a:pt x="60" y="534"/>
                  </a:cubicBezTo>
                  <a:close/>
                  <a:moveTo>
                    <a:pt x="110" y="578"/>
                  </a:moveTo>
                  <a:cubicBezTo>
                    <a:pt x="101" y="572"/>
                    <a:pt x="92" y="566"/>
                    <a:pt x="83" y="558"/>
                  </a:cubicBezTo>
                  <a:cubicBezTo>
                    <a:pt x="82" y="557"/>
                    <a:pt x="79" y="557"/>
                    <a:pt x="78" y="559"/>
                  </a:cubicBezTo>
                  <a:cubicBezTo>
                    <a:pt x="76" y="560"/>
                    <a:pt x="76" y="563"/>
                    <a:pt x="78" y="565"/>
                  </a:cubicBezTo>
                  <a:cubicBezTo>
                    <a:pt x="87" y="572"/>
                    <a:pt x="96" y="579"/>
                    <a:pt x="106" y="585"/>
                  </a:cubicBezTo>
                  <a:cubicBezTo>
                    <a:pt x="108" y="586"/>
                    <a:pt x="110" y="586"/>
                    <a:pt x="112" y="584"/>
                  </a:cubicBezTo>
                  <a:cubicBezTo>
                    <a:pt x="113" y="582"/>
                    <a:pt x="112" y="579"/>
                    <a:pt x="110" y="578"/>
                  </a:cubicBezTo>
                  <a:close/>
                  <a:moveTo>
                    <a:pt x="173" y="599"/>
                  </a:moveTo>
                  <a:cubicBezTo>
                    <a:pt x="162" y="598"/>
                    <a:pt x="151" y="596"/>
                    <a:pt x="140" y="592"/>
                  </a:cubicBezTo>
                  <a:cubicBezTo>
                    <a:pt x="138" y="592"/>
                    <a:pt x="136" y="593"/>
                    <a:pt x="135" y="595"/>
                  </a:cubicBezTo>
                  <a:cubicBezTo>
                    <a:pt x="134" y="597"/>
                    <a:pt x="136" y="599"/>
                    <a:pt x="138" y="600"/>
                  </a:cubicBezTo>
                  <a:cubicBezTo>
                    <a:pt x="149" y="604"/>
                    <a:pt x="160" y="606"/>
                    <a:pt x="172" y="607"/>
                  </a:cubicBezTo>
                  <a:cubicBezTo>
                    <a:pt x="174" y="608"/>
                    <a:pt x="176" y="606"/>
                    <a:pt x="176" y="604"/>
                  </a:cubicBezTo>
                  <a:cubicBezTo>
                    <a:pt x="177" y="601"/>
                    <a:pt x="175" y="599"/>
                    <a:pt x="173" y="599"/>
                  </a:cubicBezTo>
                  <a:close/>
                  <a:moveTo>
                    <a:pt x="235" y="584"/>
                  </a:moveTo>
                  <a:cubicBezTo>
                    <a:pt x="226" y="590"/>
                    <a:pt x="216" y="595"/>
                    <a:pt x="205" y="597"/>
                  </a:cubicBezTo>
                  <a:cubicBezTo>
                    <a:pt x="203" y="597"/>
                    <a:pt x="202" y="600"/>
                    <a:pt x="202" y="602"/>
                  </a:cubicBezTo>
                  <a:cubicBezTo>
                    <a:pt x="203" y="604"/>
                    <a:pt x="205" y="606"/>
                    <a:pt x="207" y="605"/>
                  </a:cubicBezTo>
                  <a:cubicBezTo>
                    <a:pt x="219" y="602"/>
                    <a:pt x="230" y="597"/>
                    <a:pt x="240" y="591"/>
                  </a:cubicBezTo>
                  <a:cubicBezTo>
                    <a:pt x="242" y="590"/>
                    <a:pt x="242" y="587"/>
                    <a:pt x="241" y="585"/>
                  </a:cubicBezTo>
                  <a:cubicBezTo>
                    <a:pt x="240" y="583"/>
                    <a:pt x="237" y="583"/>
                    <a:pt x="235" y="584"/>
                  </a:cubicBezTo>
                  <a:close/>
                  <a:moveTo>
                    <a:pt x="275" y="533"/>
                  </a:moveTo>
                  <a:cubicBezTo>
                    <a:pt x="271" y="543"/>
                    <a:pt x="266" y="553"/>
                    <a:pt x="259" y="562"/>
                  </a:cubicBezTo>
                  <a:cubicBezTo>
                    <a:pt x="258" y="563"/>
                    <a:pt x="258" y="566"/>
                    <a:pt x="260" y="567"/>
                  </a:cubicBezTo>
                  <a:cubicBezTo>
                    <a:pt x="262" y="569"/>
                    <a:pt x="264" y="568"/>
                    <a:pt x="266" y="567"/>
                  </a:cubicBezTo>
                  <a:cubicBezTo>
                    <a:pt x="273" y="557"/>
                    <a:pt x="279" y="547"/>
                    <a:pt x="283" y="536"/>
                  </a:cubicBezTo>
                  <a:cubicBezTo>
                    <a:pt x="283" y="533"/>
                    <a:pt x="282" y="531"/>
                    <a:pt x="280" y="530"/>
                  </a:cubicBezTo>
                  <a:cubicBezTo>
                    <a:pt x="278" y="530"/>
                    <a:pt x="275" y="531"/>
                    <a:pt x="275" y="533"/>
                  </a:cubicBezTo>
                  <a:close/>
                  <a:moveTo>
                    <a:pt x="268" y="471"/>
                  </a:moveTo>
                  <a:cubicBezTo>
                    <a:pt x="269" y="473"/>
                    <a:pt x="270" y="475"/>
                    <a:pt x="271" y="477"/>
                  </a:cubicBezTo>
                  <a:cubicBezTo>
                    <a:pt x="276" y="485"/>
                    <a:pt x="278" y="493"/>
                    <a:pt x="279" y="501"/>
                  </a:cubicBezTo>
                  <a:cubicBezTo>
                    <a:pt x="279" y="503"/>
                    <a:pt x="281" y="505"/>
                    <a:pt x="283" y="505"/>
                  </a:cubicBezTo>
                  <a:cubicBezTo>
                    <a:pt x="285" y="504"/>
                    <a:pt x="287" y="502"/>
                    <a:pt x="287" y="500"/>
                  </a:cubicBezTo>
                  <a:cubicBezTo>
                    <a:pt x="286" y="491"/>
                    <a:pt x="283" y="482"/>
                    <a:pt x="279" y="473"/>
                  </a:cubicBezTo>
                  <a:cubicBezTo>
                    <a:pt x="277" y="471"/>
                    <a:pt x="276" y="469"/>
                    <a:pt x="275" y="466"/>
                  </a:cubicBezTo>
                  <a:cubicBezTo>
                    <a:pt x="273" y="465"/>
                    <a:pt x="271" y="464"/>
                    <a:pt x="269" y="465"/>
                  </a:cubicBezTo>
                  <a:cubicBezTo>
                    <a:pt x="267" y="467"/>
                    <a:pt x="267" y="469"/>
                    <a:pt x="268" y="471"/>
                  </a:cubicBezTo>
                  <a:close/>
                  <a:moveTo>
                    <a:pt x="214" y="438"/>
                  </a:moveTo>
                  <a:cubicBezTo>
                    <a:pt x="225" y="440"/>
                    <a:pt x="235" y="444"/>
                    <a:pt x="244" y="449"/>
                  </a:cubicBezTo>
                  <a:cubicBezTo>
                    <a:pt x="246" y="450"/>
                    <a:pt x="249" y="450"/>
                    <a:pt x="250" y="448"/>
                  </a:cubicBezTo>
                  <a:cubicBezTo>
                    <a:pt x="251" y="446"/>
                    <a:pt x="251" y="443"/>
                    <a:pt x="249" y="442"/>
                  </a:cubicBezTo>
                  <a:cubicBezTo>
                    <a:pt x="239" y="436"/>
                    <a:pt x="227" y="432"/>
                    <a:pt x="215" y="430"/>
                  </a:cubicBezTo>
                  <a:cubicBezTo>
                    <a:pt x="213" y="429"/>
                    <a:pt x="211" y="431"/>
                    <a:pt x="211" y="433"/>
                  </a:cubicBezTo>
                  <a:cubicBezTo>
                    <a:pt x="210" y="435"/>
                    <a:pt x="212" y="437"/>
                    <a:pt x="214" y="438"/>
                  </a:cubicBezTo>
                  <a:close/>
                  <a:moveTo>
                    <a:pt x="150" y="446"/>
                  </a:moveTo>
                  <a:cubicBezTo>
                    <a:pt x="156" y="443"/>
                    <a:pt x="162" y="441"/>
                    <a:pt x="169" y="439"/>
                  </a:cubicBezTo>
                  <a:cubicBezTo>
                    <a:pt x="173" y="438"/>
                    <a:pt x="177" y="437"/>
                    <a:pt x="181" y="437"/>
                  </a:cubicBezTo>
                  <a:cubicBezTo>
                    <a:pt x="183" y="436"/>
                    <a:pt x="185" y="434"/>
                    <a:pt x="185" y="432"/>
                  </a:cubicBezTo>
                  <a:cubicBezTo>
                    <a:pt x="184" y="430"/>
                    <a:pt x="182" y="428"/>
                    <a:pt x="180" y="429"/>
                  </a:cubicBezTo>
                  <a:cubicBezTo>
                    <a:pt x="176" y="429"/>
                    <a:pt x="171" y="430"/>
                    <a:pt x="167" y="431"/>
                  </a:cubicBezTo>
                  <a:cubicBezTo>
                    <a:pt x="160" y="433"/>
                    <a:pt x="153" y="436"/>
                    <a:pt x="146" y="439"/>
                  </a:cubicBezTo>
                  <a:cubicBezTo>
                    <a:pt x="144" y="440"/>
                    <a:pt x="143" y="442"/>
                    <a:pt x="144" y="444"/>
                  </a:cubicBezTo>
                  <a:cubicBezTo>
                    <a:pt x="145" y="446"/>
                    <a:pt x="148" y="447"/>
                    <a:pt x="150" y="446"/>
                  </a:cubicBezTo>
                  <a:close/>
                  <a:moveTo>
                    <a:pt x="98" y="487"/>
                  </a:moveTo>
                  <a:cubicBezTo>
                    <a:pt x="105" y="478"/>
                    <a:pt x="113" y="471"/>
                    <a:pt x="122" y="464"/>
                  </a:cubicBezTo>
                  <a:cubicBezTo>
                    <a:pt x="123" y="462"/>
                    <a:pt x="124" y="460"/>
                    <a:pt x="122" y="458"/>
                  </a:cubicBezTo>
                  <a:cubicBezTo>
                    <a:pt x="121" y="456"/>
                    <a:pt x="118" y="456"/>
                    <a:pt x="117" y="457"/>
                  </a:cubicBezTo>
                  <a:cubicBezTo>
                    <a:pt x="107" y="464"/>
                    <a:pt x="99" y="473"/>
                    <a:pt x="91" y="481"/>
                  </a:cubicBezTo>
                  <a:cubicBezTo>
                    <a:pt x="90" y="483"/>
                    <a:pt x="90" y="486"/>
                    <a:pt x="92" y="487"/>
                  </a:cubicBezTo>
                  <a:cubicBezTo>
                    <a:pt x="93" y="489"/>
                    <a:pt x="96" y="489"/>
                    <a:pt x="98" y="487"/>
                  </a:cubicBezTo>
                  <a:close/>
                  <a:moveTo>
                    <a:pt x="61" y="543"/>
                  </a:moveTo>
                  <a:cubicBezTo>
                    <a:pt x="66" y="533"/>
                    <a:pt x="71" y="523"/>
                    <a:pt x="77" y="514"/>
                  </a:cubicBezTo>
                  <a:cubicBezTo>
                    <a:pt x="79" y="512"/>
                    <a:pt x="78" y="509"/>
                    <a:pt x="76" y="508"/>
                  </a:cubicBezTo>
                  <a:cubicBezTo>
                    <a:pt x="74" y="507"/>
                    <a:pt x="72" y="507"/>
                    <a:pt x="71" y="509"/>
                  </a:cubicBezTo>
                  <a:cubicBezTo>
                    <a:pt x="64" y="519"/>
                    <a:pt x="59" y="529"/>
                    <a:pt x="53" y="539"/>
                  </a:cubicBezTo>
                  <a:cubicBezTo>
                    <a:pt x="52" y="541"/>
                    <a:pt x="53" y="544"/>
                    <a:pt x="55" y="545"/>
                  </a:cubicBezTo>
                  <a:cubicBezTo>
                    <a:pt x="57" y="546"/>
                    <a:pt x="60" y="545"/>
                    <a:pt x="61" y="543"/>
                  </a:cubicBezTo>
                  <a:close/>
                  <a:moveTo>
                    <a:pt x="39" y="607"/>
                  </a:moveTo>
                  <a:cubicBezTo>
                    <a:pt x="41" y="596"/>
                    <a:pt x="44" y="585"/>
                    <a:pt x="48" y="574"/>
                  </a:cubicBezTo>
                  <a:cubicBezTo>
                    <a:pt x="49" y="572"/>
                    <a:pt x="48" y="570"/>
                    <a:pt x="45" y="569"/>
                  </a:cubicBezTo>
                  <a:cubicBezTo>
                    <a:pt x="43" y="568"/>
                    <a:pt x="41" y="569"/>
                    <a:pt x="40" y="571"/>
                  </a:cubicBezTo>
                  <a:cubicBezTo>
                    <a:pt x="36" y="582"/>
                    <a:pt x="33" y="593"/>
                    <a:pt x="31" y="605"/>
                  </a:cubicBezTo>
                  <a:cubicBezTo>
                    <a:pt x="30" y="607"/>
                    <a:pt x="31" y="609"/>
                    <a:pt x="34" y="610"/>
                  </a:cubicBezTo>
                  <a:cubicBezTo>
                    <a:pt x="36" y="610"/>
                    <a:pt x="38" y="609"/>
                    <a:pt x="39" y="607"/>
                  </a:cubicBezTo>
                  <a:close/>
                  <a:moveTo>
                    <a:pt x="31" y="673"/>
                  </a:moveTo>
                  <a:cubicBezTo>
                    <a:pt x="31" y="673"/>
                    <a:pt x="31" y="672"/>
                    <a:pt x="31" y="671"/>
                  </a:cubicBezTo>
                  <a:cubicBezTo>
                    <a:pt x="31" y="660"/>
                    <a:pt x="32" y="650"/>
                    <a:pt x="33" y="640"/>
                  </a:cubicBezTo>
                  <a:cubicBezTo>
                    <a:pt x="33" y="638"/>
                    <a:pt x="32" y="635"/>
                    <a:pt x="29" y="635"/>
                  </a:cubicBezTo>
                  <a:cubicBezTo>
                    <a:pt x="27" y="635"/>
                    <a:pt x="25" y="637"/>
                    <a:pt x="25" y="639"/>
                  </a:cubicBezTo>
                  <a:cubicBezTo>
                    <a:pt x="24" y="650"/>
                    <a:pt x="23" y="660"/>
                    <a:pt x="23" y="671"/>
                  </a:cubicBezTo>
                  <a:cubicBezTo>
                    <a:pt x="23" y="672"/>
                    <a:pt x="23" y="673"/>
                    <a:pt x="23" y="674"/>
                  </a:cubicBezTo>
                  <a:cubicBezTo>
                    <a:pt x="23" y="676"/>
                    <a:pt x="25" y="678"/>
                    <a:pt x="27" y="678"/>
                  </a:cubicBezTo>
                  <a:cubicBezTo>
                    <a:pt x="30" y="678"/>
                    <a:pt x="32" y="676"/>
                    <a:pt x="31" y="673"/>
                  </a:cubicBezTo>
                  <a:close/>
                  <a:moveTo>
                    <a:pt x="40" y="740"/>
                  </a:moveTo>
                  <a:cubicBezTo>
                    <a:pt x="39" y="735"/>
                    <a:pt x="37" y="729"/>
                    <a:pt x="36" y="724"/>
                  </a:cubicBezTo>
                  <a:cubicBezTo>
                    <a:pt x="35" y="718"/>
                    <a:pt x="34" y="713"/>
                    <a:pt x="34" y="707"/>
                  </a:cubicBezTo>
                  <a:cubicBezTo>
                    <a:pt x="33" y="705"/>
                    <a:pt x="31" y="703"/>
                    <a:pt x="29" y="703"/>
                  </a:cubicBezTo>
                  <a:cubicBezTo>
                    <a:pt x="27" y="704"/>
                    <a:pt x="25" y="706"/>
                    <a:pt x="26" y="708"/>
                  </a:cubicBezTo>
                  <a:cubicBezTo>
                    <a:pt x="26" y="714"/>
                    <a:pt x="27" y="719"/>
                    <a:pt x="28" y="725"/>
                  </a:cubicBezTo>
                  <a:cubicBezTo>
                    <a:pt x="29" y="731"/>
                    <a:pt x="31" y="737"/>
                    <a:pt x="32" y="742"/>
                  </a:cubicBezTo>
                  <a:cubicBezTo>
                    <a:pt x="33" y="744"/>
                    <a:pt x="35" y="746"/>
                    <a:pt x="37" y="745"/>
                  </a:cubicBezTo>
                  <a:cubicBezTo>
                    <a:pt x="39" y="745"/>
                    <a:pt x="41" y="742"/>
                    <a:pt x="40" y="740"/>
                  </a:cubicBezTo>
                  <a:close/>
                  <a:moveTo>
                    <a:pt x="64" y="803"/>
                  </a:moveTo>
                  <a:cubicBezTo>
                    <a:pt x="59" y="793"/>
                    <a:pt x="54" y="783"/>
                    <a:pt x="50" y="772"/>
                  </a:cubicBezTo>
                  <a:cubicBezTo>
                    <a:pt x="50" y="770"/>
                    <a:pt x="47" y="769"/>
                    <a:pt x="45" y="770"/>
                  </a:cubicBezTo>
                  <a:cubicBezTo>
                    <a:pt x="43" y="771"/>
                    <a:pt x="42" y="773"/>
                    <a:pt x="43" y="775"/>
                  </a:cubicBezTo>
                  <a:cubicBezTo>
                    <a:pt x="47" y="786"/>
                    <a:pt x="52" y="797"/>
                    <a:pt x="57" y="807"/>
                  </a:cubicBezTo>
                  <a:cubicBezTo>
                    <a:pt x="58" y="809"/>
                    <a:pt x="61" y="810"/>
                    <a:pt x="63" y="808"/>
                  </a:cubicBezTo>
                  <a:cubicBezTo>
                    <a:pt x="65" y="807"/>
                    <a:pt x="65" y="805"/>
                    <a:pt x="64" y="803"/>
                  </a:cubicBezTo>
                  <a:close/>
                  <a:moveTo>
                    <a:pt x="102" y="858"/>
                  </a:moveTo>
                  <a:cubicBezTo>
                    <a:pt x="95" y="850"/>
                    <a:pt x="88" y="841"/>
                    <a:pt x="82" y="832"/>
                  </a:cubicBezTo>
                  <a:cubicBezTo>
                    <a:pt x="80" y="830"/>
                    <a:pt x="78" y="829"/>
                    <a:pt x="76" y="831"/>
                  </a:cubicBezTo>
                  <a:cubicBezTo>
                    <a:pt x="74" y="832"/>
                    <a:pt x="74" y="835"/>
                    <a:pt x="75" y="836"/>
                  </a:cubicBezTo>
                  <a:cubicBezTo>
                    <a:pt x="81" y="846"/>
                    <a:pt x="88" y="855"/>
                    <a:pt x="96" y="864"/>
                  </a:cubicBezTo>
                  <a:cubicBezTo>
                    <a:pt x="97" y="866"/>
                    <a:pt x="100" y="866"/>
                    <a:pt x="102" y="864"/>
                  </a:cubicBezTo>
                  <a:cubicBezTo>
                    <a:pt x="104" y="863"/>
                    <a:pt x="104" y="860"/>
                    <a:pt x="102" y="858"/>
                  </a:cubicBezTo>
                  <a:close/>
                  <a:moveTo>
                    <a:pt x="152" y="904"/>
                  </a:moveTo>
                  <a:cubicBezTo>
                    <a:pt x="143" y="897"/>
                    <a:pt x="134" y="890"/>
                    <a:pt x="126" y="883"/>
                  </a:cubicBezTo>
                  <a:cubicBezTo>
                    <a:pt x="124" y="881"/>
                    <a:pt x="121" y="881"/>
                    <a:pt x="120" y="883"/>
                  </a:cubicBezTo>
                  <a:cubicBezTo>
                    <a:pt x="118" y="885"/>
                    <a:pt x="119" y="887"/>
                    <a:pt x="120" y="889"/>
                  </a:cubicBezTo>
                  <a:cubicBezTo>
                    <a:pt x="129" y="896"/>
                    <a:pt x="138" y="904"/>
                    <a:pt x="147" y="910"/>
                  </a:cubicBezTo>
                  <a:cubicBezTo>
                    <a:pt x="149" y="912"/>
                    <a:pt x="152" y="911"/>
                    <a:pt x="153" y="910"/>
                  </a:cubicBezTo>
                  <a:cubicBezTo>
                    <a:pt x="154" y="908"/>
                    <a:pt x="154" y="905"/>
                    <a:pt x="152" y="904"/>
                  </a:cubicBezTo>
                  <a:close/>
                </a:path>
              </a:pathLst>
            </a:custGeom>
            <a:solidFill>
              <a:srgbClr val="4F4F5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1" name="Freeform 34"/>
            <p:cNvSpPr>
              <a:spLocks noEditPoints="1"/>
            </p:cNvSpPr>
            <p:nvPr/>
          </p:nvSpPr>
          <p:spPr bwMode="auto">
            <a:xfrm rot="8869549" flipH="1">
              <a:off x="8379499" y="3607972"/>
              <a:ext cx="1566519" cy="1015692"/>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accent2"/>
            </a:solidFill>
            <a:ln>
              <a:noFill/>
            </a:ln>
          </p:spPr>
          <p:txBody>
            <a:bodyPr vert="horz" wrap="square" lIns="68568" tIns="34285" rIns="68568" bIns="34285" numCol="1" anchor="t" anchorCtr="0" compatLnSpc="1"/>
            <a:lstStyle/>
            <a:p>
              <a:endParaRPr lang="zh-CN" altLang="en-US">
                <a:cs typeface="+mn-ea"/>
                <a:sym typeface="+mn-lt"/>
              </a:endParaRPr>
            </a:p>
          </p:txBody>
        </p:sp>
      </p:grpSp>
      <p:sp>
        <p:nvSpPr>
          <p:cNvPr id="104" name="Text Box 103"/>
          <p:cNvSpPr txBox="1"/>
          <p:nvPr/>
        </p:nvSpPr>
        <p:spPr>
          <a:xfrm>
            <a:off x="452120" y="5299710"/>
            <a:ext cx="11478895" cy="860425"/>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scene3d>
              <a:camera prst="orthographicFront"/>
              <a:lightRig rig="threePt" dir="t"/>
            </a:scene3d>
          </a:bodyPr>
          <a:lstStyle/>
          <a:p>
            <a:pPr indent="0" algn="ctr"/>
            <a:r>
              <a:rPr lang="vi-VN" sz="5000" b="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Rừng Yok Đôn (Đắk Nông, Đăk Lăk)</a:t>
            </a:r>
          </a:p>
        </p:txBody>
      </p:sp>
      <p:pic>
        <p:nvPicPr>
          <p:cNvPr id="2" name="Picture 1"/>
          <p:cNvPicPr>
            <a:picLocks noChangeAspect="1"/>
          </p:cNvPicPr>
          <p:nvPr/>
        </p:nvPicPr>
        <p:blipFill>
          <a:blip r:embed="rId3"/>
          <a:stretch>
            <a:fillRect/>
          </a:stretch>
        </p:blipFill>
        <p:spPr>
          <a:xfrm>
            <a:off x="2441575" y="433705"/>
            <a:ext cx="7769225" cy="447865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500" fill="hold"/>
                                        <p:tgtEl>
                                          <p:spTgt spid="32"/>
                                        </p:tgtEl>
                                        <p:attrNameLst>
                                          <p:attrName>ppt_x</p:attrName>
                                        </p:attrNameLst>
                                      </p:cBhvr>
                                      <p:tavLst>
                                        <p:tav tm="0">
                                          <p:val>
                                            <p:strVal val="1+#ppt_w/2"/>
                                          </p:val>
                                        </p:tav>
                                        <p:tav tm="100000">
                                          <p:val>
                                            <p:strVal val="#ppt_x"/>
                                          </p:val>
                                        </p:tav>
                                      </p:tavLst>
                                    </p:anim>
                                    <p:anim calcmode="lin" valueType="num">
                                      <p:cBhvr additive="base">
                                        <p:cTn id="12" dur="500" fill="hold"/>
                                        <p:tgtEl>
                                          <p:spTgt spid="32"/>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 calcmode="lin" valueType="num">
                                      <p:cBhvr additive="base">
                                        <p:cTn id="15" dur="500" fill="hold"/>
                                        <p:tgtEl>
                                          <p:spTgt spid="34"/>
                                        </p:tgtEl>
                                        <p:attrNameLst>
                                          <p:attrName>ppt_x</p:attrName>
                                        </p:attrNameLst>
                                      </p:cBhvr>
                                      <p:tavLst>
                                        <p:tav tm="0">
                                          <p:val>
                                            <p:strVal val="1+#ppt_w/2"/>
                                          </p:val>
                                        </p:tav>
                                        <p:tav tm="100000">
                                          <p:val>
                                            <p:strVal val="#ppt_x"/>
                                          </p:val>
                                        </p:tav>
                                      </p:tavLst>
                                    </p:anim>
                                    <p:anim calcmode="lin" valueType="num">
                                      <p:cBhvr additive="base">
                                        <p:cTn id="16" dur="500" fill="hold"/>
                                        <p:tgtEl>
                                          <p:spTgt spid="34"/>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wipe(down)">
                                      <p:cBhvr>
                                        <p:cTn id="20"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ldLvl="0" animBg="1"/>
      <p:bldP spid="33" grpId="0" bldLvl="0" animBg="1"/>
      <p:bldP spid="34" grpId="0" bldLvl="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Freeform 5"/>
          <p:cNvSpPr>
            <a:spLocks noEditPoints="1" noChangeArrowheads="1"/>
          </p:cNvSpPr>
          <p:nvPr/>
        </p:nvSpPr>
        <p:spPr bwMode="auto">
          <a:xfrm>
            <a:off x="767715" y="1827530"/>
            <a:ext cx="10005060" cy="3773170"/>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chemeClr val="accent1">
              <a:lumMod val="60000"/>
              <a:lumOff val="40000"/>
            </a:schemeClr>
          </a:solidFill>
          <a:ln>
            <a:noFill/>
          </a:ln>
        </p:spPr>
        <p:txBody>
          <a:bodyPr/>
          <a:lstStyle/>
          <a:p>
            <a:endParaRPr lang="zh-CN" altLang="en-US">
              <a:solidFill>
                <a:schemeClr val="accent1"/>
              </a:solidFill>
            </a:endParaRPr>
          </a:p>
        </p:txBody>
      </p:sp>
      <p:grpSp>
        <p:nvGrpSpPr>
          <p:cNvPr id="4" name="组合 3"/>
          <p:cNvGrpSpPr/>
          <p:nvPr/>
        </p:nvGrpSpPr>
        <p:grpSpPr>
          <a:xfrm rot="1002944">
            <a:off x="174327" y="189725"/>
            <a:ext cx="457971" cy="612229"/>
            <a:chOff x="10890144" y="1759223"/>
            <a:chExt cx="864300" cy="1155422"/>
          </a:xfrm>
        </p:grpSpPr>
        <p:sp>
          <p:nvSpPr>
            <p:cNvPr id="5" name="íşḷíḋe"/>
            <p:cNvSpPr/>
            <p:nvPr/>
          </p:nvSpPr>
          <p:spPr bwMode="auto">
            <a:xfrm>
              <a:off x="10890144" y="1759223"/>
              <a:ext cx="864300" cy="738237"/>
            </a:xfrm>
            <a:custGeom>
              <a:avLst/>
              <a:gdLst>
                <a:gd name="T0" fmla="*/ 470 w 532"/>
                <a:gd name="T1" fmla="*/ 128 h 455"/>
                <a:gd name="T2" fmla="*/ 266 w 532"/>
                <a:gd name="T3" fmla="*/ 1 h 455"/>
                <a:gd name="T4" fmla="*/ 266 w 532"/>
                <a:gd name="T5" fmla="*/ 1 h 455"/>
                <a:gd name="T6" fmla="*/ 62 w 532"/>
                <a:gd name="T7" fmla="*/ 128 h 455"/>
                <a:gd name="T8" fmla="*/ 171 w 532"/>
                <a:gd name="T9" fmla="*/ 455 h 455"/>
                <a:gd name="T10" fmla="*/ 266 w 532"/>
                <a:gd name="T11" fmla="*/ 455 h 455"/>
                <a:gd name="T12" fmla="*/ 266 w 532"/>
                <a:gd name="T13" fmla="*/ 455 h 455"/>
                <a:gd name="T14" fmla="*/ 361 w 532"/>
                <a:gd name="T15" fmla="*/ 455 h 455"/>
                <a:gd name="T16" fmla="*/ 470 w 532"/>
                <a:gd name="T17" fmla="*/ 128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2" h="455">
                  <a:moveTo>
                    <a:pt x="470" y="128"/>
                  </a:moveTo>
                  <a:cubicBezTo>
                    <a:pt x="427" y="0"/>
                    <a:pt x="277" y="1"/>
                    <a:pt x="266" y="1"/>
                  </a:cubicBezTo>
                  <a:cubicBezTo>
                    <a:pt x="266" y="1"/>
                    <a:pt x="266" y="1"/>
                    <a:pt x="266" y="1"/>
                  </a:cubicBezTo>
                  <a:cubicBezTo>
                    <a:pt x="254" y="1"/>
                    <a:pt x="105" y="1"/>
                    <a:pt x="62" y="128"/>
                  </a:cubicBezTo>
                  <a:cubicBezTo>
                    <a:pt x="0" y="313"/>
                    <a:pt x="171" y="455"/>
                    <a:pt x="171" y="455"/>
                  </a:cubicBezTo>
                  <a:cubicBezTo>
                    <a:pt x="266" y="455"/>
                    <a:pt x="266" y="455"/>
                    <a:pt x="266" y="455"/>
                  </a:cubicBezTo>
                  <a:cubicBezTo>
                    <a:pt x="266" y="455"/>
                    <a:pt x="266" y="455"/>
                    <a:pt x="266" y="455"/>
                  </a:cubicBezTo>
                  <a:cubicBezTo>
                    <a:pt x="361" y="455"/>
                    <a:pt x="361" y="455"/>
                    <a:pt x="361" y="455"/>
                  </a:cubicBezTo>
                  <a:cubicBezTo>
                    <a:pt x="361" y="455"/>
                    <a:pt x="532" y="313"/>
                    <a:pt x="470" y="1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6" name="iŝļídê"/>
            <p:cNvSpPr/>
            <p:nvPr/>
          </p:nvSpPr>
          <p:spPr bwMode="auto">
            <a:xfrm>
              <a:off x="11164943" y="2530109"/>
              <a:ext cx="314703" cy="222197"/>
            </a:xfrm>
            <a:custGeom>
              <a:avLst/>
              <a:gdLst>
                <a:gd name="T0" fmla="*/ 194 w 194"/>
                <a:gd name="T1" fmla="*/ 2 h 137"/>
                <a:gd name="T2" fmla="*/ 191 w 194"/>
                <a:gd name="T3" fmla="*/ 0 h 137"/>
                <a:gd name="T4" fmla="*/ 3 w 194"/>
                <a:gd name="T5" fmla="*/ 0 h 137"/>
                <a:gd name="T6" fmla="*/ 0 w 194"/>
                <a:gd name="T7" fmla="*/ 2 h 137"/>
                <a:gd name="T8" fmla="*/ 0 w 194"/>
                <a:gd name="T9" fmla="*/ 4 h 137"/>
                <a:gd name="T10" fmla="*/ 25 w 194"/>
                <a:gd name="T11" fmla="*/ 137 h 137"/>
                <a:gd name="T12" fmla="*/ 32 w 194"/>
                <a:gd name="T13" fmla="*/ 136 h 137"/>
                <a:gd name="T14" fmla="*/ 14 w 194"/>
                <a:gd name="T15" fmla="*/ 42 h 137"/>
                <a:gd name="T16" fmla="*/ 180 w 194"/>
                <a:gd name="T17" fmla="*/ 42 h 137"/>
                <a:gd name="T18" fmla="*/ 161 w 194"/>
                <a:gd name="T19" fmla="*/ 136 h 137"/>
                <a:gd name="T20" fmla="*/ 168 w 194"/>
                <a:gd name="T21" fmla="*/ 137 h 137"/>
                <a:gd name="T22" fmla="*/ 194 w 194"/>
                <a:gd name="T23" fmla="*/ 4 h 137"/>
                <a:gd name="T24" fmla="*/ 194 w 194"/>
                <a:gd name="T25" fmla="*/ 2 h 137"/>
                <a:gd name="T26" fmla="*/ 183 w 194"/>
                <a:gd name="T27" fmla="*/ 7 h 137"/>
                <a:gd name="T28" fmla="*/ 159 w 194"/>
                <a:gd name="T29" fmla="*/ 33 h 137"/>
                <a:gd name="T30" fmla="*/ 135 w 194"/>
                <a:gd name="T31" fmla="*/ 7 h 137"/>
                <a:gd name="T32" fmla="*/ 183 w 194"/>
                <a:gd name="T33" fmla="*/ 7 h 137"/>
                <a:gd name="T34" fmla="*/ 185 w 194"/>
                <a:gd name="T35" fmla="*/ 15 h 137"/>
                <a:gd name="T36" fmla="*/ 181 w 194"/>
                <a:gd name="T37" fmla="*/ 35 h 137"/>
                <a:gd name="T38" fmla="*/ 167 w 194"/>
                <a:gd name="T39" fmla="*/ 35 h 137"/>
                <a:gd name="T40" fmla="*/ 185 w 194"/>
                <a:gd name="T41" fmla="*/ 15 h 137"/>
                <a:gd name="T42" fmla="*/ 105 w 194"/>
                <a:gd name="T43" fmla="*/ 35 h 137"/>
                <a:gd name="T44" fmla="*/ 128 w 194"/>
                <a:gd name="T45" fmla="*/ 9 h 137"/>
                <a:gd name="T46" fmla="*/ 151 w 194"/>
                <a:gd name="T47" fmla="*/ 35 h 137"/>
                <a:gd name="T48" fmla="*/ 105 w 194"/>
                <a:gd name="T49" fmla="*/ 35 h 137"/>
                <a:gd name="T50" fmla="*/ 121 w 194"/>
                <a:gd name="T51" fmla="*/ 7 h 137"/>
                <a:gd name="T52" fmla="*/ 97 w 194"/>
                <a:gd name="T53" fmla="*/ 33 h 137"/>
                <a:gd name="T54" fmla="*/ 73 w 194"/>
                <a:gd name="T55" fmla="*/ 7 h 137"/>
                <a:gd name="T56" fmla="*/ 121 w 194"/>
                <a:gd name="T57" fmla="*/ 7 h 137"/>
                <a:gd name="T58" fmla="*/ 43 w 194"/>
                <a:gd name="T59" fmla="*/ 35 h 137"/>
                <a:gd name="T60" fmla="*/ 66 w 194"/>
                <a:gd name="T61" fmla="*/ 9 h 137"/>
                <a:gd name="T62" fmla="*/ 89 w 194"/>
                <a:gd name="T63" fmla="*/ 35 h 137"/>
                <a:gd name="T64" fmla="*/ 43 w 194"/>
                <a:gd name="T65" fmla="*/ 35 h 137"/>
                <a:gd name="T66" fmla="*/ 27 w 194"/>
                <a:gd name="T67" fmla="*/ 35 h 137"/>
                <a:gd name="T68" fmla="*/ 13 w 194"/>
                <a:gd name="T69" fmla="*/ 35 h 137"/>
                <a:gd name="T70" fmla="*/ 9 w 194"/>
                <a:gd name="T71" fmla="*/ 15 h 137"/>
                <a:gd name="T72" fmla="*/ 27 w 194"/>
                <a:gd name="T73" fmla="*/ 35 h 137"/>
                <a:gd name="T74" fmla="*/ 59 w 194"/>
                <a:gd name="T75" fmla="*/ 7 h 137"/>
                <a:gd name="T76" fmla="*/ 35 w 194"/>
                <a:gd name="T77" fmla="*/ 33 h 137"/>
                <a:gd name="T78" fmla="*/ 11 w 194"/>
                <a:gd name="T79" fmla="*/ 7 h 137"/>
                <a:gd name="T80" fmla="*/ 59 w 194"/>
                <a:gd name="T81" fmla="*/ 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4" h="137">
                  <a:moveTo>
                    <a:pt x="194" y="2"/>
                  </a:moveTo>
                  <a:cubicBezTo>
                    <a:pt x="193" y="1"/>
                    <a:pt x="192" y="0"/>
                    <a:pt x="191" y="0"/>
                  </a:cubicBezTo>
                  <a:cubicBezTo>
                    <a:pt x="3" y="0"/>
                    <a:pt x="3" y="0"/>
                    <a:pt x="3" y="0"/>
                  </a:cubicBezTo>
                  <a:cubicBezTo>
                    <a:pt x="2" y="0"/>
                    <a:pt x="1" y="1"/>
                    <a:pt x="0" y="2"/>
                  </a:cubicBezTo>
                  <a:cubicBezTo>
                    <a:pt x="0" y="3"/>
                    <a:pt x="0" y="3"/>
                    <a:pt x="0" y="4"/>
                  </a:cubicBezTo>
                  <a:cubicBezTo>
                    <a:pt x="25" y="137"/>
                    <a:pt x="25" y="137"/>
                    <a:pt x="25" y="137"/>
                  </a:cubicBezTo>
                  <a:cubicBezTo>
                    <a:pt x="32" y="136"/>
                    <a:pt x="32" y="136"/>
                    <a:pt x="32" y="136"/>
                  </a:cubicBezTo>
                  <a:cubicBezTo>
                    <a:pt x="14" y="42"/>
                    <a:pt x="14" y="42"/>
                    <a:pt x="14" y="42"/>
                  </a:cubicBezTo>
                  <a:cubicBezTo>
                    <a:pt x="180" y="42"/>
                    <a:pt x="180" y="42"/>
                    <a:pt x="180" y="42"/>
                  </a:cubicBezTo>
                  <a:cubicBezTo>
                    <a:pt x="161" y="136"/>
                    <a:pt x="161" y="136"/>
                    <a:pt x="161" y="136"/>
                  </a:cubicBezTo>
                  <a:cubicBezTo>
                    <a:pt x="168" y="137"/>
                    <a:pt x="168" y="137"/>
                    <a:pt x="168" y="137"/>
                  </a:cubicBezTo>
                  <a:cubicBezTo>
                    <a:pt x="194" y="4"/>
                    <a:pt x="194" y="4"/>
                    <a:pt x="194" y="4"/>
                  </a:cubicBezTo>
                  <a:cubicBezTo>
                    <a:pt x="194" y="3"/>
                    <a:pt x="194" y="3"/>
                    <a:pt x="194" y="2"/>
                  </a:cubicBezTo>
                  <a:close/>
                  <a:moveTo>
                    <a:pt x="183" y="7"/>
                  </a:moveTo>
                  <a:cubicBezTo>
                    <a:pt x="159" y="33"/>
                    <a:pt x="159" y="33"/>
                    <a:pt x="159" y="33"/>
                  </a:cubicBezTo>
                  <a:cubicBezTo>
                    <a:pt x="135" y="7"/>
                    <a:pt x="135" y="7"/>
                    <a:pt x="135" y="7"/>
                  </a:cubicBezTo>
                  <a:lnTo>
                    <a:pt x="183" y="7"/>
                  </a:lnTo>
                  <a:close/>
                  <a:moveTo>
                    <a:pt x="185" y="15"/>
                  </a:moveTo>
                  <a:cubicBezTo>
                    <a:pt x="181" y="35"/>
                    <a:pt x="181" y="35"/>
                    <a:pt x="181" y="35"/>
                  </a:cubicBezTo>
                  <a:cubicBezTo>
                    <a:pt x="167" y="35"/>
                    <a:pt x="167" y="35"/>
                    <a:pt x="167" y="35"/>
                  </a:cubicBezTo>
                  <a:lnTo>
                    <a:pt x="185" y="15"/>
                  </a:lnTo>
                  <a:close/>
                  <a:moveTo>
                    <a:pt x="105" y="35"/>
                  </a:moveTo>
                  <a:cubicBezTo>
                    <a:pt x="128" y="9"/>
                    <a:pt x="128" y="9"/>
                    <a:pt x="128" y="9"/>
                  </a:cubicBezTo>
                  <a:cubicBezTo>
                    <a:pt x="151" y="35"/>
                    <a:pt x="151" y="35"/>
                    <a:pt x="151" y="35"/>
                  </a:cubicBezTo>
                  <a:lnTo>
                    <a:pt x="105" y="35"/>
                  </a:lnTo>
                  <a:close/>
                  <a:moveTo>
                    <a:pt x="121" y="7"/>
                  </a:moveTo>
                  <a:cubicBezTo>
                    <a:pt x="97" y="33"/>
                    <a:pt x="97" y="33"/>
                    <a:pt x="97" y="33"/>
                  </a:cubicBezTo>
                  <a:cubicBezTo>
                    <a:pt x="73" y="7"/>
                    <a:pt x="73" y="7"/>
                    <a:pt x="73" y="7"/>
                  </a:cubicBezTo>
                  <a:lnTo>
                    <a:pt x="121" y="7"/>
                  </a:lnTo>
                  <a:close/>
                  <a:moveTo>
                    <a:pt x="43" y="35"/>
                  </a:moveTo>
                  <a:cubicBezTo>
                    <a:pt x="66" y="9"/>
                    <a:pt x="66" y="9"/>
                    <a:pt x="66" y="9"/>
                  </a:cubicBezTo>
                  <a:cubicBezTo>
                    <a:pt x="89" y="35"/>
                    <a:pt x="89" y="35"/>
                    <a:pt x="89" y="35"/>
                  </a:cubicBezTo>
                  <a:lnTo>
                    <a:pt x="43" y="35"/>
                  </a:lnTo>
                  <a:close/>
                  <a:moveTo>
                    <a:pt x="27" y="35"/>
                  </a:moveTo>
                  <a:cubicBezTo>
                    <a:pt x="13" y="35"/>
                    <a:pt x="13" y="35"/>
                    <a:pt x="13" y="35"/>
                  </a:cubicBezTo>
                  <a:cubicBezTo>
                    <a:pt x="9" y="15"/>
                    <a:pt x="9" y="15"/>
                    <a:pt x="9" y="15"/>
                  </a:cubicBezTo>
                  <a:lnTo>
                    <a:pt x="27" y="35"/>
                  </a:lnTo>
                  <a:close/>
                  <a:moveTo>
                    <a:pt x="59" y="7"/>
                  </a:moveTo>
                  <a:cubicBezTo>
                    <a:pt x="35" y="33"/>
                    <a:pt x="35" y="33"/>
                    <a:pt x="35" y="33"/>
                  </a:cubicBezTo>
                  <a:cubicBezTo>
                    <a:pt x="11" y="7"/>
                    <a:pt x="11" y="7"/>
                    <a:pt x="11" y="7"/>
                  </a:cubicBezTo>
                  <a:lnTo>
                    <a:pt x="59" y="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7" name="íṥlïḋè"/>
            <p:cNvSpPr/>
            <p:nvPr/>
          </p:nvSpPr>
          <p:spPr bwMode="auto">
            <a:xfrm>
              <a:off x="11206661" y="2757747"/>
              <a:ext cx="231266" cy="156898"/>
            </a:xfrm>
            <a:custGeom>
              <a:avLst/>
              <a:gdLst>
                <a:gd name="T0" fmla="*/ 0 w 142"/>
                <a:gd name="T1" fmla="*/ 0 h 97"/>
                <a:gd name="T2" fmla="*/ 14 w 142"/>
                <a:gd name="T3" fmla="*/ 93 h 97"/>
                <a:gd name="T4" fmla="*/ 19 w 142"/>
                <a:gd name="T5" fmla="*/ 97 h 97"/>
                <a:gd name="T6" fmla="*/ 123 w 142"/>
                <a:gd name="T7" fmla="*/ 97 h 97"/>
                <a:gd name="T8" fmla="*/ 128 w 142"/>
                <a:gd name="T9" fmla="*/ 93 h 97"/>
                <a:gd name="T10" fmla="*/ 142 w 142"/>
                <a:gd name="T11" fmla="*/ 0 h 97"/>
                <a:gd name="T12" fmla="*/ 0 w 14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42" h="97">
                  <a:moveTo>
                    <a:pt x="0" y="0"/>
                  </a:moveTo>
                  <a:cubicBezTo>
                    <a:pt x="14" y="93"/>
                    <a:pt x="14" y="93"/>
                    <a:pt x="14" y="93"/>
                  </a:cubicBezTo>
                  <a:cubicBezTo>
                    <a:pt x="15" y="95"/>
                    <a:pt x="17" y="97"/>
                    <a:pt x="19" y="97"/>
                  </a:cubicBezTo>
                  <a:cubicBezTo>
                    <a:pt x="123" y="97"/>
                    <a:pt x="123" y="97"/>
                    <a:pt x="123" y="97"/>
                  </a:cubicBezTo>
                  <a:cubicBezTo>
                    <a:pt x="125" y="97"/>
                    <a:pt x="127" y="95"/>
                    <a:pt x="128" y="93"/>
                  </a:cubicBezTo>
                  <a:cubicBezTo>
                    <a:pt x="142" y="0"/>
                    <a:pt x="142" y="0"/>
                    <a:pt x="142" y="0"/>
                  </a:cubicBezTo>
                  <a:lnTo>
                    <a:pt x="0" y="0"/>
                  </a:lnTo>
                  <a:close/>
                </a:path>
              </a:pathLst>
            </a:custGeom>
            <a:solidFill>
              <a:srgbClr val="9E5A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8" name="íṩlidé"/>
            <p:cNvSpPr/>
            <p:nvPr/>
          </p:nvSpPr>
          <p:spPr bwMode="auto">
            <a:xfrm>
              <a:off x="11322748" y="2757747"/>
              <a:ext cx="115180" cy="156898"/>
            </a:xfrm>
            <a:custGeom>
              <a:avLst/>
              <a:gdLst>
                <a:gd name="T0" fmla="*/ 0 w 71"/>
                <a:gd name="T1" fmla="*/ 0 h 97"/>
                <a:gd name="T2" fmla="*/ 0 w 71"/>
                <a:gd name="T3" fmla="*/ 97 h 97"/>
                <a:gd name="T4" fmla="*/ 52 w 71"/>
                <a:gd name="T5" fmla="*/ 97 h 97"/>
                <a:gd name="T6" fmla="*/ 57 w 71"/>
                <a:gd name="T7" fmla="*/ 93 h 97"/>
                <a:gd name="T8" fmla="*/ 71 w 71"/>
                <a:gd name="T9" fmla="*/ 0 h 97"/>
                <a:gd name="T10" fmla="*/ 0 w 71"/>
                <a:gd name="T11" fmla="*/ 0 h 97"/>
              </a:gdLst>
              <a:ahLst/>
              <a:cxnLst>
                <a:cxn ang="0">
                  <a:pos x="T0" y="T1"/>
                </a:cxn>
                <a:cxn ang="0">
                  <a:pos x="T2" y="T3"/>
                </a:cxn>
                <a:cxn ang="0">
                  <a:pos x="T4" y="T5"/>
                </a:cxn>
                <a:cxn ang="0">
                  <a:pos x="T6" y="T7"/>
                </a:cxn>
                <a:cxn ang="0">
                  <a:pos x="T8" y="T9"/>
                </a:cxn>
                <a:cxn ang="0">
                  <a:pos x="T10" y="T11"/>
                </a:cxn>
              </a:cxnLst>
              <a:rect l="0" t="0" r="r" b="b"/>
              <a:pathLst>
                <a:path w="71" h="97">
                  <a:moveTo>
                    <a:pt x="0" y="0"/>
                  </a:moveTo>
                  <a:cubicBezTo>
                    <a:pt x="0" y="97"/>
                    <a:pt x="0" y="97"/>
                    <a:pt x="0" y="97"/>
                  </a:cubicBezTo>
                  <a:cubicBezTo>
                    <a:pt x="52" y="97"/>
                    <a:pt x="52" y="97"/>
                    <a:pt x="52" y="97"/>
                  </a:cubicBezTo>
                  <a:cubicBezTo>
                    <a:pt x="54" y="97"/>
                    <a:pt x="56" y="95"/>
                    <a:pt x="57" y="93"/>
                  </a:cubicBezTo>
                  <a:cubicBezTo>
                    <a:pt x="71" y="0"/>
                    <a:pt x="71" y="0"/>
                    <a:pt x="71" y="0"/>
                  </a:cubicBezTo>
                  <a:lnTo>
                    <a:pt x="0" y="0"/>
                  </a:lnTo>
                  <a:close/>
                </a:path>
              </a:pathLst>
            </a:custGeom>
            <a:solidFill>
              <a:srgbClr val="954A3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9" name="íśḻîḋe"/>
            <p:cNvSpPr/>
            <p:nvPr/>
          </p:nvSpPr>
          <p:spPr bwMode="auto">
            <a:xfrm>
              <a:off x="11195778" y="2735074"/>
              <a:ext cx="253032" cy="27208"/>
            </a:xfrm>
            <a:custGeom>
              <a:avLst/>
              <a:gdLst>
                <a:gd name="T0" fmla="*/ 147 w 156"/>
                <a:gd name="T1" fmla="*/ 17 h 17"/>
                <a:gd name="T2" fmla="*/ 9 w 156"/>
                <a:gd name="T3" fmla="*/ 17 h 17"/>
                <a:gd name="T4" fmla="*/ 0 w 156"/>
                <a:gd name="T5" fmla="*/ 8 h 17"/>
                <a:gd name="T6" fmla="*/ 0 w 156"/>
                <a:gd name="T7" fmla="*/ 8 h 17"/>
                <a:gd name="T8" fmla="*/ 9 w 156"/>
                <a:gd name="T9" fmla="*/ 0 h 17"/>
                <a:gd name="T10" fmla="*/ 147 w 156"/>
                <a:gd name="T11" fmla="*/ 0 h 17"/>
                <a:gd name="T12" fmla="*/ 156 w 156"/>
                <a:gd name="T13" fmla="*/ 8 h 17"/>
                <a:gd name="T14" fmla="*/ 156 w 156"/>
                <a:gd name="T15" fmla="*/ 8 h 17"/>
                <a:gd name="T16" fmla="*/ 147 w 156"/>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17">
                  <a:moveTo>
                    <a:pt x="147" y="17"/>
                  </a:moveTo>
                  <a:cubicBezTo>
                    <a:pt x="9" y="17"/>
                    <a:pt x="9" y="17"/>
                    <a:pt x="9" y="17"/>
                  </a:cubicBezTo>
                  <a:cubicBezTo>
                    <a:pt x="4" y="17"/>
                    <a:pt x="0" y="13"/>
                    <a:pt x="0" y="8"/>
                  </a:cubicBezTo>
                  <a:cubicBezTo>
                    <a:pt x="0" y="8"/>
                    <a:pt x="0" y="8"/>
                    <a:pt x="0" y="8"/>
                  </a:cubicBezTo>
                  <a:cubicBezTo>
                    <a:pt x="0" y="4"/>
                    <a:pt x="4" y="0"/>
                    <a:pt x="9" y="0"/>
                  </a:cubicBezTo>
                  <a:cubicBezTo>
                    <a:pt x="147" y="0"/>
                    <a:pt x="147" y="0"/>
                    <a:pt x="147" y="0"/>
                  </a:cubicBezTo>
                  <a:cubicBezTo>
                    <a:pt x="152" y="0"/>
                    <a:pt x="156" y="4"/>
                    <a:pt x="156" y="8"/>
                  </a:cubicBezTo>
                  <a:cubicBezTo>
                    <a:pt x="156" y="8"/>
                    <a:pt x="156" y="8"/>
                    <a:pt x="156" y="8"/>
                  </a:cubicBezTo>
                  <a:cubicBezTo>
                    <a:pt x="156" y="13"/>
                    <a:pt x="152" y="17"/>
                    <a:pt x="147" y="17"/>
                  </a:cubicBezTo>
                  <a:close/>
                </a:path>
              </a:pathLst>
            </a:custGeom>
            <a:solidFill>
              <a:srgbClr val="77392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0" name="íṧḻíḋé"/>
            <p:cNvSpPr/>
            <p:nvPr/>
          </p:nvSpPr>
          <p:spPr bwMode="auto">
            <a:xfrm>
              <a:off x="11368094" y="2735981"/>
              <a:ext cx="45346"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2" y="41"/>
                    <a:pt x="14" y="41"/>
                  </a:cubicBezTo>
                  <a:cubicBezTo>
                    <a:pt x="7"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1" name="ïšlîḍè"/>
            <p:cNvSpPr/>
            <p:nvPr/>
          </p:nvSpPr>
          <p:spPr bwMode="auto">
            <a:xfrm>
              <a:off x="11300074" y="2735981"/>
              <a:ext cx="45346"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1" y="41"/>
                    <a:pt x="14" y="41"/>
                  </a:cubicBezTo>
                  <a:cubicBezTo>
                    <a:pt x="6"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2" name="îṧḻîḓe"/>
            <p:cNvSpPr/>
            <p:nvPr/>
          </p:nvSpPr>
          <p:spPr bwMode="auto">
            <a:xfrm>
              <a:off x="11231148" y="2735981"/>
              <a:ext cx="44440" cy="67112"/>
            </a:xfrm>
            <a:custGeom>
              <a:avLst/>
              <a:gdLst>
                <a:gd name="T0" fmla="*/ 27 w 27"/>
                <a:gd name="T1" fmla="*/ 28 h 41"/>
                <a:gd name="T2" fmla="*/ 14 w 27"/>
                <a:gd name="T3" fmla="*/ 41 h 41"/>
                <a:gd name="T4" fmla="*/ 0 w 27"/>
                <a:gd name="T5" fmla="*/ 28 h 41"/>
                <a:gd name="T6" fmla="*/ 14 w 27"/>
                <a:gd name="T7" fmla="*/ 0 h 41"/>
                <a:gd name="T8" fmla="*/ 27 w 27"/>
                <a:gd name="T9" fmla="*/ 28 h 41"/>
              </a:gdLst>
              <a:ahLst/>
              <a:cxnLst>
                <a:cxn ang="0">
                  <a:pos x="T0" y="T1"/>
                </a:cxn>
                <a:cxn ang="0">
                  <a:pos x="T2" y="T3"/>
                </a:cxn>
                <a:cxn ang="0">
                  <a:pos x="T4" y="T5"/>
                </a:cxn>
                <a:cxn ang="0">
                  <a:pos x="T6" y="T7"/>
                </a:cxn>
                <a:cxn ang="0">
                  <a:pos x="T8" y="T9"/>
                </a:cxn>
              </a:cxnLst>
              <a:rect l="0" t="0" r="r" b="b"/>
              <a:pathLst>
                <a:path w="27" h="41">
                  <a:moveTo>
                    <a:pt x="27" y="28"/>
                  </a:moveTo>
                  <a:cubicBezTo>
                    <a:pt x="27" y="35"/>
                    <a:pt x="21" y="41"/>
                    <a:pt x="14" y="41"/>
                  </a:cubicBezTo>
                  <a:cubicBezTo>
                    <a:pt x="6" y="41"/>
                    <a:pt x="0" y="35"/>
                    <a:pt x="0" y="28"/>
                  </a:cubicBezTo>
                  <a:cubicBezTo>
                    <a:pt x="0" y="20"/>
                    <a:pt x="14" y="0"/>
                    <a:pt x="14" y="0"/>
                  </a:cubicBezTo>
                  <a:cubicBezTo>
                    <a:pt x="14" y="0"/>
                    <a:pt x="27" y="20"/>
                    <a:pt x="27"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3" name="iŝlïḍé"/>
            <p:cNvSpPr/>
            <p:nvPr/>
          </p:nvSpPr>
          <p:spPr bwMode="auto">
            <a:xfrm>
              <a:off x="11322748"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7"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4" name="isḻidê"/>
            <p:cNvSpPr/>
            <p:nvPr/>
          </p:nvSpPr>
          <p:spPr bwMode="auto">
            <a:xfrm>
              <a:off x="11390767"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8"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5" name="iṩļíḋe"/>
            <p:cNvSpPr/>
            <p:nvPr/>
          </p:nvSpPr>
          <p:spPr bwMode="auto">
            <a:xfrm>
              <a:off x="11253822" y="2735981"/>
              <a:ext cx="21766" cy="67112"/>
            </a:xfrm>
            <a:custGeom>
              <a:avLst/>
              <a:gdLst>
                <a:gd name="T0" fmla="*/ 0 w 13"/>
                <a:gd name="T1" fmla="*/ 0 h 41"/>
                <a:gd name="T2" fmla="*/ 0 w 13"/>
                <a:gd name="T3" fmla="*/ 41 h 41"/>
                <a:gd name="T4" fmla="*/ 13 w 13"/>
                <a:gd name="T5" fmla="*/ 28 h 41"/>
                <a:gd name="T6" fmla="*/ 0 w 13"/>
                <a:gd name="T7" fmla="*/ 0 h 41"/>
              </a:gdLst>
              <a:ahLst/>
              <a:cxnLst>
                <a:cxn ang="0">
                  <a:pos x="T0" y="T1"/>
                </a:cxn>
                <a:cxn ang="0">
                  <a:pos x="T2" y="T3"/>
                </a:cxn>
                <a:cxn ang="0">
                  <a:pos x="T4" y="T5"/>
                </a:cxn>
                <a:cxn ang="0">
                  <a:pos x="T6" y="T7"/>
                </a:cxn>
              </a:cxnLst>
              <a:rect l="0" t="0" r="r" b="b"/>
              <a:pathLst>
                <a:path w="13" h="41">
                  <a:moveTo>
                    <a:pt x="0" y="0"/>
                  </a:moveTo>
                  <a:cubicBezTo>
                    <a:pt x="0" y="41"/>
                    <a:pt x="0" y="41"/>
                    <a:pt x="0" y="41"/>
                  </a:cubicBezTo>
                  <a:cubicBezTo>
                    <a:pt x="7" y="41"/>
                    <a:pt x="13" y="35"/>
                    <a:pt x="13" y="28"/>
                  </a:cubicBezTo>
                  <a:cubicBezTo>
                    <a:pt x="13"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6" name="iSlïďè"/>
            <p:cNvSpPr/>
            <p:nvPr/>
          </p:nvSpPr>
          <p:spPr bwMode="auto">
            <a:xfrm>
              <a:off x="11382605" y="2726912"/>
              <a:ext cx="18138"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7" name="iŝḻïḑè"/>
            <p:cNvSpPr/>
            <p:nvPr/>
          </p:nvSpPr>
          <p:spPr bwMode="auto">
            <a:xfrm>
              <a:off x="11312771" y="2726912"/>
              <a:ext cx="19046"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8" name="ïṣľîḍè"/>
            <p:cNvSpPr/>
            <p:nvPr/>
          </p:nvSpPr>
          <p:spPr bwMode="auto">
            <a:xfrm>
              <a:off x="11244752" y="2726912"/>
              <a:ext cx="17232"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9" name="ïṡľiḋe"/>
            <p:cNvSpPr/>
            <p:nvPr/>
          </p:nvSpPr>
          <p:spPr bwMode="auto">
            <a:xfrm>
              <a:off x="11218451" y="2827580"/>
              <a:ext cx="207686" cy="27208"/>
            </a:xfrm>
            <a:custGeom>
              <a:avLst/>
              <a:gdLst>
                <a:gd name="T0" fmla="*/ 226 w 229"/>
                <a:gd name="T1" fmla="*/ 30 h 30"/>
                <a:gd name="T2" fmla="*/ 229 w 229"/>
                <a:gd name="T3" fmla="*/ 0 h 30"/>
                <a:gd name="T4" fmla="*/ 0 w 229"/>
                <a:gd name="T5" fmla="*/ 0 h 30"/>
                <a:gd name="T6" fmla="*/ 4 w 229"/>
                <a:gd name="T7" fmla="*/ 30 h 30"/>
                <a:gd name="T8" fmla="*/ 226 w 229"/>
                <a:gd name="T9" fmla="*/ 30 h 30"/>
              </a:gdLst>
              <a:ahLst/>
              <a:cxnLst>
                <a:cxn ang="0">
                  <a:pos x="T0" y="T1"/>
                </a:cxn>
                <a:cxn ang="0">
                  <a:pos x="T2" y="T3"/>
                </a:cxn>
                <a:cxn ang="0">
                  <a:pos x="T4" y="T5"/>
                </a:cxn>
                <a:cxn ang="0">
                  <a:pos x="T6" y="T7"/>
                </a:cxn>
                <a:cxn ang="0">
                  <a:pos x="T8" y="T9"/>
                </a:cxn>
              </a:cxnLst>
              <a:rect l="0" t="0" r="r" b="b"/>
              <a:pathLst>
                <a:path w="229" h="30">
                  <a:moveTo>
                    <a:pt x="226" y="30"/>
                  </a:moveTo>
                  <a:lnTo>
                    <a:pt x="229" y="0"/>
                  </a:lnTo>
                  <a:lnTo>
                    <a:pt x="0" y="0"/>
                  </a:lnTo>
                  <a:lnTo>
                    <a:pt x="4" y="30"/>
                  </a:lnTo>
                  <a:lnTo>
                    <a:pt x="226" y="30"/>
                  </a:ln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0" name="îŝḷíḍê"/>
            <p:cNvSpPr/>
            <p:nvPr/>
          </p:nvSpPr>
          <p:spPr bwMode="auto">
            <a:xfrm>
              <a:off x="11322748" y="2827580"/>
              <a:ext cx="103389" cy="27208"/>
            </a:xfrm>
            <a:custGeom>
              <a:avLst/>
              <a:gdLst>
                <a:gd name="T0" fmla="*/ 0 w 114"/>
                <a:gd name="T1" fmla="*/ 30 h 30"/>
                <a:gd name="T2" fmla="*/ 111 w 114"/>
                <a:gd name="T3" fmla="*/ 30 h 30"/>
                <a:gd name="T4" fmla="*/ 114 w 114"/>
                <a:gd name="T5" fmla="*/ 0 h 30"/>
                <a:gd name="T6" fmla="*/ 0 w 114"/>
                <a:gd name="T7" fmla="*/ 0 h 30"/>
                <a:gd name="T8" fmla="*/ 0 w 114"/>
                <a:gd name="T9" fmla="*/ 30 h 30"/>
              </a:gdLst>
              <a:ahLst/>
              <a:cxnLst>
                <a:cxn ang="0">
                  <a:pos x="T0" y="T1"/>
                </a:cxn>
                <a:cxn ang="0">
                  <a:pos x="T2" y="T3"/>
                </a:cxn>
                <a:cxn ang="0">
                  <a:pos x="T4" y="T5"/>
                </a:cxn>
                <a:cxn ang="0">
                  <a:pos x="T6" y="T7"/>
                </a:cxn>
                <a:cxn ang="0">
                  <a:pos x="T8" y="T9"/>
                </a:cxn>
              </a:cxnLst>
              <a:rect l="0" t="0" r="r" b="b"/>
              <a:pathLst>
                <a:path w="114" h="30">
                  <a:moveTo>
                    <a:pt x="0" y="30"/>
                  </a:moveTo>
                  <a:lnTo>
                    <a:pt x="111" y="30"/>
                  </a:lnTo>
                  <a:lnTo>
                    <a:pt x="114" y="0"/>
                  </a:lnTo>
                  <a:lnTo>
                    <a:pt x="0" y="0"/>
                  </a:lnTo>
                  <a:lnTo>
                    <a:pt x="0" y="30"/>
                  </a:lnTo>
                  <a:close/>
                </a:path>
              </a:pathLst>
            </a:custGeom>
            <a:solidFill>
              <a:srgbClr val="1C66F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1" name="ïśļîḑê"/>
            <p:cNvSpPr/>
            <p:nvPr/>
          </p:nvSpPr>
          <p:spPr bwMode="auto">
            <a:xfrm>
              <a:off x="11222079" y="2854788"/>
              <a:ext cx="201337" cy="11790"/>
            </a:xfrm>
            <a:custGeom>
              <a:avLst/>
              <a:gdLst>
                <a:gd name="T0" fmla="*/ 222 w 222"/>
                <a:gd name="T1" fmla="*/ 0 h 13"/>
                <a:gd name="T2" fmla="*/ 0 w 222"/>
                <a:gd name="T3" fmla="*/ 0 h 13"/>
                <a:gd name="T4" fmla="*/ 1 w 222"/>
                <a:gd name="T5" fmla="*/ 13 h 13"/>
                <a:gd name="T6" fmla="*/ 220 w 222"/>
                <a:gd name="T7" fmla="*/ 13 h 13"/>
                <a:gd name="T8" fmla="*/ 222 w 222"/>
                <a:gd name="T9" fmla="*/ 0 h 13"/>
              </a:gdLst>
              <a:ahLst/>
              <a:cxnLst>
                <a:cxn ang="0">
                  <a:pos x="T0" y="T1"/>
                </a:cxn>
                <a:cxn ang="0">
                  <a:pos x="T2" y="T3"/>
                </a:cxn>
                <a:cxn ang="0">
                  <a:pos x="T4" y="T5"/>
                </a:cxn>
                <a:cxn ang="0">
                  <a:pos x="T6" y="T7"/>
                </a:cxn>
                <a:cxn ang="0">
                  <a:pos x="T8" y="T9"/>
                </a:cxn>
              </a:cxnLst>
              <a:rect l="0" t="0" r="r" b="b"/>
              <a:pathLst>
                <a:path w="222" h="13">
                  <a:moveTo>
                    <a:pt x="222" y="0"/>
                  </a:moveTo>
                  <a:lnTo>
                    <a:pt x="0" y="0"/>
                  </a:lnTo>
                  <a:lnTo>
                    <a:pt x="1" y="13"/>
                  </a:lnTo>
                  <a:lnTo>
                    <a:pt x="220" y="13"/>
                  </a:lnTo>
                  <a:lnTo>
                    <a:pt x="222" y="0"/>
                  </a:ln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2" name="ïṡḷïḓé"/>
            <p:cNvSpPr/>
            <p:nvPr/>
          </p:nvSpPr>
          <p:spPr bwMode="auto">
            <a:xfrm>
              <a:off x="11322748" y="2854788"/>
              <a:ext cx="100669" cy="11790"/>
            </a:xfrm>
            <a:custGeom>
              <a:avLst/>
              <a:gdLst>
                <a:gd name="T0" fmla="*/ 0 w 111"/>
                <a:gd name="T1" fmla="*/ 13 h 13"/>
                <a:gd name="T2" fmla="*/ 109 w 111"/>
                <a:gd name="T3" fmla="*/ 13 h 13"/>
                <a:gd name="T4" fmla="*/ 111 w 111"/>
                <a:gd name="T5" fmla="*/ 0 h 13"/>
                <a:gd name="T6" fmla="*/ 0 w 111"/>
                <a:gd name="T7" fmla="*/ 0 h 13"/>
                <a:gd name="T8" fmla="*/ 0 w 111"/>
                <a:gd name="T9" fmla="*/ 13 h 13"/>
              </a:gdLst>
              <a:ahLst/>
              <a:cxnLst>
                <a:cxn ang="0">
                  <a:pos x="T0" y="T1"/>
                </a:cxn>
                <a:cxn ang="0">
                  <a:pos x="T2" y="T3"/>
                </a:cxn>
                <a:cxn ang="0">
                  <a:pos x="T4" y="T5"/>
                </a:cxn>
                <a:cxn ang="0">
                  <a:pos x="T6" y="T7"/>
                </a:cxn>
                <a:cxn ang="0">
                  <a:pos x="T8" y="T9"/>
                </a:cxn>
              </a:cxnLst>
              <a:rect l="0" t="0" r="r" b="b"/>
              <a:pathLst>
                <a:path w="111" h="13">
                  <a:moveTo>
                    <a:pt x="0" y="13"/>
                  </a:moveTo>
                  <a:lnTo>
                    <a:pt x="109" y="13"/>
                  </a:lnTo>
                  <a:lnTo>
                    <a:pt x="111" y="0"/>
                  </a:lnTo>
                  <a:lnTo>
                    <a:pt x="0" y="0"/>
                  </a:lnTo>
                  <a:lnTo>
                    <a:pt x="0" y="13"/>
                  </a:ln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3" name="î$ļíḍè"/>
            <p:cNvSpPr/>
            <p:nvPr/>
          </p:nvSpPr>
          <p:spPr bwMode="auto">
            <a:xfrm>
              <a:off x="11164943" y="1761036"/>
              <a:ext cx="314703" cy="736423"/>
            </a:xfrm>
            <a:custGeom>
              <a:avLst/>
              <a:gdLst>
                <a:gd name="T0" fmla="*/ 127 w 194"/>
                <a:gd name="T1" fmla="*/ 3 h 454"/>
                <a:gd name="T2" fmla="*/ 97 w 194"/>
                <a:gd name="T3" fmla="*/ 0 h 454"/>
                <a:gd name="T4" fmla="*/ 67 w 194"/>
                <a:gd name="T5" fmla="*/ 3 h 454"/>
                <a:gd name="T6" fmla="*/ 76 w 194"/>
                <a:gd name="T7" fmla="*/ 454 h 454"/>
                <a:gd name="T8" fmla="*/ 97 w 194"/>
                <a:gd name="T9" fmla="*/ 454 h 454"/>
                <a:gd name="T10" fmla="*/ 97 w 194"/>
                <a:gd name="T11" fmla="*/ 454 h 454"/>
                <a:gd name="T12" fmla="*/ 118 w 194"/>
                <a:gd name="T13" fmla="*/ 454 h 454"/>
                <a:gd name="T14" fmla="*/ 127 w 194"/>
                <a:gd name="T15" fmla="*/ 3 h 4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54">
                  <a:moveTo>
                    <a:pt x="127" y="3"/>
                  </a:moveTo>
                  <a:cubicBezTo>
                    <a:pt x="111" y="0"/>
                    <a:pt x="100" y="0"/>
                    <a:pt x="97" y="0"/>
                  </a:cubicBezTo>
                  <a:cubicBezTo>
                    <a:pt x="94" y="0"/>
                    <a:pt x="83" y="0"/>
                    <a:pt x="67" y="3"/>
                  </a:cubicBezTo>
                  <a:cubicBezTo>
                    <a:pt x="45" y="47"/>
                    <a:pt x="0" y="180"/>
                    <a:pt x="76" y="454"/>
                  </a:cubicBezTo>
                  <a:cubicBezTo>
                    <a:pt x="97" y="454"/>
                    <a:pt x="97" y="454"/>
                    <a:pt x="97" y="454"/>
                  </a:cubicBezTo>
                  <a:cubicBezTo>
                    <a:pt x="97" y="454"/>
                    <a:pt x="97" y="454"/>
                    <a:pt x="97" y="454"/>
                  </a:cubicBezTo>
                  <a:cubicBezTo>
                    <a:pt x="118" y="454"/>
                    <a:pt x="118" y="454"/>
                    <a:pt x="118" y="454"/>
                  </a:cubicBezTo>
                  <a:cubicBezTo>
                    <a:pt x="194" y="180"/>
                    <a:pt x="149" y="47"/>
                    <a:pt x="127" y="3"/>
                  </a:cubicBez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4" name="íṥ1iḍê"/>
            <p:cNvSpPr/>
            <p:nvPr/>
          </p:nvSpPr>
          <p:spPr bwMode="auto">
            <a:xfrm>
              <a:off x="11392581" y="1789151"/>
              <a:ext cx="326493" cy="708309"/>
            </a:xfrm>
            <a:custGeom>
              <a:avLst/>
              <a:gdLst>
                <a:gd name="T0" fmla="*/ 106 w 201"/>
                <a:gd name="T1" fmla="*/ 30 h 437"/>
                <a:gd name="T2" fmla="*/ 50 w 201"/>
                <a:gd name="T3" fmla="*/ 0 h 437"/>
                <a:gd name="T4" fmla="*/ 0 w 201"/>
                <a:gd name="T5" fmla="*/ 437 h 437"/>
                <a:gd name="T6" fmla="*/ 27 w 201"/>
                <a:gd name="T7" fmla="*/ 437 h 437"/>
                <a:gd name="T8" fmla="*/ 106 w 201"/>
                <a:gd name="T9" fmla="*/ 30 h 437"/>
              </a:gdLst>
              <a:ahLst/>
              <a:cxnLst>
                <a:cxn ang="0">
                  <a:pos x="T0" y="T1"/>
                </a:cxn>
                <a:cxn ang="0">
                  <a:pos x="T2" y="T3"/>
                </a:cxn>
                <a:cxn ang="0">
                  <a:pos x="T4" y="T5"/>
                </a:cxn>
                <a:cxn ang="0">
                  <a:pos x="T6" y="T7"/>
                </a:cxn>
                <a:cxn ang="0">
                  <a:pos x="T8" y="T9"/>
                </a:cxn>
              </a:cxnLst>
              <a:rect l="0" t="0" r="r" b="b"/>
              <a:pathLst>
                <a:path w="201" h="437">
                  <a:moveTo>
                    <a:pt x="106" y="30"/>
                  </a:moveTo>
                  <a:cubicBezTo>
                    <a:pt x="88" y="16"/>
                    <a:pt x="69" y="6"/>
                    <a:pt x="50" y="0"/>
                  </a:cubicBezTo>
                  <a:cubicBezTo>
                    <a:pt x="70" y="72"/>
                    <a:pt x="106" y="259"/>
                    <a:pt x="0" y="437"/>
                  </a:cubicBezTo>
                  <a:cubicBezTo>
                    <a:pt x="27" y="437"/>
                    <a:pt x="27" y="437"/>
                    <a:pt x="27" y="437"/>
                  </a:cubicBezTo>
                  <a:cubicBezTo>
                    <a:pt x="27" y="437"/>
                    <a:pt x="201" y="244"/>
                    <a:pt x="106" y="30"/>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5" name="ïšḷide"/>
            <p:cNvSpPr/>
            <p:nvPr/>
          </p:nvSpPr>
          <p:spPr bwMode="auto">
            <a:xfrm>
              <a:off x="10927329" y="1789151"/>
              <a:ext cx="325586" cy="708309"/>
            </a:xfrm>
            <a:custGeom>
              <a:avLst/>
              <a:gdLst>
                <a:gd name="T0" fmla="*/ 95 w 200"/>
                <a:gd name="T1" fmla="*/ 30 h 437"/>
                <a:gd name="T2" fmla="*/ 150 w 200"/>
                <a:gd name="T3" fmla="*/ 0 h 437"/>
                <a:gd name="T4" fmla="*/ 200 w 200"/>
                <a:gd name="T5" fmla="*/ 437 h 437"/>
                <a:gd name="T6" fmla="*/ 173 w 200"/>
                <a:gd name="T7" fmla="*/ 437 h 437"/>
                <a:gd name="T8" fmla="*/ 95 w 200"/>
                <a:gd name="T9" fmla="*/ 30 h 437"/>
              </a:gdLst>
              <a:ahLst/>
              <a:cxnLst>
                <a:cxn ang="0">
                  <a:pos x="T0" y="T1"/>
                </a:cxn>
                <a:cxn ang="0">
                  <a:pos x="T2" y="T3"/>
                </a:cxn>
                <a:cxn ang="0">
                  <a:pos x="T4" y="T5"/>
                </a:cxn>
                <a:cxn ang="0">
                  <a:pos x="T6" y="T7"/>
                </a:cxn>
                <a:cxn ang="0">
                  <a:pos x="T8" y="T9"/>
                </a:cxn>
              </a:cxnLst>
              <a:rect l="0" t="0" r="r" b="b"/>
              <a:pathLst>
                <a:path w="200" h="437">
                  <a:moveTo>
                    <a:pt x="95" y="30"/>
                  </a:moveTo>
                  <a:cubicBezTo>
                    <a:pt x="112" y="16"/>
                    <a:pt x="131" y="6"/>
                    <a:pt x="150" y="0"/>
                  </a:cubicBezTo>
                  <a:cubicBezTo>
                    <a:pt x="130" y="72"/>
                    <a:pt x="94" y="259"/>
                    <a:pt x="200" y="437"/>
                  </a:cubicBezTo>
                  <a:cubicBezTo>
                    <a:pt x="173" y="437"/>
                    <a:pt x="173" y="437"/>
                    <a:pt x="173" y="437"/>
                  </a:cubicBezTo>
                  <a:cubicBezTo>
                    <a:pt x="173" y="437"/>
                    <a:pt x="0" y="244"/>
                    <a:pt x="95" y="30"/>
                  </a:cubicBez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6" name="îšlïde"/>
            <p:cNvSpPr/>
            <p:nvPr/>
          </p:nvSpPr>
          <p:spPr bwMode="auto">
            <a:xfrm>
              <a:off x="11164943" y="2496553"/>
              <a:ext cx="314703" cy="45346"/>
            </a:xfrm>
            <a:custGeom>
              <a:avLst/>
              <a:gdLst>
                <a:gd name="T0" fmla="*/ 0 w 194"/>
                <a:gd name="T1" fmla="*/ 0 h 28"/>
                <a:gd name="T2" fmla="*/ 194 w 194"/>
                <a:gd name="T3" fmla="*/ 0 h 28"/>
                <a:gd name="T4" fmla="*/ 194 w 194"/>
                <a:gd name="T5" fmla="*/ 0 h 28"/>
                <a:gd name="T6" fmla="*/ 194 w 194"/>
                <a:gd name="T7" fmla="*/ 28 h 28"/>
                <a:gd name="T8" fmla="*/ 194 w 194"/>
                <a:gd name="T9" fmla="*/ 28 h 28"/>
                <a:gd name="T10" fmla="*/ 0 w 194"/>
                <a:gd name="T11" fmla="*/ 28 h 28"/>
                <a:gd name="T12" fmla="*/ 0 w 194"/>
                <a:gd name="T13" fmla="*/ 28 h 28"/>
                <a:gd name="T14" fmla="*/ 0 w 194"/>
                <a:gd name="T15" fmla="*/ 0 h 28"/>
                <a:gd name="T16" fmla="*/ 0 w 194"/>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 h="28">
                  <a:moveTo>
                    <a:pt x="0" y="0"/>
                  </a:moveTo>
                  <a:cubicBezTo>
                    <a:pt x="194" y="0"/>
                    <a:pt x="194" y="0"/>
                    <a:pt x="194" y="0"/>
                  </a:cubicBezTo>
                  <a:cubicBezTo>
                    <a:pt x="194" y="0"/>
                    <a:pt x="194" y="0"/>
                    <a:pt x="194" y="0"/>
                  </a:cubicBezTo>
                  <a:cubicBezTo>
                    <a:pt x="194" y="28"/>
                    <a:pt x="194" y="28"/>
                    <a:pt x="194" y="28"/>
                  </a:cubicBezTo>
                  <a:cubicBezTo>
                    <a:pt x="194" y="28"/>
                    <a:pt x="194" y="28"/>
                    <a:pt x="194" y="28"/>
                  </a:cubicBezTo>
                  <a:cubicBezTo>
                    <a:pt x="0" y="28"/>
                    <a:pt x="0" y="28"/>
                    <a:pt x="0" y="28"/>
                  </a:cubicBezTo>
                  <a:cubicBezTo>
                    <a:pt x="0" y="28"/>
                    <a:pt x="0" y="28"/>
                    <a:pt x="0" y="28"/>
                  </a:cubicBezTo>
                  <a:cubicBezTo>
                    <a:pt x="0" y="0"/>
                    <a:pt x="0" y="0"/>
                    <a:pt x="0" y="0"/>
                  </a:cubicBezTo>
                  <a:cubicBezTo>
                    <a:pt x="0" y="0"/>
                    <a:pt x="0" y="0"/>
                    <a:pt x="0" y="0"/>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7" name="ïs1îḓe"/>
            <p:cNvSpPr/>
            <p:nvPr/>
          </p:nvSpPr>
          <p:spPr bwMode="auto">
            <a:xfrm>
              <a:off x="11323654" y="2496553"/>
              <a:ext cx="155991" cy="45346"/>
            </a:xfrm>
            <a:custGeom>
              <a:avLst/>
              <a:gdLst>
                <a:gd name="T0" fmla="*/ 96 w 96"/>
                <a:gd name="T1" fmla="*/ 0 h 28"/>
                <a:gd name="T2" fmla="*/ 0 w 96"/>
                <a:gd name="T3" fmla="*/ 0 h 28"/>
                <a:gd name="T4" fmla="*/ 0 w 96"/>
                <a:gd name="T5" fmla="*/ 28 h 28"/>
                <a:gd name="T6" fmla="*/ 96 w 96"/>
                <a:gd name="T7" fmla="*/ 28 h 28"/>
                <a:gd name="T8" fmla="*/ 96 w 96"/>
                <a:gd name="T9" fmla="*/ 28 h 28"/>
                <a:gd name="T10" fmla="*/ 96 w 96"/>
                <a:gd name="T11" fmla="*/ 0 h 28"/>
                <a:gd name="T12" fmla="*/ 96 w 96"/>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96" h="28">
                  <a:moveTo>
                    <a:pt x="96" y="0"/>
                  </a:moveTo>
                  <a:cubicBezTo>
                    <a:pt x="0" y="0"/>
                    <a:pt x="0" y="0"/>
                    <a:pt x="0" y="0"/>
                  </a:cubicBezTo>
                  <a:cubicBezTo>
                    <a:pt x="0" y="28"/>
                    <a:pt x="0" y="28"/>
                    <a:pt x="0" y="28"/>
                  </a:cubicBezTo>
                  <a:cubicBezTo>
                    <a:pt x="96" y="28"/>
                    <a:pt x="96" y="28"/>
                    <a:pt x="96" y="28"/>
                  </a:cubicBezTo>
                  <a:cubicBezTo>
                    <a:pt x="96" y="28"/>
                    <a:pt x="96" y="28"/>
                    <a:pt x="96" y="28"/>
                  </a:cubicBezTo>
                  <a:cubicBezTo>
                    <a:pt x="96" y="0"/>
                    <a:pt x="96" y="0"/>
                    <a:pt x="96" y="0"/>
                  </a:cubicBezTo>
                  <a:cubicBezTo>
                    <a:pt x="96" y="0"/>
                    <a:pt x="96" y="0"/>
                    <a:pt x="96" y="0"/>
                  </a:cubicBezTo>
                  <a:close/>
                </a:path>
              </a:pathLst>
            </a:custGeom>
            <a:solidFill>
              <a:srgbClr val="1C66F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8" name="îSļîḍe"/>
            <p:cNvSpPr/>
            <p:nvPr/>
          </p:nvSpPr>
          <p:spPr bwMode="auto">
            <a:xfrm>
              <a:off x="11322748" y="1761036"/>
              <a:ext cx="156898" cy="736423"/>
            </a:xfrm>
            <a:custGeom>
              <a:avLst/>
              <a:gdLst>
                <a:gd name="T0" fmla="*/ 30 w 97"/>
                <a:gd name="T1" fmla="*/ 3 h 454"/>
                <a:gd name="T2" fmla="*/ 0 w 97"/>
                <a:gd name="T3" fmla="*/ 0 h 454"/>
                <a:gd name="T4" fmla="*/ 0 w 97"/>
                <a:gd name="T5" fmla="*/ 454 h 454"/>
                <a:gd name="T6" fmla="*/ 0 w 97"/>
                <a:gd name="T7" fmla="*/ 454 h 454"/>
                <a:gd name="T8" fmla="*/ 0 w 97"/>
                <a:gd name="T9" fmla="*/ 454 h 454"/>
                <a:gd name="T10" fmla="*/ 21 w 97"/>
                <a:gd name="T11" fmla="*/ 454 h 454"/>
                <a:gd name="T12" fmla="*/ 30 w 97"/>
                <a:gd name="T13" fmla="*/ 3 h 454"/>
              </a:gdLst>
              <a:ahLst/>
              <a:cxnLst>
                <a:cxn ang="0">
                  <a:pos x="T0" y="T1"/>
                </a:cxn>
                <a:cxn ang="0">
                  <a:pos x="T2" y="T3"/>
                </a:cxn>
                <a:cxn ang="0">
                  <a:pos x="T4" y="T5"/>
                </a:cxn>
                <a:cxn ang="0">
                  <a:pos x="T6" y="T7"/>
                </a:cxn>
                <a:cxn ang="0">
                  <a:pos x="T8" y="T9"/>
                </a:cxn>
                <a:cxn ang="0">
                  <a:pos x="T10" y="T11"/>
                </a:cxn>
                <a:cxn ang="0">
                  <a:pos x="T12" y="T13"/>
                </a:cxn>
              </a:cxnLst>
              <a:rect l="0" t="0" r="r" b="b"/>
              <a:pathLst>
                <a:path w="97" h="454">
                  <a:moveTo>
                    <a:pt x="30" y="3"/>
                  </a:moveTo>
                  <a:cubicBezTo>
                    <a:pt x="14" y="0"/>
                    <a:pt x="3" y="0"/>
                    <a:pt x="0" y="0"/>
                  </a:cubicBezTo>
                  <a:cubicBezTo>
                    <a:pt x="0" y="454"/>
                    <a:pt x="0" y="454"/>
                    <a:pt x="0" y="454"/>
                  </a:cubicBezTo>
                  <a:cubicBezTo>
                    <a:pt x="0" y="454"/>
                    <a:pt x="0" y="454"/>
                    <a:pt x="0" y="454"/>
                  </a:cubicBezTo>
                  <a:cubicBezTo>
                    <a:pt x="0" y="454"/>
                    <a:pt x="0" y="454"/>
                    <a:pt x="0" y="454"/>
                  </a:cubicBezTo>
                  <a:cubicBezTo>
                    <a:pt x="21" y="454"/>
                    <a:pt x="21" y="454"/>
                    <a:pt x="21" y="454"/>
                  </a:cubicBezTo>
                  <a:cubicBezTo>
                    <a:pt x="97" y="180"/>
                    <a:pt x="52" y="47"/>
                    <a:pt x="30" y="3"/>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grpSp>
      <p:cxnSp>
        <p:nvCxnSpPr>
          <p:cNvPr id="30" name="直接连接符 29"/>
          <p:cNvCxnSpPr/>
          <p:nvPr/>
        </p:nvCxnSpPr>
        <p:spPr>
          <a:xfrm flipH="1">
            <a:off x="767437" y="527319"/>
            <a:ext cx="436820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flipH="1">
            <a:off x="7092935" y="527319"/>
            <a:ext cx="4368203" cy="0"/>
          </a:xfrm>
          <a:prstGeom prst="line">
            <a:avLst/>
          </a:prstGeom>
        </p:spPr>
        <p:style>
          <a:lnRef idx="1">
            <a:schemeClr val="accent1"/>
          </a:lnRef>
          <a:fillRef idx="0">
            <a:schemeClr val="accent1"/>
          </a:fillRef>
          <a:effectRef idx="0">
            <a:schemeClr val="accent1"/>
          </a:effectRef>
          <a:fontRef idx="minor">
            <a:schemeClr val="tx1"/>
          </a:fontRef>
        </p:style>
      </p:cxnSp>
      <p:sp>
        <p:nvSpPr>
          <p:cNvPr id="32" name="îṣľîḍê"/>
          <p:cNvSpPr/>
          <p:nvPr/>
        </p:nvSpPr>
        <p:spPr bwMode="auto">
          <a:xfrm>
            <a:off x="10596227" y="164821"/>
            <a:ext cx="377967" cy="225161"/>
          </a:xfrm>
          <a:custGeom>
            <a:avLst/>
            <a:gdLst>
              <a:gd name="T0" fmla="*/ 203 w 249"/>
              <a:gd name="T1" fmla="*/ 50 h 142"/>
              <a:gd name="T2" fmla="*/ 180 w 249"/>
              <a:gd name="T3" fmla="*/ 50 h 142"/>
              <a:gd name="T4" fmla="*/ 124 w 249"/>
              <a:gd name="T5" fmla="*/ 0 h 142"/>
              <a:gd name="T6" fmla="*/ 69 w 249"/>
              <a:gd name="T7" fmla="*/ 50 h 142"/>
              <a:gd name="T8" fmla="*/ 46 w 249"/>
              <a:gd name="T9" fmla="*/ 50 h 142"/>
              <a:gd name="T10" fmla="*/ 0 w 249"/>
              <a:gd name="T11" fmla="*/ 96 h 142"/>
              <a:gd name="T12" fmla="*/ 46 w 249"/>
              <a:gd name="T13" fmla="*/ 142 h 142"/>
              <a:gd name="T14" fmla="*/ 203 w 249"/>
              <a:gd name="T15" fmla="*/ 142 h 142"/>
              <a:gd name="T16" fmla="*/ 249 w 249"/>
              <a:gd name="T17" fmla="*/ 96 h 142"/>
              <a:gd name="T18" fmla="*/ 203 w 249"/>
              <a:gd name="T19" fmla="*/ 5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142">
                <a:moveTo>
                  <a:pt x="203" y="50"/>
                </a:moveTo>
                <a:cubicBezTo>
                  <a:pt x="180" y="50"/>
                  <a:pt x="180" y="50"/>
                  <a:pt x="180" y="50"/>
                </a:cubicBezTo>
                <a:cubicBezTo>
                  <a:pt x="177" y="22"/>
                  <a:pt x="153" y="0"/>
                  <a:pt x="124" y="0"/>
                </a:cubicBezTo>
                <a:cubicBezTo>
                  <a:pt x="95" y="0"/>
                  <a:pt x="72" y="22"/>
                  <a:pt x="69" y="50"/>
                </a:cubicBezTo>
                <a:cubicBezTo>
                  <a:pt x="46" y="50"/>
                  <a:pt x="46" y="50"/>
                  <a:pt x="46" y="50"/>
                </a:cubicBezTo>
                <a:cubicBezTo>
                  <a:pt x="21" y="50"/>
                  <a:pt x="0" y="71"/>
                  <a:pt x="0" y="96"/>
                </a:cubicBezTo>
                <a:cubicBezTo>
                  <a:pt x="0" y="121"/>
                  <a:pt x="21" y="142"/>
                  <a:pt x="46" y="142"/>
                </a:cubicBezTo>
                <a:cubicBezTo>
                  <a:pt x="203" y="142"/>
                  <a:pt x="203" y="142"/>
                  <a:pt x="203" y="142"/>
                </a:cubicBezTo>
                <a:cubicBezTo>
                  <a:pt x="228" y="142"/>
                  <a:pt x="249" y="121"/>
                  <a:pt x="249" y="96"/>
                </a:cubicBezTo>
                <a:cubicBezTo>
                  <a:pt x="249" y="71"/>
                  <a:pt x="228" y="50"/>
                  <a:pt x="203" y="5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33" name="íṩľíḋê"/>
          <p:cNvSpPr/>
          <p:nvPr/>
        </p:nvSpPr>
        <p:spPr bwMode="auto">
          <a:xfrm>
            <a:off x="637329" y="609274"/>
            <a:ext cx="635000" cy="284928"/>
          </a:xfrm>
          <a:custGeom>
            <a:avLst/>
            <a:gdLst>
              <a:gd name="T0" fmla="*/ 311 w 366"/>
              <a:gd name="T1" fmla="*/ 75 h 199"/>
              <a:gd name="T2" fmla="*/ 290 w 366"/>
              <a:gd name="T3" fmla="*/ 24 h 199"/>
              <a:gd name="T4" fmla="*/ 242 w 366"/>
              <a:gd name="T5" fmla="*/ 50 h 199"/>
              <a:gd name="T6" fmla="*/ 196 w 366"/>
              <a:gd name="T7" fmla="*/ 1 h 199"/>
              <a:gd name="T8" fmla="*/ 145 w 366"/>
              <a:gd name="T9" fmla="*/ 44 h 199"/>
              <a:gd name="T10" fmla="*/ 90 w 366"/>
              <a:gd name="T11" fmla="*/ 12 h 199"/>
              <a:gd name="T12" fmla="*/ 33 w 366"/>
              <a:gd name="T13" fmla="*/ 29 h 199"/>
              <a:gd name="T14" fmla="*/ 51 w 366"/>
              <a:gd name="T15" fmla="*/ 79 h 199"/>
              <a:gd name="T16" fmla="*/ 13 w 366"/>
              <a:gd name="T17" fmla="*/ 140 h 199"/>
              <a:gd name="T18" fmla="*/ 85 w 366"/>
              <a:gd name="T19" fmla="*/ 145 h 199"/>
              <a:gd name="T20" fmla="*/ 143 w 366"/>
              <a:gd name="T21" fmla="*/ 199 h 199"/>
              <a:gd name="T22" fmla="*/ 203 w 366"/>
              <a:gd name="T23" fmla="*/ 148 h 199"/>
              <a:gd name="T24" fmla="*/ 247 w 366"/>
              <a:gd name="T25" fmla="*/ 178 h 199"/>
              <a:gd name="T26" fmla="*/ 299 w 366"/>
              <a:gd name="T27" fmla="*/ 177 h 199"/>
              <a:gd name="T28" fmla="*/ 316 w 366"/>
              <a:gd name="T29" fmla="*/ 132 h 199"/>
              <a:gd name="T30" fmla="*/ 352 w 366"/>
              <a:gd name="T31" fmla="*/ 118 h 199"/>
              <a:gd name="T32" fmla="*/ 359 w 366"/>
              <a:gd name="T33" fmla="*/ 82 h 199"/>
              <a:gd name="T34" fmla="*/ 311 w 366"/>
              <a:gd name="T35" fmla="*/ 75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199">
                <a:moveTo>
                  <a:pt x="311" y="75"/>
                </a:moveTo>
                <a:cubicBezTo>
                  <a:pt x="320" y="57"/>
                  <a:pt x="310" y="31"/>
                  <a:pt x="290" y="24"/>
                </a:cubicBezTo>
                <a:cubicBezTo>
                  <a:pt x="271" y="17"/>
                  <a:pt x="247" y="30"/>
                  <a:pt x="242" y="50"/>
                </a:cubicBezTo>
                <a:cubicBezTo>
                  <a:pt x="242" y="26"/>
                  <a:pt x="221" y="3"/>
                  <a:pt x="196" y="1"/>
                </a:cubicBezTo>
                <a:cubicBezTo>
                  <a:pt x="172" y="0"/>
                  <a:pt x="148" y="19"/>
                  <a:pt x="145" y="44"/>
                </a:cubicBezTo>
                <a:cubicBezTo>
                  <a:pt x="128" y="31"/>
                  <a:pt x="111" y="17"/>
                  <a:pt x="90" y="12"/>
                </a:cubicBezTo>
                <a:cubicBezTo>
                  <a:pt x="70" y="7"/>
                  <a:pt x="45" y="12"/>
                  <a:pt x="33" y="29"/>
                </a:cubicBezTo>
                <a:cubicBezTo>
                  <a:pt x="21" y="46"/>
                  <a:pt x="30" y="76"/>
                  <a:pt x="51" y="79"/>
                </a:cubicBezTo>
                <a:cubicBezTo>
                  <a:pt x="22" y="78"/>
                  <a:pt x="0" y="114"/>
                  <a:pt x="13" y="140"/>
                </a:cubicBezTo>
                <a:cubicBezTo>
                  <a:pt x="26" y="166"/>
                  <a:pt x="68" y="169"/>
                  <a:pt x="85" y="145"/>
                </a:cubicBezTo>
                <a:cubicBezTo>
                  <a:pt x="87" y="174"/>
                  <a:pt x="114" y="198"/>
                  <a:pt x="143" y="199"/>
                </a:cubicBezTo>
                <a:cubicBezTo>
                  <a:pt x="172" y="199"/>
                  <a:pt x="199" y="176"/>
                  <a:pt x="203" y="148"/>
                </a:cubicBezTo>
                <a:cubicBezTo>
                  <a:pt x="217" y="159"/>
                  <a:pt x="231" y="171"/>
                  <a:pt x="247" y="178"/>
                </a:cubicBezTo>
                <a:cubicBezTo>
                  <a:pt x="264" y="185"/>
                  <a:pt x="284" y="186"/>
                  <a:pt x="299" y="177"/>
                </a:cubicBezTo>
                <a:cubicBezTo>
                  <a:pt x="315" y="169"/>
                  <a:pt x="324" y="148"/>
                  <a:pt x="316" y="132"/>
                </a:cubicBezTo>
                <a:cubicBezTo>
                  <a:pt x="329" y="130"/>
                  <a:pt x="343" y="127"/>
                  <a:pt x="352" y="118"/>
                </a:cubicBezTo>
                <a:cubicBezTo>
                  <a:pt x="362" y="109"/>
                  <a:pt x="366" y="93"/>
                  <a:pt x="359" y="82"/>
                </a:cubicBezTo>
                <a:cubicBezTo>
                  <a:pt x="352" y="71"/>
                  <a:pt x="334" y="62"/>
                  <a:pt x="311" y="75"/>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4" name="íşļîďe"/>
          <p:cNvSpPr/>
          <p:nvPr/>
        </p:nvSpPr>
        <p:spPr bwMode="auto">
          <a:xfrm>
            <a:off x="10974194" y="433706"/>
            <a:ext cx="838728" cy="321470"/>
          </a:xfrm>
          <a:custGeom>
            <a:avLst/>
            <a:gdLst>
              <a:gd name="T0" fmla="*/ 445 w 472"/>
              <a:gd name="T1" fmla="*/ 142 h 181"/>
              <a:gd name="T2" fmla="*/ 442 w 472"/>
              <a:gd name="T3" fmla="*/ 142 h 181"/>
              <a:gd name="T4" fmla="*/ 442 w 472"/>
              <a:gd name="T5" fmla="*/ 138 h 181"/>
              <a:gd name="T6" fmla="*/ 418 w 472"/>
              <a:gd name="T7" fmla="*/ 114 h 181"/>
              <a:gd name="T8" fmla="*/ 401 w 472"/>
              <a:gd name="T9" fmla="*/ 120 h 181"/>
              <a:gd name="T10" fmla="*/ 380 w 472"/>
              <a:gd name="T11" fmla="*/ 110 h 181"/>
              <a:gd name="T12" fmla="*/ 360 w 472"/>
              <a:gd name="T13" fmla="*/ 120 h 181"/>
              <a:gd name="T14" fmla="*/ 349 w 472"/>
              <a:gd name="T15" fmla="*/ 115 h 181"/>
              <a:gd name="T16" fmla="*/ 348 w 472"/>
              <a:gd name="T17" fmla="*/ 115 h 181"/>
              <a:gd name="T18" fmla="*/ 348 w 472"/>
              <a:gd name="T19" fmla="*/ 112 h 181"/>
              <a:gd name="T20" fmla="*/ 324 w 472"/>
              <a:gd name="T21" fmla="*/ 88 h 181"/>
              <a:gd name="T22" fmla="*/ 308 w 472"/>
              <a:gd name="T23" fmla="*/ 93 h 181"/>
              <a:gd name="T24" fmla="*/ 288 w 472"/>
              <a:gd name="T25" fmla="*/ 77 h 181"/>
              <a:gd name="T26" fmla="*/ 279 w 472"/>
              <a:gd name="T27" fmla="*/ 79 h 181"/>
              <a:gd name="T28" fmla="*/ 279 w 472"/>
              <a:gd name="T29" fmla="*/ 75 h 181"/>
              <a:gd name="T30" fmla="*/ 240 w 472"/>
              <a:gd name="T31" fmla="*/ 36 h 181"/>
              <a:gd name="T32" fmla="*/ 223 w 472"/>
              <a:gd name="T33" fmla="*/ 40 h 181"/>
              <a:gd name="T34" fmla="*/ 178 w 472"/>
              <a:gd name="T35" fmla="*/ 0 h 181"/>
              <a:gd name="T36" fmla="*/ 132 w 472"/>
              <a:gd name="T37" fmla="*/ 45 h 181"/>
              <a:gd name="T38" fmla="*/ 129 w 472"/>
              <a:gd name="T39" fmla="*/ 44 h 181"/>
              <a:gd name="T40" fmla="*/ 94 w 472"/>
              <a:gd name="T41" fmla="*/ 69 h 181"/>
              <a:gd name="T42" fmla="*/ 69 w 472"/>
              <a:gd name="T43" fmla="*/ 95 h 181"/>
              <a:gd name="T44" fmla="*/ 70 w 472"/>
              <a:gd name="T45" fmla="*/ 103 h 181"/>
              <a:gd name="T46" fmla="*/ 61 w 472"/>
              <a:gd name="T47" fmla="*/ 101 h 181"/>
              <a:gd name="T48" fmla="*/ 30 w 472"/>
              <a:gd name="T49" fmla="*/ 131 h 181"/>
              <a:gd name="T50" fmla="*/ 32 w 472"/>
              <a:gd name="T51" fmla="*/ 142 h 181"/>
              <a:gd name="T52" fmla="*/ 27 w 472"/>
              <a:gd name="T53" fmla="*/ 142 h 181"/>
              <a:gd name="T54" fmla="*/ 0 w 472"/>
              <a:gd name="T55" fmla="*/ 162 h 181"/>
              <a:gd name="T56" fmla="*/ 22 w 472"/>
              <a:gd name="T57" fmla="*/ 181 h 181"/>
              <a:gd name="T58" fmla="*/ 22 w 472"/>
              <a:gd name="T59" fmla="*/ 181 h 181"/>
              <a:gd name="T60" fmla="*/ 445 w 472"/>
              <a:gd name="T61" fmla="*/ 181 h 181"/>
              <a:gd name="T62" fmla="*/ 472 w 472"/>
              <a:gd name="T63" fmla="*/ 162 h 181"/>
              <a:gd name="T64" fmla="*/ 445 w 472"/>
              <a:gd name="T65" fmla="*/ 14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2" h="181">
                <a:moveTo>
                  <a:pt x="445" y="142"/>
                </a:moveTo>
                <a:cubicBezTo>
                  <a:pt x="444" y="142"/>
                  <a:pt x="443" y="142"/>
                  <a:pt x="442" y="142"/>
                </a:cubicBezTo>
                <a:cubicBezTo>
                  <a:pt x="442" y="140"/>
                  <a:pt x="442" y="139"/>
                  <a:pt x="442" y="138"/>
                </a:cubicBezTo>
                <a:cubicBezTo>
                  <a:pt x="442" y="124"/>
                  <a:pt x="432" y="114"/>
                  <a:pt x="418" y="114"/>
                </a:cubicBezTo>
                <a:cubicBezTo>
                  <a:pt x="412" y="114"/>
                  <a:pt x="406" y="116"/>
                  <a:pt x="401" y="120"/>
                </a:cubicBezTo>
                <a:cubicBezTo>
                  <a:pt x="397" y="114"/>
                  <a:pt x="389" y="110"/>
                  <a:pt x="380" y="110"/>
                </a:cubicBezTo>
                <a:cubicBezTo>
                  <a:pt x="372" y="110"/>
                  <a:pt x="364" y="114"/>
                  <a:pt x="360" y="120"/>
                </a:cubicBezTo>
                <a:cubicBezTo>
                  <a:pt x="357" y="117"/>
                  <a:pt x="353" y="115"/>
                  <a:pt x="349" y="115"/>
                </a:cubicBezTo>
                <a:cubicBezTo>
                  <a:pt x="348" y="115"/>
                  <a:pt x="348" y="115"/>
                  <a:pt x="348" y="115"/>
                </a:cubicBezTo>
                <a:cubicBezTo>
                  <a:pt x="348" y="114"/>
                  <a:pt x="348" y="113"/>
                  <a:pt x="348" y="112"/>
                </a:cubicBezTo>
                <a:cubicBezTo>
                  <a:pt x="348" y="99"/>
                  <a:pt x="337" y="88"/>
                  <a:pt x="324" y="88"/>
                </a:cubicBezTo>
                <a:cubicBezTo>
                  <a:pt x="318" y="88"/>
                  <a:pt x="313" y="90"/>
                  <a:pt x="308" y="93"/>
                </a:cubicBezTo>
                <a:cubicBezTo>
                  <a:pt x="306" y="84"/>
                  <a:pt x="298" y="77"/>
                  <a:pt x="288" y="77"/>
                </a:cubicBezTo>
                <a:cubicBezTo>
                  <a:pt x="285" y="77"/>
                  <a:pt x="282" y="78"/>
                  <a:pt x="279" y="79"/>
                </a:cubicBezTo>
                <a:cubicBezTo>
                  <a:pt x="279" y="78"/>
                  <a:pt x="279" y="77"/>
                  <a:pt x="279" y="75"/>
                </a:cubicBezTo>
                <a:cubicBezTo>
                  <a:pt x="279" y="54"/>
                  <a:pt x="262" y="36"/>
                  <a:pt x="240" y="36"/>
                </a:cubicBezTo>
                <a:cubicBezTo>
                  <a:pt x="234" y="36"/>
                  <a:pt x="228" y="38"/>
                  <a:pt x="223" y="40"/>
                </a:cubicBezTo>
                <a:cubicBezTo>
                  <a:pt x="221" y="18"/>
                  <a:pt x="201" y="0"/>
                  <a:pt x="178" y="0"/>
                </a:cubicBezTo>
                <a:cubicBezTo>
                  <a:pt x="153" y="0"/>
                  <a:pt x="132" y="20"/>
                  <a:pt x="132" y="45"/>
                </a:cubicBezTo>
                <a:cubicBezTo>
                  <a:pt x="131" y="45"/>
                  <a:pt x="130" y="44"/>
                  <a:pt x="129" y="44"/>
                </a:cubicBezTo>
                <a:cubicBezTo>
                  <a:pt x="113" y="44"/>
                  <a:pt x="99" y="54"/>
                  <a:pt x="94" y="69"/>
                </a:cubicBezTo>
                <a:cubicBezTo>
                  <a:pt x="80" y="69"/>
                  <a:pt x="69" y="81"/>
                  <a:pt x="69" y="95"/>
                </a:cubicBezTo>
                <a:cubicBezTo>
                  <a:pt x="69" y="98"/>
                  <a:pt x="69" y="100"/>
                  <a:pt x="70" y="103"/>
                </a:cubicBezTo>
                <a:cubicBezTo>
                  <a:pt x="67" y="102"/>
                  <a:pt x="64" y="101"/>
                  <a:pt x="61" y="101"/>
                </a:cubicBezTo>
                <a:cubicBezTo>
                  <a:pt x="44" y="101"/>
                  <a:pt x="30" y="115"/>
                  <a:pt x="30" y="131"/>
                </a:cubicBezTo>
                <a:cubicBezTo>
                  <a:pt x="30" y="135"/>
                  <a:pt x="31" y="139"/>
                  <a:pt x="32" y="142"/>
                </a:cubicBezTo>
                <a:cubicBezTo>
                  <a:pt x="31" y="142"/>
                  <a:pt x="29" y="142"/>
                  <a:pt x="27" y="142"/>
                </a:cubicBezTo>
                <a:cubicBezTo>
                  <a:pt x="12" y="142"/>
                  <a:pt x="0" y="151"/>
                  <a:pt x="0" y="162"/>
                </a:cubicBezTo>
                <a:cubicBezTo>
                  <a:pt x="0" y="171"/>
                  <a:pt x="10" y="179"/>
                  <a:pt x="22" y="181"/>
                </a:cubicBezTo>
                <a:cubicBezTo>
                  <a:pt x="22" y="181"/>
                  <a:pt x="22" y="181"/>
                  <a:pt x="22" y="181"/>
                </a:cubicBezTo>
                <a:cubicBezTo>
                  <a:pt x="445" y="181"/>
                  <a:pt x="445" y="181"/>
                  <a:pt x="445" y="181"/>
                </a:cubicBezTo>
                <a:cubicBezTo>
                  <a:pt x="460" y="181"/>
                  <a:pt x="472" y="172"/>
                  <a:pt x="472" y="162"/>
                </a:cubicBezTo>
                <a:cubicBezTo>
                  <a:pt x="472" y="151"/>
                  <a:pt x="460" y="142"/>
                  <a:pt x="445" y="142"/>
                </a:cubicBezTo>
                <a:close/>
              </a:path>
            </a:pathLst>
          </a:custGeom>
          <a:solidFill>
            <a:schemeClr val="bg1"/>
          </a:solidFill>
          <a:ln>
            <a:noFill/>
          </a:ln>
        </p:spPr>
        <p:txBody>
          <a:bodyPr anchor="ctr"/>
          <a:lstStyle/>
          <a:p>
            <a:pPr algn="ctr"/>
            <a:endParaRPr/>
          </a:p>
        </p:txBody>
      </p:sp>
      <p:grpSp>
        <p:nvGrpSpPr>
          <p:cNvPr id="265" name="组合 264"/>
          <p:cNvGrpSpPr/>
          <p:nvPr/>
        </p:nvGrpSpPr>
        <p:grpSpPr>
          <a:xfrm>
            <a:off x="1590040" y="156845"/>
            <a:ext cx="9180830" cy="1299210"/>
            <a:chOff x="3201988" y="2335213"/>
            <a:chExt cx="5788026" cy="2181225"/>
          </a:xfrm>
        </p:grpSpPr>
        <p:sp>
          <p:nvSpPr>
            <p:cNvPr id="266" name="Freeform 5"/>
            <p:cNvSpPr/>
            <p:nvPr/>
          </p:nvSpPr>
          <p:spPr bwMode="auto">
            <a:xfrm>
              <a:off x="3201988" y="4233863"/>
              <a:ext cx="709613" cy="274638"/>
            </a:xfrm>
            <a:custGeom>
              <a:avLst/>
              <a:gdLst>
                <a:gd name="T0" fmla="*/ 194 w 447"/>
                <a:gd name="T1" fmla="*/ 0 h 173"/>
                <a:gd name="T2" fmla="*/ 196 w 447"/>
                <a:gd name="T3" fmla="*/ 0 h 173"/>
                <a:gd name="T4" fmla="*/ 156 w 447"/>
                <a:gd name="T5" fmla="*/ 31 h 173"/>
                <a:gd name="T6" fmla="*/ 206 w 447"/>
                <a:gd name="T7" fmla="*/ 2 h 173"/>
                <a:gd name="T8" fmla="*/ 52 w 447"/>
                <a:gd name="T9" fmla="*/ 114 h 173"/>
                <a:gd name="T10" fmla="*/ 227 w 447"/>
                <a:gd name="T11" fmla="*/ 12 h 173"/>
                <a:gd name="T12" fmla="*/ 14 w 447"/>
                <a:gd name="T13" fmla="*/ 142 h 173"/>
                <a:gd name="T14" fmla="*/ 236 w 447"/>
                <a:gd name="T15" fmla="*/ 14 h 173"/>
                <a:gd name="T16" fmla="*/ 0 w 447"/>
                <a:gd name="T17" fmla="*/ 173 h 173"/>
                <a:gd name="T18" fmla="*/ 258 w 447"/>
                <a:gd name="T19" fmla="*/ 23 h 173"/>
                <a:gd name="T20" fmla="*/ 45 w 447"/>
                <a:gd name="T21" fmla="*/ 163 h 173"/>
                <a:gd name="T22" fmla="*/ 277 w 447"/>
                <a:gd name="T23" fmla="*/ 31 h 173"/>
                <a:gd name="T24" fmla="*/ 64 w 447"/>
                <a:gd name="T25" fmla="*/ 161 h 173"/>
                <a:gd name="T26" fmla="*/ 286 w 447"/>
                <a:gd name="T27" fmla="*/ 33 h 173"/>
                <a:gd name="T28" fmla="*/ 94 w 447"/>
                <a:gd name="T29" fmla="*/ 156 h 173"/>
                <a:gd name="T30" fmla="*/ 298 w 447"/>
                <a:gd name="T31" fmla="*/ 38 h 173"/>
                <a:gd name="T32" fmla="*/ 111 w 447"/>
                <a:gd name="T33" fmla="*/ 152 h 173"/>
                <a:gd name="T34" fmla="*/ 305 w 447"/>
                <a:gd name="T35" fmla="*/ 40 h 173"/>
                <a:gd name="T36" fmla="*/ 113 w 447"/>
                <a:gd name="T37" fmla="*/ 152 h 173"/>
                <a:gd name="T38" fmla="*/ 305 w 447"/>
                <a:gd name="T39" fmla="*/ 40 h 173"/>
                <a:gd name="T40" fmla="*/ 118 w 447"/>
                <a:gd name="T41" fmla="*/ 152 h 173"/>
                <a:gd name="T42" fmla="*/ 307 w 447"/>
                <a:gd name="T43" fmla="*/ 42 h 173"/>
                <a:gd name="T44" fmla="*/ 130 w 447"/>
                <a:gd name="T45" fmla="*/ 149 h 173"/>
                <a:gd name="T46" fmla="*/ 312 w 447"/>
                <a:gd name="T47" fmla="*/ 42 h 173"/>
                <a:gd name="T48" fmla="*/ 132 w 447"/>
                <a:gd name="T49" fmla="*/ 149 h 173"/>
                <a:gd name="T50" fmla="*/ 314 w 447"/>
                <a:gd name="T51" fmla="*/ 45 h 173"/>
                <a:gd name="T52" fmla="*/ 135 w 447"/>
                <a:gd name="T53" fmla="*/ 149 h 173"/>
                <a:gd name="T54" fmla="*/ 314 w 447"/>
                <a:gd name="T55" fmla="*/ 45 h 173"/>
                <a:gd name="T56" fmla="*/ 144 w 447"/>
                <a:gd name="T57" fmla="*/ 147 h 173"/>
                <a:gd name="T58" fmla="*/ 319 w 447"/>
                <a:gd name="T59" fmla="*/ 45 h 173"/>
                <a:gd name="T60" fmla="*/ 180 w 447"/>
                <a:gd name="T61" fmla="*/ 140 h 173"/>
                <a:gd name="T62" fmla="*/ 333 w 447"/>
                <a:gd name="T63" fmla="*/ 52 h 173"/>
                <a:gd name="T64" fmla="*/ 203 w 447"/>
                <a:gd name="T65" fmla="*/ 137 h 173"/>
                <a:gd name="T66" fmla="*/ 345 w 447"/>
                <a:gd name="T67" fmla="*/ 54 h 173"/>
                <a:gd name="T68" fmla="*/ 236 w 447"/>
                <a:gd name="T69" fmla="*/ 130 h 173"/>
                <a:gd name="T70" fmla="*/ 359 w 447"/>
                <a:gd name="T71" fmla="*/ 61 h 173"/>
                <a:gd name="T72" fmla="*/ 253 w 447"/>
                <a:gd name="T73" fmla="*/ 128 h 173"/>
                <a:gd name="T74" fmla="*/ 364 w 447"/>
                <a:gd name="T75" fmla="*/ 64 h 173"/>
                <a:gd name="T76" fmla="*/ 300 w 447"/>
                <a:gd name="T77" fmla="*/ 121 h 173"/>
                <a:gd name="T78" fmla="*/ 385 w 447"/>
                <a:gd name="T79" fmla="*/ 71 h 173"/>
                <a:gd name="T80" fmla="*/ 326 w 447"/>
                <a:gd name="T81" fmla="*/ 116 h 173"/>
                <a:gd name="T82" fmla="*/ 395 w 447"/>
                <a:gd name="T83" fmla="*/ 76 h 173"/>
                <a:gd name="T84" fmla="*/ 340 w 447"/>
                <a:gd name="T85" fmla="*/ 111 h 173"/>
                <a:gd name="T86" fmla="*/ 402 w 447"/>
                <a:gd name="T87" fmla="*/ 78 h 173"/>
                <a:gd name="T88" fmla="*/ 378 w 447"/>
                <a:gd name="T89" fmla="*/ 106 h 173"/>
                <a:gd name="T90" fmla="*/ 419 w 447"/>
                <a:gd name="T91" fmla="*/ 83 h 173"/>
                <a:gd name="T92" fmla="*/ 390 w 447"/>
                <a:gd name="T93" fmla="*/ 104 h 173"/>
                <a:gd name="T94" fmla="*/ 423 w 447"/>
                <a:gd name="T95" fmla="*/ 85 h 173"/>
                <a:gd name="T96" fmla="*/ 416 w 447"/>
                <a:gd name="T97" fmla="*/ 99 h 173"/>
                <a:gd name="T98" fmla="*/ 433 w 447"/>
                <a:gd name="T99" fmla="*/ 90 h 173"/>
                <a:gd name="T100" fmla="*/ 445 w 447"/>
                <a:gd name="T101" fmla="*/ 95 h 173"/>
                <a:gd name="T102" fmla="*/ 447 w 447"/>
                <a:gd name="T103" fmla="*/ 95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47" h="173">
                  <a:moveTo>
                    <a:pt x="194" y="0"/>
                  </a:moveTo>
                  <a:lnTo>
                    <a:pt x="196" y="0"/>
                  </a:lnTo>
                  <a:lnTo>
                    <a:pt x="156" y="31"/>
                  </a:lnTo>
                  <a:lnTo>
                    <a:pt x="206" y="2"/>
                  </a:lnTo>
                  <a:lnTo>
                    <a:pt x="52" y="114"/>
                  </a:lnTo>
                  <a:lnTo>
                    <a:pt x="227" y="12"/>
                  </a:lnTo>
                  <a:lnTo>
                    <a:pt x="14" y="142"/>
                  </a:lnTo>
                  <a:lnTo>
                    <a:pt x="236" y="14"/>
                  </a:lnTo>
                  <a:lnTo>
                    <a:pt x="0" y="173"/>
                  </a:lnTo>
                  <a:lnTo>
                    <a:pt x="258" y="23"/>
                  </a:lnTo>
                  <a:lnTo>
                    <a:pt x="45" y="163"/>
                  </a:lnTo>
                  <a:lnTo>
                    <a:pt x="277" y="31"/>
                  </a:lnTo>
                  <a:lnTo>
                    <a:pt x="64" y="161"/>
                  </a:lnTo>
                  <a:lnTo>
                    <a:pt x="286" y="33"/>
                  </a:lnTo>
                  <a:lnTo>
                    <a:pt x="94" y="156"/>
                  </a:lnTo>
                  <a:lnTo>
                    <a:pt x="298" y="38"/>
                  </a:lnTo>
                  <a:lnTo>
                    <a:pt x="111" y="152"/>
                  </a:lnTo>
                  <a:lnTo>
                    <a:pt x="305" y="40"/>
                  </a:lnTo>
                  <a:lnTo>
                    <a:pt x="113" y="152"/>
                  </a:lnTo>
                  <a:lnTo>
                    <a:pt x="305" y="40"/>
                  </a:lnTo>
                  <a:lnTo>
                    <a:pt x="118" y="152"/>
                  </a:lnTo>
                  <a:lnTo>
                    <a:pt x="307" y="42"/>
                  </a:lnTo>
                  <a:lnTo>
                    <a:pt x="130" y="149"/>
                  </a:lnTo>
                  <a:lnTo>
                    <a:pt x="312" y="42"/>
                  </a:lnTo>
                  <a:lnTo>
                    <a:pt x="132" y="149"/>
                  </a:lnTo>
                  <a:lnTo>
                    <a:pt x="314" y="45"/>
                  </a:lnTo>
                  <a:lnTo>
                    <a:pt x="135" y="149"/>
                  </a:lnTo>
                  <a:lnTo>
                    <a:pt x="314" y="45"/>
                  </a:lnTo>
                  <a:lnTo>
                    <a:pt x="144" y="147"/>
                  </a:lnTo>
                  <a:lnTo>
                    <a:pt x="319" y="45"/>
                  </a:lnTo>
                  <a:lnTo>
                    <a:pt x="180" y="140"/>
                  </a:lnTo>
                  <a:lnTo>
                    <a:pt x="333" y="52"/>
                  </a:lnTo>
                  <a:lnTo>
                    <a:pt x="203" y="137"/>
                  </a:lnTo>
                  <a:lnTo>
                    <a:pt x="345" y="54"/>
                  </a:lnTo>
                  <a:lnTo>
                    <a:pt x="236" y="130"/>
                  </a:lnTo>
                  <a:lnTo>
                    <a:pt x="359" y="61"/>
                  </a:lnTo>
                  <a:lnTo>
                    <a:pt x="253" y="128"/>
                  </a:lnTo>
                  <a:lnTo>
                    <a:pt x="364" y="64"/>
                  </a:lnTo>
                  <a:lnTo>
                    <a:pt x="300" y="121"/>
                  </a:lnTo>
                  <a:lnTo>
                    <a:pt x="385" y="71"/>
                  </a:lnTo>
                  <a:lnTo>
                    <a:pt x="326" y="116"/>
                  </a:lnTo>
                  <a:lnTo>
                    <a:pt x="395" y="76"/>
                  </a:lnTo>
                  <a:lnTo>
                    <a:pt x="340" y="111"/>
                  </a:lnTo>
                  <a:lnTo>
                    <a:pt x="402" y="78"/>
                  </a:lnTo>
                  <a:lnTo>
                    <a:pt x="378" y="106"/>
                  </a:lnTo>
                  <a:lnTo>
                    <a:pt x="419" y="83"/>
                  </a:lnTo>
                  <a:lnTo>
                    <a:pt x="390" y="104"/>
                  </a:lnTo>
                  <a:lnTo>
                    <a:pt x="423" y="85"/>
                  </a:lnTo>
                  <a:lnTo>
                    <a:pt x="416" y="99"/>
                  </a:lnTo>
                  <a:lnTo>
                    <a:pt x="433" y="90"/>
                  </a:lnTo>
                  <a:lnTo>
                    <a:pt x="445" y="95"/>
                  </a:lnTo>
                  <a:lnTo>
                    <a:pt x="447" y="95"/>
                  </a:lnTo>
                </a:path>
              </a:pathLst>
            </a:custGeom>
            <a:ln>
              <a:solidFill>
                <a:schemeClr val="accent2"/>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267" name="Freeform 6"/>
            <p:cNvSpPr/>
            <p:nvPr/>
          </p:nvSpPr>
          <p:spPr bwMode="auto">
            <a:xfrm>
              <a:off x="3213101" y="4108451"/>
              <a:ext cx="698500" cy="276225"/>
            </a:xfrm>
            <a:custGeom>
              <a:avLst/>
              <a:gdLst>
                <a:gd name="T0" fmla="*/ 0 w 440"/>
                <a:gd name="T1" fmla="*/ 5 h 174"/>
                <a:gd name="T2" fmla="*/ 14 w 440"/>
                <a:gd name="T3" fmla="*/ 5 h 174"/>
                <a:gd name="T4" fmla="*/ 54 w 440"/>
                <a:gd name="T5" fmla="*/ 5 h 174"/>
                <a:gd name="T6" fmla="*/ 66 w 440"/>
                <a:gd name="T7" fmla="*/ 5 h 174"/>
                <a:gd name="T8" fmla="*/ 106 w 440"/>
                <a:gd name="T9" fmla="*/ 5 h 174"/>
                <a:gd name="T10" fmla="*/ 139 w 440"/>
                <a:gd name="T11" fmla="*/ 3 h 174"/>
                <a:gd name="T12" fmla="*/ 151 w 440"/>
                <a:gd name="T13" fmla="*/ 3 h 174"/>
                <a:gd name="T14" fmla="*/ 173 w 440"/>
                <a:gd name="T15" fmla="*/ 3 h 174"/>
                <a:gd name="T16" fmla="*/ 187 w 440"/>
                <a:gd name="T17" fmla="*/ 3 h 174"/>
                <a:gd name="T18" fmla="*/ 187 w 440"/>
                <a:gd name="T19" fmla="*/ 3 h 174"/>
                <a:gd name="T20" fmla="*/ 189 w 440"/>
                <a:gd name="T21" fmla="*/ 3 h 174"/>
                <a:gd name="T22" fmla="*/ 199 w 440"/>
                <a:gd name="T23" fmla="*/ 3 h 174"/>
                <a:gd name="T24" fmla="*/ 201 w 440"/>
                <a:gd name="T25" fmla="*/ 3 h 174"/>
                <a:gd name="T26" fmla="*/ 201 w 440"/>
                <a:gd name="T27" fmla="*/ 3 h 174"/>
                <a:gd name="T28" fmla="*/ 208 w 440"/>
                <a:gd name="T29" fmla="*/ 3 h 174"/>
                <a:gd name="T30" fmla="*/ 234 w 440"/>
                <a:gd name="T31" fmla="*/ 3 h 174"/>
                <a:gd name="T32" fmla="*/ 251 w 440"/>
                <a:gd name="T33" fmla="*/ 3 h 174"/>
                <a:gd name="T34" fmla="*/ 274 w 440"/>
                <a:gd name="T35" fmla="*/ 3 h 174"/>
                <a:gd name="T36" fmla="*/ 286 w 440"/>
                <a:gd name="T37" fmla="*/ 3 h 174"/>
                <a:gd name="T38" fmla="*/ 319 w 440"/>
                <a:gd name="T39" fmla="*/ 3 h 174"/>
                <a:gd name="T40" fmla="*/ 338 w 440"/>
                <a:gd name="T41" fmla="*/ 3 h 174"/>
                <a:gd name="T42" fmla="*/ 350 w 440"/>
                <a:gd name="T43" fmla="*/ 0 h 174"/>
                <a:gd name="T44" fmla="*/ 376 w 440"/>
                <a:gd name="T45" fmla="*/ 0 h 174"/>
                <a:gd name="T46" fmla="*/ 383 w 440"/>
                <a:gd name="T47" fmla="*/ 0 h 174"/>
                <a:gd name="T48" fmla="*/ 402 w 440"/>
                <a:gd name="T49" fmla="*/ 0 h 174"/>
                <a:gd name="T50" fmla="*/ 428 w 440"/>
                <a:gd name="T51" fmla="*/ 0 h 174"/>
                <a:gd name="T52" fmla="*/ 440 w 440"/>
                <a:gd name="T53" fmla="*/ 10 h 174"/>
                <a:gd name="T54" fmla="*/ 440 w 440"/>
                <a:gd name="T55" fmla="*/ 17 h 174"/>
                <a:gd name="T56" fmla="*/ 440 w 440"/>
                <a:gd name="T57" fmla="*/ 31 h 174"/>
                <a:gd name="T58" fmla="*/ 440 w 440"/>
                <a:gd name="T59" fmla="*/ 36 h 174"/>
                <a:gd name="T60" fmla="*/ 440 w 440"/>
                <a:gd name="T61" fmla="*/ 43 h 174"/>
                <a:gd name="T62" fmla="*/ 440 w 440"/>
                <a:gd name="T63" fmla="*/ 46 h 174"/>
                <a:gd name="T64" fmla="*/ 440 w 440"/>
                <a:gd name="T65" fmla="*/ 55 h 174"/>
                <a:gd name="T66" fmla="*/ 440 w 440"/>
                <a:gd name="T67" fmla="*/ 72 h 174"/>
                <a:gd name="T68" fmla="*/ 440 w 440"/>
                <a:gd name="T69" fmla="*/ 86 h 174"/>
                <a:gd name="T70" fmla="*/ 440 w 440"/>
                <a:gd name="T71" fmla="*/ 98 h 174"/>
                <a:gd name="T72" fmla="*/ 440 w 440"/>
                <a:gd name="T73" fmla="*/ 107 h 174"/>
                <a:gd name="T74" fmla="*/ 440 w 440"/>
                <a:gd name="T75" fmla="*/ 114 h 174"/>
                <a:gd name="T76" fmla="*/ 440 w 440"/>
                <a:gd name="T77" fmla="*/ 129 h 174"/>
                <a:gd name="T78" fmla="*/ 440 w 440"/>
                <a:gd name="T79" fmla="*/ 131 h 174"/>
                <a:gd name="T80" fmla="*/ 440 w 440"/>
                <a:gd name="T81" fmla="*/ 136 h 174"/>
                <a:gd name="T82" fmla="*/ 440 w 440"/>
                <a:gd name="T83" fmla="*/ 140 h 174"/>
                <a:gd name="T84" fmla="*/ 440 w 440"/>
                <a:gd name="T85" fmla="*/ 159 h 174"/>
                <a:gd name="T86" fmla="*/ 440 w 440"/>
                <a:gd name="T87" fmla="*/ 174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40" h="174">
                  <a:moveTo>
                    <a:pt x="0" y="5"/>
                  </a:moveTo>
                  <a:lnTo>
                    <a:pt x="0" y="5"/>
                  </a:lnTo>
                  <a:lnTo>
                    <a:pt x="9" y="10"/>
                  </a:lnTo>
                  <a:lnTo>
                    <a:pt x="14" y="5"/>
                  </a:lnTo>
                  <a:lnTo>
                    <a:pt x="31" y="17"/>
                  </a:lnTo>
                  <a:lnTo>
                    <a:pt x="54" y="5"/>
                  </a:lnTo>
                  <a:lnTo>
                    <a:pt x="40" y="19"/>
                  </a:lnTo>
                  <a:lnTo>
                    <a:pt x="66" y="5"/>
                  </a:lnTo>
                  <a:lnTo>
                    <a:pt x="64" y="29"/>
                  </a:lnTo>
                  <a:lnTo>
                    <a:pt x="106" y="5"/>
                  </a:lnTo>
                  <a:lnTo>
                    <a:pt x="83" y="36"/>
                  </a:lnTo>
                  <a:lnTo>
                    <a:pt x="139" y="3"/>
                  </a:lnTo>
                  <a:lnTo>
                    <a:pt x="90" y="38"/>
                  </a:lnTo>
                  <a:lnTo>
                    <a:pt x="151" y="3"/>
                  </a:lnTo>
                  <a:lnTo>
                    <a:pt x="102" y="46"/>
                  </a:lnTo>
                  <a:lnTo>
                    <a:pt x="173" y="3"/>
                  </a:lnTo>
                  <a:lnTo>
                    <a:pt x="111" y="48"/>
                  </a:lnTo>
                  <a:lnTo>
                    <a:pt x="187" y="3"/>
                  </a:lnTo>
                  <a:lnTo>
                    <a:pt x="111" y="48"/>
                  </a:lnTo>
                  <a:lnTo>
                    <a:pt x="187" y="3"/>
                  </a:lnTo>
                  <a:lnTo>
                    <a:pt x="113" y="48"/>
                  </a:lnTo>
                  <a:lnTo>
                    <a:pt x="189" y="3"/>
                  </a:lnTo>
                  <a:lnTo>
                    <a:pt x="118" y="50"/>
                  </a:lnTo>
                  <a:lnTo>
                    <a:pt x="199" y="3"/>
                  </a:lnTo>
                  <a:lnTo>
                    <a:pt x="118" y="50"/>
                  </a:lnTo>
                  <a:lnTo>
                    <a:pt x="201" y="3"/>
                  </a:lnTo>
                  <a:lnTo>
                    <a:pt x="118" y="50"/>
                  </a:lnTo>
                  <a:lnTo>
                    <a:pt x="201" y="3"/>
                  </a:lnTo>
                  <a:lnTo>
                    <a:pt x="123" y="53"/>
                  </a:lnTo>
                  <a:lnTo>
                    <a:pt x="208" y="3"/>
                  </a:lnTo>
                  <a:lnTo>
                    <a:pt x="139" y="57"/>
                  </a:lnTo>
                  <a:lnTo>
                    <a:pt x="234" y="3"/>
                  </a:lnTo>
                  <a:lnTo>
                    <a:pt x="149" y="62"/>
                  </a:lnTo>
                  <a:lnTo>
                    <a:pt x="251" y="3"/>
                  </a:lnTo>
                  <a:lnTo>
                    <a:pt x="163" y="67"/>
                  </a:lnTo>
                  <a:lnTo>
                    <a:pt x="274" y="3"/>
                  </a:lnTo>
                  <a:lnTo>
                    <a:pt x="170" y="69"/>
                  </a:lnTo>
                  <a:lnTo>
                    <a:pt x="286" y="3"/>
                  </a:lnTo>
                  <a:lnTo>
                    <a:pt x="189" y="76"/>
                  </a:lnTo>
                  <a:lnTo>
                    <a:pt x="319" y="3"/>
                  </a:lnTo>
                  <a:lnTo>
                    <a:pt x="201" y="81"/>
                  </a:lnTo>
                  <a:lnTo>
                    <a:pt x="338" y="3"/>
                  </a:lnTo>
                  <a:lnTo>
                    <a:pt x="206" y="83"/>
                  </a:lnTo>
                  <a:lnTo>
                    <a:pt x="350" y="0"/>
                  </a:lnTo>
                  <a:lnTo>
                    <a:pt x="222" y="91"/>
                  </a:lnTo>
                  <a:lnTo>
                    <a:pt x="376" y="0"/>
                  </a:lnTo>
                  <a:lnTo>
                    <a:pt x="227" y="93"/>
                  </a:lnTo>
                  <a:lnTo>
                    <a:pt x="383" y="0"/>
                  </a:lnTo>
                  <a:lnTo>
                    <a:pt x="239" y="95"/>
                  </a:lnTo>
                  <a:lnTo>
                    <a:pt x="402" y="0"/>
                  </a:lnTo>
                  <a:lnTo>
                    <a:pt x="253" y="102"/>
                  </a:lnTo>
                  <a:lnTo>
                    <a:pt x="428" y="0"/>
                  </a:lnTo>
                  <a:lnTo>
                    <a:pt x="270" y="107"/>
                  </a:lnTo>
                  <a:lnTo>
                    <a:pt x="440" y="10"/>
                  </a:lnTo>
                  <a:lnTo>
                    <a:pt x="279" y="112"/>
                  </a:lnTo>
                  <a:lnTo>
                    <a:pt x="440" y="17"/>
                  </a:lnTo>
                  <a:lnTo>
                    <a:pt x="291" y="117"/>
                  </a:lnTo>
                  <a:lnTo>
                    <a:pt x="440" y="31"/>
                  </a:lnTo>
                  <a:lnTo>
                    <a:pt x="298" y="119"/>
                  </a:lnTo>
                  <a:lnTo>
                    <a:pt x="440" y="36"/>
                  </a:lnTo>
                  <a:lnTo>
                    <a:pt x="305" y="121"/>
                  </a:lnTo>
                  <a:lnTo>
                    <a:pt x="440" y="43"/>
                  </a:lnTo>
                  <a:lnTo>
                    <a:pt x="307" y="121"/>
                  </a:lnTo>
                  <a:lnTo>
                    <a:pt x="440" y="46"/>
                  </a:lnTo>
                  <a:lnTo>
                    <a:pt x="317" y="126"/>
                  </a:lnTo>
                  <a:lnTo>
                    <a:pt x="440" y="55"/>
                  </a:lnTo>
                  <a:lnTo>
                    <a:pt x="333" y="133"/>
                  </a:lnTo>
                  <a:lnTo>
                    <a:pt x="440" y="72"/>
                  </a:lnTo>
                  <a:lnTo>
                    <a:pt x="350" y="138"/>
                  </a:lnTo>
                  <a:lnTo>
                    <a:pt x="440" y="86"/>
                  </a:lnTo>
                  <a:lnTo>
                    <a:pt x="362" y="143"/>
                  </a:lnTo>
                  <a:lnTo>
                    <a:pt x="440" y="98"/>
                  </a:lnTo>
                  <a:lnTo>
                    <a:pt x="374" y="148"/>
                  </a:lnTo>
                  <a:lnTo>
                    <a:pt x="440" y="107"/>
                  </a:lnTo>
                  <a:lnTo>
                    <a:pt x="378" y="150"/>
                  </a:lnTo>
                  <a:lnTo>
                    <a:pt x="440" y="114"/>
                  </a:lnTo>
                  <a:lnTo>
                    <a:pt x="395" y="155"/>
                  </a:lnTo>
                  <a:lnTo>
                    <a:pt x="440" y="129"/>
                  </a:lnTo>
                  <a:lnTo>
                    <a:pt x="397" y="157"/>
                  </a:lnTo>
                  <a:lnTo>
                    <a:pt x="440" y="131"/>
                  </a:lnTo>
                  <a:lnTo>
                    <a:pt x="402" y="157"/>
                  </a:lnTo>
                  <a:lnTo>
                    <a:pt x="440" y="136"/>
                  </a:lnTo>
                  <a:lnTo>
                    <a:pt x="407" y="159"/>
                  </a:lnTo>
                  <a:lnTo>
                    <a:pt x="440" y="140"/>
                  </a:lnTo>
                  <a:lnTo>
                    <a:pt x="426" y="166"/>
                  </a:lnTo>
                  <a:lnTo>
                    <a:pt x="440" y="159"/>
                  </a:lnTo>
                  <a:lnTo>
                    <a:pt x="440" y="174"/>
                  </a:lnTo>
                  <a:lnTo>
                    <a:pt x="440" y="174"/>
                  </a:lnTo>
                </a:path>
              </a:pathLst>
            </a:custGeom>
            <a:ln>
              <a:solidFill>
                <a:schemeClr val="accent2"/>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268" name="Freeform 7"/>
            <p:cNvSpPr/>
            <p:nvPr/>
          </p:nvSpPr>
          <p:spPr bwMode="auto">
            <a:xfrm>
              <a:off x="3213101" y="2335213"/>
              <a:ext cx="5776913" cy="1781175"/>
            </a:xfrm>
            <a:custGeom>
              <a:avLst/>
              <a:gdLst>
                <a:gd name="T0" fmla="*/ 71 w 3639"/>
                <a:gd name="T1" fmla="*/ 61 h 1122"/>
                <a:gd name="T2" fmla="*/ 234 w 3639"/>
                <a:gd name="T3" fmla="*/ 12 h 1122"/>
                <a:gd name="T4" fmla="*/ 66 w 3639"/>
                <a:gd name="T5" fmla="*/ 118 h 1122"/>
                <a:gd name="T6" fmla="*/ 312 w 3639"/>
                <a:gd name="T7" fmla="*/ 19 h 1122"/>
                <a:gd name="T8" fmla="*/ 59 w 3639"/>
                <a:gd name="T9" fmla="*/ 220 h 1122"/>
                <a:gd name="T10" fmla="*/ 468 w 3639"/>
                <a:gd name="T11" fmla="*/ 31 h 1122"/>
                <a:gd name="T12" fmla="*/ 54 w 3639"/>
                <a:gd name="T13" fmla="*/ 306 h 1122"/>
                <a:gd name="T14" fmla="*/ 603 w 3639"/>
                <a:gd name="T15" fmla="*/ 42 h 1122"/>
                <a:gd name="T16" fmla="*/ 47 w 3639"/>
                <a:gd name="T17" fmla="*/ 401 h 1122"/>
                <a:gd name="T18" fmla="*/ 731 w 3639"/>
                <a:gd name="T19" fmla="*/ 52 h 1122"/>
                <a:gd name="T20" fmla="*/ 42 w 3639"/>
                <a:gd name="T21" fmla="*/ 496 h 1122"/>
                <a:gd name="T22" fmla="*/ 868 w 3639"/>
                <a:gd name="T23" fmla="*/ 64 h 1122"/>
                <a:gd name="T24" fmla="*/ 35 w 3639"/>
                <a:gd name="T25" fmla="*/ 600 h 1122"/>
                <a:gd name="T26" fmla="*/ 1034 w 3639"/>
                <a:gd name="T27" fmla="*/ 76 h 1122"/>
                <a:gd name="T28" fmla="*/ 28 w 3639"/>
                <a:gd name="T29" fmla="*/ 697 h 1122"/>
                <a:gd name="T30" fmla="*/ 1133 w 3639"/>
                <a:gd name="T31" fmla="*/ 83 h 1122"/>
                <a:gd name="T32" fmla="*/ 21 w 3639"/>
                <a:gd name="T33" fmla="*/ 804 h 1122"/>
                <a:gd name="T34" fmla="*/ 1332 w 3639"/>
                <a:gd name="T35" fmla="*/ 99 h 1122"/>
                <a:gd name="T36" fmla="*/ 12 w 3639"/>
                <a:gd name="T37" fmla="*/ 925 h 1122"/>
                <a:gd name="T38" fmla="*/ 1512 w 3639"/>
                <a:gd name="T39" fmla="*/ 114 h 1122"/>
                <a:gd name="T40" fmla="*/ 2 w 3639"/>
                <a:gd name="T41" fmla="*/ 1072 h 1122"/>
                <a:gd name="T42" fmla="*/ 1727 w 3639"/>
                <a:gd name="T43" fmla="*/ 130 h 1122"/>
                <a:gd name="T44" fmla="*/ 116 w 3639"/>
                <a:gd name="T45" fmla="*/ 1120 h 1122"/>
                <a:gd name="T46" fmla="*/ 1912 w 3639"/>
                <a:gd name="T47" fmla="*/ 144 h 1122"/>
                <a:gd name="T48" fmla="*/ 357 w 3639"/>
                <a:gd name="T49" fmla="*/ 1117 h 1122"/>
                <a:gd name="T50" fmla="*/ 2070 w 3639"/>
                <a:gd name="T51" fmla="*/ 159 h 1122"/>
                <a:gd name="T52" fmla="*/ 511 w 3639"/>
                <a:gd name="T53" fmla="*/ 1117 h 1122"/>
                <a:gd name="T54" fmla="*/ 2227 w 3639"/>
                <a:gd name="T55" fmla="*/ 171 h 1122"/>
                <a:gd name="T56" fmla="*/ 705 w 3639"/>
                <a:gd name="T57" fmla="*/ 1115 h 1122"/>
                <a:gd name="T58" fmla="*/ 2409 w 3639"/>
                <a:gd name="T59" fmla="*/ 185 h 1122"/>
                <a:gd name="T60" fmla="*/ 880 w 3639"/>
                <a:gd name="T61" fmla="*/ 1113 h 1122"/>
                <a:gd name="T62" fmla="*/ 2506 w 3639"/>
                <a:gd name="T63" fmla="*/ 192 h 1122"/>
                <a:gd name="T64" fmla="*/ 1008 w 3639"/>
                <a:gd name="T65" fmla="*/ 1110 h 1122"/>
                <a:gd name="T66" fmla="*/ 2627 w 3639"/>
                <a:gd name="T67" fmla="*/ 201 h 1122"/>
                <a:gd name="T68" fmla="*/ 1174 w 3639"/>
                <a:gd name="T69" fmla="*/ 1110 h 1122"/>
                <a:gd name="T70" fmla="*/ 2750 w 3639"/>
                <a:gd name="T71" fmla="*/ 211 h 1122"/>
                <a:gd name="T72" fmla="*/ 1266 w 3639"/>
                <a:gd name="T73" fmla="*/ 1108 h 1122"/>
                <a:gd name="T74" fmla="*/ 2887 w 3639"/>
                <a:gd name="T75" fmla="*/ 223 h 1122"/>
                <a:gd name="T76" fmla="*/ 1458 w 3639"/>
                <a:gd name="T77" fmla="*/ 1106 h 1122"/>
                <a:gd name="T78" fmla="*/ 3060 w 3639"/>
                <a:gd name="T79" fmla="*/ 237 h 1122"/>
                <a:gd name="T80" fmla="*/ 1640 w 3639"/>
                <a:gd name="T81" fmla="*/ 1106 h 1122"/>
                <a:gd name="T82" fmla="*/ 3211 w 3639"/>
                <a:gd name="T83" fmla="*/ 249 h 1122"/>
                <a:gd name="T84" fmla="*/ 1862 w 3639"/>
                <a:gd name="T85" fmla="*/ 1103 h 1122"/>
                <a:gd name="T86" fmla="*/ 3367 w 3639"/>
                <a:gd name="T87" fmla="*/ 261 h 1122"/>
                <a:gd name="T88" fmla="*/ 2007 w 3639"/>
                <a:gd name="T89" fmla="*/ 1101 h 1122"/>
                <a:gd name="T90" fmla="*/ 3531 w 3639"/>
                <a:gd name="T91" fmla="*/ 273 h 1122"/>
                <a:gd name="T92" fmla="*/ 2186 w 3639"/>
                <a:gd name="T93" fmla="*/ 1098 h 1122"/>
                <a:gd name="T94" fmla="*/ 3550 w 3639"/>
                <a:gd name="T95" fmla="*/ 353 h 1122"/>
                <a:gd name="T96" fmla="*/ 2397 w 3639"/>
                <a:gd name="T97" fmla="*/ 1096 h 1122"/>
                <a:gd name="T98" fmla="*/ 3566 w 3639"/>
                <a:gd name="T99" fmla="*/ 484 h 1122"/>
                <a:gd name="T100" fmla="*/ 2605 w 3639"/>
                <a:gd name="T101" fmla="*/ 1094 h 1122"/>
                <a:gd name="T102" fmla="*/ 3578 w 3639"/>
                <a:gd name="T103" fmla="*/ 574 h 1122"/>
                <a:gd name="T104" fmla="*/ 2835 w 3639"/>
                <a:gd name="T105" fmla="*/ 1091 h 1122"/>
                <a:gd name="T106" fmla="*/ 3594 w 3639"/>
                <a:gd name="T107" fmla="*/ 709 h 1122"/>
                <a:gd name="T108" fmla="*/ 3027 w 3639"/>
                <a:gd name="T109" fmla="*/ 1089 h 1122"/>
                <a:gd name="T110" fmla="*/ 3604 w 3639"/>
                <a:gd name="T111" fmla="*/ 802 h 1122"/>
                <a:gd name="T112" fmla="*/ 3230 w 3639"/>
                <a:gd name="T113" fmla="*/ 1089 h 1122"/>
                <a:gd name="T114" fmla="*/ 3618 w 3639"/>
                <a:gd name="T115" fmla="*/ 911 h 1122"/>
                <a:gd name="T116" fmla="*/ 3398 w 3639"/>
                <a:gd name="T117" fmla="*/ 1087 h 1122"/>
                <a:gd name="T118" fmla="*/ 3628 w 3639"/>
                <a:gd name="T119" fmla="*/ 989 h 1122"/>
                <a:gd name="T120" fmla="*/ 3578 w 3639"/>
                <a:gd name="T121" fmla="*/ 1084 h 1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639" h="1122">
                  <a:moveTo>
                    <a:pt x="75" y="0"/>
                  </a:moveTo>
                  <a:lnTo>
                    <a:pt x="75" y="0"/>
                  </a:lnTo>
                  <a:lnTo>
                    <a:pt x="75" y="9"/>
                  </a:lnTo>
                  <a:lnTo>
                    <a:pt x="87" y="0"/>
                  </a:lnTo>
                  <a:lnTo>
                    <a:pt x="73" y="31"/>
                  </a:lnTo>
                  <a:lnTo>
                    <a:pt x="120" y="4"/>
                  </a:lnTo>
                  <a:lnTo>
                    <a:pt x="73" y="40"/>
                  </a:lnTo>
                  <a:lnTo>
                    <a:pt x="132" y="4"/>
                  </a:lnTo>
                  <a:lnTo>
                    <a:pt x="71" y="61"/>
                  </a:lnTo>
                  <a:lnTo>
                    <a:pt x="165" y="7"/>
                  </a:lnTo>
                  <a:lnTo>
                    <a:pt x="68" y="80"/>
                  </a:lnTo>
                  <a:lnTo>
                    <a:pt x="194" y="9"/>
                  </a:lnTo>
                  <a:lnTo>
                    <a:pt x="68" y="90"/>
                  </a:lnTo>
                  <a:lnTo>
                    <a:pt x="206" y="9"/>
                  </a:lnTo>
                  <a:lnTo>
                    <a:pt x="68" y="102"/>
                  </a:lnTo>
                  <a:lnTo>
                    <a:pt x="225" y="12"/>
                  </a:lnTo>
                  <a:lnTo>
                    <a:pt x="68" y="109"/>
                  </a:lnTo>
                  <a:lnTo>
                    <a:pt x="234" y="12"/>
                  </a:lnTo>
                  <a:lnTo>
                    <a:pt x="68" y="109"/>
                  </a:lnTo>
                  <a:lnTo>
                    <a:pt x="236" y="12"/>
                  </a:lnTo>
                  <a:lnTo>
                    <a:pt x="68" y="111"/>
                  </a:lnTo>
                  <a:lnTo>
                    <a:pt x="239" y="12"/>
                  </a:lnTo>
                  <a:lnTo>
                    <a:pt x="66" y="116"/>
                  </a:lnTo>
                  <a:lnTo>
                    <a:pt x="246" y="14"/>
                  </a:lnTo>
                  <a:lnTo>
                    <a:pt x="66" y="118"/>
                  </a:lnTo>
                  <a:lnTo>
                    <a:pt x="248" y="14"/>
                  </a:lnTo>
                  <a:lnTo>
                    <a:pt x="66" y="118"/>
                  </a:lnTo>
                  <a:lnTo>
                    <a:pt x="248" y="14"/>
                  </a:lnTo>
                  <a:lnTo>
                    <a:pt x="66" y="123"/>
                  </a:lnTo>
                  <a:lnTo>
                    <a:pt x="255" y="14"/>
                  </a:lnTo>
                  <a:lnTo>
                    <a:pt x="66" y="137"/>
                  </a:lnTo>
                  <a:lnTo>
                    <a:pt x="277" y="16"/>
                  </a:lnTo>
                  <a:lnTo>
                    <a:pt x="66" y="149"/>
                  </a:lnTo>
                  <a:lnTo>
                    <a:pt x="291" y="16"/>
                  </a:lnTo>
                  <a:lnTo>
                    <a:pt x="64" y="161"/>
                  </a:lnTo>
                  <a:lnTo>
                    <a:pt x="312" y="19"/>
                  </a:lnTo>
                  <a:lnTo>
                    <a:pt x="64" y="168"/>
                  </a:lnTo>
                  <a:lnTo>
                    <a:pt x="322" y="19"/>
                  </a:lnTo>
                  <a:lnTo>
                    <a:pt x="61" y="187"/>
                  </a:lnTo>
                  <a:lnTo>
                    <a:pt x="350" y="21"/>
                  </a:lnTo>
                  <a:lnTo>
                    <a:pt x="61" y="199"/>
                  </a:lnTo>
                  <a:lnTo>
                    <a:pt x="367" y="23"/>
                  </a:lnTo>
                  <a:lnTo>
                    <a:pt x="61" y="206"/>
                  </a:lnTo>
                  <a:lnTo>
                    <a:pt x="376" y="23"/>
                  </a:lnTo>
                  <a:lnTo>
                    <a:pt x="59" y="220"/>
                  </a:lnTo>
                  <a:lnTo>
                    <a:pt x="400" y="26"/>
                  </a:lnTo>
                  <a:lnTo>
                    <a:pt x="59" y="228"/>
                  </a:lnTo>
                  <a:lnTo>
                    <a:pt x="407" y="26"/>
                  </a:lnTo>
                  <a:lnTo>
                    <a:pt x="59" y="237"/>
                  </a:lnTo>
                  <a:lnTo>
                    <a:pt x="421" y="28"/>
                  </a:lnTo>
                  <a:lnTo>
                    <a:pt x="59" y="254"/>
                  </a:lnTo>
                  <a:lnTo>
                    <a:pt x="445" y="28"/>
                  </a:lnTo>
                  <a:lnTo>
                    <a:pt x="57" y="270"/>
                  </a:lnTo>
                  <a:lnTo>
                    <a:pt x="468" y="31"/>
                  </a:lnTo>
                  <a:lnTo>
                    <a:pt x="57" y="277"/>
                  </a:lnTo>
                  <a:lnTo>
                    <a:pt x="480" y="33"/>
                  </a:lnTo>
                  <a:lnTo>
                    <a:pt x="54" y="292"/>
                  </a:lnTo>
                  <a:lnTo>
                    <a:pt x="499" y="33"/>
                  </a:lnTo>
                  <a:lnTo>
                    <a:pt x="54" y="296"/>
                  </a:lnTo>
                  <a:lnTo>
                    <a:pt x="509" y="33"/>
                  </a:lnTo>
                  <a:lnTo>
                    <a:pt x="54" y="303"/>
                  </a:lnTo>
                  <a:lnTo>
                    <a:pt x="520" y="35"/>
                  </a:lnTo>
                  <a:lnTo>
                    <a:pt x="54" y="306"/>
                  </a:lnTo>
                  <a:lnTo>
                    <a:pt x="523" y="35"/>
                  </a:lnTo>
                  <a:lnTo>
                    <a:pt x="54" y="318"/>
                  </a:lnTo>
                  <a:lnTo>
                    <a:pt x="539" y="35"/>
                  </a:lnTo>
                  <a:lnTo>
                    <a:pt x="52" y="334"/>
                  </a:lnTo>
                  <a:lnTo>
                    <a:pt x="563" y="38"/>
                  </a:lnTo>
                  <a:lnTo>
                    <a:pt x="52" y="349"/>
                  </a:lnTo>
                  <a:lnTo>
                    <a:pt x="584" y="40"/>
                  </a:lnTo>
                  <a:lnTo>
                    <a:pt x="49" y="363"/>
                  </a:lnTo>
                  <a:lnTo>
                    <a:pt x="603" y="42"/>
                  </a:lnTo>
                  <a:lnTo>
                    <a:pt x="49" y="372"/>
                  </a:lnTo>
                  <a:lnTo>
                    <a:pt x="617" y="42"/>
                  </a:lnTo>
                  <a:lnTo>
                    <a:pt x="49" y="377"/>
                  </a:lnTo>
                  <a:lnTo>
                    <a:pt x="627" y="42"/>
                  </a:lnTo>
                  <a:lnTo>
                    <a:pt x="47" y="394"/>
                  </a:lnTo>
                  <a:lnTo>
                    <a:pt x="651" y="45"/>
                  </a:lnTo>
                  <a:lnTo>
                    <a:pt x="47" y="396"/>
                  </a:lnTo>
                  <a:lnTo>
                    <a:pt x="653" y="45"/>
                  </a:lnTo>
                  <a:lnTo>
                    <a:pt x="47" y="401"/>
                  </a:lnTo>
                  <a:lnTo>
                    <a:pt x="660" y="47"/>
                  </a:lnTo>
                  <a:lnTo>
                    <a:pt x="47" y="405"/>
                  </a:lnTo>
                  <a:lnTo>
                    <a:pt x="667" y="47"/>
                  </a:lnTo>
                  <a:lnTo>
                    <a:pt x="47" y="424"/>
                  </a:lnTo>
                  <a:lnTo>
                    <a:pt x="696" y="50"/>
                  </a:lnTo>
                  <a:lnTo>
                    <a:pt x="45" y="441"/>
                  </a:lnTo>
                  <a:lnTo>
                    <a:pt x="719" y="50"/>
                  </a:lnTo>
                  <a:lnTo>
                    <a:pt x="45" y="448"/>
                  </a:lnTo>
                  <a:lnTo>
                    <a:pt x="731" y="52"/>
                  </a:lnTo>
                  <a:lnTo>
                    <a:pt x="45" y="453"/>
                  </a:lnTo>
                  <a:lnTo>
                    <a:pt x="738" y="52"/>
                  </a:lnTo>
                  <a:lnTo>
                    <a:pt x="45" y="458"/>
                  </a:lnTo>
                  <a:lnTo>
                    <a:pt x="743" y="52"/>
                  </a:lnTo>
                  <a:lnTo>
                    <a:pt x="42" y="467"/>
                  </a:lnTo>
                  <a:lnTo>
                    <a:pt x="757" y="54"/>
                  </a:lnTo>
                  <a:lnTo>
                    <a:pt x="42" y="479"/>
                  </a:lnTo>
                  <a:lnTo>
                    <a:pt x="774" y="54"/>
                  </a:lnTo>
                  <a:lnTo>
                    <a:pt x="42" y="496"/>
                  </a:lnTo>
                  <a:lnTo>
                    <a:pt x="800" y="57"/>
                  </a:lnTo>
                  <a:lnTo>
                    <a:pt x="40" y="512"/>
                  </a:lnTo>
                  <a:lnTo>
                    <a:pt x="823" y="59"/>
                  </a:lnTo>
                  <a:lnTo>
                    <a:pt x="40" y="515"/>
                  </a:lnTo>
                  <a:lnTo>
                    <a:pt x="826" y="59"/>
                  </a:lnTo>
                  <a:lnTo>
                    <a:pt x="40" y="531"/>
                  </a:lnTo>
                  <a:lnTo>
                    <a:pt x="852" y="61"/>
                  </a:lnTo>
                  <a:lnTo>
                    <a:pt x="38" y="543"/>
                  </a:lnTo>
                  <a:lnTo>
                    <a:pt x="868" y="64"/>
                  </a:lnTo>
                  <a:lnTo>
                    <a:pt x="38" y="546"/>
                  </a:lnTo>
                  <a:lnTo>
                    <a:pt x="871" y="64"/>
                  </a:lnTo>
                  <a:lnTo>
                    <a:pt x="38" y="567"/>
                  </a:lnTo>
                  <a:lnTo>
                    <a:pt x="904" y="66"/>
                  </a:lnTo>
                  <a:lnTo>
                    <a:pt x="35" y="572"/>
                  </a:lnTo>
                  <a:lnTo>
                    <a:pt x="911" y="66"/>
                  </a:lnTo>
                  <a:lnTo>
                    <a:pt x="35" y="583"/>
                  </a:lnTo>
                  <a:lnTo>
                    <a:pt x="927" y="66"/>
                  </a:lnTo>
                  <a:lnTo>
                    <a:pt x="35" y="600"/>
                  </a:lnTo>
                  <a:lnTo>
                    <a:pt x="951" y="69"/>
                  </a:lnTo>
                  <a:lnTo>
                    <a:pt x="33" y="602"/>
                  </a:lnTo>
                  <a:lnTo>
                    <a:pt x="956" y="69"/>
                  </a:lnTo>
                  <a:lnTo>
                    <a:pt x="33" y="626"/>
                  </a:lnTo>
                  <a:lnTo>
                    <a:pt x="989" y="71"/>
                  </a:lnTo>
                  <a:lnTo>
                    <a:pt x="31" y="645"/>
                  </a:lnTo>
                  <a:lnTo>
                    <a:pt x="1017" y="73"/>
                  </a:lnTo>
                  <a:lnTo>
                    <a:pt x="31" y="657"/>
                  </a:lnTo>
                  <a:lnTo>
                    <a:pt x="1034" y="76"/>
                  </a:lnTo>
                  <a:lnTo>
                    <a:pt x="28" y="678"/>
                  </a:lnTo>
                  <a:lnTo>
                    <a:pt x="1065" y="78"/>
                  </a:lnTo>
                  <a:lnTo>
                    <a:pt x="28" y="681"/>
                  </a:lnTo>
                  <a:lnTo>
                    <a:pt x="1067" y="78"/>
                  </a:lnTo>
                  <a:lnTo>
                    <a:pt x="28" y="681"/>
                  </a:lnTo>
                  <a:lnTo>
                    <a:pt x="1069" y="78"/>
                  </a:lnTo>
                  <a:lnTo>
                    <a:pt x="28" y="683"/>
                  </a:lnTo>
                  <a:lnTo>
                    <a:pt x="1074" y="78"/>
                  </a:lnTo>
                  <a:lnTo>
                    <a:pt x="28" y="697"/>
                  </a:lnTo>
                  <a:lnTo>
                    <a:pt x="1091" y="80"/>
                  </a:lnTo>
                  <a:lnTo>
                    <a:pt x="28" y="700"/>
                  </a:lnTo>
                  <a:lnTo>
                    <a:pt x="1095" y="80"/>
                  </a:lnTo>
                  <a:lnTo>
                    <a:pt x="26" y="714"/>
                  </a:lnTo>
                  <a:lnTo>
                    <a:pt x="1119" y="83"/>
                  </a:lnTo>
                  <a:lnTo>
                    <a:pt x="26" y="716"/>
                  </a:lnTo>
                  <a:lnTo>
                    <a:pt x="1121" y="83"/>
                  </a:lnTo>
                  <a:lnTo>
                    <a:pt x="26" y="726"/>
                  </a:lnTo>
                  <a:lnTo>
                    <a:pt x="1133" y="83"/>
                  </a:lnTo>
                  <a:lnTo>
                    <a:pt x="26" y="738"/>
                  </a:lnTo>
                  <a:lnTo>
                    <a:pt x="1155" y="85"/>
                  </a:lnTo>
                  <a:lnTo>
                    <a:pt x="23" y="761"/>
                  </a:lnTo>
                  <a:lnTo>
                    <a:pt x="1188" y="87"/>
                  </a:lnTo>
                  <a:lnTo>
                    <a:pt x="23" y="769"/>
                  </a:lnTo>
                  <a:lnTo>
                    <a:pt x="1200" y="90"/>
                  </a:lnTo>
                  <a:lnTo>
                    <a:pt x="21" y="780"/>
                  </a:lnTo>
                  <a:lnTo>
                    <a:pt x="1216" y="90"/>
                  </a:lnTo>
                  <a:lnTo>
                    <a:pt x="21" y="804"/>
                  </a:lnTo>
                  <a:lnTo>
                    <a:pt x="1249" y="92"/>
                  </a:lnTo>
                  <a:lnTo>
                    <a:pt x="19" y="816"/>
                  </a:lnTo>
                  <a:lnTo>
                    <a:pt x="1268" y="95"/>
                  </a:lnTo>
                  <a:lnTo>
                    <a:pt x="19" y="833"/>
                  </a:lnTo>
                  <a:lnTo>
                    <a:pt x="1290" y="97"/>
                  </a:lnTo>
                  <a:lnTo>
                    <a:pt x="19" y="845"/>
                  </a:lnTo>
                  <a:lnTo>
                    <a:pt x="1308" y="97"/>
                  </a:lnTo>
                  <a:lnTo>
                    <a:pt x="16" y="861"/>
                  </a:lnTo>
                  <a:lnTo>
                    <a:pt x="1332" y="99"/>
                  </a:lnTo>
                  <a:lnTo>
                    <a:pt x="16" y="864"/>
                  </a:lnTo>
                  <a:lnTo>
                    <a:pt x="1337" y="99"/>
                  </a:lnTo>
                  <a:lnTo>
                    <a:pt x="16" y="873"/>
                  </a:lnTo>
                  <a:lnTo>
                    <a:pt x="1351" y="102"/>
                  </a:lnTo>
                  <a:lnTo>
                    <a:pt x="14" y="885"/>
                  </a:lnTo>
                  <a:lnTo>
                    <a:pt x="1365" y="102"/>
                  </a:lnTo>
                  <a:lnTo>
                    <a:pt x="14" y="906"/>
                  </a:lnTo>
                  <a:lnTo>
                    <a:pt x="1398" y="104"/>
                  </a:lnTo>
                  <a:lnTo>
                    <a:pt x="12" y="925"/>
                  </a:lnTo>
                  <a:lnTo>
                    <a:pt x="1427" y="106"/>
                  </a:lnTo>
                  <a:lnTo>
                    <a:pt x="12" y="942"/>
                  </a:lnTo>
                  <a:lnTo>
                    <a:pt x="1450" y="109"/>
                  </a:lnTo>
                  <a:lnTo>
                    <a:pt x="9" y="961"/>
                  </a:lnTo>
                  <a:lnTo>
                    <a:pt x="1479" y="111"/>
                  </a:lnTo>
                  <a:lnTo>
                    <a:pt x="9" y="985"/>
                  </a:lnTo>
                  <a:lnTo>
                    <a:pt x="1512" y="114"/>
                  </a:lnTo>
                  <a:lnTo>
                    <a:pt x="9" y="985"/>
                  </a:lnTo>
                  <a:lnTo>
                    <a:pt x="1512" y="114"/>
                  </a:lnTo>
                  <a:lnTo>
                    <a:pt x="7" y="1001"/>
                  </a:lnTo>
                  <a:lnTo>
                    <a:pt x="1538" y="116"/>
                  </a:lnTo>
                  <a:lnTo>
                    <a:pt x="4" y="1023"/>
                  </a:lnTo>
                  <a:lnTo>
                    <a:pt x="1566" y="118"/>
                  </a:lnTo>
                  <a:lnTo>
                    <a:pt x="4" y="1044"/>
                  </a:lnTo>
                  <a:lnTo>
                    <a:pt x="1600" y="121"/>
                  </a:lnTo>
                  <a:lnTo>
                    <a:pt x="2" y="1060"/>
                  </a:lnTo>
                  <a:lnTo>
                    <a:pt x="1621" y="123"/>
                  </a:lnTo>
                  <a:lnTo>
                    <a:pt x="2" y="1072"/>
                  </a:lnTo>
                  <a:lnTo>
                    <a:pt x="1642" y="123"/>
                  </a:lnTo>
                  <a:lnTo>
                    <a:pt x="2" y="1077"/>
                  </a:lnTo>
                  <a:lnTo>
                    <a:pt x="1649" y="125"/>
                  </a:lnTo>
                  <a:lnTo>
                    <a:pt x="0" y="1094"/>
                  </a:lnTo>
                  <a:lnTo>
                    <a:pt x="1673" y="125"/>
                  </a:lnTo>
                  <a:lnTo>
                    <a:pt x="0" y="1115"/>
                  </a:lnTo>
                  <a:lnTo>
                    <a:pt x="1701" y="128"/>
                  </a:lnTo>
                  <a:lnTo>
                    <a:pt x="14" y="1122"/>
                  </a:lnTo>
                  <a:lnTo>
                    <a:pt x="1727" y="130"/>
                  </a:lnTo>
                  <a:lnTo>
                    <a:pt x="23" y="1122"/>
                  </a:lnTo>
                  <a:lnTo>
                    <a:pt x="1734" y="130"/>
                  </a:lnTo>
                  <a:lnTo>
                    <a:pt x="40" y="1122"/>
                  </a:lnTo>
                  <a:lnTo>
                    <a:pt x="1749" y="133"/>
                  </a:lnTo>
                  <a:lnTo>
                    <a:pt x="49" y="1122"/>
                  </a:lnTo>
                  <a:lnTo>
                    <a:pt x="1758" y="133"/>
                  </a:lnTo>
                  <a:lnTo>
                    <a:pt x="87" y="1122"/>
                  </a:lnTo>
                  <a:lnTo>
                    <a:pt x="1791" y="135"/>
                  </a:lnTo>
                  <a:lnTo>
                    <a:pt x="116" y="1120"/>
                  </a:lnTo>
                  <a:lnTo>
                    <a:pt x="1815" y="137"/>
                  </a:lnTo>
                  <a:lnTo>
                    <a:pt x="146" y="1120"/>
                  </a:lnTo>
                  <a:lnTo>
                    <a:pt x="1841" y="140"/>
                  </a:lnTo>
                  <a:lnTo>
                    <a:pt x="180" y="1120"/>
                  </a:lnTo>
                  <a:lnTo>
                    <a:pt x="1869" y="142"/>
                  </a:lnTo>
                  <a:lnTo>
                    <a:pt x="220" y="1120"/>
                  </a:lnTo>
                  <a:lnTo>
                    <a:pt x="1902" y="144"/>
                  </a:lnTo>
                  <a:lnTo>
                    <a:pt x="229" y="1120"/>
                  </a:lnTo>
                  <a:lnTo>
                    <a:pt x="1912" y="144"/>
                  </a:lnTo>
                  <a:lnTo>
                    <a:pt x="253" y="1120"/>
                  </a:lnTo>
                  <a:lnTo>
                    <a:pt x="1933" y="147"/>
                  </a:lnTo>
                  <a:lnTo>
                    <a:pt x="272" y="1120"/>
                  </a:lnTo>
                  <a:lnTo>
                    <a:pt x="1950" y="149"/>
                  </a:lnTo>
                  <a:lnTo>
                    <a:pt x="305" y="1120"/>
                  </a:lnTo>
                  <a:lnTo>
                    <a:pt x="1978" y="152"/>
                  </a:lnTo>
                  <a:lnTo>
                    <a:pt x="336" y="1117"/>
                  </a:lnTo>
                  <a:lnTo>
                    <a:pt x="2004" y="152"/>
                  </a:lnTo>
                  <a:lnTo>
                    <a:pt x="357" y="1117"/>
                  </a:lnTo>
                  <a:lnTo>
                    <a:pt x="2023" y="154"/>
                  </a:lnTo>
                  <a:lnTo>
                    <a:pt x="383" y="1117"/>
                  </a:lnTo>
                  <a:lnTo>
                    <a:pt x="2044" y="156"/>
                  </a:lnTo>
                  <a:lnTo>
                    <a:pt x="386" y="1117"/>
                  </a:lnTo>
                  <a:lnTo>
                    <a:pt x="2047" y="156"/>
                  </a:lnTo>
                  <a:lnTo>
                    <a:pt x="390" y="1117"/>
                  </a:lnTo>
                  <a:lnTo>
                    <a:pt x="2052" y="156"/>
                  </a:lnTo>
                  <a:lnTo>
                    <a:pt x="414" y="1117"/>
                  </a:lnTo>
                  <a:lnTo>
                    <a:pt x="2070" y="159"/>
                  </a:lnTo>
                  <a:lnTo>
                    <a:pt x="419" y="1117"/>
                  </a:lnTo>
                  <a:lnTo>
                    <a:pt x="2075" y="159"/>
                  </a:lnTo>
                  <a:lnTo>
                    <a:pt x="442" y="1117"/>
                  </a:lnTo>
                  <a:lnTo>
                    <a:pt x="2094" y="159"/>
                  </a:lnTo>
                  <a:lnTo>
                    <a:pt x="464" y="1117"/>
                  </a:lnTo>
                  <a:lnTo>
                    <a:pt x="2115" y="161"/>
                  </a:lnTo>
                  <a:lnTo>
                    <a:pt x="480" y="1117"/>
                  </a:lnTo>
                  <a:lnTo>
                    <a:pt x="2130" y="163"/>
                  </a:lnTo>
                  <a:lnTo>
                    <a:pt x="511" y="1117"/>
                  </a:lnTo>
                  <a:lnTo>
                    <a:pt x="2156" y="163"/>
                  </a:lnTo>
                  <a:lnTo>
                    <a:pt x="513" y="1117"/>
                  </a:lnTo>
                  <a:lnTo>
                    <a:pt x="2158" y="166"/>
                  </a:lnTo>
                  <a:lnTo>
                    <a:pt x="537" y="1115"/>
                  </a:lnTo>
                  <a:lnTo>
                    <a:pt x="2177" y="166"/>
                  </a:lnTo>
                  <a:lnTo>
                    <a:pt x="575" y="1115"/>
                  </a:lnTo>
                  <a:lnTo>
                    <a:pt x="2210" y="168"/>
                  </a:lnTo>
                  <a:lnTo>
                    <a:pt x="594" y="1115"/>
                  </a:lnTo>
                  <a:lnTo>
                    <a:pt x="2227" y="171"/>
                  </a:lnTo>
                  <a:lnTo>
                    <a:pt x="620" y="1115"/>
                  </a:lnTo>
                  <a:lnTo>
                    <a:pt x="2248" y="173"/>
                  </a:lnTo>
                  <a:lnTo>
                    <a:pt x="643" y="1115"/>
                  </a:lnTo>
                  <a:lnTo>
                    <a:pt x="2269" y="173"/>
                  </a:lnTo>
                  <a:lnTo>
                    <a:pt x="672" y="1115"/>
                  </a:lnTo>
                  <a:lnTo>
                    <a:pt x="2295" y="175"/>
                  </a:lnTo>
                  <a:lnTo>
                    <a:pt x="698" y="1115"/>
                  </a:lnTo>
                  <a:lnTo>
                    <a:pt x="2317" y="178"/>
                  </a:lnTo>
                  <a:lnTo>
                    <a:pt x="705" y="1115"/>
                  </a:lnTo>
                  <a:lnTo>
                    <a:pt x="2324" y="178"/>
                  </a:lnTo>
                  <a:lnTo>
                    <a:pt x="714" y="1115"/>
                  </a:lnTo>
                  <a:lnTo>
                    <a:pt x="2331" y="178"/>
                  </a:lnTo>
                  <a:lnTo>
                    <a:pt x="745" y="1115"/>
                  </a:lnTo>
                  <a:lnTo>
                    <a:pt x="2359" y="180"/>
                  </a:lnTo>
                  <a:lnTo>
                    <a:pt x="781" y="1113"/>
                  </a:lnTo>
                  <a:lnTo>
                    <a:pt x="2388" y="182"/>
                  </a:lnTo>
                  <a:lnTo>
                    <a:pt x="804" y="1113"/>
                  </a:lnTo>
                  <a:lnTo>
                    <a:pt x="2409" y="185"/>
                  </a:lnTo>
                  <a:lnTo>
                    <a:pt x="811" y="1113"/>
                  </a:lnTo>
                  <a:lnTo>
                    <a:pt x="2416" y="185"/>
                  </a:lnTo>
                  <a:lnTo>
                    <a:pt x="814" y="1113"/>
                  </a:lnTo>
                  <a:lnTo>
                    <a:pt x="2416" y="185"/>
                  </a:lnTo>
                  <a:lnTo>
                    <a:pt x="833" y="1113"/>
                  </a:lnTo>
                  <a:lnTo>
                    <a:pt x="2433" y="187"/>
                  </a:lnTo>
                  <a:lnTo>
                    <a:pt x="847" y="1113"/>
                  </a:lnTo>
                  <a:lnTo>
                    <a:pt x="2444" y="187"/>
                  </a:lnTo>
                  <a:lnTo>
                    <a:pt x="880" y="1113"/>
                  </a:lnTo>
                  <a:lnTo>
                    <a:pt x="2475" y="190"/>
                  </a:lnTo>
                  <a:lnTo>
                    <a:pt x="897" y="1113"/>
                  </a:lnTo>
                  <a:lnTo>
                    <a:pt x="2487" y="192"/>
                  </a:lnTo>
                  <a:lnTo>
                    <a:pt x="904" y="1113"/>
                  </a:lnTo>
                  <a:lnTo>
                    <a:pt x="2494" y="192"/>
                  </a:lnTo>
                  <a:lnTo>
                    <a:pt x="916" y="1113"/>
                  </a:lnTo>
                  <a:lnTo>
                    <a:pt x="2506" y="192"/>
                  </a:lnTo>
                  <a:lnTo>
                    <a:pt x="918" y="1113"/>
                  </a:lnTo>
                  <a:lnTo>
                    <a:pt x="2506" y="192"/>
                  </a:lnTo>
                  <a:lnTo>
                    <a:pt x="927" y="1113"/>
                  </a:lnTo>
                  <a:lnTo>
                    <a:pt x="2513" y="192"/>
                  </a:lnTo>
                  <a:lnTo>
                    <a:pt x="951" y="1113"/>
                  </a:lnTo>
                  <a:lnTo>
                    <a:pt x="2534" y="194"/>
                  </a:lnTo>
                  <a:lnTo>
                    <a:pt x="958" y="1113"/>
                  </a:lnTo>
                  <a:lnTo>
                    <a:pt x="2541" y="194"/>
                  </a:lnTo>
                  <a:lnTo>
                    <a:pt x="991" y="1110"/>
                  </a:lnTo>
                  <a:lnTo>
                    <a:pt x="2570" y="197"/>
                  </a:lnTo>
                  <a:lnTo>
                    <a:pt x="1008" y="1110"/>
                  </a:lnTo>
                  <a:lnTo>
                    <a:pt x="2584" y="199"/>
                  </a:lnTo>
                  <a:lnTo>
                    <a:pt x="1015" y="1110"/>
                  </a:lnTo>
                  <a:lnTo>
                    <a:pt x="2591" y="199"/>
                  </a:lnTo>
                  <a:lnTo>
                    <a:pt x="1017" y="1110"/>
                  </a:lnTo>
                  <a:lnTo>
                    <a:pt x="2593" y="199"/>
                  </a:lnTo>
                  <a:lnTo>
                    <a:pt x="1050" y="1110"/>
                  </a:lnTo>
                  <a:lnTo>
                    <a:pt x="2622" y="201"/>
                  </a:lnTo>
                  <a:lnTo>
                    <a:pt x="1055" y="1110"/>
                  </a:lnTo>
                  <a:lnTo>
                    <a:pt x="2627" y="201"/>
                  </a:lnTo>
                  <a:lnTo>
                    <a:pt x="1086" y="1110"/>
                  </a:lnTo>
                  <a:lnTo>
                    <a:pt x="2650" y="204"/>
                  </a:lnTo>
                  <a:lnTo>
                    <a:pt x="1107" y="1110"/>
                  </a:lnTo>
                  <a:lnTo>
                    <a:pt x="2669" y="206"/>
                  </a:lnTo>
                  <a:lnTo>
                    <a:pt x="1112" y="1110"/>
                  </a:lnTo>
                  <a:lnTo>
                    <a:pt x="2674" y="206"/>
                  </a:lnTo>
                  <a:lnTo>
                    <a:pt x="1140" y="1110"/>
                  </a:lnTo>
                  <a:lnTo>
                    <a:pt x="2700" y="209"/>
                  </a:lnTo>
                  <a:lnTo>
                    <a:pt x="1174" y="1110"/>
                  </a:lnTo>
                  <a:lnTo>
                    <a:pt x="2728" y="211"/>
                  </a:lnTo>
                  <a:lnTo>
                    <a:pt x="1176" y="1110"/>
                  </a:lnTo>
                  <a:lnTo>
                    <a:pt x="2731" y="211"/>
                  </a:lnTo>
                  <a:lnTo>
                    <a:pt x="1178" y="1110"/>
                  </a:lnTo>
                  <a:lnTo>
                    <a:pt x="2731" y="211"/>
                  </a:lnTo>
                  <a:lnTo>
                    <a:pt x="1190" y="1110"/>
                  </a:lnTo>
                  <a:lnTo>
                    <a:pt x="2743" y="211"/>
                  </a:lnTo>
                  <a:lnTo>
                    <a:pt x="1200" y="1110"/>
                  </a:lnTo>
                  <a:lnTo>
                    <a:pt x="2750" y="211"/>
                  </a:lnTo>
                  <a:lnTo>
                    <a:pt x="1207" y="1110"/>
                  </a:lnTo>
                  <a:lnTo>
                    <a:pt x="2757" y="213"/>
                  </a:lnTo>
                  <a:lnTo>
                    <a:pt x="1223" y="1108"/>
                  </a:lnTo>
                  <a:lnTo>
                    <a:pt x="2771" y="213"/>
                  </a:lnTo>
                  <a:lnTo>
                    <a:pt x="1235" y="1108"/>
                  </a:lnTo>
                  <a:lnTo>
                    <a:pt x="2780" y="213"/>
                  </a:lnTo>
                  <a:lnTo>
                    <a:pt x="1242" y="1108"/>
                  </a:lnTo>
                  <a:lnTo>
                    <a:pt x="2788" y="216"/>
                  </a:lnTo>
                  <a:lnTo>
                    <a:pt x="1266" y="1108"/>
                  </a:lnTo>
                  <a:lnTo>
                    <a:pt x="2809" y="216"/>
                  </a:lnTo>
                  <a:lnTo>
                    <a:pt x="1271" y="1108"/>
                  </a:lnTo>
                  <a:lnTo>
                    <a:pt x="2811" y="216"/>
                  </a:lnTo>
                  <a:lnTo>
                    <a:pt x="1280" y="1108"/>
                  </a:lnTo>
                  <a:lnTo>
                    <a:pt x="2821" y="218"/>
                  </a:lnTo>
                  <a:lnTo>
                    <a:pt x="1318" y="1108"/>
                  </a:lnTo>
                  <a:lnTo>
                    <a:pt x="2851" y="220"/>
                  </a:lnTo>
                  <a:lnTo>
                    <a:pt x="1358" y="1108"/>
                  </a:lnTo>
                  <a:lnTo>
                    <a:pt x="2887" y="223"/>
                  </a:lnTo>
                  <a:lnTo>
                    <a:pt x="1389" y="1108"/>
                  </a:lnTo>
                  <a:lnTo>
                    <a:pt x="2913" y="225"/>
                  </a:lnTo>
                  <a:lnTo>
                    <a:pt x="1413" y="1108"/>
                  </a:lnTo>
                  <a:lnTo>
                    <a:pt x="2934" y="225"/>
                  </a:lnTo>
                  <a:lnTo>
                    <a:pt x="1439" y="1108"/>
                  </a:lnTo>
                  <a:lnTo>
                    <a:pt x="2956" y="228"/>
                  </a:lnTo>
                  <a:lnTo>
                    <a:pt x="1455" y="1106"/>
                  </a:lnTo>
                  <a:lnTo>
                    <a:pt x="2972" y="230"/>
                  </a:lnTo>
                  <a:lnTo>
                    <a:pt x="1458" y="1106"/>
                  </a:lnTo>
                  <a:lnTo>
                    <a:pt x="2972" y="230"/>
                  </a:lnTo>
                  <a:lnTo>
                    <a:pt x="1491" y="1106"/>
                  </a:lnTo>
                  <a:lnTo>
                    <a:pt x="3000" y="232"/>
                  </a:lnTo>
                  <a:lnTo>
                    <a:pt x="1502" y="1106"/>
                  </a:lnTo>
                  <a:lnTo>
                    <a:pt x="3010" y="232"/>
                  </a:lnTo>
                  <a:lnTo>
                    <a:pt x="1529" y="1106"/>
                  </a:lnTo>
                  <a:lnTo>
                    <a:pt x="3034" y="235"/>
                  </a:lnTo>
                  <a:lnTo>
                    <a:pt x="1559" y="1106"/>
                  </a:lnTo>
                  <a:lnTo>
                    <a:pt x="3060" y="237"/>
                  </a:lnTo>
                  <a:lnTo>
                    <a:pt x="1578" y="1106"/>
                  </a:lnTo>
                  <a:lnTo>
                    <a:pt x="3079" y="237"/>
                  </a:lnTo>
                  <a:lnTo>
                    <a:pt x="1600" y="1106"/>
                  </a:lnTo>
                  <a:lnTo>
                    <a:pt x="3095" y="239"/>
                  </a:lnTo>
                  <a:lnTo>
                    <a:pt x="1607" y="1106"/>
                  </a:lnTo>
                  <a:lnTo>
                    <a:pt x="3102" y="239"/>
                  </a:lnTo>
                  <a:lnTo>
                    <a:pt x="1618" y="1106"/>
                  </a:lnTo>
                  <a:lnTo>
                    <a:pt x="3112" y="239"/>
                  </a:lnTo>
                  <a:lnTo>
                    <a:pt x="1640" y="1106"/>
                  </a:lnTo>
                  <a:lnTo>
                    <a:pt x="3131" y="242"/>
                  </a:lnTo>
                  <a:lnTo>
                    <a:pt x="1680" y="1103"/>
                  </a:lnTo>
                  <a:lnTo>
                    <a:pt x="3164" y="244"/>
                  </a:lnTo>
                  <a:lnTo>
                    <a:pt x="1697" y="1103"/>
                  </a:lnTo>
                  <a:lnTo>
                    <a:pt x="3178" y="246"/>
                  </a:lnTo>
                  <a:lnTo>
                    <a:pt x="1720" y="1103"/>
                  </a:lnTo>
                  <a:lnTo>
                    <a:pt x="3202" y="246"/>
                  </a:lnTo>
                  <a:lnTo>
                    <a:pt x="1732" y="1103"/>
                  </a:lnTo>
                  <a:lnTo>
                    <a:pt x="3211" y="249"/>
                  </a:lnTo>
                  <a:lnTo>
                    <a:pt x="1772" y="1103"/>
                  </a:lnTo>
                  <a:lnTo>
                    <a:pt x="3244" y="251"/>
                  </a:lnTo>
                  <a:lnTo>
                    <a:pt x="1810" y="1103"/>
                  </a:lnTo>
                  <a:lnTo>
                    <a:pt x="3277" y="254"/>
                  </a:lnTo>
                  <a:lnTo>
                    <a:pt x="1817" y="1103"/>
                  </a:lnTo>
                  <a:lnTo>
                    <a:pt x="3284" y="254"/>
                  </a:lnTo>
                  <a:lnTo>
                    <a:pt x="1836" y="1103"/>
                  </a:lnTo>
                  <a:lnTo>
                    <a:pt x="3301" y="256"/>
                  </a:lnTo>
                  <a:lnTo>
                    <a:pt x="1862" y="1103"/>
                  </a:lnTo>
                  <a:lnTo>
                    <a:pt x="3322" y="256"/>
                  </a:lnTo>
                  <a:lnTo>
                    <a:pt x="1881" y="1103"/>
                  </a:lnTo>
                  <a:lnTo>
                    <a:pt x="3339" y="258"/>
                  </a:lnTo>
                  <a:lnTo>
                    <a:pt x="1888" y="1103"/>
                  </a:lnTo>
                  <a:lnTo>
                    <a:pt x="3346" y="258"/>
                  </a:lnTo>
                  <a:lnTo>
                    <a:pt x="1893" y="1103"/>
                  </a:lnTo>
                  <a:lnTo>
                    <a:pt x="3348" y="258"/>
                  </a:lnTo>
                  <a:lnTo>
                    <a:pt x="1914" y="1101"/>
                  </a:lnTo>
                  <a:lnTo>
                    <a:pt x="3367" y="261"/>
                  </a:lnTo>
                  <a:lnTo>
                    <a:pt x="1931" y="1101"/>
                  </a:lnTo>
                  <a:lnTo>
                    <a:pt x="3382" y="261"/>
                  </a:lnTo>
                  <a:lnTo>
                    <a:pt x="1950" y="1101"/>
                  </a:lnTo>
                  <a:lnTo>
                    <a:pt x="3398" y="263"/>
                  </a:lnTo>
                  <a:lnTo>
                    <a:pt x="1964" y="1101"/>
                  </a:lnTo>
                  <a:lnTo>
                    <a:pt x="3410" y="263"/>
                  </a:lnTo>
                  <a:lnTo>
                    <a:pt x="1981" y="1101"/>
                  </a:lnTo>
                  <a:lnTo>
                    <a:pt x="3424" y="265"/>
                  </a:lnTo>
                  <a:lnTo>
                    <a:pt x="2007" y="1101"/>
                  </a:lnTo>
                  <a:lnTo>
                    <a:pt x="3445" y="268"/>
                  </a:lnTo>
                  <a:lnTo>
                    <a:pt x="2044" y="1101"/>
                  </a:lnTo>
                  <a:lnTo>
                    <a:pt x="3479" y="270"/>
                  </a:lnTo>
                  <a:lnTo>
                    <a:pt x="2047" y="1101"/>
                  </a:lnTo>
                  <a:lnTo>
                    <a:pt x="3481" y="270"/>
                  </a:lnTo>
                  <a:lnTo>
                    <a:pt x="2066" y="1101"/>
                  </a:lnTo>
                  <a:lnTo>
                    <a:pt x="3497" y="270"/>
                  </a:lnTo>
                  <a:lnTo>
                    <a:pt x="2104" y="1101"/>
                  </a:lnTo>
                  <a:lnTo>
                    <a:pt x="3531" y="273"/>
                  </a:lnTo>
                  <a:lnTo>
                    <a:pt x="2123" y="1098"/>
                  </a:lnTo>
                  <a:lnTo>
                    <a:pt x="3540" y="277"/>
                  </a:lnTo>
                  <a:lnTo>
                    <a:pt x="2139" y="1098"/>
                  </a:lnTo>
                  <a:lnTo>
                    <a:pt x="3542" y="287"/>
                  </a:lnTo>
                  <a:lnTo>
                    <a:pt x="2156" y="1098"/>
                  </a:lnTo>
                  <a:lnTo>
                    <a:pt x="3542" y="296"/>
                  </a:lnTo>
                  <a:lnTo>
                    <a:pt x="2165" y="1098"/>
                  </a:lnTo>
                  <a:lnTo>
                    <a:pt x="3542" y="301"/>
                  </a:lnTo>
                  <a:lnTo>
                    <a:pt x="2186" y="1098"/>
                  </a:lnTo>
                  <a:lnTo>
                    <a:pt x="3545" y="313"/>
                  </a:lnTo>
                  <a:lnTo>
                    <a:pt x="2203" y="1098"/>
                  </a:lnTo>
                  <a:lnTo>
                    <a:pt x="3545" y="320"/>
                  </a:lnTo>
                  <a:lnTo>
                    <a:pt x="2215" y="1098"/>
                  </a:lnTo>
                  <a:lnTo>
                    <a:pt x="3547" y="327"/>
                  </a:lnTo>
                  <a:lnTo>
                    <a:pt x="2238" y="1098"/>
                  </a:lnTo>
                  <a:lnTo>
                    <a:pt x="3547" y="341"/>
                  </a:lnTo>
                  <a:lnTo>
                    <a:pt x="2262" y="1098"/>
                  </a:lnTo>
                  <a:lnTo>
                    <a:pt x="3550" y="353"/>
                  </a:lnTo>
                  <a:lnTo>
                    <a:pt x="2298" y="1098"/>
                  </a:lnTo>
                  <a:lnTo>
                    <a:pt x="3552" y="372"/>
                  </a:lnTo>
                  <a:lnTo>
                    <a:pt x="2328" y="1098"/>
                  </a:lnTo>
                  <a:lnTo>
                    <a:pt x="3554" y="389"/>
                  </a:lnTo>
                  <a:lnTo>
                    <a:pt x="2364" y="1096"/>
                  </a:lnTo>
                  <a:lnTo>
                    <a:pt x="3557" y="408"/>
                  </a:lnTo>
                  <a:lnTo>
                    <a:pt x="2395" y="1096"/>
                  </a:lnTo>
                  <a:lnTo>
                    <a:pt x="3559" y="422"/>
                  </a:lnTo>
                  <a:lnTo>
                    <a:pt x="2397" y="1096"/>
                  </a:lnTo>
                  <a:lnTo>
                    <a:pt x="3559" y="424"/>
                  </a:lnTo>
                  <a:lnTo>
                    <a:pt x="2437" y="1096"/>
                  </a:lnTo>
                  <a:lnTo>
                    <a:pt x="3561" y="446"/>
                  </a:lnTo>
                  <a:lnTo>
                    <a:pt x="2475" y="1096"/>
                  </a:lnTo>
                  <a:lnTo>
                    <a:pt x="3564" y="465"/>
                  </a:lnTo>
                  <a:lnTo>
                    <a:pt x="2508" y="1096"/>
                  </a:lnTo>
                  <a:lnTo>
                    <a:pt x="3566" y="484"/>
                  </a:lnTo>
                  <a:lnTo>
                    <a:pt x="2511" y="1096"/>
                  </a:lnTo>
                  <a:lnTo>
                    <a:pt x="3566" y="484"/>
                  </a:lnTo>
                  <a:lnTo>
                    <a:pt x="2515" y="1096"/>
                  </a:lnTo>
                  <a:lnTo>
                    <a:pt x="3566" y="486"/>
                  </a:lnTo>
                  <a:lnTo>
                    <a:pt x="2515" y="1096"/>
                  </a:lnTo>
                  <a:lnTo>
                    <a:pt x="3566" y="486"/>
                  </a:lnTo>
                  <a:lnTo>
                    <a:pt x="2534" y="1096"/>
                  </a:lnTo>
                  <a:lnTo>
                    <a:pt x="3568" y="498"/>
                  </a:lnTo>
                  <a:lnTo>
                    <a:pt x="2570" y="1096"/>
                  </a:lnTo>
                  <a:lnTo>
                    <a:pt x="3571" y="515"/>
                  </a:lnTo>
                  <a:lnTo>
                    <a:pt x="2605" y="1094"/>
                  </a:lnTo>
                  <a:lnTo>
                    <a:pt x="3573" y="534"/>
                  </a:lnTo>
                  <a:lnTo>
                    <a:pt x="2643" y="1094"/>
                  </a:lnTo>
                  <a:lnTo>
                    <a:pt x="3576" y="555"/>
                  </a:lnTo>
                  <a:lnTo>
                    <a:pt x="2662" y="1094"/>
                  </a:lnTo>
                  <a:lnTo>
                    <a:pt x="3576" y="564"/>
                  </a:lnTo>
                  <a:lnTo>
                    <a:pt x="2662" y="1094"/>
                  </a:lnTo>
                  <a:lnTo>
                    <a:pt x="3576" y="564"/>
                  </a:lnTo>
                  <a:lnTo>
                    <a:pt x="2676" y="1094"/>
                  </a:lnTo>
                  <a:lnTo>
                    <a:pt x="3578" y="574"/>
                  </a:lnTo>
                  <a:lnTo>
                    <a:pt x="2717" y="1094"/>
                  </a:lnTo>
                  <a:lnTo>
                    <a:pt x="3580" y="593"/>
                  </a:lnTo>
                  <a:lnTo>
                    <a:pt x="2745" y="1094"/>
                  </a:lnTo>
                  <a:lnTo>
                    <a:pt x="3580" y="610"/>
                  </a:lnTo>
                  <a:lnTo>
                    <a:pt x="2778" y="1094"/>
                  </a:lnTo>
                  <a:lnTo>
                    <a:pt x="3583" y="626"/>
                  </a:lnTo>
                  <a:lnTo>
                    <a:pt x="2816" y="1091"/>
                  </a:lnTo>
                  <a:lnTo>
                    <a:pt x="3585" y="648"/>
                  </a:lnTo>
                  <a:lnTo>
                    <a:pt x="2835" y="1091"/>
                  </a:lnTo>
                  <a:lnTo>
                    <a:pt x="3587" y="657"/>
                  </a:lnTo>
                  <a:lnTo>
                    <a:pt x="2842" y="1091"/>
                  </a:lnTo>
                  <a:lnTo>
                    <a:pt x="3587" y="659"/>
                  </a:lnTo>
                  <a:lnTo>
                    <a:pt x="2866" y="1091"/>
                  </a:lnTo>
                  <a:lnTo>
                    <a:pt x="3590" y="674"/>
                  </a:lnTo>
                  <a:lnTo>
                    <a:pt x="2896" y="1091"/>
                  </a:lnTo>
                  <a:lnTo>
                    <a:pt x="3592" y="690"/>
                  </a:lnTo>
                  <a:lnTo>
                    <a:pt x="2932" y="1091"/>
                  </a:lnTo>
                  <a:lnTo>
                    <a:pt x="3594" y="709"/>
                  </a:lnTo>
                  <a:lnTo>
                    <a:pt x="2946" y="1091"/>
                  </a:lnTo>
                  <a:lnTo>
                    <a:pt x="3594" y="716"/>
                  </a:lnTo>
                  <a:lnTo>
                    <a:pt x="2977" y="1091"/>
                  </a:lnTo>
                  <a:lnTo>
                    <a:pt x="3597" y="733"/>
                  </a:lnTo>
                  <a:lnTo>
                    <a:pt x="2996" y="1091"/>
                  </a:lnTo>
                  <a:lnTo>
                    <a:pt x="3597" y="742"/>
                  </a:lnTo>
                  <a:lnTo>
                    <a:pt x="3017" y="1091"/>
                  </a:lnTo>
                  <a:lnTo>
                    <a:pt x="3599" y="754"/>
                  </a:lnTo>
                  <a:lnTo>
                    <a:pt x="3027" y="1089"/>
                  </a:lnTo>
                  <a:lnTo>
                    <a:pt x="3599" y="759"/>
                  </a:lnTo>
                  <a:lnTo>
                    <a:pt x="3043" y="1089"/>
                  </a:lnTo>
                  <a:lnTo>
                    <a:pt x="3602" y="766"/>
                  </a:lnTo>
                  <a:lnTo>
                    <a:pt x="3069" y="1089"/>
                  </a:lnTo>
                  <a:lnTo>
                    <a:pt x="3602" y="780"/>
                  </a:lnTo>
                  <a:lnTo>
                    <a:pt x="3083" y="1089"/>
                  </a:lnTo>
                  <a:lnTo>
                    <a:pt x="3604" y="790"/>
                  </a:lnTo>
                  <a:lnTo>
                    <a:pt x="3107" y="1089"/>
                  </a:lnTo>
                  <a:lnTo>
                    <a:pt x="3604" y="802"/>
                  </a:lnTo>
                  <a:lnTo>
                    <a:pt x="3140" y="1089"/>
                  </a:lnTo>
                  <a:lnTo>
                    <a:pt x="3606" y="818"/>
                  </a:lnTo>
                  <a:lnTo>
                    <a:pt x="3159" y="1089"/>
                  </a:lnTo>
                  <a:lnTo>
                    <a:pt x="3609" y="830"/>
                  </a:lnTo>
                  <a:lnTo>
                    <a:pt x="3176" y="1089"/>
                  </a:lnTo>
                  <a:lnTo>
                    <a:pt x="3609" y="837"/>
                  </a:lnTo>
                  <a:lnTo>
                    <a:pt x="3199" y="1089"/>
                  </a:lnTo>
                  <a:lnTo>
                    <a:pt x="3611" y="852"/>
                  </a:lnTo>
                  <a:lnTo>
                    <a:pt x="3230" y="1089"/>
                  </a:lnTo>
                  <a:lnTo>
                    <a:pt x="3613" y="866"/>
                  </a:lnTo>
                  <a:lnTo>
                    <a:pt x="3235" y="1089"/>
                  </a:lnTo>
                  <a:lnTo>
                    <a:pt x="3613" y="868"/>
                  </a:lnTo>
                  <a:lnTo>
                    <a:pt x="3263" y="1087"/>
                  </a:lnTo>
                  <a:lnTo>
                    <a:pt x="3616" y="885"/>
                  </a:lnTo>
                  <a:lnTo>
                    <a:pt x="3289" y="1087"/>
                  </a:lnTo>
                  <a:lnTo>
                    <a:pt x="3616" y="897"/>
                  </a:lnTo>
                  <a:lnTo>
                    <a:pt x="3313" y="1087"/>
                  </a:lnTo>
                  <a:lnTo>
                    <a:pt x="3618" y="911"/>
                  </a:lnTo>
                  <a:lnTo>
                    <a:pt x="3318" y="1087"/>
                  </a:lnTo>
                  <a:lnTo>
                    <a:pt x="3618" y="913"/>
                  </a:lnTo>
                  <a:lnTo>
                    <a:pt x="3348" y="1087"/>
                  </a:lnTo>
                  <a:lnTo>
                    <a:pt x="3621" y="930"/>
                  </a:lnTo>
                  <a:lnTo>
                    <a:pt x="3353" y="1087"/>
                  </a:lnTo>
                  <a:lnTo>
                    <a:pt x="3621" y="932"/>
                  </a:lnTo>
                  <a:lnTo>
                    <a:pt x="3382" y="1087"/>
                  </a:lnTo>
                  <a:lnTo>
                    <a:pt x="3623" y="947"/>
                  </a:lnTo>
                  <a:lnTo>
                    <a:pt x="3398" y="1087"/>
                  </a:lnTo>
                  <a:lnTo>
                    <a:pt x="3623" y="956"/>
                  </a:lnTo>
                  <a:lnTo>
                    <a:pt x="3398" y="1087"/>
                  </a:lnTo>
                  <a:lnTo>
                    <a:pt x="3623" y="956"/>
                  </a:lnTo>
                  <a:lnTo>
                    <a:pt x="3436" y="1087"/>
                  </a:lnTo>
                  <a:lnTo>
                    <a:pt x="3625" y="975"/>
                  </a:lnTo>
                  <a:lnTo>
                    <a:pt x="3448" y="1087"/>
                  </a:lnTo>
                  <a:lnTo>
                    <a:pt x="3628" y="982"/>
                  </a:lnTo>
                  <a:lnTo>
                    <a:pt x="3462" y="1087"/>
                  </a:lnTo>
                  <a:lnTo>
                    <a:pt x="3628" y="989"/>
                  </a:lnTo>
                  <a:lnTo>
                    <a:pt x="3495" y="1084"/>
                  </a:lnTo>
                  <a:lnTo>
                    <a:pt x="3630" y="1008"/>
                  </a:lnTo>
                  <a:lnTo>
                    <a:pt x="3526" y="1084"/>
                  </a:lnTo>
                  <a:lnTo>
                    <a:pt x="3632" y="1023"/>
                  </a:lnTo>
                  <a:lnTo>
                    <a:pt x="3533" y="1084"/>
                  </a:lnTo>
                  <a:lnTo>
                    <a:pt x="3632" y="1027"/>
                  </a:lnTo>
                  <a:lnTo>
                    <a:pt x="3552" y="1084"/>
                  </a:lnTo>
                  <a:lnTo>
                    <a:pt x="3635" y="1037"/>
                  </a:lnTo>
                  <a:lnTo>
                    <a:pt x="3578" y="1084"/>
                  </a:lnTo>
                  <a:lnTo>
                    <a:pt x="3635" y="1051"/>
                  </a:lnTo>
                  <a:lnTo>
                    <a:pt x="3606" y="1084"/>
                  </a:lnTo>
                  <a:lnTo>
                    <a:pt x="3637" y="1068"/>
                  </a:lnTo>
                  <a:lnTo>
                    <a:pt x="3639" y="1084"/>
                  </a:lnTo>
                  <a:lnTo>
                    <a:pt x="3639" y="1084"/>
                  </a:lnTo>
                </a:path>
              </a:pathLst>
            </a:custGeom>
            <a:ln>
              <a:solidFill>
                <a:schemeClr val="accent2"/>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269" name="Freeform 8"/>
            <p:cNvSpPr/>
            <p:nvPr/>
          </p:nvSpPr>
          <p:spPr bwMode="auto">
            <a:xfrm>
              <a:off x="8302626" y="4211638"/>
              <a:ext cx="687388" cy="304800"/>
            </a:xfrm>
            <a:custGeom>
              <a:avLst/>
              <a:gdLst>
                <a:gd name="T0" fmla="*/ 3 w 433"/>
                <a:gd name="T1" fmla="*/ 106 h 192"/>
                <a:gd name="T2" fmla="*/ 83 w 433"/>
                <a:gd name="T3" fmla="*/ 68 h 192"/>
                <a:gd name="T4" fmla="*/ 239 w 433"/>
                <a:gd name="T5" fmla="*/ 0 h 192"/>
                <a:gd name="T6" fmla="*/ 247 w 433"/>
                <a:gd name="T7" fmla="*/ 4 h 192"/>
                <a:gd name="T8" fmla="*/ 258 w 433"/>
                <a:gd name="T9" fmla="*/ 18 h 192"/>
                <a:gd name="T10" fmla="*/ 270 w 433"/>
                <a:gd name="T11" fmla="*/ 30 h 192"/>
                <a:gd name="T12" fmla="*/ 275 w 433"/>
                <a:gd name="T13" fmla="*/ 35 h 192"/>
                <a:gd name="T14" fmla="*/ 284 w 433"/>
                <a:gd name="T15" fmla="*/ 42 h 192"/>
                <a:gd name="T16" fmla="*/ 289 w 433"/>
                <a:gd name="T17" fmla="*/ 47 h 192"/>
                <a:gd name="T18" fmla="*/ 289 w 433"/>
                <a:gd name="T19" fmla="*/ 47 h 192"/>
                <a:gd name="T20" fmla="*/ 289 w 433"/>
                <a:gd name="T21" fmla="*/ 49 h 192"/>
                <a:gd name="T22" fmla="*/ 291 w 433"/>
                <a:gd name="T23" fmla="*/ 52 h 192"/>
                <a:gd name="T24" fmla="*/ 294 w 433"/>
                <a:gd name="T25" fmla="*/ 52 h 192"/>
                <a:gd name="T26" fmla="*/ 294 w 433"/>
                <a:gd name="T27" fmla="*/ 52 h 192"/>
                <a:gd name="T28" fmla="*/ 296 w 433"/>
                <a:gd name="T29" fmla="*/ 54 h 192"/>
                <a:gd name="T30" fmla="*/ 306 w 433"/>
                <a:gd name="T31" fmla="*/ 64 h 192"/>
                <a:gd name="T32" fmla="*/ 310 w 433"/>
                <a:gd name="T33" fmla="*/ 71 h 192"/>
                <a:gd name="T34" fmla="*/ 320 w 433"/>
                <a:gd name="T35" fmla="*/ 78 h 192"/>
                <a:gd name="T36" fmla="*/ 325 w 433"/>
                <a:gd name="T37" fmla="*/ 83 h 192"/>
                <a:gd name="T38" fmla="*/ 336 w 433"/>
                <a:gd name="T39" fmla="*/ 94 h 192"/>
                <a:gd name="T40" fmla="*/ 344 w 433"/>
                <a:gd name="T41" fmla="*/ 101 h 192"/>
                <a:gd name="T42" fmla="*/ 346 w 433"/>
                <a:gd name="T43" fmla="*/ 106 h 192"/>
                <a:gd name="T44" fmla="*/ 355 w 433"/>
                <a:gd name="T45" fmla="*/ 116 h 192"/>
                <a:gd name="T46" fmla="*/ 360 w 433"/>
                <a:gd name="T47" fmla="*/ 118 h 192"/>
                <a:gd name="T48" fmla="*/ 365 w 433"/>
                <a:gd name="T49" fmla="*/ 125 h 192"/>
                <a:gd name="T50" fmla="*/ 374 w 433"/>
                <a:gd name="T51" fmla="*/ 135 h 192"/>
                <a:gd name="T52" fmla="*/ 386 w 433"/>
                <a:gd name="T53" fmla="*/ 144 h 192"/>
                <a:gd name="T54" fmla="*/ 391 w 433"/>
                <a:gd name="T55" fmla="*/ 149 h 192"/>
                <a:gd name="T56" fmla="*/ 398 w 433"/>
                <a:gd name="T57" fmla="*/ 156 h 192"/>
                <a:gd name="T58" fmla="*/ 403 w 433"/>
                <a:gd name="T59" fmla="*/ 161 h 192"/>
                <a:gd name="T60" fmla="*/ 407 w 433"/>
                <a:gd name="T61" fmla="*/ 166 h 192"/>
                <a:gd name="T62" fmla="*/ 407 w 433"/>
                <a:gd name="T63" fmla="*/ 166 h 192"/>
                <a:gd name="T64" fmla="*/ 415 w 433"/>
                <a:gd name="T65" fmla="*/ 173 h 192"/>
                <a:gd name="T66" fmla="*/ 424 w 433"/>
                <a:gd name="T67" fmla="*/ 182 h 192"/>
                <a:gd name="T68" fmla="*/ 433 w 433"/>
                <a:gd name="T69" fmla="*/ 192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33" h="192">
                  <a:moveTo>
                    <a:pt x="0" y="109"/>
                  </a:moveTo>
                  <a:lnTo>
                    <a:pt x="3" y="106"/>
                  </a:lnTo>
                  <a:lnTo>
                    <a:pt x="12" y="111"/>
                  </a:lnTo>
                  <a:lnTo>
                    <a:pt x="83" y="68"/>
                  </a:lnTo>
                  <a:lnTo>
                    <a:pt x="38" y="116"/>
                  </a:lnTo>
                  <a:lnTo>
                    <a:pt x="239" y="0"/>
                  </a:lnTo>
                  <a:lnTo>
                    <a:pt x="50" y="118"/>
                  </a:lnTo>
                  <a:lnTo>
                    <a:pt x="247" y="4"/>
                  </a:lnTo>
                  <a:lnTo>
                    <a:pt x="78" y="123"/>
                  </a:lnTo>
                  <a:lnTo>
                    <a:pt x="258" y="18"/>
                  </a:lnTo>
                  <a:lnTo>
                    <a:pt x="102" y="128"/>
                  </a:lnTo>
                  <a:lnTo>
                    <a:pt x="270" y="30"/>
                  </a:lnTo>
                  <a:lnTo>
                    <a:pt x="112" y="130"/>
                  </a:lnTo>
                  <a:lnTo>
                    <a:pt x="275" y="35"/>
                  </a:lnTo>
                  <a:lnTo>
                    <a:pt x="128" y="132"/>
                  </a:lnTo>
                  <a:lnTo>
                    <a:pt x="284" y="42"/>
                  </a:lnTo>
                  <a:lnTo>
                    <a:pt x="138" y="135"/>
                  </a:lnTo>
                  <a:lnTo>
                    <a:pt x="289" y="47"/>
                  </a:lnTo>
                  <a:lnTo>
                    <a:pt x="138" y="135"/>
                  </a:lnTo>
                  <a:lnTo>
                    <a:pt x="289" y="47"/>
                  </a:lnTo>
                  <a:lnTo>
                    <a:pt x="140" y="135"/>
                  </a:lnTo>
                  <a:lnTo>
                    <a:pt x="289" y="49"/>
                  </a:lnTo>
                  <a:lnTo>
                    <a:pt x="147" y="137"/>
                  </a:lnTo>
                  <a:lnTo>
                    <a:pt x="291" y="52"/>
                  </a:lnTo>
                  <a:lnTo>
                    <a:pt x="147" y="137"/>
                  </a:lnTo>
                  <a:lnTo>
                    <a:pt x="294" y="52"/>
                  </a:lnTo>
                  <a:lnTo>
                    <a:pt x="147" y="137"/>
                  </a:lnTo>
                  <a:lnTo>
                    <a:pt x="294" y="52"/>
                  </a:lnTo>
                  <a:lnTo>
                    <a:pt x="154" y="137"/>
                  </a:lnTo>
                  <a:lnTo>
                    <a:pt x="296" y="54"/>
                  </a:lnTo>
                  <a:lnTo>
                    <a:pt x="173" y="142"/>
                  </a:lnTo>
                  <a:lnTo>
                    <a:pt x="306" y="64"/>
                  </a:lnTo>
                  <a:lnTo>
                    <a:pt x="185" y="144"/>
                  </a:lnTo>
                  <a:lnTo>
                    <a:pt x="310" y="71"/>
                  </a:lnTo>
                  <a:lnTo>
                    <a:pt x="202" y="147"/>
                  </a:lnTo>
                  <a:lnTo>
                    <a:pt x="320" y="78"/>
                  </a:lnTo>
                  <a:lnTo>
                    <a:pt x="211" y="149"/>
                  </a:lnTo>
                  <a:lnTo>
                    <a:pt x="325" y="83"/>
                  </a:lnTo>
                  <a:lnTo>
                    <a:pt x="235" y="154"/>
                  </a:lnTo>
                  <a:lnTo>
                    <a:pt x="336" y="94"/>
                  </a:lnTo>
                  <a:lnTo>
                    <a:pt x="249" y="156"/>
                  </a:lnTo>
                  <a:lnTo>
                    <a:pt x="344" y="101"/>
                  </a:lnTo>
                  <a:lnTo>
                    <a:pt x="256" y="158"/>
                  </a:lnTo>
                  <a:lnTo>
                    <a:pt x="346" y="106"/>
                  </a:lnTo>
                  <a:lnTo>
                    <a:pt x="275" y="161"/>
                  </a:lnTo>
                  <a:lnTo>
                    <a:pt x="355" y="116"/>
                  </a:lnTo>
                  <a:lnTo>
                    <a:pt x="282" y="163"/>
                  </a:lnTo>
                  <a:lnTo>
                    <a:pt x="360" y="118"/>
                  </a:lnTo>
                  <a:lnTo>
                    <a:pt x="296" y="166"/>
                  </a:lnTo>
                  <a:lnTo>
                    <a:pt x="365" y="125"/>
                  </a:lnTo>
                  <a:lnTo>
                    <a:pt x="315" y="168"/>
                  </a:lnTo>
                  <a:lnTo>
                    <a:pt x="374" y="135"/>
                  </a:lnTo>
                  <a:lnTo>
                    <a:pt x="336" y="173"/>
                  </a:lnTo>
                  <a:lnTo>
                    <a:pt x="386" y="144"/>
                  </a:lnTo>
                  <a:lnTo>
                    <a:pt x="346" y="175"/>
                  </a:lnTo>
                  <a:lnTo>
                    <a:pt x="391" y="149"/>
                  </a:lnTo>
                  <a:lnTo>
                    <a:pt x="362" y="177"/>
                  </a:lnTo>
                  <a:lnTo>
                    <a:pt x="398" y="156"/>
                  </a:lnTo>
                  <a:lnTo>
                    <a:pt x="370" y="180"/>
                  </a:lnTo>
                  <a:lnTo>
                    <a:pt x="403" y="161"/>
                  </a:lnTo>
                  <a:lnTo>
                    <a:pt x="379" y="182"/>
                  </a:lnTo>
                  <a:lnTo>
                    <a:pt x="407" y="166"/>
                  </a:lnTo>
                  <a:lnTo>
                    <a:pt x="381" y="182"/>
                  </a:lnTo>
                  <a:lnTo>
                    <a:pt x="407" y="166"/>
                  </a:lnTo>
                  <a:lnTo>
                    <a:pt x="396" y="185"/>
                  </a:lnTo>
                  <a:lnTo>
                    <a:pt x="415" y="173"/>
                  </a:lnTo>
                  <a:lnTo>
                    <a:pt x="415" y="189"/>
                  </a:lnTo>
                  <a:lnTo>
                    <a:pt x="424" y="182"/>
                  </a:lnTo>
                  <a:lnTo>
                    <a:pt x="431" y="192"/>
                  </a:lnTo>
                  <a:lnTo>
                    <a:pt x="433" y="192"/>
                  </a:lnTo>
                </a:path>
              </a:pathLst>
            </a:custGeom>
            <a:ln>
              <a:solidFill>
                <a:schemeClr val="accent2"/>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270" name="Freeform 9"/>
            <p:cNvSpPr/>
            <p:nvPr/>
          </p:nvSpPr>
          <p:spPr bwMode="auto">
            <a:xfrm>
              <a:off x="8302626" y="4056063"/>
              <a:ext cx="684213" cy="320675"/>
            </a:xfrm>
            <a:custGeom>
              <a:avLst/>
              <a:gdLst>
                <a:gd name="T0" fmla="*/ 0 w 431"/>
                <a:gd name="T1" fmla="*/ 5 h 202"/>
                <a:gd name="T2" fmla="*/ 0 w 431"/>
                <a:gd name="T3" fmla="*/ 5 h 202"/>
                <a:gd name="T4" fmla="*/ 0 w 431"/>
                <a:gd name="T5" fmla="*/ 14 h 202"/>
                <a:gd name="T6" fmla="*/ 15 w 431"/>
                <a:gd name="T7" fmla="*/ 5 h 202"/>
                <a:gd name="T8" fmla="*/ 0 w 431"/>
                <a:gd name="T9" fmla="*/ 36 h 202"/>
                <a:gd name="T10" fmla="*/ 52 w 431"/>
                <a:gd name="T11" fmla="*/ 5 h 202"/>
                <a:gd name="T12" fmla="*/ 0 w 431"/>
                <a:gd name="T13" fmla="*/ 43 h 202"/>
                <a:gd name="T14" fmla="*/ 67 w 431"/>
                <a:gd name="T15" fmla="*/ 5 h 202"/>
                <a:gd name="T16" fmla="*/ 0 w 431"/>
                <a:gd name="T17" fmla="*/ 64 h 202"/>
                <a:gd name="T18" fmla="*/ 105 w 431"/>
                <a:gd name="T19" fmla="*/ 3 h 202"/>
                <a:gd name="T20" fmla="*/ 0 w 431"/>
                <a:gd name="T21" fmla="*/ 83 h 202"/>
                <a:gd name="T22" fmla="*/ 138 w 431"/>
                <a:gd name="T23" fmla="*/ 3 h 202"/>
                <a:gd name="T24" fmla="*/ 0 w 431"/>
                <a:gd name="T25" fmla="*/ 90 h 202"/>
                <a:gd name="T26" fmla="*/ 152 w 431"/>
                <a:gd name="T27" fmla="*/ 3 h 202"/>
                <a:gd name="T28" fmla="*/ 0 w 431"/>
                <a:gd name="T29" fmla="*/ 102 h 202"/>
                <a:gd name="T30" fmla="*/ 173 w 431"/>
                <a:gd name="T31" fmla="*/ 3 h 202"/>
                <a:gd name="T32" fmla="*/ 0 w 431"/>
                <a:gd name="T33" fmla="*/ 109 h 202"/>
                <a:gd name="T34" fmla="*/ 185 w 431"/>
                <a:gd name="T35" fmla="*/ 3 h 202"/>
                <a:gd name="T36" fmla="*/ 0 w 431"/>
                <a:gd name="T37" fmla="*/ 109 h 202"/>
                <a:gd name="T38" fmla="*/ 185 w 431"/>
                <a:gd name="T39" fmla="*/ 3 h 202"/>
                <a:gd name="T40" fmla="*/ 0 w 431"/>
                <a:gd name="T41" fmla="*/ 112 h 202"/>
                <a:gd name="T42" fmla="*/ 190 w 431"/>
                <a:gd name="T43" fmla="*/ 3 h 202"/>
                <a:gd name="T44" fmla="*/ 0 w 431"/>
                <a:gd name="T45" fmla="*/ 116 h 202"/>
                <a:gd name="T46" fmla="*/ 197 w 431"/>
                <a:gd name="T47" fmla="*/ 3 h 202"/>
                <a:gd name="T48" fmla="*/ 0 w 431"/>
                <a:gd name="T49" fmla="*/ 119 h 202"/>
                <a:gd name="T50" fmla="*/ 199 w 431"/>
                <a:gd name="T51" fmla="*/ 3 h 202"/>
                <a:gd name="T52" fmla="*/ 0 w 431"/>
                <a:gd name="T53" fmla="*/ 119 h 202"/>
                <a:gd name="T54" fmla="*/ 202 w 431"/>
                <a:gd name="T55" fmla="*/ 3 h 202"/>
                <a:gd name="T56" fmla="*/ 0 w 431"/>
                <a:gd name="T57" fmla="*/ 124 h 202"/>
                <a:gd name="T58" fmla="*/ 209 w 431"/>
                <a:gd name="T59" fmla="*/ 3 h 202"/>
                <a:gd name="T60" fmla="*/ 0 w 431"/>
                <a:gd name="T61" fmla="*/ 138 h 202"/>
                <a:gd name="T62" fmla="*/ 235 w 431"/>
                <a:gd name="T63" fmla="*/ 3 h 202"/>
                <a:gd name="T64" fmla="*/ 0 w 431"/>
                <a:gd name="T65" fmla="*/ 147 h 202"/>
                <a:gd name="T66" fmla="*/ 251 w 431"/>
                <a:gd name="T67" fmla="*/ 3 h 202"/>
                <a:gd name="T68" fmla="*/ 0 w 431"/>
                <a:gd name="T69" fmla="*/ 162 h 202"/>
                <a:gd name="T70" fmla="*/ 275 w 431"/>
                <a:gd name="T71" fmla="*/ 3 h 202"/>
                <a:gd name="T72" fmla="*/ 0 w 431"/>
                <a:gd name="T73" fmla="*/ 166 h 202"/>
                <a:gd name="T74" fmla="*/ 287 w 431"/>
                <a:gd name="T75" fmla="*/ 3 h 202"/>
                <a:gd name="T76" fmla="*/ 0 w 431"/>
                <a:gd name="T77" fmla="*/ 185 h 202"/>
                <a:gd name="T78" fmla="*/ 317 w 431"/>
                <a:gd name="T79" fmla="*/ 3 h 202"/>
                <a:gd name="T80" fmla="*/ 0 w 431"/>
                <a:gd name="T81" fmla="*/ 197 h 202"/>
                <a:gd name="T82" fmla="*/ 336 w 431"/>
                <a:gd name="T83" fmla="*/ 0 h 202"/>
                <a:gd name="T84" fmla="*/ 0 w 431"/>
                <a:gd name="T85" fmla="*/ 202 h 202"/>
                <a:gd name="T86" fmla="*/ 348 w 431"/>
                <a:gd name="T87" fmla="*/ 0 h 202"/>
                <a:gd name="T88" fmla="*/ 116 w 431"/>
                <a:gd name="T89" fmla="*/ 150 h 202"/>
                <a:gd name="T90" fmla="*/ 374 w 431"/>
                <a:gd name="T91" fmla="*/ 0 h 202"/>
                <a:gd name="T92" fmla="*/ 164 w 431"/>
                <a:gd name="T93" fmla="*/ 128 h 202"/>
                <a:gd name="T94" fmla="*/ 384 w 431"/>
                <a:gd name="T95" fmla="*/ 0 h 202"/>
                <a:gd name="T96" fmla="*/ 261 w 431"/>
                <a:gd name="T97" fmla="*/ 83 h 202"/>
                <a:gd name="T98" fmla="*/ 400 w 431"/>
                <a:gd name="T99" fmla="*/ 0 h 202"/>
                <a:gd name="T100" fmla="*/ 403 w 431"/>
                <a:gd name="T101" fmla="*/ 14 h 202"/>
                <a:gd name="T102" fmla="*/ 426 w 431"/>
                <a:gd name="T103" fmla="*/ 0 h 202"/>
                <a:gd name="T104" fmla="*/ 429 w 431"/>
                <a:gd name="T105" fmla="*/ 3 h 202"/>
                <a:gd name="T106" fmla="*/ 431 w 431"/>
                <a:gd name="T107" fmla="*/ 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31" h="202">
                  <a:moveTo>
                    <a:pt x="0" y="5"/>
                  </a:moveTo>
                  <a:lnTo>
                    <a:pt x="0" y="5"/>
                  </a:lnTo>
                  <a:lnTo>
                    <a:pt x="0" y="14"/>
                  </a:lnTo>
                  <a:lnTo>
                    <a:pt x="15" y="5"/>
                  </a:lnTo>
                  <a:lnTo>
                    <a:pt x="0" y="36"/>
                  </a:lnTo>
                  <a:lnTo>
                    <a:pt x="52" y="5"/>
                  </a:lnTo>
                  <a:lnTo>
                    <a:pt x="0" y="43"/>
                  </a:lnTo>
                  <a:lnTo>
                    <a:pt x="67" y="5"/>
                  </a:lnTo>
                  <a:lnTo>
                    <a:pt x="0" y="64"/>
                  </a:lnTo>
                  <a:lnTo>
                    <a:pt x="105" y="3"/>
                  </a:lnTo>
                  <a:lnTo>
                    <a:pt x="0" y="83"/>
                  </a:lnTo>
                  <a:lnTo>
                    <a:pt x="138" y="3"/>
                  </a:lnTo>
                  <a:lnTo>
                    <a:pt x="0" y="90"/>
                  </a:lnTo>
                  <a:lnTo>
                    <a:pt x="152" y="3"/>
                  </a:lnTo>
                  <a:lnTo>
                    <a:pt x="0" y="102"/>
                  </a:lnTo>
                  <a:lnTo>
                    <a:pt x="173" y="3"/>
                  </a:lnTo>
                  <a:lnTo>
                    <a:pt x="0" y="109"/>
                  </a:lnTo>
                  <a:lnTo>
                    <a:pt x="185" y="3"/>
                  </a:lnTo>
                  <a:lnTo>
                    <a:pt x="0" y="109"/>
                  </a:lnTo>
                  <a:lnTo>
                    <a:pt x="185" y="3"/>
                  </a:lnTo>
                  <a:lnTo>
                    <a:pt x="0" y="112"/>
                  </a:lnTo>
                  <a:lnTo>
                    <a:pt x="190" y="3"/>
                  </a:lnTo>
                  <a:lnTo>
                    <a:pt x="0" y="116"/>
                  </a:lnTo>
                  <a:lnTo>
                    <a:pt x="197" y="3"/>
                  </a:lnTo>
                  <a:lnTo>
                    <a:pt x="0" y="119"/>
                  </a:lnTo>
                  <a:lnTo>
                    <a:pt x="199" y="3"/>
                  </a:lnTo>
                  <a:lnTo>
                    <a:pt x="0" y="119"/>
                  </a:lnTo>
                  <a:lnTo>
                    <a:pt x="202" y="3"/>
                  </a:lnTo>
                  <a:lnTo>
                    <a:pt x="0" y="124"/>
                  </a:lnTo>
                  <a:lnTo>
                    <a:pt x="209" y="3"/>
                  </a:lnTo>
                  <a:lnTo>
                    <a:pt x="0" y="138"/>
                  </a:lnTo>
                  <a:lnTo>
                    <a:pt x="235" y="3"/>
                  </a:lnTo>
                  <a:lnTo>
                    <a:pt x="0" y="147"/>
                  </a:lnTo>
                  <a:lnTo>
                    <a:pt x="251" y="3"/>
                  </a:lnTo>
                  <a:lnTo>
                    <a:pt x="0" y="162"/>
                  </a:lnTo>
                  <a:lnTo>
                    <a:pt x="275" y="3"/>
                  </a:lnTo>
                  <a:lnTo>
                    <a:pt x="0" y="166"/>
                  </a:lnTo>
                  <a:lnTo>
                    <a:pt x="287" y="3"/>
                  </a:lnTo>
                  <a:lnTo>
                    <a:pt x="0" y="185"/>
                  </a:lnTo>
                  <a:lnTo>
                    <a:pt x="317" y="3"/>
                  </a:lnTo>
                  <a:lnTo>
                    <a:pt x="0" y="197"/>
                  </a:lnTo>
                  <a:lnTo>
                    <a:pt x="336" y="0"/>
                  </a:lnTo>
                  <a:lnTo>
                    <a:pt x="0" y="202"/>
                  </a:lnTo>
                  <a:lnTo>
                    <a:pt x="348" y="0"/>
                  </a:lnTo>
                  <a:lnTo>
                    <a:pt x="116" y="150"/>
                  </a:lnTo>
                  <a:lnTo>
                    <a:pt x="374" y="0"/>
                  </a:lnTo>
                  <a:lnTo>
                    <a:pt x="164" y="128"/>
                  </a:lnTo>
                  <a:lnTo>
                    <a:pt x="384" y="0"/>
                  </a:lnTo>
                  <a:lnTo>
                    <a:pt x="261" y="83"/>
                  </a:lnTo>
                  <a:lnTo>
                    <a:pt x="400" y="0"/>
                  </a:lnTo>
                  <a:lnTo>
                    <a:pt x="403" y="14"/>
                  </a:lnTo>
                  <a:lnTo>
                    <a:pt x="426" y="0"/>
                  </a:lnTo>
                  <a:lnTo>
                    <a:pt x="429" y="3"/>
                  </a:lnTo>
                  <a:lnTo>
                    <a:pt x="431" y="0"/>
                  </a:lnTo>
                </a:path>
              </a:pathLst>
            </a:custGeom>
            <a:ln>
              <a:solidFill>
                <a:schemeClr val="accent2"/>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271" name="Freeform 10"/>
            <p:cNvSpPr/>
            <p:nvPr/>
          </p:nvSpPr>
          <p:spPr bwMode="auto">
            <a:xfrm>
              <a:off x="3509963" y="4233863"/>
              <a:ext cx="401638" cy="150813"/>
            </a:xfrm>
            <a:custGeom>
              <a:avLst/>
              <a:gdLst>
                <a:gd name="T0" fmla="*/ 0 w 253"/>
                <a:gd name="T1" fmla="*/ 0 h 95"/>
                <a:gd name="T2" fmla="*/ 2 w 253"/>
                <a:gd name="T3" fmla="*/ 0 h 95"/>
                <a:gd name="T4" fmla="*/ 4 w 253"/>
                <a:gd name="T5" fmla="*/ 4 h 95"/>
                <a:gd name="T6" fmla="*/ 12 w 253"/>
                <a:gd name="T7" fmla="*/ 2 h 95"/>
                <a:gd name="T8" fmla="*/ 28 w 253"/>
                <a:gd name="T9" fmla="*/ 14 h 95"/>
                <a:gd name="T10" fmla="*/ 33 w 253"/>
                <a:gd name="T11" fmla="*/ 12 h 95"/>
                <a:gd name="T12" fmla="*/ 35 w 253"/>
                <a:gd name="T13" fmla="*/ 16 h 95"/>
                <a:gd name="T14" fmla="*/ 42 w 253"/>
                <a:gd name="T15" fmla="*/ 14 h 95"/>
                <a:gd name="T16" fmla="*/ 59 w 253"/>
                <a:gd name="T17" fmla="*/ 26 h 95"/>
                <a:gd name="T18" fmla="*/ 64 w 253"/>
                <a:gd name="T19" fmla="*/ 23 h 95"/>
                <a:gd name="T20" fmla="*/ 78 w 253"/>
                <a:gd name="T21" fmla="*/ 33 h 95"/>
                <a:gd name="T22" fmla="*/ 83 w 253"/>
                <a:gd name="T23" fmla="*/ 31 h 95"/>
                <a:gd name="T24" fmla="*/ 85 w 253"/>
                <a:gd name="T25" fmla="*/ 35 h 95"/>
                <a:gd name="T26" fmla="*/ 92 w 253"/>
                <a:gd name="T27" fmla="*/ 33 h 95"/>
                <a:gd name="T28" fmla="*/ 99 w 253"/>
                <a:gd name="T29" fmla="*/ 40 h 95"/>
                <a:gd name="T30" fmla="*/ 104 w 253"/>
                <a:gd name="T31" fmla="*/ 38 h 95"/>
                <a:gd name="T32" fmla="*/ 106 w 253"/>
                <a:gd name="T33" fmla="*/ 45 h 95"/>
                <a:gd name="T34" fmla="*/ 111 w 253"/>
                <a:gd name="T35" fmla="*/ 40 h 95"/>
                <a:gd name="T36" fmla="*/ 106 w 253"/>
                <a:gd name="T37" fmla="*/ 45 h 95"/>
                <a:gd name="T38" fmla="*/ 111 w 253"/>
                <a:gd name="T39" fmla="*/ 40 h 95"/>
                <a:gd name="T40" fmla="*/ 109 w 253"/>
                <a:gd name="T41" fmla="*/ 45 h 95"/>
                <a:gd name="T42" fmla="*/ 113 w 253"/>
                <a:gd name="T43" fmla="*/ 42 h 95"/>
                <a:gd name="T44" fmla="*/ 113 w 253"/>
                <a:gd name="T45" fmla="*/ 47 h 95"/>
                <a:gd name="T46" fmla="*/ 118 w 253"/>
                <a:gd name="T47" fmla="*/ 42 h 95"/>
                <a:gd name="T48" fmla="*/ 116 w 253"/>
                <a:gd name="T49" fmla="*/ 47 h 95"/>
                <a:gd name="T50" fmla="*/ 120 w 253"/>
                <a:gd name="T51" fmla="*/ 45 h 95"/>
                <a:gd name="T52" fmla="*/ 116 w 253"/>
                <a:gd name="T53" fmla="*/ 47 h 95"/>
                <a:gd name="T54" fmla="*/ 120 w 253"/>
                <a:gd name="T55" fmla="*/ 45 h 95"/>
                <a:gd name="T56" fmla="*/ 120 w 253"/>
                <a:gd name="T57" fmla="*/ 50 h 95"/>
                <a:gd name="T58" fmla="*/ 125 w 253"/>
                <a:gd name="T59" fmla="*/ 45 h 95"/>
                <a:gd name="T60" fmla="*/ 135 w 253"/>
                <a:gd name="T61" fmla="*/ 54 h 95"/>
                <a:gd name="T62" fmla="*/ 139 w 253"/>
                <a:gd name="T63" fmla="*/ 52 h 95"/>
                <a:gd name="T64" fmla="*/ 144 w 253"/>
                <a:gd name="T65" fmla="*/ 59 h 95"/>
                <a:gd name="T66" fmla="*/ 151 w 253"/>
                <a:gd name="T67" fmla="*/ 54 h 95"/>
                <a:gd name="T68" fmla="*/ 158 w 253"/>
                <a:gd name="T69" fmla="*/ 64 h 95"/>
                <a:gd name="T70" fmla="*/ 165 w 253"/>
                <a:gd name="T71" fmla="*/ 61 h 95"/>
                <a:gd name="T72" fmla="*/ 165 w 253"/>
                <a:gd name="T73" fmla="*/ 66 h 95"/>
                <a:gd name="T74" fmla="*/ 170 w 253"/>
                <a:gd name="T75" fmla="*/ 64 h 95"/>
                <a:gd name="T76" fmla="*/ 184 w 253"/>
                <a:gd name="T77" fmla="*/ 73 h 95"/>
                <a:gd name="T78" fmla="*/ 191 w 253"/>
                <a:gd name="T79" fmla="*/ 71 h 95"/>
                <a:gd name="T80" fmla="*/ 196 w 253"/>
                <a:gd name="T81" fmla="*/ 78 h 95"/>
                <a:gd name="T82" fmla="*/ 201 w 253"/>
                <a:gd name="T83" fmla="*/ 76 h 95"/>
                <a:gd name="T84" fmla="*/ 203 w 253"/>
                <a:gd name="T85" fmla="*/ 80 h 95"/>
                <a:gd name="T86" fmla="*/ 208 w 253"/>
                <a:gd name="T87" fmla="*/ 78 h 95"/>
                <a:gd name="T88" fmla="*/ 217 w 253"/>
                <a:gd name="T89" fmla="*/ 87 h 95"/>
                <a:gd name="T90" fmla="*/ 225 w 253"/>
                <a:gd name="T91" fmla="*/ 83 h 95"/>
                <a:gd name="T92" fmla="*/ 222 w 253"/>
                <a:gd name="T93" fmla="*/ 87 h 95"/>
                <a:gd name="T94" fmla="*/ 229 w 253"/>
                <a:gd name="T95" fmla="*/ 85 h 95"/>
                <a:gd name="T96" fmla="*/ 234 w 253"/>
                <a:gd name="T97" fmla="*/ 92 h 95"/>
                <a:gd name="T98" fmla="*/ 239 w 253"/>
                <a:gd name="T99" fmla="*/ 90 h 95"/>
                <a:gd name="T100" fmla="*/ 251 w 253"/>
                <a:gd name="T101" fmla="*/ 95 h 95"/>
                <a:gd name="T102" fmla="*/ 253 w 253"/>
                <a:gd name="T103"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3" h="95">
                  <a:moveTo>
                    <a:pt x="0" y="0"/>
                  </a:moveTo>
                  <a:lnTo>
                    <a:pt x="2" y="0"/>
                  </a:lnTo>
                  <a:lnTo>
                    <a:pt x="4" y="4"/>
                  </a:lnTo>
                  <a:lnTo>
                    <a:pt x="12" y="2"/>
                  </a:lnTo>
                  <a:lnTo>
                    <a:pt x="28" y="14"/>
                  </a:lnTo>
                  <a:lnTo>
                    <a:pt x="33" y="12"/>
                  </a:lnTo>
                  <a:lnTo>
                    <a:pt x="35" y="16"/>
                  </a:lnTo>
                  <a:lnTo>
                    <a:pt x="42" y="14"/>
                  </a:lnTo>
                  <a:lnTo>
                    <a:pt x="59" y="26"/>
                  </a:lnTo>
                  <a:lnTo>
                    <a:pt x="64" y="23"/>
                  </a:lnTo>
                  <a:lnTo>
                    <a:pt x="78" y="33"/>
                  </a:lnTo>
                  <a:lnTo>
                    <a:pt x="83" y="31"/>
                  </a:lnTo>
                  <a:lnTo>
                    <a:pt x="85" y="35"/>
                  </a:lnTo>
                  <a:lnTo>
                    <a:pt x="92" y="33"/>
                  </a:lnTo>
                  <a:lnTo>
                    <a:pt x="99" y="40"/>
                  </a:lnTo>
                  <a:lnTo>
                    <a:pt x="104" y="38"/>
                  </a:lnTo>
                  <a:lnTo>
                    <a:pt x="106" y="45"/>
                  </a:lnTo>
                  <a:lnTo>
                    <a:pt x="111" y="40"/>
                  </a:lnTo>
                  <a:lnTo>
                    <a:pt x="106" y="45"/>
                  </a:lnTo>
                  <a:lnTo>
                    <a:pt x="111" y="40"/>
                  </a:lnTo>
                  <a:lnTo>
                    <a:pt x="109" y="45"/>
                  </a:lnTo>
                  <a:lnTo>
                    <a:pt x="113" y="42"/>
                  </a:lnTo>
                  <a:lnTo>
                    <a:pt x="113" y="47"/>
                  </a:lnTo>
                  <a:lnTo>
                    <a:pt x="118" y="42"/>
                  </a:lnTo>
                  <a:lnTo>
                    <a:pt x="116" y="47"/>
                  </a:lnTo>
                  <a:lnTo>
                    <a:pt x="120" y="45"/>
                  </a:lnTo>
                  <a:lnTo>
                    <a:pt x="116" y="47"/>
                  </a:lnTo>
                  <a:lnTo>
                    <a:pt x="120" y="45"/>
                  </a:lnTo>
                  <a:lnTo>
                    <a:pt x="120" y="50"/>
                  </a:lnTo>
                  <a:lnTo>
                    <a:pt x="125" y="45"/>
                  </a:lnTo>
                  <a:lnTo>
                    <a:pt x="135" y="54"/>
                  </a:lnTo>
                  <a:lnTo>
                    <a:pt x="139" y="52"/>
                  </a:lnTo>
                  <a:lnTo>
                    <a:pt x="144" y="59"/>
                  </a:lnTo>
                  <a:lnTo>
                    <a:pt x="151" y="54"/>
                  </a:lnTo>
                  <a:lnTo>
                    <a:pt x="158" y="64"/>
                  </a:lnTo>
                  <a:lnTo>
                    <a:pt x="165" y="61"/>
                  </a:lnTo>
                  <a:lnTo>
                    <a:pt x="165" y="66"/>
                  </a:lnTo>
                  <a:lnTo>
                    <a:pt x="170" y="64"/>
                  </a:lnTo>
                  <a:lnTo>
                    <a:pt x="184" y="73"/>
                  </a:lnTo>
                  <a:lnTo>
                    <a:pt x="191" y="71"/>
                  </a:lnTo>
                  <a:lnTo>
                    <a:pt x="196" y="78"/>
                  </a:lnTo>
                  <a:lnTo>
                    <a:pt x="201" y="76"/>
                  </a:lnTo>
                  <a:lnTo>
                    <a:pt x="203" y="80"/>
                  </a:lnTo>
                  <a:lnTo>
                    <a:pt x="208" y="78"/>
                  </a:lnTo>
                  <a:lnTo>
                    <a:pt x="217" y="87"/>
                  </a:lnTo>
                  <a:lnTo>
                    <a:pt x="225" y="83"/>
                  </a:lnTo>
                  <a:lnTo>
                    <a:pt x="222" y="87"/>
                  </a:lnTo>
                  <a:lnTo>
                    <a:pt x="229" y="85"/>
                  </a:lnTo>
                  <a:lnTo>
                    <a:pt x="234" y="92"/>
                  </a:lnTo>
                  <a:lnTo>
                    <a:pt x="239" y="90"/>
                  </a:lnTo>
                  <a:lnTo>
                    <a:pt x="251" y="95"/>
                  </a:lnTo>
                  <a:lnTo>
                    <a:pt x="253" y="95"/>
                  </a:lnTo>
                </a:path>
              </a:pathLst>
            </a:custGeom>
            <a:ln>
              <a:solidFill>
                <a:schemeClr val="accent2"/>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272" name="Freeform 11"/>
            <p:cNvSpPr/>
            <p:nvPr/>
          </p:nvSpPr>
          <p:spPr bwMode="auto">
            <a:xfrm>
              <a:off x="3213101" y="4108451"/>
              <a:ext cx="698500" cy="15875"/>
            </a:xfrm>
            <a:custGeom>
              <a:avLst/>
              <a:gdLst>
                <a:gd name="T0" fmla="*/ 0 w 440"/>
                <a:gd name="T1" fmla="*/ 5 h 10"/>
                <a:gd name="T2" fmla="*/ 0 w 440"/>
                <a:gd name="T3" fmla="*/ 5 h 10"/>
                <a:gd name="T4" fmla="*/ 9 w 440"/>
                <a:gd name="T5" fmla="*/ 10 h 10"/>
                <a:gd name="T6" fmla="*/ 14 w 440"/>
                <a:gd name="T7" fmla="*/ 5 h 10"/>
                <a:gd name="T8" fmla="*/ 45 w 440"/>
                <a:gd name="T9" fmla="*/ 10 h 10"/>
                <a:gd name="T10" fmla="*/ 54 w 440"/>
                <a:gd name="T11" fmla="*/ 5 h 10"/>
                <a:gd name="T12" fmla="*/ 59 w 440"/>
                <a:gd name="T13" fmla="*/ 10 h 10"/>
                <a:gd name="T14" fmla="*/ 66 w 440"/>
                <a:gd name="T15" fmla="*/ 5 h 10"/>
                <a:gd name="T16" fmla="*/ 97 w 440"/>
                <a:gd name="T17" fmla="*/ 10 h 10"/>
                <a:gd name="T18" fmla="*/ 106 w 440"/>
                <a:gd name="T19" fmla="*/ 5 h 10"/>
                <a:gd name="T20" fmla="*/ 130 w 440"/>
                <a:gd name="T21" fmla="*/ 10 h 10"/>
                <a:gd name="T22" fmla="*/ 139 w 440"/>
                <a:gd name="T23" fmla="*/ 3 h 10"/>
                <a:gd name="T24" fmla="*/ 142 w 440"/>
                <a:gd name="T25" fmla="*/ 10 h 10"/>
                <a:gd name="T26" fmla="*/ 151 w 440"/>
                <a:gd name="T27" fmla="*/ 3 h 10"/>
                <a:gd name="T28" fmla="*/ 163 w 440"/>
                <a:gd name="T29" fmla="*/ 10 h 10"/>
                <a:gd name="T30" fmla="*/ 173 w 440"/>
                <a:gd name="T31" fmla="*/ 3 h 10"/>
                <a:gd name="T32" fmla="*/ 177 w 440"/>
                <a:gd name="T33" fmla="*/ 10 h 10"/>
                <a:gd name="T34" fmla="*/ 187 w 440"/>
                <a:gd name="T35" fmla="*/ 3 h 10"/>
                <a:gd name="T36" fmla="*/ 177 w 440"/>
                <a:gd name="T37" fmla="*/ 10 h 10"/>
                <a:gd name="T38" fmla="*/ 187 w 440"/>
                <a:gd name="T39" fmla="*/ 3 h 10"/>
                <a:gd name="T40" fmla="*/ 180 w 440"/>
                <a:gd name="T41" fmla="*/ 8 h 10"/>
                <a:gd name="T42" fmla="*/ 189 w 440"/>
                <a:gd name="T43" fmla="*/ 3 h 10"/>
                <a:gd name="T44" fmla="*/ 189 w 440"/>
                <a:gd name="T45" fmla="*/ 8 h 10"/>
                <a:gd name="T46" fmla="*/ 199 w 440"/>
                <a:gd name="T47" fmla="*/ 3 h 10"/>
                <a:gd name="T48" fmla="*/ 191 w 440"/>
                <a:gd name="T49" fmla="*/ 8 h 10"/>
                <a:gd name="T50" fmla="*/ 201 w 440"/>
                <a:gd name="T51" fmla="*/ 3 h 10"/>
                <a:gd name="T52" fmla="*/ 191 w 440"/>
                <a:gd name="T53" fmla="*/ 8 h 10"/>
                <a:gd name="T54" fmla="*/ 201 w 440"/>
                <a:gd name="T55" fmla="*/ 3 h 10"/>
                <a:gd name="T56" fmla="*/ 199 w 440"/>
                <a:gd name="T57" fmla="*/ 8 h 10"/>
                <a:gd name="T58" fmla="*/ 208 w 440"/>
                <a:gd name="T59" fmla="*/ 3 h 10"/>
                <a:gd name="T60" fmla="*/ 225 w 440"/>
                <a:gd name="T61" fmla="*/ 8 h 10"/>
                <a:gd name="T62" fmla="*/ 234 w 440"/>
                <a:gd name="T63" fmla="*/ 3 h 10"/>
                <a:gd name="T64" fmla="*/ 241 w 440"/>
                <a:gd name="T65" fmla="*/ 8 h 10"/>
                <a:gd name="T66" fmla="*/ 251 w 440"/>
                <a:gd name="T67" fmla="*/ 3 h 10"/>
                <a:gd name="T68" fmla="*/ 265 w 440"/>
                <a:gd name="T69" fmla="*/ 8 h 10"/>
                <a:gd name="T70" fmla="*/ 274 w 440"/>
                <a:gd name="T71" fmla="*/ 3 h 10"/>
                <a:gd name="T72" fmla="*/ 277 w 440"/>
                <a:gd name="T73" fmla="*/ 8 h 10"/>
                <a:gd name="T74" fmla="*/ 286 w 440"/>
                <a:gd name="T75" fmla="*/ 3 h 10"/>
                <a:gd name="T76" fmla="*/ 310 w 440"/>
                <a:gd name="T77" fmla="*/ 8 h 10"/>
                <a:gd name="T78" fmla="*/ 319 w 440"/>
                <a:gd name="T79" fmla="*/ 3 h 10"/>
                <a:gd name="T80" fmla="*/ 329 w 440"/>
                <a:gd name="T81" fmla="*/ 8 h 10"/>
                <a:gd name="T82" fmla="*/ 338 w 440"/>
                <a:gd name="T83" fmla="*/ 3 h 10"/>
                <a:gd name="T84" fmla="*/ 341 w 440"/>
                <a:gd name="T85" fmla="*/ 8 h 10"/>
                <a:gd name="T86" fmla="*/ 350 w 440"/>
                <a:gd name="T87" fmla="*/ 0 h 10"/>
                <a:gd name="T88" fmla="*/ 367 w 440"/>
                <a:gd name="T89" fmla="*/ 8 h 10"/>
                <a:gd name="T90" fmla="*/ 376 w 440"/>
                <a:gd name="T91" fmla="*/ 0 h 10"/>
                <a:gd name="T92" fmla="*/ 374 w 440"/>
                <a:gd name="T93" fmla="*/ 8 h 10"/>
                <a:gd name="T94" fmla="*/ 383 w 440"/>
                <a:gd name="T95" fmla="*/ 0 h 10"/>
                <a:gd name="T96" fmla="*/ 393 w 440"/>
                <a:gd name="T97" fmla="*/ 8 h 10"/>
                <a:gd name="T98" fmla="*/ 402 w 440"/>
                <a:gd name="T99" fmla="*/ 0 h 10"/>
                <a:gd name="T100" fmla="*/ 419 w 440"/>
                <a:gd name="T101" fmla="*/ 5 h 10"/>
                <a:gd name="T102" fmla="*/ 428 w 440"/>
                <a:gd name="T103" fmla="*/ 0 h 10"/>
                <a:gd name="T104" fmla="*/ 440 w 440"/>
                <a:gd name="T105" fmla="*/ 5 h 10"/>
                <a:gd name="T106" fmla="*/ 440 w 440"/>
                <a:gd name="T107" fmla="*/ 5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40" h="10">
                  <a:moveTo>
                    <a:pt x="0" y="5"/>
                  </a:moveTo>
                  <a:lnTo>
                    <a:pt x="0" y="5"/>
                  </a:lnTo>
                  <a:lnTo>
                    <a:pt x="9" y="10"/>
                  </a:lnTo>
                  <a:lnTo>
                    <a:pt x="14" y="5"/>
                  </a:lnTo>
                  <a:lnTo>
                    <a:pt x="45" y="10"/>
                  </a:lnTo>
                  <a:lnTo>
                    <a:pt x="54" y="5"/>
                  </a:lnTo>
                  <a:lnTo>
                    <a:pt x="59" y="10"/>
                  </a:lnTo>
                  <a:lnTo>
                    <a:pt x="66" y="5"/>
                  </a:lnTo>
                  <a:lnTo>
                    <a:pt x="97" y="10"/>
                  </a:lnTo>
                  <a:lnTo>
                    <a:pt x="106" y="5"/>
                  </a:lnTo>
                  <a:lnTo>
                    <a:pt x="130" y="10"/>
                  </a:lnTo>
                  <a:lnTo>
                    <a:pt x="139" y="3"/>
                  </a:lnTo>
                  <a:lnTo>
                    <a:pt x="142" y="10"/>
                  </a:lnTo>
                  <a:lnTo>
                    <a:pt x="151" y="3"/>
                  </a:lnTo>
                  <a:lnTo>
                    <a:pt x="163" y="10"/>
                  </a:lnTo>
                  <a:lnTo>
                    <a:pt x="173" y="3"/>
                  </a:lnTo>
                  <a:lnTo>
                    <a:pt x="177" y="10"/>
                  </a:lnTo>
                  <a:lnTo>
                    <a:pt x="187" y="3"/>
                  </a:lnTo>
                  <a:lnTo>
                    <a:pt x="177" y="10"/>
                  </a:lnTo>
                  <a:lnTo>
                    <a:pt x="187" y="3"/>
                  </a:lnTo>
                  <a:lnTo>
                    <a:pt x="180" y="8"/>
                  </a:lnTo>
                  <a:lnTo>
                    <a:pt x="189" y="3"/>
                  </a:lnTo>
                  <a:lnTo>
                    <a:pt x="189" y="8"/>
                  </a:lnTo>
                  <a:lnTo>
                    <a:pt x="199" y="3"/>
                  </a:lnTo>
                  <a:lnTo>
                    <a:pt x="191" y="8"/>
                  </a:lnTo>
                  <a:lnTo>
                    <a:pt x="201" y="3"/>
                  </a:lnTo>
                  <a:lnTo>
                    <a:pt x="191" y="8"/>
                  </a:lnTo>
                  <a:lnTo>
                    <a:pt x="201" y="3"/>
                  </a:lnTo>
                  <a:lnTo>
                    <a:pt x="199" y="8"/>
                  </a:lnTo>
                  <a:lnTo>
                    <a:pt x="208" y="3"/>
                  </a:lnTo>
                  <a:lnTo>
                    <a:pt x="225" y="8"/>
                  </a:lnTo>
                  <a:lnTo>
                    <a:pt x="234" y="3"/>
                  </a:lnTo>
                  <a:lnTo>
                    <a:pt x="241" y="8"/>
                  </a:lnTo>
                  <a:lnTo>
                    <a:pt x="251" y="3"/>
                  </a:lnTo>
                  <a:lnTo>
                    <a:pt x="265" y="8"/>
                  </a:lnTo>
                  <a:lnTo>
                    <a:pt x="274" y="3"/>
                  </a:lnTo>
                  <a:lnTo>
                    <a:pt x="277" y="8"/>
                  </a:lnTo>
                  <a:lnTo>
                    <a:pt x="286" y="3"/>
                  </a:lnTo>
                  <a:lnTo>
                    <a:pt x="310" y="8"/>
                  </a:lnTo>
                  <a:lnTo>
                    <a:pt x="319" y="3"/>
                  </a:lnTo>
                  <a:lnTo>
                    <a:pt x="329" y="8"/>
                  </a:lnTo>
                  <a:lnTo>
                    <a:pt x="338" y="3"/>
                  </a:lnTo>
                  <a:lnTo>
                    <a:pt x="341" y="8"/>
                  </a:lnTo>
                  <a:lnTo>
                    <a:pt x="350" y="0"/>
                  </a:lnTo>
                  <a:lnTo>
                    <a:pt x="367" y="8"/>
                  </a:lnTo>
                  <a:lnTo>
                    <a:pt x="376" y="0"/>
                  </a:lnTo>
                  <a:lnTo>
                    <a:pt x="374" y="8"/>
                  </a:lnTo>
                  <a:lnTo>
                    <a:pt x="383" y="0"/>
                  </a:lnTo>
                  <a:lnTo>
                    <a:pt x="393" y="8"/>
                  </a:lnTo>
                  <a:lnTo>
                    <a:pt x="402" y="0"/>
                  </a:lnTo>
                  <a:lnTo>
                    <a:pt x="419" y="5"/>
                  </a:lnTo>
                  <a:lnTo>
                    <a:pt x="428" y="0"/>
                  </a:lnTo>
                  <a:lnTo>
                    <a:pt x="440" y="5"/>
                  </a:lnTo>
                  <a:lnTo>
                    <a:pt x="440" y="5"/>
                  </a:lnTo>
                </a:path>
              </a:pathLst>
            </a:custGeom>
            <a:noFill/>
            <a:ln w="0" cap="rnd">
              <a:solidFill>
                <a:schemeClr val="accent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273" name="Freeform 12"/>
            <p:cNvSpPr/>
            <p:nvPr/>
          </p:nvSpPr>
          <p:spPr bwMode="auto">
            <a:xfrm>
              <a:off x="8302626" y="4211638"/>
              <a:ext cx="384175" cy="173038"/>
            </a:xfrm>
            <a:custGeom>
              <a:avLst/>
              <a:gdLst>
                <a:gd name="T0" fmla="*/ 0 w 242"/>
                <a:gd name="T1" fmla="*/ 109 h 109"/>
                <a:gd name="T2" fmla="*/ 3 w 242"/>
                <a:gd name="T3" fmla="*/ 106 h 109"/>
                <a:gd name="T4" fmla="*/ 26 w 242"/>
                <a:gd name="T5" fmla="*/ 101 h 109"/>
                <a:gd name="T6" fmla="*/ 83 w 242"/>
                <a:gd name="T7" fmla="*/ 68 h 109"/>
                <a:gd name="T8" fmla="*/ 237 w 242"/>
                <a:gd name="T9" fmla="*/ 2 h 109"/>
                <a:gd name="T10" fmla="*/ 242 w 242"/>
                <a:gd name="T11" fmla="*/ 0 h 109"/>
                <a:gd name="T12" fmla="*/ 237 w 242"/>
                <a:gd name="T13" fmla="*/ 2 h 109"/>
                <a:gd name="T14" fmla="*/ 242 w 242"/>
                <a:gd name="T15" fmla="*/ 0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2" h="109">
                  <a:moveTo>
                    <a:pt x="0" y="109"/>
                  </a:moveTo>
                  <a:lnTo>
                    <a:pt x="3" y="106"/>
                  </a:lnTo>
                  <a:lnTo>
                    <a:pt x="26" y="101"/>
                  </a:lnTo>
                  <a:lnTo>
                    <a:pt x="83" y="68"/>
                  </a:lnTo>
                  <a:lnTo>
                    <a:pt x="237" y="2"/>
                  </a:lnTo>
                  <a:lnTo>
                    <a:pt x="242" y="0"/>
                  </a:lnTo>
                  <a:lnTo>
                    <a:pt x="237" y="2"/>
                  </a:lnTo>
                  <a:lnTo>
                    <a:pt x="242" y="0"/>
                  </a:lnTo>
                </a:path>
              </a:pathLst>
            </a:custGeom>
            <a:noFill/>
            <a:ln w="0" cap="rnd">
              <a:solidFill>
                <a:schemeClr val="accent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274" name="Freeform 13"/>
            <p:cNvSpPr/>
            <p:nvPr/>
          </p:nvSpPr>
          <p:spPr bwMode="auto">
            <a:xfrm>
              <a:off x="8302626" y="4056063"/>
              <a:ext cx="684213" cy="15875"/>
            </a:xfrm>
            <a:custGeom>
              <a:avLst/>
              <a:gdLst>
                <a:gd name="T0" fmla="*/ 0 w 431"/>
                <a:gd name="T1" fmla="*/ 5 h 10"/>
                <a:gd name="T2" fmla="*/ 0 w 431"/>
                <a:gd name="T3" fmla="*/ 5 h 10"/>
                <a:gd name="T4" fmla="*/ 5 w 431"/>
                <a:gd name="T5" fmla="*/ 10 h 10"/>
                <a:gd name="T6" fmla="*/ 15 w 431"/>
                <a:gd name="T7" fmla="*/ 5 h 10"/>
                <a:gd name="T8" fmla="*/ 43 w 431"/>
                <a:gd name="T9" fmla="*/ 10 h 10"/>
                <a:gd name="T10" fmla="*/ 52 w 431"/>
                <a:gd name="T11" fmla="*/ 5 h 10"/>
                <a:gd name="T12" fmla="*/ 57 w 431"/>
                <a:gd name="T13" fmla="*/ 10 h 10"/>
                <a:gd name="T14" fmla="*/ 67 w 431"/>
                <a:gd name="T15" fmla="*/ 5 h 10"/>
                <a:gd name="T16" fmla="*/ 95 w 431"/>
                <a:gd name="T17" fmla="*/ 10 h 10"/>
                <a:gd name="T18" fmla="*/ 105 w 431"/>
                <a:gd name="T19" fmla="*/ 3 h 10"/>
                <a:gd name="T20" fmla="*/ 128 w 431"/>
                <a:gd name="T21" fmla="*/ 10 h 10"/>
                <a:gd name="T22" fmla="*/ 138 w 431"/>
                <a:gd name="T23" fmla="*/ 3 h 10"/>
                <a:gd name="T24" fmla="*/ 142 w 431"/>
                <a:gd name="T25" fmla="*/ 10 h 10"/>
                <a:gd name="T26" fmla="*/ 152 w 431"/>
                <a:gd name="T27" fmla="*/ 3 h 10"/>
                <a:gd name="T28" fmla="*/ 164 w 431"/>
                <a:gd name="T29" fmla="*/ 7 h 10"/>
                <a:gd name="T30" fmla="*/ 173 w 431"/>
                <a:gd name="T31" fmla="*/ 3 h 10"/>
                <a:gd name="T32" fmla="*/ 176 w 431"/>
                <a:gd name="T33" fmla="*/ 7 h 10"/>
                <a:gd name="T34" fmla="*/ 185 w 431"/>
                <a:gd name="T35" fmla="*/ 3 h 10"/>
                <a:gd name="T36" fmla="*/ 176 w 431"/>
                <a:gd name="T37" fmla="*/ 7 h 10"/>
                <a:gd name="T38" fmla="*/ 185 w 431"/>
                <a:gd name="T39" fmla="*/ 3 h 10"/>
                <a:gd name="T40" fmla="*/ 180 w 431"/>
                <a:gd name="T41" fmla="*/ 7 h 10"/>
                <a:gd name="T42" fmla="*/ 190 w 431"/>
                <a:gd name="T43" fmla="*/ 3 h 10"/>
                <a:gd name="T44" fmla="*/ 187 w 431"/>
                <a:gd name="T45" fmla="*/ 7 h 10"/>
                <a:gd name="T46" fmla="*/ 197 w 431"/>
                <a:gd name="T47" fmla="*/ 3 h 10"/>
                <a:gd name="T48" fmla="*/ 190 w 431"/>
                <a:gd name="T49" fmla="*/ 7 h 10"/>
                <a:gd name="T50" fmla="*/ 199 w 431"/>
                <a:gd name="T51" fmla="*/ 3 h 10"/>
                <a:gd name="T52" fmla="*/ 192 w 431"/>
                <a:gd name="T53" fmla="*/ 7 h 10"/>
                <a:gd name="T54" fmla="*/ 202 w 431"/>
                <a:gd name="T55" fmla="*/ 3 h 10"/>
                <a:gd name="T56" fmla="*/ 199 w 431"/>
                <a:gd name="T57" fmla="*/ 7 h 10"/>
                <a:gd name="T58" fmla="*/ 209 w 431"/>
                <a:gd name="T59" fmla="*/ 3 h 10"/>
                <a:gd name="T60" fmla="*/ 225 w 431"/>
                <a:gd name="T61" fmla="*/ 7 h 10"/>
                <a:gd name="T62" fmla="*/ 235 w 431"/>
                <a:gd name="T63" fmla="*/ 3 h 10"/>
                <a:gd name="T64" fmla="*/ 242 w 431"/>
                <a:gd name="T65" fmla="*/ 7 h 10"/>
                <a:gd name="T66" fmla="*/ 251 w 431"/>
                <a:gd name="T67" fmla="*/ 3 h 10"/>
                <a:gd name="T68" fmla="*/ 265 w 431"/>
                <a:gd name="T69" fmla="*/ 7 h 10"/>
                <a:gd name="T70" fmla="*/ 275 w 431"/>
                <a:gd name="T71" fmla="*/ 3 h 10"/>
                <a:gd name="T72" fmla="*/ 277 w 431"/>
                <a:gd name="T73" fmla="*/ 7 h 10"/>
                <a:gd name="T74" fmla="*/ 287 w 431"/>
                <a:gd name="T75" fmla="*/ 3 h 10"/>
                <a:gd name="T76" fmla="*/ 308 w 431"/>
                <a:gd name="T77" fmla="*/ 7 h 10"/>
                <a:gd name="T78" fmla="*/ 317 w 431"/>
                <a:gd name="T79" fmla="*/ 3 h 10"/>
                <a:gd name="T80" fmla="*/ 329 w 431"/>
                <a:gd name="T81" fmla="*/ 7 h 10"/>
                <a:gd name="T82" fmla="*/ 336 w 431"/>
                <a:gd name="T83" fmla="*/ 0 h 10"/>
                <a:gd name="T84" fmla="*/ 339 w 431"/>
                <a:gd name="T85" fmla="*/ 7 h 10"/>
                <a:gd name="T86" fmla="*/ 348 w 431"/>
                <a:gd name="T87" fmla="*/ 0 h 10"/>
                <a:gd name="T88" fmla="*/ 365 w 431"/>
                <a:gd name="T89" fmla="*/ 7 h 10"/>
                <a:gd name="T90" fmla="*/ 374 w 431"/>
                <a:gd name="T91" fmla="*/ 0 h 10"/>
                <a:gd name="T92" fmla="*/ 374 w 431"/>
                <a:gd name="T93" fmla="*/ 5 h 10"/>
                <a:gd name="T94" fmla="*/ 384 w 431"/>
                <a:gd name="T95" fmla="*/ 0 h 10"/>
                <a:gd name="T96" fmla="*/ 391 w 431"/>
                <a:gd name="T97" fmla="*/ 5 h 10"/>
                <a:gd name="T98" fmla="*/ 400 w 431"/>
                <a:gd name="T99" fmla="*/ 0 h 10"/>
                <a:gd name="T100" fmla="*/ 417 w 431"/>
                <a:gd name="T101" fmla="*/ 5 h 10"/>
                <a:gd name="T102" fmla="*/ 426 w 431"/>
                <a:gd name="T103" fmla="*/ 0 h 10"/>
                <a:gd name="T104" fmla="*/ 429 w 431"/>
                <a:gd name="T105" fmla="*/ 3 h 10"/>
                <a:gd name="T106" fmla="*/ 431 w 431"/>
                <a:gd name="T10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31" h="10">
                  <a:moveTo>
                    <a:pt x="0" y="5"/>
                  </a:moveTo>
                  <a:lnTo>
                    <a:pt x="0" y="5"/>
                  </a:lnTo>
                  <a:lnTo>
                    <a:pt x="5" y="10"/>
                  </a:lnTo>
                  <a:lnTo>
                    <a:pt x="15" y="5"/>
                  </a:lnTo>
                  <a:lnTo>
                    <a:pt x="43" y="10"/>
                  </a:lnTo>
                  <a:lnTo>
                    <a:pt x="52" y="5"/>
                  </a:lnTo>
                  <a:lnTo>
                    <a:pt x="57" y="10"/>
                  </a:lnTo>
                  <a:lnTo>
                    <a:pt x="67" y="5"/>
                  </a:lnTo>
                  <a:lnTo>
                    <a:pt x="95" y="10"/>
                  </a:lnTo>
                  <a:lnTo>
                    <a:pt x="105" y="3"/>
                  </a:lnTo>
                  <a:lnTo>
                    <a:pt x="128" y="10"/>
                  </a:lnTo>
                  <a:lnTo>
                    <a:pt x="138" y="3"/>
                  </a:lnTo>
                  <a:lnTo>
                    <a:pt x="142" y="10"/>
                  </a:lnTo>
                  <a:lnTo>
                    <a:pt x="152" y="3"/>
                  </a:lnTo>
                  <a:lnTo>
                    <a:pt x="164" y="7"/>
                  </a:lnTo>
                  <a:lnTo>
                    <a:pt x="173" y="3"/>
                  </a:lnTo>
                  <a:lnTo>
                    <a:pt x="176" y="7"/>
                  </a:lnTo>
                  <a:lnTo>
                    <a:pt x="185" y="3"/>
                  </a:lnTo>
                  <a:lnTo>
                    <a:pt x="176" y="7"/>
                  </a:lnTo>
                  <a:lnTo>
                    <a:pt x="185" y="3"/>
                  </a:lnTo>
                  <a:lnTo>
                    <a:pt x="180" y="7"/>
                  </a:lnTo>
                  <a:lnTo>
                    <a:pt x="190" y="3"/>
                  </a:lnTo>
                  <a:lnTo>
                    <a:pt x="187" y="7"/>
                  </a:lnTo>
                  <a:lnTo>
                    <a:pt x="197" y="3"/>
                  </a:lnTo>
                  <a:lnTo>
                    <a:pt x="190" y="7"/>
                  </a:lnTo>
                  <a:lnTo>
                    <a:pt x="199" y="3"/>
                  </a:lnTo>
                  <a:lnTo>
                    <a:pt x="192" y="7"/>
                  </a:lnTo>
                  <a:lnTo>
                    <a:pt x="202" y="3"/>
                  </a:lnTo>
                  <a:lnTo>
                    <a:pt x="199" y="7"/>
                  </a:lnTo>
                  <a:lnTo>
                    <a:pt x="209" y="3"/>
                  </a:lnTo>
                  <a:lnTo>
                    <a:pt x="225" y="7"/>
                  </a:lnTo>
                  <a:lnTo>
                    <a:pt x="235" y="3"/>
                  </a:lnTo>
                  <a:lnTo>
                    <a:pt x="242" y="7"/>
                  </a:lnTo>
                  <a:lnTo>
                    <a:pt x="251" y="3"/>
                  </a:lnTo>
                  <a:lnTo>
                    <a:pt x="265" y="7"/>
                  </a:lnTo>
                  <a:lnTo>
                    <a:pt x="275" y="3"/>
                  </a:lnTo>
                  <a:lnTo>
                    <a:pt x="277" y="7"/>
                  </a:lnTo>
                  <a:lnTo>
                    <a:pt x="287" y="3"/>
                  </a:lnTo>
                  <a:lnTo>
                    <a:pt x="308" y="7"/>
                  </a:lnTo>
                  <a:lnTo>
                    <a:pt x="317" y="3"/>
                  </a:lnTo>
                  <a:lnTo>
                    <a:pt x="329" y="7"/>
                  </a:lnTo>
                  <a:lnTo>
                    <a:pt x="336" y="0"/>
                  </a:lnTo>
                  <a:lnTo>
                    <a:pt x="339" y="7"/>
                  </a:lnTo>
                  <a:lnTo>
                    <a:pt x="348" y="0"/>
                  </a:lnTo>
                  <a:lnTo>
                    <a:pt x="365" y="7"/>
                  </a:lnTo>
                  <a:lnTo>
                    <a:pt x="374" y="0"/>
                  </a:lnTo>
                  <a:lnTo>
                    <a:pt x="374" y="5"/>
                  </a:lnTo>
                  <a:lnTo>
                    <a:pt x="384" y="0"/>
                  </a:lnTo>
                  <a:lnTo>
                    <a:pt x="391" y="5"/>
                  </a:lnTo>
                  <a:lnTo>
                    <a:pt x="400" y="0"/>
                  </a:lnTo>
                  <a:lnTo>
                    <a:pt x="417" y="5"/>
                  </a:lnTo>
                  <a:lnTo>
                    <a:pt x="426" y="0"/>
                  </a:lnTo>
                  <a:lnTo>
                    <a:pt x="429" y="3"/>
                  </a:lnTo>
                  <a:lnTo>
                    <a:pt x="431" y="0"/>
                  </a:lnTo>
                </a:path>
              </a:pathLst>
            </a:custGeom>
            <a:noFill/>
            <a:ln w="0" cap="rnd">
              <a:solidFill>
                <a:schemeClr val="accent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sp>
          <p:nvSpPr>
            <p:cNvPr id="275" name="Freeform 21"/>
            <p:cNvSpPr/>
            <p:nvPr/>
          </p:nvSpPr>
          <p:spPr bwMode="auto">
            <a:xfrm>
              <a:off x="8302626" y="4211638"/>
              <a:ext cx="384175" cy="173038"/>
            </a:xfrm>
            <a:custGeom>
              <a:avLst/>
              <a:gdLst>
                <a:gd name="T0" fmla="*/ 0 w 242"/>
                <a:gd name="T1" fmla="*/ 109 h 109"/>
                <a:gd name="T2" fmla="*/ 3 w 242"/>
                <a:gd name="T3" fmla="*/ 106 h 109"/>
                <a:gd name="T4" fmla="*/ 26 w 242"/>
                <a:gd name="T5" fmla="*/ 101 h 109"/>
                <a:gd name="T6" fmla="*/ 83 w 242"/>
                <a:gd name="T7" fmla="*/ 68 h 109"/>
                <a:gd name="T8" fmla="*/ 237 w 242"/>
                <a:gd name="T9" fmla="*/ 2 h 109"/>
                <a:gd name="T10" fmla="*/ 242 w 242"/>
                <a:gd name="T11" fmla="*/ 0 h 109"/>
                <a:gd name="T12" fmla="*/ 237 w 242"/>
                <a:gd name="T13" fmla="*/ 2 h 109"/>
                <a:gd name="T14" fmla="*/ 242 w 242"/>
                <a:gd name="T15" fmla="*/ 0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2" h="109">
                  <a:moveTo>
                    <a:pt x="0" y="109"/>
                  </a:moveTo>
                  <a:lnTo>
                    <a:pt x="3" y="106"/>
                  </a:lnTo>
                  <a:lnTo>
                    <a:pt x="26" y="101"/>
                  </a:lnTo>
                  <a:lnTo>
                    <a:pt x="83" y="68"/>
                  </a:lnTo>
                  <a:lnTo>
                    <a:pt x="237" y="2"/>
                  </a:lnTo>
                  <a:lnTo>
                    <a:pt x="242" y="0"/>
                  </a:lnTo>
                  <a:lnTo>
                    <a:pt x="237" y="2"/>
                  </a:lnTo>
                  <a:lnTo>
                    <a:pt x="242" y="0"/>
                  </a:lnTo>
                </a:path>
              </a:pathLst>
            </a:custGeom>
            <a:ln>
              <a:solidFill>
                <a:schemeClr val="accent2"/>
              </a:solidFill>
            </a:ln>
          </p:spPr>
          <p:style>
            <a:lnRef idx="1">
              <a:schemeClr val="dk1"/>
            </a:lnRef>
            <a:fillRef idx="0">
              <a:schemeClr val="dk1"/>
            </a:fillRef>
            <a:effectRef idx="0">
              <a:schemeClr val="dk1"/>
            </a:effectRef>
            <a:fontRef idx="minor">
              <a:schemeClr val="tx1"/>
            </a:fontRef>
          </p:style>
          <p:txBody>
            <a:bodyPr vert="horz" wrap="square" lIns="91440" tIns="45720" rIns="91440" bIns="45720" numCol="1" anchor="t" anchorCtr="0" compatLnSpc="1"/>
            <a:lstStyle/>
            <a:p>
              <a:pPr defTabSz="913765">
                <a:defRPr/>
              </a:pPr>
              <a:endParaRPr lang="zh-CN" altLang="en-US" sz="1800" kern="0">
                <a:solidFill>
                  <a:sysClr val="windowText" lastClr="000000"/>
                </a:solidFill>
                <a:cs typeface="+mn-ea"/>
                <a:sym typeface="+mn-lt"/>
              </a:endParaRPr>
            </a:p>
          </p:txBody>
        </p:sp>
      </p:grpSp>
      <p:sp>
        <p:nvSpPr>
          <p:cNvPr id="2" name="Rectangles 1"/>
          <p:cNvSpPr/>
          <p:nvPr/>
        </p:nvSpPr>
        <p:spPr>
          <a:xfrm>
            <a:off x="3048318" y="433705"/>
            <a:ext cx="5354320" cy="706755"/>
          </a:xfrm>
          <a:prstGeom prst="rect">
            <a:avLst/>
          </a:prstGeom>
          <a:noFill/>
          <a:ln>
            <a:noFill/>
          </a:ln>
        </p:spPr>
        <p:txBody>
          <a:bodyPr wrap="none" rtlCol="0" anchor="t">
            <a:spAutoFit/>
          </a:bodyPr>
          <a:lstStyle/>
          <a:p>
            <a:pPr algn="ctr"/>
            <a:r>
              <a:rPr lang="vi-VN" altLang="en-GB" sz="40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Rừng đem lại lợi ích gì?</a:t>
            </a:r>
          </a:p>
        </p:txBody>
      </p:sp>
      <p:sp>
        <p:nvSpPr>
          <p:cNvPr id="108" name="Text Box 107"/>
          <p:cNvSpPr txBox="1"/>
          <p:nvPr/>
        </p:nvSpPr>
        <p:spPr>
          <a:xfrm>
            <a:off x="1762125" y="2745105"/>
            <a:ext cx="8295640" cy="1938020"/>
          </a:xfrm>
          <a:prstGeom prst="rect">
            <a:avLst/>
          </a:prstGeom>
          <a:noFill/>
          <a:ln w="9525">
            <a:noFill/>
          </a:ln>
        </p:spPr>
        <p:txBody>
          <a:bodyPr wrap="square">
            <a:spAutoFit/>
            <a:scene3d>
              <a:camera prst="orthographicFront"/>
              <a:lightRig rig="threePt" dir="t"/>
            </a:scene3d>
          </a:bodyPr>
          <a:lstStyle/>
          <a:p>
            <a:pPr indent="0" algn="ctr"/>
            <a:r>
              <a:rPr lang="en-US" sz="4000" b="0"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Rừng</a:t>
            </a:r>
            <a:r>
              <a:rPr lang="en-US" sz="4000" b="0"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000" b="0"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xanh</a:t>
            </a:r>
            <a:r>
              <a:rPr lang="en-US" sz="4000" b="0"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000" b="0"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đem</a:t>
            </a:r>
            <a:r>
              <a:rPr lang="en-US" sz="4000" b="0"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000" b="0"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lại</a:t>
            </a:r>
            <a:r>
              <a:rPr lang="en-US" sz="4000" b="0"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000" b="0"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nhiều</a:t>
            </a:r>
            <a:r>
              <a:rPr lang="en-US" sz="4000" b="0"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000" b="0"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lợi</a:t>
            </a:r>
            <a:r>
              <a:rPr lang="en-US" sz="4000" b="0"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000" b="0"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ích</a:t>
            </a:r>
            <a:r>
              <a:rPr lang="en-US" sz="4000" b="0"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000" b="0"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cho</a:t>
            </a:r>
            <a:r>
              <a:rPr lang="en-US" sz="4000" b="0"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con </a:t>
            </a:r>
            <a:r>
              <a:rPr lang="en-US" sz="4000" b="0"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người</a:t>
            </a:r>
            <a:r>
              <a:rPr lang="en-US" sz="4000" b="0"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000" b="0"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điều</a:t>
            </a:r>
            <a:r>
              <a:rPr lang="en-US" sz="4000" b="0"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000" b="0"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hòa</a:t>
            </a:r>
            <a:r>
              <a:rPr lang="en-US" sz="4000" b="0"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000" b="0"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khí</a:t>
            </a:r>
            <a:r>
              <a:rPr lang="en-US" sz="4000" b="0"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000" b="0"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hậu</a:t>
            </a:r>
            <a:r>
              <a:rPr lang="en-US" sz="4000" b="0"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000" b="0"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ngăn</a:t>
            </a:r>
            <a:r>
              <a:rPr lang="en-US" sz="4000" b="0"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000" b="0"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lũ</a:t>
            </a:r>
            <a:r>
              <a:rPr lang="en-US" sz="4000" b="0"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000" b="0"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lụt</a:t>
            </a:r>
            <a:r>
              <a:rPr lang="en-US" sz="4000" b="0"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000" b="0"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cung</a:t>
            </a:r>
            <a:r>
              <a:rPr lang="en-US" sz="4000" b="0"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000" b="0"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cấp</a:t>
            </a:r>
            <a:r>
              <a:rPr lang="en-US" sz="4000" b="0"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000" b="0"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nhiều</a:t>
            </a:r>
            <a:r>
              <a:rPr lang="en-US" sz="4000" b="0"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000" b="0"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loại</a:t>
            </a:r>
            <a:r>
              <a:rPr lang="en-US" sz="4000" b="0"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000" b="0"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lâm</a:t>
            </a:r>
            <a:r>
              <a:rPr lang="en-US" sz="4000" b="0"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000" b="0"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sản</a:t>
            </a:r>
            <a:r>
              <a:rPr lang="en-US" sz="4000" b="0"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000" b="0"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quý</a:t>
            </a:r>
            <a:r>
              <a:rPr lang="en-US" sz="4000" b="0"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endParaRPr lang="en-US" altLang="en-US" sz="4000" b="0"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fill="hold"/>
                                        <p:tgtEl>
                                          <p:spTgt spid="33"/>
                                        </p:tgtEl>
                                        <p:attrNameLst>
                                          <p:attrName>ppt_x</p:attrName>
                                        </p:attrNameLst>
                                      </p:cBhvr>
                                      <p:tavLst>
                                        <p:tav tm="0">
                                          <p:val>
                                            <p:strVal val="#ppt_x"/>
                                          </p:val>
                                        </p:tav>
                                        <p:tav tm="100000">
                                          <p:val>
                                            <p:strVal val="#ppt_x"/>
                                          </p:val>
                                        </p:tav>
                                      </p:tavLst>
                                    </p:anim>
                                    <p:anim calcmode="lin" valueType="num">
                                      <p:cBhvr additive="base">
                                        <p:cTn id="12" dur="500" fill="hold"/>
                                        <p:tgtEl>
                                          <p:spTgt spid="33"/>
                                        </p:tgtEl>
                                        <p:attrNameLst>
                                          <p:attrName>ppt_y</p:attrName>
                                        </p:attrNameLst>
                                      </p:cBhvr>
                                      <p:tavLst>
                                        <p:tav tm="0">
                                          <p:val>
                                            <p:strVal val="1+#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500" fill="hold"/>
                                        <p:tgtEl>
                                          <p:spTgt spid="32"/>
                                        </p:tgtEl>
                                        <p:attrNameLst>
                                          <p:attrName>ppt_x</p:attrName>
                                        </p:attrNameLst>
                                      </p:cBhvr>
                                      <p:tavLst>
                                        <p:tav tm="0">
                                          <p:val>
                                            <p:strVal val="1+#ppt_w/2"/>
                                          </p:val>
                                        </p:tav>
                                        <p:tav tm="100000">
                                          <p:val>
                                            <p:strVal val="#ppt_x"/>
                                          </p:val>
                                        </p:tav>
                                      </p:tavLst>
                                    </p:anim>
                                    <p:anim calcmode="lin" valueType="num">
                                      <p:cBhvr additive="base">
                                        <p:cTn id="16" dur="500" fill="hold"/>
                                        <p:tgtEl>
                                          <p:spTgt spid="32"/>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additive="base">
                                        <p:cTn id="19" dur="500" fill="hold"/>
                                        <p:tgtEl>
                                          <p:spTgt spid="34"/>
                                        </p:tgtEl>
                                        <p:attrNameLst>
                                          <p:attrName>ppt_x</p:attrName>
                                        </p:attrNameLst>
                                      </p:cBhvr>
                                      <p:tavLst>
                                        <p:tav tm="0">
                                          <p:val>
                                            <p:strVal val="1+#ppt_w/2"/>
                                          </p:val>
                                        </p:tav>
                                        <p:tav tm="100000">
                                          <p:val>
                                            <p:strVal val="#ppt_x"/>
                                          </p:val>
                                        </p:tav>
                                      </p:tavLst>
                                    </p:anim>
                                    <p:anim calcmode="lin" valueType="num">
                                      <p:cBhvr additive="base">
                                        <p:cTn id="20" dur="500" fill="hold"/>
                                        <p:tgtEl>
                                          <p:spTgt spid="34"/>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16" presetClass="entr" presetSubtype="21" fill="hold" nodeType="after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barn(inVertical)">
                                      <p:cBhvr>
                                        <p:cTn id="24" dur="500"/>
                                        <p:tgtEl>
                                          <p:spTgt spid="30"/>
                                        </p:tgtEl>
                                      </p:cBhvr>
                                    </p:animEffect>
                                  </p:childTnLst>
                                </p:cTn>
                              </p:par>
                            </p:childTnLst>
                          </p:cTn>
                        </p:par>
                        <p:par>
                          <p:cTn id="25" fill="hold">
                            <p:stCondLst>
                              <p:cond delay="1000"/>
                            </p:stCondLst>
                            <p:childTnLst>
                              <p:par>
                                <p:cTn id="26" presetID="16" presetClass="entr" presetSubtype="21" fill="hold" nodeType="after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barn(inVertical)">
                                      <p:cBhvr>
                                        <p:cTn id="28" dur="500"/>
                                        <p:tgtEl>
                                          <p:spTgt spid="31"/>
                                        </p:tgtEl>
                                      </p:cBhvr>
                                    </p:animEffect>
                                  </p:childTnLst>
                                </p:cTn>
                              </p:par>
                            </p:childTnLst>
                          </p:cTn>
                        </p:par>
                        <p:par>
                          <p:cTn id="29" fill="hold">
                            <p:stCondLst>
                              <p:cond delay="1500"/>
                            </p:stCondLst>
                            <p:childTnLst>
                              <p:par>
                                <p:cTn id="30" presetID="31" presetClass="entr" presetSubtype="0" fill="hold" nodeType="afterEffect">
                                  <p:stCondLst>
                                    <p:cond delay="0"/>
                                  </p:stCondLst>
                                  <p:childTnLst>
                                    <p:set>
                                      <p:cBhvr>
                                        <p:cTn id="31" dur="1" fill="hold">
                                          <p:stCondLst>
                                            <p:cond delay="0"/>
                                          </p:stCondLst>
                                        </p:cTn>
                                        <p:tgtEl>
                                          <p:spTgt spid="265"/>
                                        </p:tgtEl>
                                        <p:attrNameLst>
                                          <p:attrName>style.visibility</p:attrName>
                                        </p:attrNameLst>
                                      </p:cBhvr>
                                      <p:to>
                                        <p:strVal val="visible"/>
                                      </p:to>
                                    </p:set>
                                    <p:anim calcmode="lin" valueType="num">
                                      <p:cBhvr>
                                        <p:cTn id="32" dur="1000" fill="hold"/>
                                        <p:tgtEl>
                                          <p:spTgt spid="265"/>
                                        </p:tgtEl>
                                        <p:attrNameLst>
                                          <p:attrName>ppt_w</p:attrName>
                                        </p:attrNameLst>
                                      </p:cBhvr>
                                      <p:tavLst>
                                        <p:tav tm="0">
                                          <p:val>
                                            <p:fltVal val="0"/>
                                          </p:val>
                                        </p:tav>
                                        <p:tav tm="100000">
                                          <p:val>
                                            <p:strVal val="#ppt_w"/>
                                          </p:val>
                                        </p:tav>
                                      </p:tavLst>
                                    </p:anim>
                                    <p:anim calcmode="lin" valueType="num">
                                      <p:cBhvr>
                                        <p:cTn id="33" dur="1000" fill="hold"/>
                                        <p:tgtEl>
                                          <p:spTgt spid="265"/>
                                        </p:tgtEl>
                                        <p:attrNameLst>
                                          <p:attrName>ppt_h</p:attrName>
                                        </p:attrNameLst>
                                      </p:cBhvr>
                                      <p:tavLst>
                                        <p:tav tm="0">
                                          <p:val>
                                            <p:fltVal val="0"/>
                                          </p:val>
                                        </p:tav>
                                        <p:tav tm="100000">
                                          <p:val>
                                            <p:strVal val="#ppt_h"/>
                                          </p:val>
                                        </p:tav>
                                      </p:tavLst>
                                    </p:anim>
                                    <p:anim calcmode="lin" valueType="num">
                                      <p:cBhvr>
                                        <p:cTn id="34" dur="1000" fill="hold"/>
                                        <p:tgtEl>
                                          <p:spTgt spid="265"/>
                                        </p:tgtEl>
                                        <p:attrNameLst>
                                          <p:attrName>style.rotation</p:attrName>
                                        </p:attrNameLst>
                                      </p:cBhvr>
                                      <p:tavLst>
                                        <p:tav tm="0">
                                          <p:val>
                                            <p:fltVal val="90"/>
                                          </p:val>
                                        </p:tav>
                                        <p:tav tm="100000">
                                          <p:val>
                                            <p:fltVal val="0"/>
                                          </p:val>
                                        </p:tav>
                                      </p:tavLst>
                                    </p:anim>
                                    <p:animEffect transition="in" filter="fade">
                                      <p:cBhvr>
                                        <p:cTn id="35" dur="1000"/>
                                        <p:tgtEl>
                                          <p:spTgt spid="26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264"/>
                                        </p:tgtEl>
                                        <p:attrNameLst>
                                          <p:attrName>style.visibility</p:attrName>
                                        </p:attrNameLst>
                                      </p:cBhvr>
                                      <p:to>
                                        <p:strVal val="visible"/>
                                      </p:to>
                                    </p:set>
                                    <p:animEffect transition="in" filter="wipe(left)">
                                      <p:cBhvr>
                                        <p:cTn id="39" dur="500"/>
                                        <p:tgtEl>
                                          <p:spTgt spid="2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 grpId="0" bldLvl="0" animBg="1"/>
      <p:bldP spid="32" grpId="0" animBg="1"/>
      <p:bldP spid="33" grpId="0" animBg="1"/>
      <p:bldP spid="3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178300" y="1176020"/>
            <a:ext cx="7151370" cy="4227830"/>
          </a:xfrm>
          <a:prstGeom prst="rect">
            <a:avLst/>
          </a:prstGeom>
        </p:spPr>
      </p:pic>
      <p:sp>
        <p:nvSpPr>
          <p:cNvPr id="100" name="Text Box 99"/>
          <p:cNvSpPr txBox="1"/>
          <p:nvPr/>
        </p:nvSpPr>
        <p:spPr>
          <a:xfrm>
            <a:off x="5144135" y="2050415"/>
            <a:ext cx="5247005" cy="2861310"/>
          </a:xfrm>
          <a:prstGeom prst="rect">
            <a:avLst/>
          </a:prstGeom>
          <a:noFill/>
          <a:ln w="9525">
            <a:noFill/>
          </a:ln>
        </p:spPr>
        <p:txBody>
          <a:bodyPr wrap="square">
            <a:spAutoFit/>
          </a:bodyPr>
          <a:lstStyle/>
          <a:p>
            <a:pPr indent="0" algn="ctr"/>
            <a:r>
              <a:rPr lang="en-US" sz="3000" b="0" dirty="0" err="1">
                <a:latin typeface="Times New Roman" panose="02020603050405020304" pitchFamily="18" charset="0"/>
                <a:cs typeface="Times New Roman" panose="02020603050405020304" pitchFamily="18" charset="0"/>
              </a:rPr>
              <a:t>Bài</a:t>
            </a:r>
            <a:r>
              <a:rPr lang="en-US" sz="3000" b="0" dirty="0">
                <a:latin typeface="Times New Roman" panose="02020603050405020304" pitchFamily="18" charset="0"/>
                <a:cs typeface="Times New Roman" panose="02020603050405020304" pitchFamily="18" charset="0"/>
              </a:rPr>
              <a:t> </a:t>
            </a:r>
            <a:r>
              <a:rPr lang="en-US" sz="3000" b="0" dirty="0" err="1">
                <a:latin typeface="Times New Roman" panose="02020603050405020304" pitchFamily="18" charset="0"/>
                <a:cs typeface="Times New Roman" panose="02020603050405020304" pitchFamily="18" charset="0"/>
              </a:rPr>
              <a:t>thơ</a:t>
            </a:r>
            <a:r>
              <a:rPr lang="en-US" sz="3000" b="0" dirty="0">
                <a:latin typeface="Times New Roman" panose="02020603050405020304" pitchFamily="18" charset="0"/>
                <a:cs typeface="Times New Roman" panose="02020603050405020304" pitchFamily="18" charset="0"/>
              </a:rPr>
              <a:t> ca </a:t>
            </a:r>
            <a:r>
              <a:rPr lang="en-US" sz="3000" b="0" dirty="0" err="1">
                <a:latin typeface="Times New Roman" panose="02020603050405020304" pitchFamily="18" charset="0"/>
                <a:cs typeface="Times New Roman" panose="02020603050405020304" pitchFamily="18" charset="0"/>
              </a:rPr>
              <a:t>ngợi</a:t>
            </a:r>
            <a:r>
              <a:rPr lang="en-US" sz="3000" b="0" dirty="0">
                <a:latin typeface="Times New Roman" panose="02020603050405020304" pitchFamily="18" charset="0"/>
                <a:cs typeface="Times New Roman" panose="02020603050405020304" pitchFamily="18" charset="0"/>
              </a:rPr>
              <a:t> </a:t>
            </a:r>
            <a:r>
              <a:rPr lang="en-US" sz="3000" b="0" dirty="0" err="1">
                <a:latin typeface="Times New Roman" panose="02020603050405020304" pitchFamily="18" charset="0"/>
                <a:cs typeface="Times New Roman" panose="02020603050405020304" pitchFamily="18" charset="0"/>
              </a:rPr>
              <a:t>vẻ</a:t>
            </a:r>
            <a:r>
              <a:rPr lang="en-US" sz="3000" b="0" dirty="0">
                <a:latin typeface="Times New Roman" panose="02020603050405020304" pitchFamily="18" charset="0"/>
                <a:cs typeface="Times New Roman" panose="02020603050405020304" pitchFamily="18" charset="0"/>
              </a:rPr>
              <a:t> </a:t>
            </a:r>
            <a:r>
              <a:rPr lang="en-US" sz="3000" b="0" dirty="0" err="1">
                <a:latin typeface="Times New Roman" panose="02020603050405020304" pitchFamily="18" charset="0"/>
                <a:cs typeface="Times New Roman" panose="02020603050405020304" pitchFamily="18" charset="0"/>
              </a:rPr>
              <a:t>đẹp</a:t>
            </a:r>
            <a:r>
              <a:rPr lang="en-US" sz="3000" b="0" dirty="0">
                <a:latin typeface="Times New Roman" panose="02020603050405020304" pitchFamily="18" charset="0"/>
                <a:cs typeface="Times New Roman" panose="02020603050405020304" pitchFamily="18" charset="0"/>
              </a:rPr>
              <a:t> </a:t>
            </a:r>
            <a:r>
              <a:rPr lang="en-US" sz="3000" b="0" dirty="0" err="1">
                <a:latin typeface="Times New Roman" panose="02020603050405020304" pitchFamily="18" charset="0"/>
                <a:cs typeface="Times New Roman" panose="02020603050405020304" pitchFamily="18" charset="0"/>
              </a:rPr>
              <a:t>kì</a:t>
            </a:r>
            <a:r>
              <a:rPr lang="en-US" sz="3000" b="0" dirty="0">
                <a:latin typeface="Times New Roman" panose="02020603050405020304" pitchFamily="18" charset="0"/>
                <a:cs typeface="Times New Roman" panose="02020603050405020304" pitchFamily="18" charset="0"/>
              </a:rPr>
              <a:t> </a:t>
            </a:r>
            <a:r>
              <a:rPr lang="en-US" sz="3000" b="0" dirty="0" err="1">
                <a:latin typeface="Times New Roman" panose="02020603050405020304" pitchFamily="18" charset="0"/>
                <a:cs typeface="Times New Roman" panose="02020603050405020304" pitchFamily="18" charset="0"/>
              </a:rPr>
              <a:t>vĩ</a:t>
            </a:r>
            <a:r>
              <a:rPr lang="en-US" sz="3000" b="0" dirty="0">
                <a:latin typeface="Times New Roman" panose="02020603050405020304" pitchFamily="18" charset="0"/>
                <a:cs typeface="Times New Roman" panose="02020603050405020304" pitchFamily="18" charset="0"/>
              </a:rPr>
              <a:t> </a:t>
            </a:r>
          </a:p>
          <a:p>
            <a:pPr indent="0" algn="ctr"/>
            <a:r>
              <a:rPr lang="en-US" sz="3000" b="0" dirty="0" err="1">
                <a:latin typeface="Times New Roman" panose="02020603050405020304" pitchFamily="18" charset="0"/>
                <a:cs typeface="Times New Roman" panose="02020603050405020304" pitchFamily="18" charset="0"/>
              </a:rPr>
              <a:t>của</a:t>
            </a:r>
            <a:r>
              <a:rPr lang="en-US" sz="3000" b="0" dirty="0">
                <a:latin typeface="Times New Roman" panose="02020603050405020304" pitchFamily="18" charset="0"/>
                <a:cs typeface="Times New Roman" panose="02020603050405020304" pitchFamily="18" charset="0"/>
              </a:rPr>
              <a:t> </a:t>
            </a:r>
            <a:r>
              <a:rPr lang="en-US" sz="3000" b="0" dirty="0" err="1">
                <a:latin typeface="Times New Roman" panose="02020603050405020304" pitchFamily="18" charset="0"/>
                <a:cs typeface="Times New Roman" panose="02020603050405020304" pitchFamily="18" charset="0"/>
              </a:rPr>
              <a:t>nhà</a:t>
            </a:r>
            <a:r>
              <a:rPr lang="en-US" sz="3000" b="0" dirty="0">
                <a:latin typeface="Times New Roman" panose="02020603050405020304" pitchFamily="18" charset="0"/>
                <a:cs typeface="Times New Roman" panose="02020603050405020304" pitchFamily="18" charset="0"/>
              </a:rPr>
              <a:t> </a:t>
            </a:r>
            <a:r>
              <a:rPr lang="en-US" sz="3000" b="0" dirty="0" err="1">
                <a:latin typeface="Times New Roman" panose="02020603050405020304" pitchFamily="18" charset="0"/>
                <a:cs typeface="Times New Roman" panose="02020603050405020304" pitchFamily="18" charset="0"/>
              </a:rPr>
              <a:t>máy</a:t>
            </a:r>
            <a:r>
              <a:rPr lang="en-US" sz="3000" b="0" dirty="0">
                <a:latin typeface="Times New Roman" panose="02020603050405020304" pitchFamily="18" charset="0"/>
                <a:cs typeface="Times New Roman" panose="02020603050405020304" pitchFamily="18" charset="0"/>
              </a:rPr>
              <a:t> </a:t>
            </a:r>
            <a:r>
              <a:rPr lang="en-US" sz="3000" b="0" dirty="0" err="1">
                <a:latin typeface="Times New Roman" panose="02020603050405020304" pitchFamily="18" charset="0"/>
                <a:cs typeface="Times New Roman" panose="02020603050405020304" pitchFamily="18" charset="0"/>
              </a:rPr>
              <a:t>thuỷ</a:t>
            </a:r>
            <a:r>
              <a:rPr lang="en-US" sz="3000" b="0" dirty="0">
                <a:latin typeface="Times New Roman" panose="02020603050405020304" pitchFamily="18" charset="0"/>
                <a:cs typeface="Times New Roman" panose="02020603050405020304" pitchFamily="18" charset="0"/>
              </a:rPr>
              <a:t> </a:t>
            </a:r>
            <a:r>
              <a:rPr lang="en-US" sz="3000" b="0" dirty="0" err="1">
                <a:latin typeface="Times New Roman" panose="02020603050405020304" pitchFamily="18" charset="0"/>
                <a:cs typeface="Times New Roman" panose="02020603050405020304" pitchFamily="18" charset="0"/>
              </a:rPr>
              <a:t>điện</a:t>
            </a:r>
            <a:r>
              <a:rPr lang="en-US" sz="3000" b="0" dirty="0">
                <a:latin typeface="Times New Roman" panose="02020603050405020304" pitchFamily="18" charset="0"/>
                <a:cs typeface="Times New Roman" panose="02020603050405020304" pitchFamily="18" charset="0"/>
              </a:rPr>
              <a:t> </a:t>
            </a:r>
            <a:r>
              <a:rPr lang="en-US" sz="3000" b="0" dirty="0" err="1">
                <a:latin typeface="Times New Roman" panose="02020603050405020304" pitchFamily="18" charset="0"/>
                <a:cs typeface="Times New Roman" panose="02020603050405020304" pitchFamily="18" charset="0"/>
              </a:rPr>
              <a:t>Hòa</a:t>
            </a:r>
            <a:r>
              <a:rPr lang="en-US" sz="3000" b="0" dirty="0">
                <a:latin typeface="Times New Roman" panose="02020603050405020304" pitchFamily="18" charset="0"/>
                <a:cs typeface="Times New Roman" panose="02020603050405020304" pitchFamily="18" charset="0"/>
              </a:rPr>
              <a:t> </a:t>
            </a:r>
            <a:r>
              <a:rPr lang="en-US" sz="3000" b="0" dirty="0" err="1">
                <a:latin typeface="Times New Roman" panose="02020603050405020304" pitchFamily="18" charset="0"/>
                <a:cs typeface="Times New Roman" panose="02020603050405020304" pitchFamily="18" charset="0"/>
              </a:rPr>
              <a:t>Bình</a:t>
            </a:r>
            <a:r>
              <a:rPr lang="en-US" sz="3000" b="0" dirty="0">
                <a:latin typeface="Times New Roman" panose="02020603050405020304" pitchFamily="18" charset="0"/>
                <a:cs typeface="Times New Roman" panose="02020603050405020304" pitchFamily="18" charset="0"/>
              </a:rPr>
              <a:t>, </a:t>
            </a:r>
            <a:r>
              <a:rPr lang="en-US" sz="3000" b="0" dirty="0" err="1">
                <a:latin typeface="Times New Roman" panose="02020603050405020304" pitchFamily="18" charset="0"/>
                <a:cs typeface="Times New Roman" panose="02020603050405020304" pitchFamily="18" charset="0"/>
              </a:rPr>
              <a:t>sức</a:t>
            </a:r>
            <a:r>
              <a:rPr lang="en-US" sz="3000" b="0" dirty="0">
                <a:latin typeface="Times New Roman" panose="02020603050405020304" pitchFamily="18" charset="0"/>
                <a:cs typeface="Times New Roman" panose="02020603050405020304" pitchFamily="18" charset="0"/>
              </a:rPr>
              <a:t> </a:t>
            </a:r>
            <a:r>
              <a:rPr lang="en-US" sz="3000" b="0" dirty="0" err="1">
                <a:latin typeface="Times New Roman" panose="02020603050405020304" pitchFamily="18" charset="0"/>
                <a:cs typeface="Times New Roman" panose="02020603050405020304" pitchFamily="18" charset="0"/>
              </a:rPr>
              <a:t>mạnh</a:t>
            </a:r>
            <a:r>
              <a:rPr lang="en-US" sz="3000" b="0" dirty="0">
                <a:latin typeface="Times New Roman" panose="02020603050405020304" pitchFamily="18" charset="0"/>
                <a:cs typeface="Times New Roman" panose="02020603050405020304" pitchFamily="18" charset="0"/>
              </a:rPr>
              <a:t> </a:t>
            </a:r>
            <a:r>
              <a:rPr lang="en-US" sz="3000" b="0" dirty="0" err="1">
                <a:latin typeface="Times New Roman" panose="02020603050405020304" pitchFamily="18" charset="0"/>
                <a:cs typeface="Times New Roman" panose="02020603050405020304" pitchFamily="18" charset="0"/>
              </a:rPr>
              <a:t>của</a:t>
            </a:r>
            <a:r>
              <a:rPr lang="en-US" sz="3000" b="0" dirty="0">
                <a:latin typeface="Times New Roman" panose="02020603050405020304" pitchFamily="18" charset="0"/>
                <a:cs typeface="Times New Roman" panose="02020603050405020304" pitchFamily="18" charset="0"/>
              </a:rPr>
              <a:t> </a:t>
            </a:r>
            <a:r>
              <a:rPr lang="en-US" sz="3000" b="0" dirty="0" err="1">
                <a:latin typeface="Times New Roman" panose="02020603050405020304" pitchFamily="18" charset="0"/>
                <a:cs typeface="Times New Roman" panose="02020603050405020304" pitchFamily="18" charset="0"/>
              </a:rPr>
              <a:t>những</a:t>
            </a:r>
            <a:r>
              <a:rPr lang="en-US" sz="3000" b="0" dirty="0">
                <a:latin typeface="Times New Roman" panose="02020603050405020304" pitchFamily="18" charset="0"/>
                <a:cs typeface="Times New Roman" panose="02020603050405020304" pitchFamily="18" charset="0"/>
              </a:rPr>
              <a:t> </a:t>
            </a:r>
            <a:r>
              <a:rPr lang="en-US" sz="3000" b="0" dirty="0" err="1">
                <a:latin typeface="Times New Roman" panose="02020603050405020304" pitchFamily="18" charset="0"/>
                <a:cs typeface="Times New Roman" panose="02020603050405020304" pitchFamily="18" charset="0"/>
              </a:rPr>
              <a:t>người</a:t>
            </a:r>
            <a:r>
              <a:rPr lang="en-US" sz="3000" b="0" dirty="0">
                <a:latin typeface="Times New Roman" panose="02020603050405020304" pitchFamily="18" charset="0"/>
                <a:cs typeface="Times New Roman" panose="02020603050405020304" pitchFamily="18" charset="0"/>
              </a:rPr>
              <a:t> </a:t>
            </a:r>
            <a:r>
              <a:rPr lang="en-US" sz="3000" b="0" dirty="0" err="1">
                <a:latin typeface="Times New Roman" panose="02020603050405020304" pitchFamily="18" charset="0"/>
                <a:cs typeface="Times New Roman" panose="02020603050405020304" pitchFamily="18" charset="0"/>
              </a:rPr>
              <a:t>đang</a:t>
            </a:r>
            <a:r>
              <a:rPr lang="en-US" sz="3000" b="0" dirty="0">
                <a:latin typeface="Times New Roman" panose="02020603050405020304" pitchFamily="18" charset="0"/>
                <a:cs typeface="Times New Roman" panose="02020603050405020304" pitchFamily="18" charset="0"/>
              </a:rPr>
              <a:t> </a:t>
            </a:r>
            <a:r>
              <a:rPr lang="en-US" sz="3000" b="0" dirty="0" err="1">
                <a:latin typeface="Times New Roman" panose="02020603050405020304" pitchFamily="18" charset="0"/>
                <a:cs typeface="Times New Roman" panose="02020603050405020304" pitchFamily="18" charset="0"/>
              </a:rPr>
              <a:t>chinh</a:t>
            </a:r>
            <a:r>
              <a:rPr lang="en-US" sz="3000" b="0" dirty="0">
                <a:latin typeface="Times New Roman" panose="02020603050405020304" pitchFamily="18" charset="0"/>
                <a:cs typeface="Times New Roman" panose="02020603050405020304" pitchFamily="18" charset="0"/>
              </a:rPr>
              <a:t> </a:t>
            </a:r>
            <a:r>
              <a:rPr lang="en-US" sz="3000" b="0" dirty="0" err="1">
                <a:latin typeface="Times New Roman" panose="02020603050405020304" pitchFamily="18" charset="0"/>
                <a:cs typeface="Times New Roman" panose="02020603050405020304" pitchFamily="18" charset="0"/>
              </a:rPr>
              <a:t>phục</a:t>
            </a:r>
            <a:r>
              <a:rPr lang="en-US" sz="3000" b="0" dirty="0">
                <a:latin typeface="Times New Roman" panose="02020603050405020304" pitchFamily="18" charset="0"/>
                <a:cs typeface="Times New Roman" panose="02020603050405020304" pitchFamily="18" charset="0"/>
              </a:rPr>
              <a:t> </a:t>
            </a:r>
            <a:r>
              <a:rPr lang="en-US" sz="3000" b="0" dirty="0" err="1">
                <a:latin typeface="Times New Roman" panose="02020603050405020304" pitchFamily="18" charset="0"/>
                <a:cs typeface="Times New Roman" panose="02020603050405020304" pitchFamily="18" charset="0"/>
              </a:rPr>
              <a:t>dòng</a:t>
            </a:r>
            <a:r>
              <a:rPr lang="en-US" sz="3000" b="0" dirty="0">
                <a:latin typeface="Times New Roman" panose="02020603050405020304" pitchFamily="18" charset="0"/>
                <a:cs typeface="Times New Roman" panose="02020603050405020304" pitchFamily="18" charset="0"/>
              </a:rPr>
              <a:t> </a:t>
            </a:r>
            <a:r>
              <a:rPr lang="en-US" sz="3000" b="0" dirty="0" err="1">
                <a:latin typeface="Times New Roman" panose="02020603050405020304" pitchFamily="18" charset="0"/>
                <a:cs typeface="Times New Roman" panose="02020603050405020304" pitchFamily="18" charset="0"/>
              </a:rPr>
              <a:t>sông</a:t>
            </a:r>
            <a:r>
              <a:rPr lang="en-US" sz="3000" b="0" dirty="0">
                <a:latin typeface="Times New Roman" panose="02020603050405020304" pitchFamily="18" charset="0"/>
                <a:cs typeface="Times New Roman" panose="02020603050405020304" pitchFamily="18" charset="0"/>
              </a:rPr>
              <a:t> </a:t>
            </a:r>
            <a:r>
              <a:rPr lang="en-US" sz="3000" b="0" dirty="0" err="1">
                <a:latin typeface="Times New Roman" panose="02020603050405020304" pitchFamily="18" charset="0"/>
                <a:cs typeface="Times New Roman" panose="02020603050405020304" pitchFamily="18" charset="0"/>
              </a:rPr>
              <a:t>và</a:t>
            </a:r>
            <a:r>
              <a:rPr lang="en-US" sz="3000" b="0" dirty="0">
                <a:latin typeface="Times New Roman" panose="02020603050405020304" pitchFamily="18" charset="0"/>
                <a:cs typeface="Times New Roman" panose="02020603050405020304" pitchFamily="18" charset="0"/>
              </a:rPr>
              <a:t> </a:t>
            </a:r>
            <a:r>
              <a:rPr lang="en-US" sz="3000" b="0" dirty="0" err="1">
                <a:latin typeface="Times New Roman" panose="02020603050405020304" pitchFamily="18" charset="0"/>
                <a:cs typeface="Times New Roman" panose="02020603050405020304" pitchFamily="18" charset="0"/>
              </a:rPr>
              <a:t>sự</a:t>
            </a:r>
            <a:r>
              <a:rPr lang="en-US" sz="3000" b="0" dirty="0">
                <a:latin typeface="Times New Roman" panose="02020603050405020304" pitchFamily="18" charset="0"/>
                <a:cs typeface="Times New Roman" panose="02020603050405020304" pitchFamily="18" charset="0"/>
              </a:rPr>
              <a:t> </a:t>
            </a:r>
            <a:r>
              <a:rPr lang="en-US" sz="3000" b="0" dirty="0" err="1">
                <a:latin typeface="Times New Roman" panose="02020603050405020304" pitchFamily="18" charset="0"/>
                <a:cs typeface="Times New Roman" panose="02020603050405020304" pitchFamily="18" charset="0"/>
              </a:rPr>
              <a:t>gắn</a:t>
            </a:r>
            <a:r>
              <a:rPr lang="en-US" sz="3000" b="0" dirty="0">
                <a:latin typeface="Times New Roman" panose="02020603050405020304" pitchFamily="18" charset="0"/>
                <a:cs typeface="Times New Roman" panose="02020603050405020304" pitchFamily="18" charset="0"/>
              </a:rPr>
              <a:t> </a:t>
            </a:r>
            <a:r>
              <a:rPr lang="en-US" sz="3000" b="0" dirty="0" err="1">
                <a:latin typeface="Times New Roman" panose="02020603050405020304" pitchFamily="18" charset="0"/>
                <a:cs typeface="Times New Roman" panose="02020603050405020304" pitchFamily="18" charset="0"/>
              </a:rPr>
              <a:t>bó</a:t>
            </a:r>
            <a:r>
              <a:rPr lang="en-US" sz="3000" b="0" dirty="0">
                <a:latin typeface="Times New Roman" panose="02020603050405020304" pitchFamily="18" charset="0"/>
                <a:cs typeface="Times New Roman" panose="02020603050405020304" pitchFamily="18" charset="0"/>
              </a:rPr>
              <a:t>, </a:t>
            </a:r>
            <a:r>
              <a:rPr lang="en-US" sz="3000" b="0" dirty="0" err="1">
                <a:latin typeface="Times New Roman" panose="02020603050405020304" pitchFamily="18" charset="0"/>
                <a:cs typeface="Times New Roman" panose="02020603050405020304" pitchFamily="18" charset="0"/>
              </a:rPr>
              <a:t>hòa</a:t>
            </a:r>
            <a:r>
              <a:rPr lang="en-US" sz="3000" b="0" dirty="0">
                <a:latin typeface="Times New Roman" panose="02020603050405020304" pitchFamily="18" charset="0"/>
                <a:cs typeface="Times New Roman" panose="02020603050405020304" pitchFamily="18" charset="0"/>
              </a:rPr>
              <a:t> </a:t>
            </a:r>
            <a:r>
              <a:rPr lang="en-US" sz="3000" b="0" dirty="0" err="1">
                <a:latin typeface="Times New Roman" panose="02020603050405020304" pitchFamily="18" charset="0"/>
                <a:cs typeface="Times New Roman" panose="02020603050405020304" pitchFamily="18" charset="0"/>
              </a:rPr>
              <a:t>quyện</a:t>
            </a:r>
            <a:r>
              <a:rPr lang="en-US" sz="3000" b="0" dirty="0">
                <a:latin typeface="Times New Roman" panose="02020603050405020304" pitchFamily="18" charset="0"/>
                <a:cs typeface="Times New Roman" panose="02020603050405020304" pitchFamily="18" charset="0"/>
              </a:rPr>
              <a:t> </a:t>
            </a:r>
            <a:r>
              <a:rPr lang="en-US" sz="3000" b="0" dirty="0" err="1">
                <a:latin typeface="Times New Roman" panose="02020603050405020304" pitchFamily="18" charset="0"/>
                <a:cs typeface="Times New Roman" panose="02020603050405020304" pitchFamily="18" charset="0"/>
              </a:rPr>
              <a:t>giữa</a:t>
            </a:r>
            <a:r>
              <a:rPr lang="en-US" sz="3000" b="0" dirty="0">
                <a:latin typeface="Times New Roman" panose="02020603050405020304" pitchFamily="18" charset="0"/>
                <a:cs typeface="Times New Roman" panose="02020603050405020304" pitchFamily="18" charset="0"/>
              </a:rPr>
              <a:t> con </a:t>
            </a:r>
            <a:r>
              <a:rPr lang="en-US" sz="3000" b="0" dirty="0" err="1">
                <a:latin typeface="Times New Roman" panose="02020603050405020304" pitchFamily="18" charset="0"/>
                <a:cs typeface="Times New Roman" panose="02020603050405020304" pitchFamily="18" charset="0"/>
              </a:rPr>
              <a:t>người</a:t>
            </a:r>
            <a:r>
              <a:rPr lang="en-US" sz="3000" b="0" dirty="0">
                <a:latin typeface="Times New Roman" panose="02020603050405020304" pitchFamily="18" charset="0"/>
                <a:cs typeface="Times New Roman" panose="02020603050405020304" pitchFamily="18" charset="0"/>
              </a:rPr>
              <a:t> </a:t>
            </a:r>
            <a:r>
              <a:rPr lang="en-US" sz="3000" b="0" dirty="0" err="1">
                <a:latin typeface="Times New Roman" panose="02020603050405020304" pitchFamily="18" charset="0"/>
                <a:cs typeface="Times New Roman" panose="02020603050405020304" pitchFamily="18" charset="0"/>
              </a:rPr>
              <a:t>với</a:t>
            </a:r>
            <a:r>
              <a:rPr lang="en-US" sz="3000" b="0" dirty="0">
                <a:latin typeface="Times New Roman" panose="02020603050405020304" pitchFamily="18" charset="0"/>
                <a:cs typeface="Times New Roman" panose="02020603050405020304" pitchFamily="18" charset="0"/>
              </a:rPr>
              <a:t> </a:t>
            </a:r>
            <a:r>
              <a:rPr lang="en-US" sz="3000" b="0" dirty="0" err="1">
                <a:latin typeface="Times New Roman" panose="02020603050405020304" pitchFamily="18" charset="0"/>
                <a:cs typeface="Times New Roman" panose="02020603050405020304" pitchFamily="18" charset="0"/>
              </a:rPr>
              <a:t>thiên</a:t>
            </a:r>
            <a:r>
              <a:rPr lang="en-US" sz="3000" b="0" dirty="0">
                <a:latin typeface="Times New Roman" panose="02020603050405020304" pitchFamily="18" charset="0"/>
                <a:cs typeface="Times New Roman" panose="02020603050405020304" pitchFamily="18" charset="0"/>
              </a:rPr>
              <a:t> </a:t>
            </a:r>
            <a:r>
              <a:rPr lang="en-US" sz="3000" b="0" dirty="0" err="1">
                <a:latin typeface="Times New Roman" panose="02020603050405020304" pitchFamily="18" charset="0"/>
                <a:cs typeface="Times New Roman" panose="02020603050405020304" pitchFamily="18" charset="0"/>
              </a:rPr>
              <a:t>nhiên</a:t>
            </a:r>
            <a:r>
              <a:rPr lang="en-US" sz="3000" b="0" dirty="0">
                <a:latin typeface="Times New Roman" panose="02020603050405020304" pitchFamily="18" charset="0"/>
                <a:cs typeface="Times New Roman" panose="02020603050405020304" pitchFamily="18" charset="0"/>
              </a:rPr>
              <a:t>.</a:t>
            </a:r>
          </a:p>
        </p:txBody>
      </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98475" y="1962785"/>
            <a:ext cx="3110230" cy="2931795"/>
          </a:xfrm>
          <a:prstGeom prst="rect">
            <a:avLst/>
          </a:prstGeom>
        </p:spPr>
      </p:pic>
      <p:sp>
        <p:nvSpPr>
          <p:cNvPr id="16" name="Text Box 15"/>
          <p:cNvSpPr txBox="1"/>
          <p:nvPr/>
        </p:nvSpPr>
        <p:spPr>
          <a:xfrm>
            <a:off x="3040380" y="393065"/>
            <a:ext cx="6414135" cy="629920"/>
          </a:xfrm>
          <a:prstGeom prst="rect">
            <a:avLst/>
          </a:prstGeom>
          <a:noFill/>
          <a:ln w="9525">
            <a:noFill/>
          </a:ln>
        </p:spPr>
        <p:txBody>
          <a:bodyPr wrap="square">
            <a:spAutoFit/>
            <a:scene3d>
              <a:camera prst="orthographicFront"/>
              <a:lightRig rig="threePt" dir="t"/>
            </a:scene3d>
          </a:bodyPr>
          <a:lstStyle/>
          <a:p>
            <a:pPr indent="0"/>
            <a:r>
              <a:rPr lang="en-US" sz="3500" b="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Nội dung chính của bài thơ là gì?</a:t>
            </a:r>
            <a:endParaRPr lang="en-US" altLang="en-US" sz="3500" b="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17" name="Action Button: Back or Previous 16">
            <a:hlinkClick r:id="rId6" action="ppaction://hlinksldjump"/>
          </p:cNvPr>
          <p:cNvSpPr/>
          <p:nvPr/>
        </p:nvSpPr>
        <p:spPr>
          <a:xfrm>
            <a:off x="11042015" y="5521960"/>
            <a:ext cx="667385" cy="394335"/>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tLang="en-US">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00"/>
                                        </p:tgtEl>
                                        <p:attrNameLst>
                                          <p:attrName>style.visibility</p:attrName>
                                        </p:attrNameLst>
                                      </p:cBhvr>
                                      <p:to>
                                        <p:strVal val="visible"/>
                                      </p:to>
                                    </p:set>
                                    <p:animEffect transition="in" filter="circle(in)">
                                      <p:cBhvr>
                                        <p:cTn id="10" dur="20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rot="1002944">
            <a:off x="174327" y="189725"/>
            <a:ext cx="457971" cy="612229"/>
            <a:chOff x="10890144" y="1759223"/>
            <a:chExt cx="864300" cy="1155422"/>
          </a:xfrm>
        </p:grpSpPr>
        <p:sp>
          <p:nvSpPr>
            <p:cNvPr id="5" name="íşḷíḋe"/>
            <p:cNvSpPr/>
            <p:nvPr/>
          </p:nvSpPr>
          <p:spPr bwMode="auto">
            <a:xfrm>
              <a:off x="10890144" y="1759223"/>
              <a:ext cx="864300" cy="738237"/>
            </a:xfrm>
            <a:custGeom>
              <a:avLst/>
              <a:gdLst>
                <a:gd name="T0" fmla="*/ 470 w 532"/>
                <a:gd name="T1" fmla="*/ 128 h 455"/>
                <a:gd name="T2" fmla="*/ 266 w 532"/>
                <a:gd name="T3" fmla="*/ 1 h 455"/>
                <a:gd name="T4" fmla="*/ 266 w 532"/>
                <a:gd name="T5" fmla="*/ 1 h 455"/>
                <a:gd name="T6" fmla="*/ 62 w 532"/>
                <a:gd name="T7" fmla="*/ 128 h 455"/>
                <a:gd name="T8" fmla="*/ 171 w 532"/>
                <a:gd name="T9" fmla="*/ 455 h 455"/>
                <a:gd name="T10" fmla="*/ 266 w 532"/>
                <a:gd name="T11" fmla="*/ 455 h 455"/>
                <a:gd name="T12" fmla="*/ 266 w 532"/>
                <a:gd name="T13" fmla="*/ 455 h 455"/>
                <a:gd name="T14" fmla="*/ 361 w 532"/>
                <a:gd name="T15" fmla="*/ 455 h 455"/>
                <a:gd name="T16" fmla="*/ 470 w 532"/>
                <a:gd name="T17" fmla="*/ 128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2" h="455">
                  <a:moveTo>
                    <a:pt x="470" y="128"/>
                  </a:moveTo>
                  <a:cubicBezTo>
                    <a:pt x="427" y="0"/>
                    <a:pt x="277" y="1"/>
                    <a:pt x="266" y="1"/>
                  </a:cubicBezTo>
                  <a:cubicBezTo>
                    <a:pt x="266" y="1"/>
                    <a:pt x="266" y="1"/>
                    <a:pt x="266" y="1"/>
                  </a:cubicBezTo>
                  <a:cubicBezTo>
                    <a:pt x="254" y="1"/>
                    <a:pt x="105" y="1"/>
                    <a:pt x="62" y="128"/>
                  </a:cubicBezTo>
                  <a:cubicBezTo>
                    <a:pt x="0" y="313"/>
                    <a:pt x="171" y="455"/>
                    <a:pt x="171" y="455"/>
                  </a:cubicBezTo>
                  <a:cubicBezTo>
                    <a:pt x="266" y="455"/>
                    <a:pt x="266" y="455"/>
                    <a:pt x="266" y="455"/>
                  </a:cubicBezTo>
                  <a:cubicBezTo>
                    <a:pt x="266" y="455"/>
                    <a:pt x="266" y="455"/>
                    <a:pt x="266" y="455"/>
                  </a:cubicBezTo>
                  <a:cubicBezTo>
                    <a:pt x="361" y="455"/>
                    <a:pt x="361" y="455"/>
                    <a:pt x="361" y="455"/>
                  </a:cubicBezTo>
                  <a:cubicBezTo>
                    <a:pt x="361" y="455"/>
                    <a:pt x="532" y="313"/>
                    <a:pt x="470" y="1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6" name="iŝļídê"/>
            <p:cNvSpPr/>
            <p:nvPr/>
          </p:nvSpPr>
          <p:spPr bwMode="auto">
            <a:xfrm>
              <a:off x="11164943" y="2530109"/>
              <a:ext cx="314703" cy="222197"/>
            </a:xfrm>
            <a:custGeom>
              <a:avLst/>
              <a:gdLst>
                <a:gd name="T0" fmla="*/ 194 w 194"/>
                <a:gd name="T1" fmla="*/ 2 h 137"/>
                <a:gd name="T2" fmla="*/ 191 w 194"/>
                <a:gd name="T3" fmla="*/ 0 h 137"/>
                <a:gd name="T4" fmla="*/ 3 w 194"/>
                <a:gd name="T5" fmla="*/ 0 h 137"/>
                <a:gd name="T6" fmla="*/ 0 w 194"/>
                <a:gd name="T7" fmla="*/ 2 h 137"/>
                <a:gd name="T8" fmla="*/ 0 w 194"/>
                <a:gd name="T9" fmla="*/ 4 h 137"/>
                <a:gd name="T10" fmla="*/ 25 w 194"/>
                <a:gd name="T11" fmla="*/ 137 h 137"/>
                <a:gd name="T12" fmla="*/ 32 w 194"/>
                <a:gd name="T13" fmla="*/ 136 h 137"/>
                <a:gd name="T14" fmla="*/ 14 w 194"/>
                <a:gd name="T15" fmla="*/ 42 h 137"/>
                <a:gd name="T16" fmla="*/ 180 w 194"/>
                <a:gd name="T17" fmla="*/ 42 h 137"/>
                <a:gd name="T18" fmla="*/ 161 w 194"/>
                <a:gd name="T19" fmla="*/ 136 h 137"/>
                <a:gd name="T20" fmla="*/ 168 w 194"/>
                <a:gd name="T21" fmla="*/ 137 h 137"/>
                <a:gd name="T22" fmla="*/ 194 w 194"/>
                <a:gd name="T23" fmla="*/ 4 h 137"/>
                <a:gd name="T24" fmla="*/ 194 w 194"/>
                <a:gd name="T25" fmla="*/ 2 h 137"/>
                <a:gd name="T26" fmla="*/ 183 w 194"/>
                <a:gd name="T27" fmla="*/ 7 h 137"/>
                <a:gd name="T28" fmla="*/ 159 w 194"/>
                <a:gd name="T29" fmla="*/ 33 h 137"/>
                <a:gd name="T30" fmla="*/ 135 w 194"/>
                <a:gd name="T31" fmla="*/ 7 h 137"/>
                <a:gd name="T32" fmla="*/ 183 w 194"/>
                <a:gd name="T33" fmla="*/ 7 h 137"/>
                <a:gd name="T34" fmla="*/ 185 w 194"/>
                <a:gd name="T35" fmla="*/ 15 h 137"/>
                <a:gd name="T36" fmla="*/ 181 w 194"/>
                <a:gd name="T37" fmla="*/ 35 h 137"/>
                <a:gd name="T38" fmla="*/ 167 w 194"/>
                <a:gd name="T39" fmla="*/ 35 h 137"/>
                <a:gd name="T40" fmla="*/ 185 w 194"/>
                <a:gd name="T41" fmla="*/ 15 h 137"/>
                <a:gd name="T42" fmla="*/ 105 w 194"/>
                <a:gd name="T43" fmla="*/ 35 h 137"/>
                <a:gd name="T44" fmla="*/ 128 w 194"/>
                <a:gd name="T45" fmla="*/ 9 h 137"/>
                <a:gd name="T46" fmla="*/ 151 w 194"/>
                <a:gd name="T47" fmla="*/ 35 h 137"/>
                <a:gd name="T48" fmla="*/ 105 w 194"/>
                <a:gd name="T49" fmla="*/ 35 h 137"/>
                <a:gd name="T50" fmla="*/ 121 w 194"/>
                <a:gd name="T51" fmla="*/ 7 h 137"/>
                <a:gd name="T52" fmla="*/ 97 w 194"/>
                <a:gd name="T53" fmla="*/ 33 h 137"/>
                <a:gd name="T54" fmla="*/ 73 w 194"/>
                <a:gd name="T55" fmla="*/ 7 h 137"/>
                <a:gd name="T56" fmla="*/ 121 w 194"/>
                <a:gd name="T57" fmla="*/ 7 h 137"/>
                <a:gd name="T58" fmla="*/ 43 w 194"/>
                <a:gd name="T59" fmla="*/ 35 h 137"/>
                <a:gd name="T60" fmla="*/ 66 w 194"/>
                <a:gd name="T61" fmla="*/ 9 h 137"/>
                <a:gd name="T62" fmla="*/ 89 w 194"/>
                <a:gd name="T63" fmla="*/ 35 h 137"/>
                <a:gd name="T64" fmla="*/ 43 w 194"/>
                <a:gd name="T65" fmla="*/ 35 h 137"/>
                <a:gd name="T66" fmla="*/ 27 w 194"/>
                <a:gd name="T67" fmla="*/ 35 h 137"/>
                <a:gd name="T68" fmla="*/ 13 w 194"/>
                <a:gd name="T69" fmla="*/ 35 h 137"/>
                <a:gd name="T70" fmla="*/ 9 w 194"/>
                <a:gd name="T71" fmla="*/ 15 h 137"/>
                <a:gd name="T72" fmla="*/ 27 w 194"/>
                <a:gd name="T73" fmla="*/ 35 h 137"/>
                <a:gd name="T74" fmla="*/ 59 w 194"/>
                <a:gd name="T75" fmla="*/ 7 h 137"/>
                <a:gd name="T76" fmla="*/ 35 w 194"/>
                <a:gd name="T77" fmla="*/ 33 h 137"/>
                <a:gd name="T78" fmla="*/ 11 w 194"/>
                <a:gd name="T79" fmla="*/ 7 h 137"/>
                <a:gd name="T80" fmla="*/ 59 w 194"/>
                <a:gd name="T81" fmla="*/ 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4" h="137">
                  <a:moveTo>
                    <a:pt x="194" y="2"/>
                  </a:moveTo>
                  <a:cubicBezTo>
                    <a:pt x="193" y="1"/>
                    <a:pt x="192" y="0"/>
                    <a:pt x="191" y="0"/>
                  </a:cubicBezTo>
                  <a:cubicBezTo>
                    <a:pt x="3" y="0"/>
                    <a:pt x="3" y="0"/>
                    <a:pt x="3" y="0"/>
                  </a:cubicBezTo>
                  <a:cubicBezTo>
                    <a:pt x="2" y="0"/>
                    <a:pt x="1" y="1"/>
                    <a:pt x="0" y="2"/>
                  </a:cubicBezTo>
                  <a:cubicBezTo>
                    <a:pt x="0" y="3"/>
                    <a:pt x="0" y="3"/>
                    <a:pt x="0" y="4"/>
                  </a:cubicBezTo>
                  <a:cubicBezTo>
                    <a:pt x="25" y="137"/>
                    <a:pt x="25" y="137"/>
                    <a:pt x="25" y="137"/>
                  </a:cubicBezTo>
                  <a:cubicBezTo>
                    <a:pt x="32" y="136"/>
                    <a:pt x="32" y="136"/>
                    <a:pt x="32" y="136"/>
                  </a:cubicBezTo>
                  <a:cubicBezTo>
                    <a:pt x="14" y="42"/>
                    <a:pt x="14" y="42"/>
                    <a:pt x="14" y="42"/>
                  </a:cubicBezTo>
                  <a:cubicBezTo>
                    <a:pt x="180" y="42"/>
                    <a:pt x="180" y="42"/>
                    <a:pt x="180" y="42"/>
                  </a:cubicBezTo>
                  <a:cubicBezTo>
                    <a:pt x="161" y="136"/>
                    <a:pt x="161" y="136"/>
                    <a:pt x="161" y="136"/>
                  </a:cubicBezTo>
                  <a:cubicBezTo>
                    <a:pt x="168" y="137"/>
                    <a:pt x="168" y="137"/>
                    <a:pt x="168" y="137"/>
                  </a:cubicBezTo>
                  <a:cubicBezTo>
                    <a:pt x="194" y="4"/>
                    <a:pt x="194" y="4"/>
                    <a:pt x="194" y="4"/>
                  </a:cubicBezTo>
                  <a:cubicBezTo>
                    <a:pt x="194" y="3"/>
                    <a:pt x="194" y="3"/>
                    <a:pt x="194" y="2"/>
                  </a:cubicBezTo>
                  <a:close/>
                  <a:moveTo>
                    <a:pt x="183" y="7"/>
                  </a:moveTo>
                  <a:cubicBezTo>
                    <a:pt x="159" y="33"/>
                    <a:pt x="159" y="33"/>
                    <a:pt x="159" y="33"/>
                  </a:cubicBezTo>
                  <a:cubicBezTo>
                    <a:pt x="135" y="7"/>
                    <a:pt x="135" y="7"/>
                    <a:pt x="135" y="7"/>
                  </a:cubicBezTo>
                  <a:lnTo>
                    <a:pt x="183" y="7"/>
                  </a:lnTo>
                  <a:close/>
                  <a:moveTo>
                    <a:pt x="185" y="15"/>
                  </a:moveTo>
                  <a:cubicBezTo>
                    <a:pt x="181" y="35"/>
                    <a:pt x="181" y="35"/>
                    <a:pt x="181" y="35"/>
                  </a:cubicBezTo>
                  <a:cubicBezTo>
                    <a:pt x="167" y="35"/>
                    <a:pt x="167" y="35"/>
                    <a:pt x="167" y="35"/>
                  </a:cubicBezTo>
                  <a:lnTo>
                    <a:pt x="185" y="15"/>
                  </a:lnTo>
                  <a:close/>
                  <a:moveTo>
                    <a:pt x="105" y="35"/>
                  </a:moveTo>
                  <a:cubicBezTo>
                    <a:pt x="128" y="9"/>
                    <a:pt x="128" y="9"/>
                    <a:pt x="128" y="9"/>
                  </a:cubicBezTo>
                  <a:cubicBezTo>
                    <a:pt x="151" y="35"/>
                    <a:pt x="151" y="35"/>
                    <a:pt x="151" y="35"/>
                  </a:cubicBezTo>
                  <a:lnTo>
                    <a:pt x="105" y="35"/>
                  </a:lnTo>
                  <a:close/>
                  <a:moveTo>
                    <a:pt x="121" y="7"/>
                  </a:moveTo>
                  <a:cubicBezTo>
                    <a:pt x="97" y="33"/>
                    <a:pt x="97" y="33"/>
                    <a:pt x="97" y="33"/>
                  </a:cubicBezTo>
                  <a:cubicBezTo>
                    <a:pt x="73" y="7"/>
                    <a:pt x="73" y="7"/>
                    <a:pt x="73" y="7"/>
                  </a:cubicBezTo>
                  <a:lnTo>
                    <a:pt x="121" y="7"/>
                  </a:lnTo>
                  <a:close/>
                  <a:moveTo>
                    <a:pt x="43" y="35"/>
                  </a:moveTo>
                  <a:cubicBezTo>
                    <a:pt x="66" y="9"/>
                    <a:pt x="66" y="9"/>
                    <a:pt x="66" y="9"/>
                  </a:cubicBezTo>
                  <a:cubicBezTo>
                    <a:pt x="89" y="35"/>
                    <a:pt x="89" y="35"/>
                    <a:pt x="89" y="35"/>
                  </a:cubicBezTo>
                  <a:lnTo>
                    <a:pt x="43" y="35"/>
                  </a:lnTo>
                  <a:close/>
                  <a:moveTo>
                    <a:pt x="27" y="35"/>
                  </a:moveTo>
                  <a:cubicBezTo>
                    <a:pt x="13" y="35"/>
                    <a:pt x="13" y="35"/>
                    <a:pt x="13" y="35"/>
                  </a:cubicBezTo>
                  <a:cubicBezTo>
                    <a:pt x="9" y="15"/>
                    <a:pt x="9" y="15"/>
                    <a:pt x="9" y="15"/>
                  </a:cubicBezTo>
                  <a:lnTo>
                    <a:pt x="27" y="35"/>
                  </a:lnTo>
                  <a:close/>
                  <a:moveTo>
                    <a:pt x="59" y="7"/>
                  </a:moveTo>
                  <a:cubicBezTo>
                    <a:pt x="35" y="33"/>
                    <a:pt x="35" y="33"/>
                    <a:pt x="35" y="33"/>
                  </a:cubicBezTo>
                  <a:cubicBezTo>
                    <a:pt x="11" y="7"/>
                    <a:pt x="11" y="7"/>
                    <a:pt x="11" y="7"/>
                  </a:cubicBezTo>
                  <a:lnTo>
                    <a:pt x="59" y="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7" name="íṥlïḋè"/>
            <p:cNvSpPr/>
            <p:nvPr/>
          </p:nvSpPr>
          <p:spPr bwMode="auto">
            <a:xfrm>
              <a:off x="11206661" y="2757747"/>
              <a:ext cx="231266" cy="156898"/>
            </a:xfrm>
            <a:custGeom>
              <a:avLst/>
              <a:gdLst>
                <a:gd name="T0" fmla="*/ 0 w 142"/>
                <a:gd name="T1" fmla="*/ 0 h 97"/>
                <a:gd name="T2" fmla="*/ 14 w 142"/>
                <a:gd name="T3" fmla="*/ 93 h 97"/>
                <a:gd name="T4" fmla="*/ 19 w 142"/>
                <a:gd name="T5" fmla="*/ 97 h 97"/>
                <a:gd name="T6" fmla="*/ 123 w 142"/>
                <a:gd name="T7" fmla="*/ 97 h 97"/>
                <a:gd name="T8" fmla="*/ 128 w 142"/>
                <a:gd name="T9" fmla="*/ 93 h 97"/>
                <a:gd name="T10" fmla="*/ 142 w 142"/>
                <a:gd name="T11" fmla="*/ 0 h 97"/>
                <a:gd name="T12" fmla="*/ 0 w 14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42" h="97">
                  <a:moveTo>
                    <a:pt x="0" y="0"/>
                  </a:moveTo>
                  <a:cubicBezTo>
                    <a:pt x="14" y="93"/>
                    <a:pt x="14" y="93"/>
                    <a:pt x="14" y="93"/>
                  </a:cubicBezTo>
                  <a:cubicBezTo>
                    <a:pt x="15" y="95"/>
                    <a:pt x="17" y="97"/>
                    <a:pt x="19" y="97"/>
                  </a:cubicBezTo>
                  <a:cubicBezTo>
                    <a:pt x="123" y="97"/>
                    <a:pt x="123" y="97"/>
                    <a:pt x="123" y="97"/>
                  </a:cubicBezTo>
                  <a:cubicBezTo>
                    <a:pt x="125" y="97"/>
                    <a:pt x="127" y="95"/>
                    <a:pt x="128" y="93"/>
                  </a:cubicBezTo>
                  <a:cubicBezTo>
                    <a:pt x="142" y="0"/>
                    <a:pt x="142" y="0"/>
                    <a:pt x="142" y="0"/>
                  </a:cubicBezTo>
                  <a:lnTo>
                    <a:pt x="0" y="0"/>
                  </a:lnTo>
                  <a:close/>
                </a:path>
              </a:pathLst>
            </a:custGeom>
            <a:solidFill>
              <a:srgbClr val="9E5A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8" name="íṩlidé"/>
            <p:cNvSpPr/>
            <p:nvPr/>
          </p:nvSpPr>
          <p:spPr bwMode="auto">
            <a:xfrm>
              <a:off x="11322748" y="2757747"/>
              <a:ext cx="115180" cy="156898"/>
            </a:xfrm>
            <a:custGeom>
              <a:avLst/>
              <a:gdLst>
                <a:gd name="T0" fmla="*/ 0 w 71"/>
                <a:gd name="T1" fmla="*/ 0 h 97"/>
                <a:gd name="T2" fmla="*/ 0 w 71"/>
                <a:gd name="T3" fmla="*/ 97 h 97"/>
                <a:gd name="T4" fmla="*/ 52 w 71"/>
                <a:gd name="T5" fmla="*/ 97 h 97"/>
                <a:gd name="T6" fmla="*/ 57 w 71"/>
                <a:gd name="T7" fmla="*/ 93 h 97"/>
                <a:gd name="T8" fmla="*/ 71 w 71"/>
                <a:gd name="T9" fmla="*/ 0 h 97"/>
                <a:gd name="T10" fmla="*/ 0 w 71"/>
                <a:gd name="T11" fmla="*/ 0 h 97"/>
              </a:gdLst>
              <a:ahLst/>
              <a:cxnLst>
                <a:cxn ang="0">
                  <a:pos x="T0" y="T1"/>
                </a:cxn>
                <a:cxn ang="0">
                  <a:pos x="T2" y="T3"/>
                </a:cxn>
                <a:cxn ang="0">
                  <a:pos x="T4" y="T5"/>
                </a:cxn>
                <a:cxn ang="0">
                  <a:pos x="T6" y="T7"/>
                </a:cxn>
                <a:cxn ang="0">
                  <a:pos x="T8" y="T9"/>
                </a:cxn>
                <a:cxn ang="0">
                  <a:pos x="T10" y="T11"/>
                </a:cxn>
              </a:cxnLst>
              <a:rect l="0" t="0" r="r" b="b"/>
              <a:pathLst>
                <a:path w="71" h="97">
                  <a:moveTo>
                    <a:pt x="0" y="0"/>
                  </a:moveTo>
                  <a:cubicBezTo>
                    <a:pt x="0" y="97"/>
                    <a:pt x="0" y="97"/>
                    <a:pt x="0" y="97"/>
                  </a:cubicBezTo>
                  <a:cubicBezTo>
                    <a:pt x="52" y="97"/>
                    <a:pt x="52" y="97"/>
                    <a:pt x="52" y="97"/>
                  </a:cubicBezTo>
                  <a:cubicBezTo>
                    <a:pt x="54" y="97"/>
                    <a:pt x="56" y="95"/>
                    <a:pt x="57" y="93"/>
                  </a:cubicBezTo>
                  <a:cubicBezTo>
                    <a:pt x="71" y="0"/>
                    <a:pt x="71" y="0"/>
                    <a:pt x="71" y="0"/>
                  </a:cubicBezTo>
                  <a:lnTo>
                    <a:pt x="0" y="0"/>
                  </a:lnTo>
                  <a:close/>
                </a:path>
              </a:pathLst>
            </a:custGeom>
            <a:solidFill>
              <a:srgbClr val="954A3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9" name="íśḻîḋe"/>
            <p:cNvSpPr/>
            <p:nvPr/>
          </p:nvSpPr>
          <p:spPr bwMode="auto">
            <a:xfrm>
              <a:off x="11195778" y="2735074"/>
              <a:ext cx="253032" cy="27208"/>
            </a:xfrm>
            <a:custGeom>
              <a:avLst/>
              <a:gdLst>
                <a:gd name="T0" fmla="*/ 147 w 156"/>
                <a:gd name="T1" fmla="*/ 17 h 17"/>
                <a:gd name="T2" fmla="*/ 9 w 156"/>
                <a:gd name="T3" fmla="*/ 17 h 17"/>
                <a:gd name="T4" fmla="*/ 0 w 156"/>
                <a:gd name="T5" fmla="*/ 8 h 17"/>
                <a:gd name="T6" fmla="*/ 0 w 156"/>
                <a:gd name="T7" fmla="*/ 8 h 17"/>
                <a:gd name="T8" fmla="*/ 9 w 156"/>
                <a:gd name="T9" fmla="*/ 0 h 17"/>
                <a:gd name="T10" fmla="*/ 147 w 156"/>
                <a:gd name="T11" fmla="*/ 0 h 17"/>
                <a:gd name="T12" fmla="*/ 156 w 156"/>
                <a:gd name="T13" fmla="*/ 8 h 17"/>
                <a:gd name="T14" fmla="*/ 156 w 156"/>
                <a:gd name="T15" fmla="*/ 8 h 17"/>
                <a:gd name="T16" fmla="*/ 147 w 156"/>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17">
                  <a:moveTo>
                    <a:pt x="147" y="17"/>
                  </a:moveTo>
                  <a:cubicBezTo>
                    <a:pt x="9" y="17"/>
                    <a:pt x="9" y="17"/>
                    <a:pt x="9" y="17"/>
                  </a:cubicBezTo>
                  <a:cubicBezTo>
                    <a:pt x="4" y="17"/>
                    <a:pt x="0" y="13"/>
                    <a:pt x="0" y="8"/>
                  </a:cubicBezTo>
                  <a:cubicBezTo>
                    <a:pt x="0" y="8"/>
                    <a:pt x="0" y="8"/>
                    <a:pt x="0" y="8"/>
                  </a:cubicBezTo>
                  <a:cubicBezTo>
                    <a:pt x="0" y="4"/>
                    <a:pt x="4" y="0"/>
                    <a:pt x="9" y="0"/>
                  </a:cubicBezTo>
                  <a:cubicBezTo>
                    <a:pt x="147" y="0"/>
                    <a:pt x="147" y="0"/>
                    <a:pt x="147" y="0"/>
                  </a:cubicBezTo>
                  <a:cubicBezTo>
                    <a:pt x="152" y="0"/>
                    <a:pt x="156" y="4"/>
                    <a:pt x="156" y="8"/>
                  </a:cubicBezTo>
                  <a:cubicBezTo>
                    <a:pt x="156" y="8"/>
                    <a:pt x="156" y="8"/>
                    <a:pt x="156" y="8"/>
                  </a:cubicBezTo>
                  <a:cubicBezTo>
                    <a:pt x="156" y="13"/>
                    <a:pt x="152" y="17"/>
                    <a:pt x="147" y="17"/>
                  </a:cubicBezTo>
                  <a:close/>
                </a:path>
              </a:pathLst>
            </a:custGeom>
            <a:solidFill>
              <a:srgbClr val="77392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0" name="íṧḻíḋé"/>
            <p:cNvSpPr/>
            <p:nvPr/>
          </p:nvSpPr>
          <p:spPr bwMode="auto">
            <a:xfrm>
              <a:off x="11368094" y="2735981"/>
              <a:ext cx="45346"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2" y="41"/>
                    <a:pt x="14" y="41"/>
                  </a:cubicBezTo>
                  <a:cubicBezTo>
                    <a:pt x="7"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1" name="ïšlîḍè"/>
            <p:cNvSpPr/>
            <p:nvPr/>
          </p:nvSpPr>
          <p:spPr bwMode="auto">
            <a:xfrm>
              <a:off x="11300074" y="2735981"/>
              <a:ext cx="45346"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1" y="41"/>
                    <a:pt x="14" y="41"/>
                  </a:cubicBezTo>
                  <a:cubicBezTo>
                    <a:pt x="6"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2" name="îṧḻîḓe"/>
            <p:cNvSpPr/>
            <p:nvPr/>
          </p:nvSpPr>
          <p:spPr bwMode="auto">
            <a:xfrm>
              <a:off x="11231148" y="2735981"/>
              <a:ext cx="44440" cy="67112"/>
            </a:xfrm>
            <a:custGeom>
              <a:avLst/>
              <a:gdLst>
                <a:gd name="T0" fmla="*/ 27 w 27"/>
                <a:gd name="T1" fmla="*/ 28 h 41"/>
                <a:gd name="T2" fmla="*/ 14 w 27"/>
                <a:gd name="T3" fmla="*/ 41 h 41"/>
                <a:gd name="T4" fmla="*/ 0 w 27"/>
                <a:gd name="T5" fmla="*/ 28 h 41"/>
                <a:gd name="T6" fmla="*/ 14 w 27"/>
                <a:gd name="T7" fmla="*/ 0 h 41"/>
                <a:gd name="T8" fmla="*/ 27 w 27"/>
                <a:gd name="T9" fmla="*/ 28 h 41"/>
              </a:gdLst>
              <a:ahLst/>
              <a:cxnLst>
                <a:cxn ang="0">
                  <a:pos x="T0" y="T1"/>
                </a:cxn>
                <a:cxn ang="0">
                  <a:pos x="T2" y="T3"/>
                </a:cxn>
                <a:cxn ang="0">
                  <a:pos x="T4" y="T5"/>
                </a:cxn>
                <a:cxn ang="0">
                  <a:pos x="T6" y="T7"/>
                </a:cxn>
                <a:cxn ang="0">
                  <a:pos x="T8" y="T9"/>
                </a:cxn>
              </a:cxnLst>
              <a:rect l="0" t="0" r="r" b="b"/>
              <a:pathLst>
                <a:path w="27" h="41">
                  <a:moveTo>
                    <a:pt x="27" y="28"/>
                  </a:moveTo>
                  <a:cubicBezTo>
                    <a:pt x="27" y="35"/>
                    <a:pt x="21" y="41"/>
                    <a:pt x="14" y="41"/>
                  </a:cubicBezTo>
                  <a:cubicBezTo>
                    <a:pt x="6" y="41"/>
                    <a:pt x="0" y="35"/>
                    <a:pt x="0" y="28"/>
                  </a:cubicBezTo>
                  <a:cubicBezTo>
                    <a:pt x="0" y="20"/>
                    <a:pt x="14" y="0"/>
                    <a:pt x="14" y="0"/>
                  </a:cubicBezTo>
                  <a:cubicBezTo>
                    <a:pt x="14" y="0"/>
                    <a:pt x="27" y="20"/>
                    <a:pt x="27"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3" name="iŝlïḍé"/>
            <p:cNvSpPr/>
            <p:nvPr/>
          </p:nvSpPr>
          <p:spPr bwMode="auto">
            <a:xfrm>
              <a:off x="11322748"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7"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4" name="isḻidê"/>
            <p:cNvSpPr/>
            <p:nvPr/>
          </p:nvSpPr>
          <p:spPr bwMode="auto">
            <a:xfrm>
              <a:off x="11390767"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8"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5" name="iṩļíḋe"/>
            <p:cNvSpPr/>
            <p:nvPr/>
          </p:nvSpPr>
          <p:spPr bwMode="auto">
            <a:xfrm>
              <a:off x="11253822" y="2735981"/>
              <a:ext cx="21766" cy="67112"/>
            </a:xfrm>
            <a:custGeom>
              <a:avLst/>
              <a:gdLst>
                <a:gd name="T0" fmla="*/ 0 w 13"/>
                <a:gd name="T1" fmla="*/ 0 h 41"/>
                <a:gd name="T2" fmla="*/ 0 w 13"/>
                <a:gd name="T3" fmla="*/ 41 h 41"/>
                <a:gd name="T4" fmla="*/ 13 w 13"/>
                <a:gd name="T5" fmla="*/ 28 h 41"/>
                <a:gd name="T6" fmla="*/ 0 w 13"/>
                <a:gd name="T7" fmla="*/ 0 h 41"/>
              </a:gdLst>
              <a:ahLst/>
              <a:cxnLst>
                <a:cxn ang="0">
                  <a:pos x="T0" y="T1"/>
                </a:cxn>
                <a:cxn ang="0">
                  <a:pos x="T2" y="T3"/>
                </a:cxn>
                <a:cxn ang="0">
                  <a:pos x="T4" y="T5"/>
                </a:cxn>
                <a:cxn ang="0">
                  <a:pos x="T6" y="T7"/>
                </a:cxn>
              </a:cxnLst>
              <a:rect l="0" t="0" r="r" b="b"/>
              <a:pathLst>
                <a:path w="13" h="41">
                  <a:moveTo>
                    <a:pt x="0" y="0"/>
                  </a:moveTo>
                  <a:cubicBezTo>
                    <a:pt x="0" y="41"/>
                    <a:pt x="0" y="41"/>
                    <a:pt x="0" y="41"/>
                  </a:cubicBezTo>
                  <a:cubicBezTo>
                    <a:pt x="7" y="41"/>
                    <a:pt x="13" y="35"/>
                    <a:pt x="13" y="28"/>
                  </a:cubicBezTo>
                  <a:cubicBezTo>
                    <a:pt x="13"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6" name="iSlïďè"/>
            <p:cNvSpPr/>
            <p:nvPr/>
          </p:nvSpPr>
          <p:spPr bwMode="auto">
            <a:xfrm>
              <a:off x="11382605" y="2726912"/>
              <a:ext cx="18138"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7" name="iŝḻïḑè"/>
            <p:cNvSpPr/>
            <p:nvPr/>
          </p:nvSpPr>
          <p:spPr bwMode="auto">
            <a:xfrm>
              <a:off x="11312771" y="2726912"/>
              <a:ext cx="19046"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8" name="ïṣľîḍè"/>
            <p:cNvSpPr/>
            <p:nvPr/>
          </p:nvSpPr>
          <p:spPr bwMode="auto">
            <a:xfrm>
              <a:off x="11244752" y="2726912"/>
              <a:ext cx="17232"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9" name="ïṡľiḋe"/>
            <p:cNvSpPr/>
            <p:nvPr/>
          </p:nvSpPr>
          <p:spPr bwMode="auto">
            <a:xfrm>
              <a:off x="11218451" y="2827580"/>
              <a:ext cx="207686" cy="27208"/>
            </a:xfrm>
            <a:custGeom>
              <a:avLst/>
              <a:gdLst>
                <a:gd name="T0" fmla="*/ 226 w 229"/>
                <a:gd name="T1" fmla="*/ 30 h 30"/>
                <a:gd name="T2" fmla="*/ 229 w 229"/>
                <a:gd name="T3" fmla="*/ 0 h 30"/>
                <a:gd name="T4" fmla="*/ 0 w 229"/>
                <a:gd name="T5" fmla="*/ 0 h 30"/>
                <a:gd name="T6" fmla="*/ 4 w 229"/>
                <a:gd name="T7" fmla="*/ 30 h 30"/>
                <a:gd name="T8" fmla="*/ 226 w 229"/>
                <a:gd name="T9" fmla="*/ 30 h 30"/>
              </a:gdLst>
              <a:ahLst/>
              <a:cxnLst>
                <a:cxn ang="0">
                  <a:pos x="T0" y="T1"/>
                </a:cxn>
                <a:cxn ang="0">
                  <a:pos x="T2" y="T3"/>
                </a:cxn>
                <a:cxn ang="0">
                  <a:pos x="T4" y="T5"/>
                </a:cxn>
                <a:cxn ang="0">
                  <a:pos x="T6" y="T7"/>
                </a:cxn>
                <a:cxn ang="0">
                  <a:pos x="T8" y="T9"/>
                </a:cxn>
              </a:cxnLst>
              <a:rect l="0" t="0" r="r" b="b"/>
              <a:pathLst>
                <a:path w="229" h="30">
                  <a:moveTo>
                    <a:pt x="226" y="30"/>
                  </a:moveTo>
                  <a:lnTo>
                    <a:pt x="229" y="0"/>
                  </a:lnTo>
                  <a:lnTo>
                    <a:pt x="0" y="0"/>
                  </a:lnTo>
                  <a:lnTo>
                    <a:pt x="4" y="30"/>
                  </a:lnTo>
                  <a:lnTo>
                    <a:pt x="226" y="30"/>
                  </a:ln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0" name="îŝḷíḍê"/>
            <p:cNvSpPr/>
            <p:nvPr/>
          </p:nvSpPr>
          <p:spPr bwMode="auto">
            <a:xfrm>
              <a:off x="11322748" y="2827580"/>
              <a:ext cx="103389" cy="27208"/>
            </a:xfrm>
            <a:custGeom>
              <a:avLst/>
              <a:gdLst>
                <a:gd name="T0" fmla="*/ 0 w 114"/>
                <a:gd name="T1" fmla="*/ 30 h 30"/>
                <a:gd name="T2" fmla="*/ 111 w 114"/>
                <a:gd name="T3" fmla="*/ 30 h 30"/>
                <a:gd name="T4" fmla="*/ 114 w 114"/>
                <a:gd name="T5" fmla="*/ 0 h 30"/>
                <a:gd name="T6" fmla="*/ 0 w 114"/>
                <a:gd name="T7" fmla="*/ 0 h 30"/>
                <a:gd name="T8" fmla="*/ 0 w 114"/>
                <a:gd name="T9" fmla="*/ 30 h 30"/>
              </a:gdLst>
              <a:ahLst/>
              <a:cxnLst>
                <a:cxn ang="0">
                  <a:pos x="T0" y="T1"/>
                </a:cxn>
                <a:cxn ang="0">
                  <a:pos x="T2" y="T3"/>
                </a:cxn>
                <a:cxn ang="0">
                  <a:pos x="T4" y="T5"/>
                </a:cxn>
                <a:cxn ang="0">
                  <a:pos x="T6" y="T7"/>
                </a:cxn>
                <a:cxn ang="0">
                  <a:pos x="T8" y="T9"/>
                </a:cxn>
              </a:cxnLst>
              <a:rect l="0" t="0" r="r" b="b"/>
              <a:pathLst>
                <a:path w="114" h="30">
                  <a:moveTo>
                    <a:pt x="0" y="30"/>
                  </a:moveTo>
                  <a:lnTo>
                    <a:pt x="111" y="30"/>
                  </a:lnTo>
                  <a:lnTo>
                    <a:pt x="114" y="0"/>
                  </a:lnTo>
                  <a:lnTo>
                    <a:pt x="0" y="0"/>
                  </a:lnTo>
                  <a:lnTo>
                    <a:pt x="0" y="30"/>
                  </a:lnTo>
                  <a:close/>
                </a:path>
              </a:pathLst>
            </a:custGeom>
            <a:solidFill>
              <a:srgbClr val="1C66F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1" name="ïśļîḑê"/>
            <p:cNvSpPr/>
            <p:nvPr/>
          </p:nvSpPr>
          <p:spPr bwMode="auto">
            <a:xfrm>
              <a:off x="11222079" y="2854788"/>
              <a:ext cx="201337" cy="11790"/>
            </a:xfrm>
            <a:custGeom>
              <a:avLst/>
              <a:gdLst>
                <a:gd name="T0" fmla="*/ 222 w 222"/>
                <a:gd name="T1" fmla="*/ 0 h 13"/>
                <a:gd name="T2" fmla="*/ 0 w 222"/>
                <a:gd name="T3" fmla="*/ 0 h 13"/>
                <a:gd name="T4" fmla="*/ 1 w 222"/>
                <a:gd name="T5" fmla="*/ 13 h 13"/>
                <a:gd name="T6" fmla="*/ 220 w 222"/>
                <a:gd name="T7" fmla="*/ 13 h 13"/>
                <a:gd name="T8" fmla="*/ 222 w 222"/>
                <a:gd name="T9" fmla="*/ 0 h 13"/>
              </a:gdLst>
              <a:ahLst/>
              <a:cxnLst>
                <a:cxn ang="0">
                  <a:pos x="T0" y="T1"/>
                </a:cxn>
                <a:cxn ang="0">
                  <a:pos x="T2" y="T3"/>
                </a:cxn>
                <a:cxn ang="0">
                  <a:pos x="T4" y="T5"/>
                </a:cxn>
                <a:cxn ang="0">
                  <a:pos x="T6" y="T7"/>
                </a:cxn>
                <a:cxn ang="0">
                  <a:pos x="T8" y="T9"/>
                </a:cxn>
              </a:cxnLst>
              <a:rect l="0" t="0" r="r" b="b"/>
              <a:pathLst>
                <a:path w="222" h="13">
                  <a:moveTo>
                    <a:pt x="222" y="0"/>
                  </a:moveTo>
                  <a:lnTo>
                    <a:pt x="0" y="0"/>
                  </a:lnTo>
                  <a:lnTo>
                    <a:pt x="1" y="13"/>
                  </a:lnTo>
                  <a:lnTo>
                    <a:pt x="220" y="13"/>
                  </a:lnTo>
                  <a:lnTo>
                    <a:pt x="222" y="0"/>
                  </a:ln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2" name="ïṡḷïḓé"/>
            <p:cNvSpPr/>
            <p:nvPr/>
          </p:nvSpPr>
          <p:spPr bwMode="auto">
            <a:xfrm>
              <a:off x="11322748" y="2854788"/>
              <a:ext cx="100669" cy="11790"/>
            </a:xfrm>
            <a:custGeom>
              <a:avLst/>
              <a:gdLst>
                <a:gd name="T0" fmla="*/ 0 w 111"/>
                <a:gd name="T1" fmla="*/ 13 h 13"/>
                <a:gd name="T2" fmla="*/ 109 w 111"/>
                <a:gd name="T3" fmla="*/ 13 h 13"/>
                <a:gd name="T4" fmla="*/ 111 w 111"/>
                <a:gd name="T5" fmla="*/ 0 h 13"/>
                <a:gd name="T6" fmla="*/ 0 w 111"/>
                <a:gd name="T7" fmla="*/ 0 h 13"/>
                <a:gd name="T8" fmla="*/ 0 w 111"/>
                <a:gd name="T9" fmla="*/ 13 h 13"/>
              </a:gdLst>
              <a:ahLst/>
              <a:cxnLst>
                <a:cxn ang="0">
                  <a:pos x="T0" y="T1"/>
                </a:cxn>
                <a:cxn ang="0">
                  <a:pos x="T2" y="T3"/>
                </a:cxn>
                <a:cxn ang="0">
                  <a:pos x="T4" y="T5"/>
                </a:cxn>
                <a:cxn ang="0">
                  <a:pos x="T6" y="T7"/>
                </a:cxn>
                <a:cxn ang="0">
                  <a:pos x="T8" y="T9"/>
                </a:cxn>
              </a:cxnLst>
              <a:rect l="0" t="0" r="r" b="b"/>
              <a:pathLst>
                <a:path w="111" h="13">
                  <a:moveTo>
                    <a:pt x="0" y="13"/>
                  </a:moveTo>
                  <a:lnTo>
                    <a:pt x="109" y="13"/>
                  </a:lnTo>
                  <a:lnTo>
                    <a:pt x="111" y="0"/>
                  </a:lnTo>
                  <a:lnTo>
                    <a:pt x="0" y="0"/>
                  </a:lnTo>
                  <a:lnTo>
                    <a:pt x="0" y="13"/>
                  </a:ln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3" name="î$ļíḍè"/>
            <p:cNvSpPr/>
            <p:nvPr/>
          </p:nvSpPr>
          <p:spPr bwMode="auto">
            <a:xfrm>
              <a:off x="11164943" y="1761036"/>
              <a:ext cx="314703" cy="736423"/>
            </a:xfrm>
            <a:custGeom>
              <a:avLst/>
              <a:gdLst>
                <a:gd name="T0" fmla="*/ 127 w 194"/>
                <a:gd name="T1" fmla="*/ 3 h 454"/>
                <a:gd name="T2" fmla="*/ 97 w 194"/>
                <a:gd name="T3" fmla="*/ 0 h 454"/>
                <a:gd name="T4" fmla="*/ 67 w 194"/>
                <a:gd name="T5" fmla="*/ 3 h 454"/>
                <a:gd name="T6" fmla="*/ 76 w 194"/>
                <a:gd name="T7" fmla="*/ 454 h 454"/>
                <a:gd name="T8" fmla="*/ 97 w 194"/>
                <a:gd name="T9" fmla="*/ 454 h 454"/>
                <a:gd name="T10" fmla="*/ 97 w 194"/>
                <a:gd name="T11" fmla="*/ 454 h 454"/>
                <a:gd name="T12" fmla="*/ 118 w 194"/>
                <a:gd name="T13" fmla="*/ 454 h 454"/>
                <a:gd name="T14" fmla="*/ 127 w 194"/>
                <a:gd name="T15" fmla="*/ 3 h 4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54">
                  <a:moveTo>
                    <a:pt x="127" y="3"/>
                  </a:moveTo>
                  <a:cubicBezTo>
                    <a:pt x="111" y="0"/>
                    <a:pt x="100" y="0"/>
                    <a:pt x="97" y="0"/>
                  </a:cubicBezTo>
                  <a:cubicBezTo>
                    <a:pt x="94" y="0"/>
                    <a:pt x="83" y="0"/>
                    <a:pt x="67" y="3"/>
                  </a:cubicBezTo>
                  <a:cubicBezTo>
                    <a:pt x="45" y="47"/>
                    <a:pt x="0" y="180"/>
                    <a:pt x="76" y="454"/>
                  </a:cubicBezTo>
                  <a:cubicBezTo>
                    <a:pt x="97" y="454"/>
                    <a:pt x="97" y="454"/>
                    <a:pt x="97" y="454"/>
                  </a:cubicBezTo>
                  <a:cubicBezTo>
                    <a:pt x="97" y="454"/>
                    <a:pt x="97" y="454"/>
                    <a:pt x="97" y="454"/>
                  </a:cubicBezTo>
                  <a:cubicBezTo>
                    <a:pt x="118" y="454"/>
                    <a:pt x="118" y="454"/>
                    <a:pt x="118" y="454"/>
                  </a:cubicBezTo>
                  <a:cubicBezTo>
                    <a:pt x="194" y="180"/>
                    <a:pt x="149" y="47"/>
                    <a:pt x="127" y="3"/>
                  </a:cubicBez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4" name="íṥ1iḍê"/>
            <p:cNvSpPr/>
            <p:nvPr/>
          </p:nvSpPr>
          <p:spPr bwMode="auto">
            <a:xfrm>
              <a:off x="11392581" y="1789151"/>
              <a:ext cx="326493" cy="708309"/>
            </a:xfrm>
            <a:custGeom>
              <a:avLst/>
              <a:gdLst>
                <a:gd name="T0" fmla="*/ 106 w 201"/>
                <a:gd name="T1" fmla="*/ 30 h 437"/>
                <a:gd name="T2" fmla="*/ 50 w 201"/>
                <a:gd name="T3" fmla="*/ 0 h 437"/>
                <a:gd name="T4" fmla="*/ 0 w 201"/>
                <a:gd name="T5" fmla="*/ 437 h 437"/>
                <a:gd name="T6" fmla="*/ 27 w 201"/>
                <a:gd name="T7" fmla="*/ 437 h 437"/>
                <a:gd name="T8" fmla="*/ 106 w 201"/>
                <a:gd name="T9" fmla="*/ 30 h 437"/>
              </a:gdLst>
              <a:ahLst/>
              <a:cxnLst>
                <a:cxn ang="0">
                  <a:pos x="T0" y="T1"/>
                </a:cxn>
                <a:cxn ang="0">
                  <a:pos x="T2" y="T3"/>
                </a:cxn>
                <a:cxn ang="0">
                  <a:pos x="T4" y="T5"/>
                </a:cxn>
                <a:cxn ang="0">
                  <a:pos x="T6" y="T7"/>
                </a:cxn>
                <a:cxn ang="0">
                  <a:pos x="T8" y="T9"/>
                </a:cxn>
              </a:cxnLst>
              <a:rect l="0" t="0" r="r" b="b"/>
              <a:pathLst>
                <a:path w="201" h="437">
                  <a:moveTo>
                    <a:pt x="106" y="30"/>
                  </a:moveTo>
                  <a:cubicBezTo>
                    <a:pt x="88" y="16"/>
                    <a:pt x="69" y="6"/>
                    <a:pt x="50" y="0"/>
                  </a:cubicBezTo>
                  <a:cubicBezTo>
                    <a:pt x="70" y="72"/>
                    <a:pt x="106" y="259"/>
                    <a:pt x="0" y="437"/>
                  </a:cubicBezTo>
                  <a:cubicBezTo>
                    <a:pt x="27" y="437"/>
                    <a:pt x="27" y="437"/>
                    <a:pt x="27" y="437"/>
                  </a:cubicBezTo>
                  <a:cubicBezTo>
                    <a:pt x="27" y="437"/>
                    <a:pt x="201" y="244"/>
                    <a:pt x="106" y="30"/>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5" name="ïšḷide"/>
            <p:cNvSpPr/>
            <p:nvPr/>
          </p:nvSpPr>
          <p:spPr bwMode="auto">
            <a:xfrm>
              <a:off x="10927329" y="1789151"/>
              <a:ext cx="325586" cy="708309"/>
            </a:xfrm>
            <a:custGeom>
              <a:avLst/>
              <a:gdLst>
                <a:gd name="T0" fmla="*/ 95 w 200"/>
                <a:gd name="T1" fmla="*/ 30 h 437"/>
                <a:gd name="T2" fmla="*/ 150 w 200"/>
                <a:gd name="T3" fmla="*/ 0 h 437"/>
                <a:gd name="T4" fmla="*/ 200 w 200"/>
                <a:gd name="T5" fmla="*/ 437 h 437"/>
                <a:gd name="T6" fmla="*/ 173 w 200"/>
                <a:gd name="T7" fmla="*/ 437 h 437"/>
                <a:gd name="T8" fmla="*/ 95 w 200"/>
                <a:gd name="T9" fmla="*/ 30 h 437"/>
              </a:gdLst>
              <a:ahLst/>
              <a:cxnLst>
                <a:cxn ang="0">
                  <a:pos x="T0" y="T1"/>
                </a:cxn>
                <a:cxn ang="0">
                  <a:pos x="T2" y="T3"/>
                </a:cxn>
                <a:cxn ang="0">
                  <a:pos x="T4" y="T5"/>
                </a:cxn>
                <a:cxn ang="0">
                  <a:pos x="T6" y="T7"/>
                </a:cxn>
                <a:cxn ang="0">
                  <a:pos x="T8" y="T9"/>
                </a:cxn>
              </a:cxnLst>
              <a:rect l="0" t="0" r="r" b="b"/>
              <a:pathLst>
                <a:path w="200" h="437">
                  <a:moveTo>
                    <a:pt x="95" y="30"/>
                  </a:moveTo>
                  <a:cubicBezTo>
                    <a:pt x="112" y="16"/>
                    <a:pt x="131" y="6"/>
                    <a:pt x="150" y="0"/>
                  </a:cubicBezTo>
                  <a:cubicBezTo>
                    <a:pt x="130" y="72"/>
                    <a:pt x="94" y="259"/>
                    <a:pt x="200" y="437"/>
                  </a:cubicBezTo>
                  <a:cubicBezTo>
                    <a:pt x="173" y="437"/>
                    <a:pt x="173" y="437"/>
                    <a:pt x="173" y="437"/>
                  </a:cubicBezTo>
                  <a:cubicBezTo>
                    <a:pt x="173" y="437"/>
                    <a:pt x="0" y="244"/>
                    <a:pt x="95" y="30"/>
                  </a:cubicBez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6" name="îšlïde"/>
            <p:cNvSpPr/>
            <p:nvPr/>
          </p:nvSpPr>
          <p:spPr bwMode="auto">
            <a:xfrm>
              <a:off x="11164943" y="2496553"/>
              <a:ext cx="314703" cy="45346"/>
            </a:xfrm>
            <a:custGeom>
              <a:avLst/>
              <a:gdLst>
                <a:gd name="T0" fmla="*/ 0 w 194"/>
                <a:gd name="T1" fmla="*/ 0 h 28"/>
                <a:gd name="T2" fmla="*/ 194 w 194"/>
                <a:gd name="T3" fmla="*/ 0 h 28"/>
                <a:gd name="T4" fmla="*/ 194 w 194"/>
                <a:gd name="T5" fmla="*/ 0 h 28"/>
                <a:gd name="T6" fmla="*/ 194 w 194"/>
                <a:gd name="T7" fmla="*/ 28 h 28"/>
                <a:gd name="T8" fmla="*/ 194 w 194"/>
                <a:gd name="T9" fmla="*/ 28 h 28"/>
                <a:gd name="T10" fmla="*/ 0 w 194"/>
                <a:gd name="T11" fmla="*/ 28 h 28"/>
                <a:gd name="T12" fmla="*/ 0 w 194"/>
                <a:gd name="T13" fmla="*/ 28 h 28"/>
                <a:gd name="T14" fmla="*/ 0 w 194"/>
                <a:gd name="T15" fmla="*/ 0 h 28"/>
                <a:gd name="T16" fmla="*/ 0 w 194"/>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 h="28">
                  <a:moveTo>
                    <a:pt x="0" y="0"/>
                  </a:moveTo>
                  <a:cubicBezTo>
                    <a:pt x="194" y="0"/>
                    <a:pt x="194" y="0"/>
                    <a:pt x="194" y="0"/>
                  </a:cubicBezTo>
                  <a:cubicBezTo>
                    <a:pt x="194" y="0"/>
                    <a:pt x="194" y="0"/>
                    <a:pt x="194" y="0"/>
                  </a:cubicBezTo>
                  <a:cubicBezTo>
                    <a:pt x="194" y="28"/>
                    <a:pt x="194" y="28"/>
                    <a:pt x="194" y="28"/>
                  </a:cubicBezTo>
                  <a:cubicBezTo>
                    <a:pt x="194" y="28"/>
                    <a:pt x="194" y="28"/>
                    <a:pt x="194" y="28"/>
                  </a:cubicBezTo>
                  <a:cubicBezTo>
                    <a:pt x="0" y="28"/>
                    <a:pt x="0" y="28"/>
                    <a:pt x="0" y="28"/>
                  </a:cubicBezTo>
                  <a:cubicBezTo>
                    <a:pt x="0" y="28"/>
                    <a:pt x="0" y="28"/>
                    <a:pt x="0" y="28"/>
                  </a:cubicBezTo>
                  <a:cubicBezTo>
                    <a:pt x="0" y="0"/>
                    <a:pt x="0" y="0"/>
                    <a:pt x="0" y="0"/>
                  </a:cubicBezTo>
                  <a:cubicBezTo>
                    <a:pt x="0" y="0"/>
                    <a:pt x="0" y="0"/>
                    <a:pt x="0" y="0"/>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7" name="ïs1îḓe"/>
            <p:cNvSpPr/>
            <p:nvPr/>
          </p:nvSpPr>
          <p:spPr bwMode="auto">
            <a:xfrm>
              <a:off x="11323654" y="2496553"/>
              <a:ext cx="155991" cy="45346"/>
            </a:xfrm>
            <a:custGeom>
              <a:avLst/>
              <a:gdLst>
                <a:gd name="T0" fmla="*/ 96 w 96"/>
                <a:gd name="T1" fmla="*/ 0 h 28"/>
                <a:gd name="T2" fmla="*/ 0 w 96"/>
                <a:gd name="T3" fmla="*/ 0 h 28"/>
                <a:gd name="T4" fmla="*/ 0 w 96"/>
                <a:gd name="T5" fmla="*/ 28 h 28"/>
                <a:gd name="T6" fmla="*/ 96 w 96"/>
                <a:gd name="T7" fmla="*/ 28 h 28"/>
                <a:gd name="T8" fmla="*/ 96 w 96"/>
                <a:gd name="T9" fmla="*/ 28 h 28"/>
                <a:gd name="T10" fmla="*/ 96 w 96"/>
                <a:gd name="T11" fmla="*/ 0 h 28"/>
                <a:gd name="T12" fmla="*/ 96 w 96"/>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96" h="28">
                  <a:moveTo>
                    <a:pt x="96" y="0"/>
                  </a:moveTo>
                  <a:cubicBezTo>
                    <a:pt x="0" y="0"/>
                    <a:pt x="0" y="0"/>
                    <a:pt x="0" y="0"/>
                  </a:cubicBezTo>
                  <a:cubicBezTo>
                    <a:pt x="0" y="28"/>
                    <a:pt x="0" y="28"/>
                    <a:pt x="0" y="28"/>
                  </a:cubicBezTo>
                  <a:cubicBezTo>
                    <a:pt x="96" y="28"/>
                    <a:pt x="96" y="28"/>
                    <a:pt x="96" y="28"/>
                  </a:cubicBezTo>
                  <a:cubicBezTo>
                    <a:pt x="96" y="28"/>
                    <a:pt x="96" y="28"/>
                    <a:pt x="96" y="28"/>
                  </a:cubicBezTo>
                  <a:cubicBezTo>
                    <a:pt x="96" y="0"/>
                    <a:pt x="96" y="0"/>
                    <a:pt x="96" y="0"/>
                  </a:cubicBezTo>
                  <a:cubicBezTo>
                    <a:pt x="96" y="0"/>
                    <a:pt x="96" y="0"/>
                    <a:pt x="96" y="0"/>
                  </a:cubicBezTo>
                  <a:close/>
                </a:path>
              </a:pathLst>
            </a:custGeom>
            <a:solidFill>
              <a:srgbClr val="1C66F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8" name="îSļîḍe"/>
            <p:cNvSpPr/>
            <p:nvPr/>
          </p:nvSpPr>
          <p:spPr bwMode="auto">
            <a:xfrm>
              <a:off x="11322748" y="1761036"/>
              <a:ext cx="156898" cy="736423"/>
            </a:xfrm>
            <a:custGeom>
              <a:avLst/>
              <a:gdLst>
                <a:gd name="T0" fmla="*/ 30 w 97"/>
                <a:gd name="T1" fmla="*/ 3 h 454"/>
                <a:gd name="T2" fmla="*/ 0 w 97"/>
                <a:gd name="T3" fmla="*/ 0 h 454"/>
                <a:gd name="T4" fmla="*/ 0 w 97"/>
                <a:gd name="T5" fmla="*/ 454 h 454"/>
                <a:gd name="T6" fmla="*/ 0 w 97"/>
                <a:gd name="T7" fmla="*/ 454 h 454"/>
                <a:gd name="T8" fmla="*/ 0 w 97"/>
                <a:gd name="T9" fmla="*/ 454 h 454"/>
                <a:gd name="T10" fmla="*/ 21 w 97"/>
                <a:gd name="T11" fmla="*/ 454 h 454"/>
                <a:gd name="T12" fmla="*/ 30 w 97"/>
                <a:gd name="T13" fmla="*/ 3 h 454"/>
              </a:gdLst>
              <a:ahLst/>
              <a:cxnLst>
                <a:cxn ang="0">
                  <a:pos x="T0" y="T1"/>
                </a:cxn>
                <a:cxn ang="0">
                  <a:pos x="T2" y="T3"/>
                </a:cxn>
                <a:cxn ang="0">
                  <a:pos x="T4" y="T5"/>
                </a:cxn>
                <a:cxn ang="0">
                  <a:pos x="T6" y="T7"/>
                </a:cxn>
                <a:cxn ang="0">
                  <a:pos x="T8" y="T9"/>
                </a:cxn>
                <a:cxn ang="0">
                  <a:pos x="T10" y="T11"/>
                </a:cxn>
                <a:cxn ang="0">
                  <a:pos x="T12" y="T13"/>
                </a:cxn>
              </a:cxnLst>
              <a:rect l="0" t="0" r="r" b="b"/>
              <a:pathLst>
                <a:path w="97" h="454">
                  <a:moveTo>
                    <a:pt x="30" y="3"/>
                  </a:moveTo>
                  <a:cubicBezTo>
                    <a:pt x="14" y="0"/>
                    <a:pt x="3" y="0"/>
                    <a:pt x="0" y="0"/>
                  </a:cubicBezTo>
                  <a:cubicBezTo>
                    <a:pt x="0" y="454"/>
                    <a:pt x="0" y="454"/>
                    <a:pt x="0" y="454"/>
                  </a:cubicBezTo>
                  <a:cubicBezTo>
                    <a:pt x="0" y="454"/>
                    <a:pt x="0" y="454"/>
                    <a:pt x="0" y="454"/>
                  </a:cubicBezTo>
                  <a:cubicBezTo>
                    <a:pt x="0" y="454"/>
                    <a:pt x="0" y="454"/>
                    <a:pt x="0" y="454"/>
                  </a:cubicBezTo>
                  <a:cubicBezTo>
                    <a:pt x="21" y="454"/>
                    <a:pt x="21" y="454"/>
                    <a:pt x="21" y="454"/>
                  </a:cubicBezTo>
                  <a:cubicBezTo>
                    <a:pt x="97" y="180"/>
                    <a:pt x="52" y="47"/>
                    <a:pt x="30" y="3"/>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grpSp>
      <p:sp>
        <p:nvSpPr>
          <p:cNvPr id="32" name="îṣľîḍê"/>
          <p:cNvSpPr/>
          <p:nvPr/>
        </p:nvSpPr>
        <p:spPr bwMode="auto">
          <a:xfrm>
            <a:off x="10596227" y="164821"/>
            <a:ext cx="377967" cy="225161"/>
          </a:xfrm>
          <a:custGeom>
            <a:avLst/>
            <a:gdLst>
              <a:gd name="T0" fmla="*/ 203 w 249"/>
              <a:gd name="T1" fmla="*/ 50 h 142"/>
              <a:gd name="T2" fmla="*/ 180 w 249"/>
              <a:gd name="T3" fmla="*/ 50 h 142"/>
              <a:gd name="T4" fmla="*/ 124 w 249"/>
              <a:gd name="T5" fmla="*/ 0 h 142"/>
              <a:gd name="T6" fmla="*/ 69 w 249"/>
              <a:gd name="T7" fmla="*/ 50 h 142"/>
              <a:gd name="T8" fmla="*/ 46 w 249"/>
              <a:gd name="T9" fmla="*/ 50 h 142"/>
              <a:gd name="T10" fmla="*/ 0 w 249"/>
              <a:gd name="T11" fmla="*/ 96 h 142"/>
              <a:gd name="T12" fmla="*/ 46 w 249"/>
              <a:gd name="T13" fmla="*/ 142 h 142"/>
              <a:gd name="T14" fmla="*/ 203 w 249"/>
              <a:gd name="T15" fmla="*/ 142 h 142"/>
              <a:gd name="T16" fmla="*/ 249 w 249"/>
              <a:gd name="T17" fmla="*/ 96 h 142"/>
              <a:gd name="T18" fmla="*/ 203 w 249"/>
              <a:gd name="T19" fmla="*/ 5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142">
                <a:moveTo>
                  <a:pt x="203" y="50"/>
                </a:moveTo>
                <a:cubicBezTo>
                  <a:pt x="180" y="50"/>
                  <a:pt x="180" y="50"/>
                  <a:pt x="180" y="50"/>
                </a:cubicBezTo>
                <a:cubicBezTo>
                  <a:pt x="177" y="22"/>
                  <a:pt x="153" y="0"/>
                  <a:pt x="124" y="0"/>
                </a:cubicBezTo>
                <a:cubicBezTo>
                  <a:pt x="95" y="0"/>
                  <a:pt x="72" y="22"/>
                  <a:pt x="69" y="50"/>
                </a:cubicBezTo>
                <a:cubicBezTo>
                  <a:pt x="46" y="50"/>
                  <a:pt x="46" y="50"/>
                  <a:pt x="46" y="50"/>
                </a:cubicBezTo>
                <a:cubicBezTo>
                  <a:pt x="21" y="50"/>
                  <a:pt x="0" y="71"/>
                  <a:pt x="0" y="96"/>
                </a:cubicBezTo>
                <a:cubicBezTo>
                  <a:pt x="0" y="121"/>
                  <a:pt x="21" y="142"/>
                  <a:pt x="46" y="142"/>
                </a:cubicBezTo>
                <a:cubicBezTo>
                  <a:pt x="203" y="142"/>
                  <a:pt x="203" y="142"/>
                  <a:pt x="203" y="142"/>
                </a:cubicBezTo>
                <a:cubicBezTo>
                  <a:pt x="228" y="142"/>
                  <a:pt x="249" y="121"/>
                  <a:pt x="249" y="96"/>
                </a:cubicBezTo>
                <a:cubicBezTo>
                  <a:pt x="249" y="71"/>
                  <a:pt x="228" y="50"/>
                  <a:pt x="203" y="5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33" name="íṩľíḋê"/>
          <p:cNvSpPr/>
          <p:nvPr/>
        </p:nvSpPr>
        <p:spPr bwMode="auto">
          <a:xfrm>
            <a:off x="672975" y="609274"/>
            <a:ext cx="635000" cy="284928"/>
          </a:xfrm>
          <a:custGeom>
            <a:avLst/>
            <a:gdLst>
              <a:gd name="T0" fmla="*/ 311 w 366"/>
              <a:gd name="T1" fmla="*/ 75 h 199"/>
              <a:gd name="T2" fmla="*/ 290 w 366"/>
              <a:gd name="T3" fmla="*/ 24 h 199"/>
              <a:gd name="T4" fmla="*/ 242 w 366"/>
              <a:gd name="T5" fmla="*/ 50 h 199"/>
              <a:gd name="T6" fmla="*/ 196 w 366"/>
              <a:gd name="T7" fmla="*/ 1 h 199"/>
              <a:gd name="T8" fmla="*/ 145 w 366"/>
              <a:gd name="T9" fmla="*/ 44 h 199"/>
              <a:gd name="T10" fmla="*/ 90 w 366"/>
              <a:gd name="T11" fmla="*/ 12 h 199"/>
              <a:gd name="T12" fmla="*/ 33 w 366"/>
              <a:gd name="T13" fmla="*/ 29 h 199"/>
              <a:gd name="T14" fmla="*/ 51 w 366"/>
              <a:gd name="T15" fmla="*/ 79 h 199"/>
              <a:gd name="T16" fmla="*/ 13 w 366"/>
              <a:gd name="T17" fmla="*/ 140 h 199"/>
              <a:gd name="T18" fmla="*/ 85 w 366"/>
              <a:gd name="T19" fmla="*/ 145 h 199"/>
              <a:gd name="T20" fmla="*/ 143 w 366"/>
              <a:gd name="T21" fmla="*/ 199 h 199"/>
              <a:gd name="T22" fmla="*/ 203 w 366"/>
              <a:gd name="T23" fmla="*/ 148 h 199"/>
              <a:gd name="T24" fmla="*/ 247 w 366"/>
              <a:gd name="T25" fmla="*/ 178 h 199"/>
              <a:gd name="T26" fmla="*/ 299 w 366"/>
              <a:gd name="T27" fmla="*/ 177 h 199"/>
              <a:gd name="T28" fmla="*/ 316 w 366"/>
              <a:gd name="T29" fmla="*/ 132 h 199"/>
              <a:gd name="T30" fmla="*/ 352 w 366"/>
              <a:gd name="T31" fmla="*/ 118 h 199"/>
              <a:gd name="T32" fmla="*/ 359 w 366"/>
              <a:gd name="T33" fmla="*/ 82 h 199"/>
              <a:gd name="T34" fmla="*/ 311 w 366"/>
              <a:gd name="T35" fmla="*/ 75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199">
                <a:moveTo>
                  <a:pt x="311" y="75"/>
                </a:moveTo>
                <a:cubicBezTo>
                  <a:pt x="320" y="57"/>
                  <a:pt x="310" y="31"/>
                  <a:pt x="290" y="24"/>
                </a:cubicBezTo>
                <a:cubicBezTo>
                  <a:pt x="271" y="17"/>
                  <a:pt x="247" y="30"/>
                  <a:pt x="242" y="50"/>
                </a:cubicBezTo>
                <a:cubicBezTo>
                  <a:pt x="242" y="26"/>
                  <a:pt x="221" y="3"/>
                  <a:pt x="196" y="1"/>
                </a:cubicBezTo>
                <a:cubicBezTo>
                  <a:pt x="172" y="0"/>
                  <a:pt x="148" y="19"/>
                  <a:pt x="145" y="44"/>
                </a:cubicBezTo>
                <a:cubicBezTo>
                  <a:pt x="128" y="31"/>
                  <a:pt x="111" y="17"/>
                  <a:pt x="90" y="12"/>
                </a:cubicBezTo>
                <a:cubicBezTo>
                  <a:pt x="70" y="7"/>
                  <a:pt x="45" y="12"/>
                  <a:pt x="33" y="29"/>
                </a:cubicBezTo>
                <a:cubicBezTo>
                  <a:pt x="21" y="46"/>
                  <a:pt x="30" y="76"/>
                  <a:pt x="51" y="79"/>
                </a:cubicBezTo>
                <a:cubicBezTo>
                  <a:pt x="22" y="78"/>
                  <a:pt x="0" y="114"/>
                  <a:pt x="13" y="140"/>
                </a:cubicBezTo>
                <a:cubicBezTo>
                  <a:pt x="26" y="166"/>
                  <a:pt x="68" y="169"/>
                  <a:pt x="85" y="145"/>
                </a:cubicBezTo>
                <a:cubicBezTo>
                  <a:pt x="87" y="174"/>
                  <a:pt x="114" y="198"/>
                  <a:pt x="143" y="199"/>
                </a:cubicBezTo>
                <a:cubicBezTo>
                  <a:pt x="172" y="199"/>
                  <a:pt x="199" y="176"/>
                  <a:pt x="203" y="148"/>
                </a:cubicBezTo>
                <a:cubicBezTo>
                  <a:pt x="217" y="159"/>
                  <a:pt x="231" y="171"/>
                  <a:pt x="247" y="178"/>
                </a:cubicBezTo>
                <a:cubicBezTo>
                  <a:pt x="264" y="185"/>
                  <a:pt x="284" y="186"/>
                  <a:pt x="299" y="177"/>
                </a:cubicBezTo>
                <a:cubicBezTo>
                  <a:pt x="315" y="169"/>
                  <a:pt x="324" y="148"/>
                  <a:pt x="316" y="132"/>
                </a:cubicBezTo>
                <a:cubicBezTo>
                  <a:pt x="329" y="130"/>
                  <a:pt x="343" y="127"/>
                  <a:pt x="352" y="118"/>
                </a:cubicBezTo>
                <a:cubicBezTo>
                  <a:pt x="362" y="109"/>
                  <a:pt x="366" y="93"/>
                  <a:pt x="359" y="82"/>
                </a:cubicBezTo>
                <a:cubicBezTo>
                  <a:pt x="352" y="71"/>
                  <a:pt x="334" y="62"/>
                  <a:pt x="311" y="75"/>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4" name="íşļîďe"/>
          <p:cNvSpPr/>
          <p:nvPr/>
        </p:nvSpPr>
        <p:spPr bwMode="auto">
          <a:xfrm>
            <a:off x="10974194" y="433706"/>
            <a:ext cx="838728" cy="321470"/>
          </a:xfrm>
          <a:custGeom>
            <a:avLst/>
            <a:gdLst>
              <a:gd name="T0" fmla="*/ 445 w 472"/>
              <a:gd name="T1" fmla="*/ 142 h 181"/>
              <a:gd name="T2" fmla="*/ 442 w 472"/>
              <a:gd name="T3" fmla="*/ 142 h 181"/>
              <a:gd name="T4" fmla="*/ 442 w 472"/>
              <a:gd name="T5" fmla="*/ 138 h 181"/>
              <a:gd name="T6" fmla="*/ 418 w 472"/>
              <a:gd name="T7" fmla="*/ 114 h 181"/>
              <a:gd name="T8" fmla="*/ 401 w 472"/>
              <a:gd name="T9" fmla="*/ 120 h 181"/>
              <a:gd name="T10" fmla="*/ 380 w 472"/>
              <a:gd name="T11" fmla="*/ 110 h 181"/>
              <a:gd name="T12" fmla="*/ 360 w 472"/>
              <a:gd name="T13" fmla="*/ 120 h 181"/>
              <a:gd name="T14" fmla="*/ 349 w 472"/>
              <a:gd name="T15" fmla="*/ 115 h 181"/>
              <a:gd name="T16" fmla="*/ 348 w 472"/>
              <a:gd name="T17" fmla="*/ 115 h 181"/>
              <a:gd name="T18" fmla="*/ 348 w 472"/>
              <a:gd name="T19" fmla="*/ 112 h 181"/>
              <a:gd name="T20" fmla="*/ 324 w 472"/>
              <a:gd name="T21" fmla="*/ 88 h 181"/>
              <a:gd name="T22" fmla="*/ 308 w 472"/>
              <a:gd name="T23" fmla="*/ 93 h 181"/>
              <a:gd name="T24" fmla="*/ 288 w 472"/>
              <a:gd name="T25" fmla="*/ 77 h 181"/>
              <a:gd name="T26" fmla="*/ 279 w 472"/>
              <a:gd name="T27" fmla="*/ 79 h 181"/>
              <a:gd name="T28" fmla="*/ 279 w 472"/>
              <a:gd name="T29" fmla="*/ 75 h 181"/>
              <a:gd name="T30" fmla="*/ 240 w 472"/>
              <a:gd name="T31" fmla="*/ 36 h 181"/>
              <a:gd name="T32" fmla="*/ 223 w 472"/>
              <a:gd name="T33" fmla="*/ 40 h 181"/>
              <a:gd name="T34" fmla="*/ 178 w 472"/>
              <a:gd name="T35" fmla="*/ 0 h 181"/>
              <a:gd name="T36" fmla="*/ 132 w 472"/>
              <a:gd name="T37" fmla="*/ 45 h 181"/>
              <a:gd name="T38" fmla="*/ 129 w 472"/>
              <a:gd name="T39" fmla="*/ 44 h 181"/>
              <a:gd name="T40" fmla="*/ 94 w 472"/>
              <a:gd name="T41" fmla="*/ 69 h 181"/>
              <a:gd name="T42" fmla="*/ 69 w 472"/>
              <a:gd name="T43" fmla="*/ 95 h 181"/>
              <a:gd name="T44" fmla="*/ 70 w 472"/>
              <a:gd name="T45" fmla="*/ 103 h 181"/>
              <a:gd name="T46" fmla="*/ 61 w 472"/>
              <a:gd name="T47" fmla="*/ 101 h 181"/>
              <a:gd name="T48" fmla="*/ 30 w 472"/>
              <a:gd name="T49" fmla="*/ 131 h 181"/>
              <a:gd name="T50" fmla="*/ 32 w 472"/>
              <a:gd name="T51" fmla="*/ 142 h 181"/>
              <a:gd name="T52" fmla="*/ 27 w 472"/>
              <a:gd name="T53" fmla="*/ 142 h 181"/>
              <a:gd name="T54" fmla="*/ 0 w 472"/>
              <a:gd name="T55" fmla="*/ 162 h 181"/>
              <a:gd name="T56" fmla="*/ 22 w 472"/>
              <a:gd name="T57" fmla="*/ 181 h 181"/>
              <a:gd name="T58" fmla="*/ 22 w 472"/>
              <a:gd name="T59" fmla="*/ 181 h 181"/>
              <a:gd name="T60" fmla="*/ 445 w 472"/>
              <a:gd name="T61" fmla="*/ 181 h 181"/>
              <a:gd name="T62" fmla="*/ 472 w 472"/>
              <a:gd name="T63" fmla="*/ 162 h 181"/>
              <a:gd name="T64" fmla="*/ 445 w 472"/>
              <a:gd name="T65" fmla="*/ 14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2" h="181">
                <a:moveTo>
                  <a:pt x="445" y="142"/>
                </a:moveTo>
                <a:cubicBezTo>
                  <a:pt x="444" y="142"/>
                  <a:pt x="443" y="142"/>
                  <a:pt x="442" y="142"/>
                </a:cubicBezTo>
                <a:cubicBezTo>
                  <a:pt x="442" y="140"/>
                  <a:pt x="442" y="139"/>
                  <a:pt x="442" y="138"/>
                </a:cubicBezTo>
                <a:cubicBezTo>
                  <a:pt x="442" y="124"/>
                  <a:pt x="432" y="114"/>
                  <a:pt x="418" y="114"/>
                </a:cubicBezTo>
                <a:cubicBezTo>
                  <a:pt x="412" y="114"/>
                  <a:pt x="406" y="116"/>
                  <a:pt x="401" y="120"/>
                </a:cubicBezTo>
                <a:cubicBezTo>
                  <a:pt x="397" y="114"/>
                  <a:pt x="389" y="110"/>
                  <a:pt x="380" y="110"/>
                </a:cubicBezTo>
                <a:cubicBezTo>
                  <a:pt x="372" y="110"/>
                  <a:pt x="364" y="114"/>
                  <a:pt x="360" y="120"/>
                </a:cubicBezTo>
                <a:cubicBezTo>
                  <a:pt x="357" y="117"/>
                  <a:pt x="353" y="115"/>
                  <a:pt x="349" y="115"/>
                </a:cubicBezTo>
                <a:cubicBezTo>
                  <a:pt x="348" y="115"/>
                  <a:pt x="348" y="115"/>
                  <a:pt x="348" y="115"/>
                </a:cubicBezTo>
                <a:cubicBezTo>
                  <a:pt x="348" y="114"/>
                  <a:pt x="348" y="113"/>
                  <a:pt x="348" y="112"/>
                </a:cubicBezTo>
                <a:cubicBezTo>
                  <a:pt x="348" y="99"/>
                  <a:pt x="337" y="88"/>
                  <a:pt x="324" y="88"/>
                </a:cubicBezTo>
                <a:cubicBezTo>
                  <a:pt x="318" y="88"/>
                  <a:pt x="313" y="90"/>
                  <a:pt x="308" y="93"/>
                </a:cubicBezTo>
                <a:cubicBezTo>
                  <a:pt x="306" y="84"/>
                  <a:pt x="298" y="77"/>
                  <a:pt x="288" y="77"/>
                </a:cubicBezTo>
                <a:cubicBezTo>
                  <a:pt x="285" y="77"/>
                  <a:pt x="282" y="78"/>
                  <a:pt x="279" y="79"/>
                </a:cubicBezTo>
                <a:cubicBezTo>
                  <a:pt x="279" y="78"/>
                  <a:pt x="279" y="77"/>
                  <a:pt x="279" y="75"/>
                </a:cubicBezTo>
                <a:cubicBezTo>
                  <a:pt x="279" y="54"/>
                  <a:pt x="262" y="36"/>
                  <a:pt x="240" y="36"/>
                </a:cubicBezTo>
                <a:cubicBezTo>
                  <a:pt x="234" y="36"/>
                  <a:pt x="228" y="38"/>
                  <a:pt x="223" y="40"/>
                </a:cubicBezTo>
                <a:cubicBezTo>
                  <a:pt x="221" y="18"/>
                  <a:pt x="201" y="0"/>
                  <a:pt x="178" y="0"/>
                </a:cubicBezTo>
                <a:cubicBezTo>
                  <a:pt x="153" y="0"/>
                  <a:pt x="132" y="20"/>
                  <a:pt x="132" y="45"/>
                </a:cubicBezTo>
                <a:cubicBezTo>
                  <a:pt x="131" y="45"/>
                  <a:pt x="130" y="44"/>
                  <a:pt x="129" y="44"/>
                </a:cubicBezTo>
                <a:cubicBezTo>
                  <a:pt x="113" y="44"/>
                  <a:pt x="99" y="54"/>
                  <a:pt x="94" y="69"/>
                </a:cubicBezTo>
                <a:cubicBezTo>
                  <a:pt x="80" y="69"/>
                  <a:pt x="69" y="81"/>
                  <a:pt x="69" y="95"/>
                </a:cubicBezTo>
                <a:cubicBezTo>
                  <a:pt x="69" y="98"/>
                  <a:pt x="69" y="100"/>
                  <a:pt x="70" y="103"/>
                </a:cubicBezTo>
                <a:cubicBezTo>
                  <a:pt x="67" y="102"/>
                  <a:pt x="64" y="101"/>
                  <a:pt x="61" y="101"/>
                </a:cubicBezTo>
                <a:cubicBezTo>
                  <a:pt x="44" y="101"/>
                  <a:pt x="30" y="115"/>
                  <a:pt x="30" y="131"/>
                </a:cubicBezTo>
                <a:cubicBezTo>
                  <a:pt x="30" y="135"/>
                  <a:pt x="31" y="139"/>
                  <a:pt x="32" y="142"/>
                </a:cubicBezTo>
                <a:cubicBezTo>
                  <a:pt x="31" y="142"/>
                  <a:pt x="29" y="142"/>
                  <a:pt x="27" y="142"/>
                </a:cubicBezTo>
                <a:cubicBezTo>
                  <a:pt x="12" y="142"/>
                  <a:pt x="0" y="151"/>
                  <a:pt x="0" y="162"/>
                </a:cubicBezTo>
                <a:cubicBezTo>
                  <a:pt x="0" y="171"/>
                  <a:pt x="10" y="179"/>
                  <a:pt x="22" y="181"/>
                </a:cubicBezTo>
                <a:cubicBezTo>
                  <a:pt x="22" y="181"/>
                  <a:pt x="22" y="181"/>
                  <a:pt x="22" y="181"/>
                </a:cubicBezTo>
                <a:cubicBezTo>
                  <a:pt x="445" y="181"/>
                  <a:pt x="445" y="181"/>
                  <a:pt x="445" y="181"/>
                </a:cubicBezTo>
                <a:cubicBezTo>
                  <a:pt x="460" y="181"/>
                  <a:pt x="472" y="172"/>
                  <a:pt x="472" y="162"/>
                </a:cubicBezTo>
                <a:cubicBezTo>
                  <a:pt x="472" y="151"/>
                  <a:pt x="460" y="142"/>
                  <a:pt x="445" y="142"/>
                </a:cubicBezTo>
                <a:close/>
              </a:path>
            </a:pathLst>
          </a:custGeom>
          <a:solidFill>
            <a:schemeClr val="bg1"/>
          </a:solidFill>
          <a:ln>
            <a:noFill/>
          </a:ln>
        </p:spPr>
        <p:txBody>
          <a:bodyPr anchor="ctr"/>
          <a:lstStyle/>
          <a:p>
            <a:pPr algn="ctr"/>
            <a:endParaRPr/>
          </a:p>
        </p:txBody>
      </p:sp>
      <p:sp>
        <p:nvSpPr>
          <p:cNvPr id="29" name="Text Box 28"/>
          <p:cNvSpPr txBox="1"/>
          <p:nvPr/>
        </p:nvSpPr>
        <p:spPr>
          <a:xfrm>
            <a:off x="1574111" y="684266"/>
            <a:ext cx="9884855" cy="1323439"/>
          </a:xfrm>
          <a:prstGeom prst="rect">
            <a:avLst/>
          </a:prstGeom>
          <a:noFill/>
          <a:ln w="9525">
            <a:noFill/>
          </a:ln>
        </p:spPr>
        <p:txBody>
          <a:bodyPr wrap="square">
            <a:spAutoFit/>
            <a:scene3d>
              <a:camera prst="orthographicFront"/>
              <a:lightRig rig="threePt" dir="t"/>
            </a:scene3d>
          </a:bodyPr>
          <a:lstStyle/>
          <a:p>
            <a:pPr indent="0" algn="ctr"/>
            <a:r>
              <a:rPr lang="en-US" sz="4000" b="1">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Chúng ta cần có thái độ</a:t>
            </a:r>
            <a:r>
              <a:rPr lang="vi-VN" altLang="en-US" sz="4000" b="1">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như thế nào</a:t>
            </a:r>
            <a:r>
              <a:rPr lang="en-US" sz="4000" b="1">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p>
          <a:p>
            <a:pPr indent="0" algn="ctr"/>
            <a:r>
              <a:rPr lang="en-US" sz="4000" b="1">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khi đi tham quan du lịch ở các khu rừng ?</a:t>
            </a:r>
            <a:endParaRPr lang="en-US" altLang="en-US" sz="4000" b="1">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30" name="Text Box 29"/>
          <p:cNvSpPr txBox="1"/>
          <p:nvPr/>
        </p:nvSpPr>
        <p:spPr>
          <a:xfrm>
            <a:off x="2009140" y="2273935"/>
            <a:ext cx="8898255" cy="2553335"/>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scene3d>
              <a:camera prst="orthographicFront"/>
              <a:lightRig rig="threePt" dir="t"/>
            </a:scene3d>
          </a:bodyPr>
          <a:lstStyle/>
          <a:p>
            <a:pPr indent="0" algn="l"/>
            <a:r>
              <a:rPr lang="vi-VN" altLang="en-US" sz="3200" b="0"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0"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Biết</a:t>
            </a:r>
            <a:r>
              <a:rPr lang="en-US" sz="3200" b="0"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0"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yêu</a:t>
            </a:r>
            <a:r>
              <a:rPr lang="en-US" sz="3200" b="0"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0"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quý</a:t>
            </a:r>
            <a:r>
              <a:rPr lang="en-US" sz="3200" b="0"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0"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giữ</a:t>
            </a:r>
            <a:r>
              <a:rPr lang="en-US" sz="3200" b="0"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0"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gìn</a:t>
            </a:r>
            <a:r>
              <a:rPr lang="en-US" sz="3200" b="0"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0"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và</a:t>
            </a:r>
            <a:r>
              <a:rPr lang="en-US" sz="3200" b="0"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0"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trân</a:t>
            </a:r>
            <a:r>
              <a:rPr lang="en-US" sz="3200" b="0"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0"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trọng</a:t>
            </a:r>
            <a:r>
              <a:rPr lang="en-US" sz="3200" b="0"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0"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vẻ</a:t>
            </a:r>
            <a:r>
              <a:rPr lang="en-US" sz="3200" b="0"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0"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đẹp</a:t>
            </a:r>
            <a:r>
              <a:rPr lang="en-US" sz="3200" b="0"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0"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thiên</a:t>
            </a:r>
            <a:r>
              <a:rPr lang="en-US" sz="3200" b="0"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0"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nhiên</a:t>
            </a:r>
            <a:r>
              <a:rPr lang="en-US" sz="3200" b="0"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0"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rừng</a:t>
            </a:r>
            <a:r>
              <a:rPr lang="en-US" sz="3200" b="0"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0"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núi</a:t>
            </a:r>
            <a:r>
              <a:rPr lang="vi-VN" altLang="en-US" sz="3200" b="0"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t</a:t>
            </a:r>
            <a:r>
              <a:rPr lang="en-US" sz="3200"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rồng</a:t>
            </a:r>
            <a:r>
              <a:rPr lang="en-US" sz="3200"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 </a:t>
            </a:r>
            <a:r>
              <a:rPr lang="en-US" sz="3200"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cây</a:t>
            </a:r>
            <a:r>
              <a:rPr lang="en-US" sz="3200"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 </a:t>
            </a:r>
            <a:r>
              <a:rPr lang="en-US" sz="3200"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gây</a:t>
            </a:r>
            <a:r>
              <a:rPr lang="en-US" sz="3200"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 </a:t>
            </a:r>
            <a:r>
              <a:rPr lang="en-US" sz="3200"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rừng</a:t>
            </a:r>
            <a:r>
              <a:rPr lang="vi-VN" altLang="en-US" sz="3200"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a:t>
            </a:r>
            <a:endParaRPr lang="en-US" sz="3200" b="0"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indent="0" algn="l"/>
            <a:r>
              <a:rPr lang="vi-VN" altLang="en-US" sz="3200" b="0"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T</a:t>
            </a:r>
            <a:r>
              <a:rPr lang="en-US" sz="3200" b="0"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ự </a:t>
            </a:r>
            <a:r>
              <a:rPr lang="en-US" sz="3200" b="0"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giác</a:t>
            </a:r>
            <a:r>
              <a:rPr lang="en-US" sz="3200" b="0"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0"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thực</a:t>
            </a:r>
            <a:r>
              <a:rPr lang="en-US" sz="3200" b="0"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0"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hiện</a:t>
            </a:r>
            <a:r>
              <a:rPr lang="en-US" sz="3200" b="0"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0"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những</a:t>
            </a:r>
            <a:r>
              <a:rPr lang="en-US" sz="3200" b="0"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0"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quy</a:t>
            </a:r>
            <a:r>
              <a:rPr lang="en-US" sz="3200" b="0"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0"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định</a:t>
            </a:r>
            <a:r>
              <a:rPr lang="en-US" sz="3200" b="0"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0"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về</a:t>
            </a:r>
            <a:r>
              <a:rPr lang="en-US" sz="3200" b="0"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0"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vệ</a:t>
            </a:r>
            <a:r>
              <a:rPr lang="en-US" sz="3200" b="0"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0"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sinh</a:t>
            </a:r>
            <a:r>
              <a:rPr lang="en-US" sz="3200" b="0"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0"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môi</a:t>
            </a:r>
            <a:r>
              <a:rPr lang="en-US" sz="3200" b="0"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0"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trường</a:t>
            </a:r>
            <a:r>
              <a:rPr lang="en-US" sz="3200" b="0"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0"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không</a:t>
            </a:r>
            <a:r>
              <a:rPr lang="en-US" sz="3200" b="0"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0"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xả</a:t>
            </a:r>
            <a:r>
              <a:rPr lang="en-US" sz="3200" b="0"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0"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rác</a:t>
            </a:r>
            <a:r>
              <a:rPr lang="en-US" sz="3200" b="0"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0"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không</a:t>
            </a:r>
            <a:r>
              <a:rPr lang="en-US" sz="3200" b="0"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0"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ngắt</a:t>
            </a:r>
            <a:r>
              <a:rPr lang="en-US" sz="3200" b="0"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0"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hoa</a:t>
            </a:r>
            <a:r>
              <a:rPr lang="en-US" sz="3200" b="0"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0"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bẻ</a:t>
            </a:r>
            <a:r>
              <a:rPr lang="en-US" sz="3200" b="0"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0"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cành</a:t>
            </a:r>
            <a:r>
              <a:rPr lang="vi-VN" altLang="en-US" sz="3200" b="0"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endParaRPr lang="en-US" sz="3200" b="0"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indent="0" algn="l"/>
            <a:r>
              <a:rPr lang="vi-VN" altLang="en-US" sz="3200" b="0"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T</a:t>
            </a:r>
            <a:r>
              <a:rPr lang="en-US" sz="3200" b="0"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uyên</a:t>
            </a:r>
            <a:r>
              <a:rPr lang="en-US" sz="3200" b="0"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0"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truyền</a:t>
            </a:r>
            <a:r>
              <a:rPr lang="en-US" sz="3200" b="0"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vi-VN" altLang="en-US" sz="3200" b="0"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vận động </a:t>
            </a:r>
            <a:r>
              <a:rPr lang="en-US" sz="3200" b="0"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mọi</a:t>
            </a:r>
            <a:r>
              <a:rPr lang="en-US" sz="3200" b="0"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0"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người</a:t>
            </a:r>
            <a:r>
              <a:rPr lang="en-US" sz="3200" b="0"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0"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cùng</a:t>
            </a:r>
            <a:r>
              <a:rPr lang="en-US" sz="3200" b="0"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0"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thực</a:t>
            </a:r>
            <a:r>
              <a:rPr lang="en-US" sz="3200" b="0"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0"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hiện</a:t>
            </a:r>
            <a:r>
              <a:rPr lang="en-US" sz="3200" b="0"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endParaRPr lang="en-US" altLang="en-US" sz="3200" b="0"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fill="hold"/>
                                        <p:tgtEl>
                                          <p:spTgt spid="33"/>
                                        </p:tgtEl>
                                        <p:attrNameLst>
                                          <p:attrName>ppt_x</p:attrName>
                                        </p:attrNameLst>
                                      </p:cBhvr>
                                      <p:tavLst>
                                        <p:tav tm="0">
                                          <p:val>
                                            <p:strVal val="#ppt_x"/>
                                          </p:val>
                                        </p:tav>
                                        <p:tav tm="100000">
                                          <p:val>
                                            <p:strVal val="#ppt_x"/>
                                          </p:val>
                                        </p:tav>
                                      </p:tavLst>
                                    </p:anim>
                                    <p:anim calcmode="lin" valueType="num">
                                      <p:cBhvr additive="base">
                                        <p:cTn id="12" dur="500" fill="hold"/>
                                        <p:tgtEl>
                                          <p:spTgt spid="33"/>
                                        </p:tgtEl>
                                        <p:attrNameLst>
                                          <p:attrName>ppt_y</p:attrName>
                                        </p:attrNameLst>
                                      </p:cBhvr>
                                      <p:tavLst>
                                        <p:tav tm="0">
                                          <p:val>
                                            <p:strVal val="1+#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500" fill="hold"/>
                                        <p:tgtEl>
                                          <p:spTgt spid="32"/>
                                        </p:tgtEl>
                                        <p:attrNameLst>
                                          <p:attrName>ppt_x</p:attrName>
                                        </p:attrNameLst>
                                      </p:cBhvr>
                                      <p:tavLst>
                                        <p:tav tm="0">
                                          <p:val>
                                            <p:strVal val="1+#ppt_w/2"/>
                                          </p:val>
                                        </p:tav>
                                        <p:tav tm="100000">
                                          <p:val>
                                            <p:strVal val="#ppt_x"/>
                                          </p:val>
                                        </p:tav>
                                      </p:tavLst>
                                    </p:anim>
                                    <p:anim calcmode="lin" valueType="num">
                                      <p:cBhvr additive="base">
                                        <p:cTn id="16" dur="500" fill="hold"/>
                                        <p:tgtEl>
                                          <p:spTgt spid="32"/>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additive="base">
                                        <p:cTn id="19" dur="500" fill="hold"/>
                                        <p:tgtEl>
                                          <p:spTgt spid="34"/>
                                        </p:tgtEl>
                                        <p:attrNameLst>
                                          <p:attrName>ppt_x</p:attrName>
                                        </p:attrNameLst>
                                      </p:cBhvr>
                                      <p:tavLst>
                                        <p:tav tm="0">
                                          <p:val>
                                            <p:strVal val="1+#ppt_w/2"/>
                                          </p:val>
                                        </p:tav>
                                        <p:tav tm="100000">
                                          <p:val>
                                            <p:strVal val="#ppt_x"/>
                                          </p:val>
                                        </p:tav>
                                      </p:tavLst>
                                    </p:anim>
                                    <p:anim calcmode="lin" valueType="num">
                                      <p:cBhvr additive="base">
                                        <p:cTn id="20" dur="500" fill="hold"/>
                                        <p:tgtEl>
                                          <p:spTgt spid="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ldLvl="0" animBg="1"/>
      <p:bldP spid="33" grpId="0" bldLvl="0" animBg="1"/>
      <p:bldP spid="34" grpId="0" bldLvl="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rot="1002944">
            <a:off x="174327" y="189725"/>
            <a:ext cx="457971" cy="612229"/>
            <a:chOff x="10890144" y="1759223"/>
            <a:chExt cx="864300" cy="1155422"/>
          </a:xfrm>
        </p:grpSpPr>
        <p:sp>
          <p:nvSpPr>
            <p:cNvPr id="5" name="íşḷíḋe"/>
            <p:cNvSpPr/>
            <p:nvPr/>
          </p:nvSpPr>
          <p:spPr bwMode="auto">
            <a:xfrm>
              <a:off x="10890144" y="1759223"/>
              <a:ext cx="864300" cy="738237"/>
            </a:xfrm>
            <a:custGeom>
              <a:avLst/>
              <a:gdLst>
                <a:gd name="T0" fmla="*/ 470 w 532"/>
                <a:gd name="T1" fmla="*/ 128 h 455"/>
                <a:gd name="T2" fmla="*/ 266 w 532"/>
                <a:gd name="T3" fmla="*/ 1 h 455"/>
                <a:gd name="T4" fmla="*/ 266 w 532"/>
                <a:gd name="T5" fmla="*/ 1 h 455"/>
                <a:gd name="T6" fmla="*/ 62 w 532"/>
                <a:gd name="T7" fmla="*/ 128 h 455"/>
                <a:gd name="T8" fmla="*/ 171 w 532"/>
                <a:gd name="T9" fmla="*/ 455 h 455"/>
                <a:gd name="T10" fmla="*/ 266 w 532"/>
                <a:gd name="T11" fmla="*/ 455 h 455"/>
                <a:gd name="T12" fmla="*/ 266 w 532"/>
                <a:gd name="T13" fmla="*/ 455 h 455"/>
                <a:gd name="T14" fmla="*/ 361 w 532"/>
                <a:gd name="T15" fmla="*/ 455 h 455"/>
                <a:gd name="T16" fmla="*/ 470 w 532"/>
                <a:gd name="T17" fmla="*/ 128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2" h="455">
                  <a:moveTo>
                    <a:pt x="470" y="128"/>
                  </a:moveTo>
                  <a:cubicBezTo>
                    <a:pt x="427" y="0"/>
                    <a:pt x="277" y="1"/>
                    <a:pt x="266" y="1"/>
                  </a:cubicBezTo>
                  <a:cubicBezTo>
                    <a:pt x="266" y="1"/>
                    <a:pt x="266" y="1"/>
                    <a:pt x="266" y="1"/>
                  </a:cubicBezTo>
                  <a:cubicBezTo>
                    <a:pt x="254" y="1"/>
                    <a:pt x="105" y="1"/>
                    <a:pt x="62" y="128"/>
                  </a:cubicBezTo>
                  <a:cubicBezTo>
                    <a:pt x="0" y="313"/>
                    <a:pt x="171" y="455"/>
                    <a:pt x="171" y="455"/>
                  </a:cubicBezTo>
                  <a:cubicBezTo>
                    <a:pt x="266" y="455"/>
                    <a:pt x="266" y="455"/>
                    <a:pt x="266" y="455"/>
                  </a:cubicBezTo>
                  <a:cubicBezTo>
                    <a:pt x="266" y="455"/>
                    <a:pt x="266" y="455"/>
                    <a:pt x="266" y="455"/>
                  </a:cubicBezTo>
                  <a:cubicBezTo>
                    <a:pt x="361" y="455"/>
                    <a:pt x="361" y="455"/>
                    <a:pt x="361" y="455"/>
                  </a:cubicBezTo>
                  <a:cubicBezTo>
                    <a:pt x="361" y="455"/>
                    <a:pt x="532" y="313"/>
                    <a:pt x="470" y="1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6" name="iŝļídê"/>
            <p:cNvSpPr/>
            <p:nvPr/>
          </p:nvSpPr>
          <p:spPr bwMode="auto">
            <a:xfrm>
              <a:off x="11164943" y="2530109"/>
              <a:ext cx="314703" cy="222197"/>
            </a:xfrm>
            <a:custGeom>
              <a:avLst/>
              <a:gdLst>
                <a:gd name="T0" fmla="*/ 194 w 194"/>
                <a:gd name="T1" fmla="*/ 2 h 137"/>
                <a:gd name="T2" fmla="*/ 191 w 194"/>
                <a:gd name="T3" fmla="*/ 0 h 137"/>
                <a:gd name="T4" fmla="*/ 3 w 194"/>
                <a:gd name="T5" fmla="*/ 0 h 137"/>
                <a:gd name="T6" fmla="*/ 0 w 194"/>
                <a:gd name="T7" fmla="*/ 2 h 137"/>
                <a:gd name="T8" fmla="*/ 0 w 194"/>
                <a:gd name="T9" fmla="*/ 4 h 137"/>
                <a:gd name="T10" fmla="*/ 25 w 194"/>
                <a:gd name="T11" fmla="*/ 137 h 137"/>
                <a:gd name="T12" fmla="*/ 32 w 194"/>
                <a:gd name="T13" fmla="*/ 136 h 137"/>
                <a:gd name="T14" fmla="*/ 14 w 194"/>
                <a:gd name="T15" fmla="*/ 42 h 137"/>
                <a:gd name="T16" fmla="*/ 180 w 194"/>
                <a:gd name="T17" fmla="*/ 42 h 137"/>
                <a:gd name="T18" fmla="*/ 161 w 194"/>
                <a:gd name="T19" fmla="*/ 136 h 137"/>
                <a:gd name="T20" fmla="*/ 168 w 194"/>
                <a:gd name="T21" fmla="*/ 137 h 137"/>
                <a:gd name="T22" fmla="*/ 194 w 194"/>
                <a:gd name="T23" fmla="*/ 4 h 137"/>
                <a:gd name="T24" fmla="*/ 194 w 194"/>
                <a:gd name="T25" fmla="*/ 2 h 137"/>
                <a:gd name="T26" fmla="*/ 183 w 194"/>
                <a:gd name="T27" fmla="*/ 7 h 137"/>
                <a:gd name="T28" fmla="*/ 159 w 194"/>
                <a:gd name="T29" fmla="*/ 33 h 137"/>
                <a:gd name="T30" fmla="*/ 135 w 194"/>
                <a:gd name="T31" fmla="*/ 7 h 137"/>
                <a:gd name="T32" fmla="*/ 183 w 194"/>
                <a:gd name="T33" fmla="*/ 7 h 137"/>
                <a:gd name="T34" fmla="*/ 185 w 194"/>
                <a:gd name="T35" fmla="*/ 15 h 137"/>
                <a:gd name="T36" fmla="*/ 181 w 194"/>
                <a:gd name="T37" fmla="*/ 35 h 137"/>
                <a:gd name="T38" fmla="*/ 167 w 194"/>
                <a:gd name="T39" fmla="*/ 35 h 137"/>
                <a:gd name="T40" fmla="*/ 185 w 194"/>
                <a:gd name="T41" fmla="*/ 15 h 137"/>
                <a:gd name="T42" fmla="*/ 105 w 194"/>
                <a:gd name="T43" fmla="*/ 35 h 137"/>
                <a:gd name="T44" fmla="*/ 128 w 194"/>
                <a:gd name="T45" fmla="*/ 9 h 137"/>
                <a:gd name="T46" fmla="*/ 151 w 194"/>
                <a:gd name="T47" fmla="*/ 35 h 137"/>
                <a:gd name="T48" fmla="*/ 105 w 194"/>
                <a:gd name="T49" fmla="*/ 35 h 137"/>
                <a:gd name="T50" fmla="*/ 121 w 194"/>
                <a:gd name="T51" fmla="*/ 7 h 137"/>
                <a:gd name="T52" fmla="*/ 97 w 194"/>
                <a:gd name="T53" fmla="*/ 33 h 137"/>
                <a:gd name="T54" fmla="*/ 73 w 194"/>
                <a:gd name="T55" fmla="*/ 7 h 137"/>
                <a:gd name="T56" fmla="*/ 121 w 194"/>
                <a:gd name="T57" fmla="*/ 7 h 137"/>
                <a:gd name="T58" fmla="*/ 43 w 194"/>
                <a:gd name="T59" fmla="*/ 35 h 137"/>
                <a:gd name="T60" fmla="*/ 66 w 194"/>
                <a:gd name="T61" fmla="*/ 9 h 137"/>
                <a:gd name="T62" fmla="*/ 89 w 194"/>
                <a:gd name="T63" fmla="*/ 35 h 137"/>
                <a:gd name="T64" fmla="*/ 43 w 194"/>
                <a:gd name="T65" fmla="*/ 35 h 137"/>
                <a:gd name="T66" fmla="*/ 27 w 194"/>
                <a:gd name="T67" fmla="*/ 35 h 137"/>
                <a:gd name="T68" fmla="*/ 13 w 194"/>
                <a:gd name="T69" fmla="*/ 35 h 137"/>
                <a:gd name="T70" fmla="*/ 9 w 194"/>
                <a:gd name="T71" fmla="*/ 15 h 137"/>
                <a:gd name="T72" fmla="*/ 27 w 194"/>
                <a:gd name="T73" fmla="*/ 35 h 137"/>
                <a:gd name="T74" fmla="*/ 59 w 194"/>
                <a:gd name="T75" fmla="*/ 7 h 137"/>
                <a:gd name="T76" fmla="*/ 35 w 194"/>
                <a:gd name="T77" fmla="*/ 33 h 137"/>
                <a:gd name="T78" fmla="*/ 11 w 194"/>
                <a:gd name="T79" fmla="*/ 7 h 137"/>
                <a:gd name="T80" fmla="*/ 59 w 194"/>
                <a:gd name="T81" fmla="*/ 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4" h="137">
                  <a:moveTo>
                    <a:pt x="194" y="2"/>
                  </a:moveTo>
                  <a:cubicBezTo>
                    <a:pt x="193" y="1"/>
                    <a:pt x="192" y="0"/>
                    <a:pt x="191" y="0"/>
                  </a:cubicBezTo>
                  <a:cubicBezTo>
                    <a:pt x="3" y="0"/>
                    <a:pt x="3" y="0"/>
                    <a:pt x="3" y="0"/>
                  </a:cubicBezTo>
                  <a:cubicBezTo>
                    <a:pt x="2" y="0"/>
                    <a:pt x="1" y="1"/>
                    <a:pt x="0" y="2"/>
                  </a:cubicBezTo>
                  <a:cubicBezTo>
                    <a:pt x="0" y="3"/>
                    <a:pt x="0" y="3"/>
                    <a:pt x="0" y="4"/>
                  </a:cubicBezTo>
                  <a:cubicBezTo>
                    <a:pt x="25" y="137"/>
                    <a:pt x="25" y="137"/>
                    <a:pt x="25" y="137"/>
                  </a:cubicBezTo>
                  <a:cubicBezTo>
                    <a:pt x="32" y="136"/>
                    <a:pt x="32" y="136"/>
                    <a:pt x="32" y="136"/>
                  </a:cubicBezTo>
                  <a:cubicBezTo>
                    <a:pt x="14" y="42"/>
                    <a:pt x="14" y="42"/>
                    <a:pt x="14" y="42"/>
                  </a:cubicBezTo>
                  <a:cubicBezTo>
                    <a:pt x="180" y="42"/>
                    <a:pt x="180" y="42"/>
                    <a:pt x="180" y="42"/>
                  </a:cubicBezTo>
                  <a:cubicBezTo>
                    <a:pt x="161" y="136"/>
                    <a:pt x="161" y="136"/>
                    <a:pt x="161" y="136"/>
                  </a:cubicBezTo>
                  <a:cubicBezTo>
                    <a:pt x="168" y="137"/>
                    <a:pt x="168" y="137"/>
                    <a:pt x="168" y="137"/>
                  </a:cubicBezTo>
                  <a:cubicBezTo>
                    <a:pt x="194" y="4"/>
                    <a:pt x="194" y="4"/>
                    <a:pt x="194" y="4"/>
                  </a:cubicBezTo>
                  <a:cubicBezTo>
                    <a:pt x="194" y="3"/>
                    <a:pt x="194" y="3"/>
                    <a:pt x="194" y="2"/>
                  </a:cubicBezTo>
                  <a:close/>
                  <a:moveTo>
                    <a:pt x="183" y="7"/>
                  </a:moveTo>
                  <a:cubicBezTo>
                    <a:pt x="159" y="33"/>
                    <a:pt x="159" y="33"/>
                    <a:pt x="159" y="33"/>
                  </a:cubicBezTo>
                  <a:cubicBezTo>
                    <a:pt x="135" y="7"/>
                    <a:pt x="135" y="7"/>
                    <a:pt x="135" y="7"/>
                  </a:cubicBezTo>
                  <a:lnTo>
                    <a:pt x="183" y="7"/>
                  </a:lnTo>
                  <a:close/>
                  <a:moveTo>
                    <a:pt x="185" y="15"/>
                  </a:moveTo>
                  <a:cubicBezTo>
                    <a:pt x="181" y="35"/>
                    <a:pt x="181" y="35"/>
                    <a:pt x="181" y="35"/>
                  </a:cubicBezTo>
                  <a:cubicBezTo>
                    <a:pt x="167" y="35"/>
                    <a:pt x="167" y="35"/>
                    <a:pt x="167" y="35"/>
                  </a:cubicBezTo>
                  <a:lnTo>
                    <a:pt x="185" y="15"/>
                  </a:lnTo>
                  <a:close/>
                  <a:moveTo>
                    <a:pt x="105" y="35"/>
                  </a:moveTo>
                  <a:cubicBezTo>
                    <a:pt x="128" y="9"/>
                    <a:pt x="128" y="9"/>
                    <a:pt x="128" y="9"/>
                  </a:cubicBezTo>
                  <a:cubicBezTo>
                    <a:pt x="151" y="35"/>
                    <a:pt x="151" y="35"/>
                    <a:pt x="151" y="35"/>
                  </a:cubicBezTo>
                  <a:lnTo>
                    <a:pt x="105" y="35"/>
                  </a:lnTo>
                  <a:close/>
                  <a:moveTo>
                    <a:pt x="121" y="7"/>
                  </a:moveTo>
                  <a:cubicBezTo>
                    <a:pt x="97" y="33"/>
                    <a:pt x="97" y="33"/>
                    <a:pt x="97" y="33"/>
                  </a:cubicBezTo>
                  <a:cubicBezTo>
                    <a:pt x="73" y="7"/>
                    <a:pt x="73" y="7"/>
                    <a:pt x="73" y="7"/>
                  </a:cubicBezTo>
                  <a:lnTo>
                    <a:pt x="121" y="7"/>
                  </a:lnTo>
                  <a:close/>
                  <a:moveTo>
                    <a:pt x="43" y="35"/>
                  </a:moveTo>
                  <a:cubicBezTo>
                    <a:pt x="66" y="9"/>
                    <a:pt x="66" y="9"/>
                    <a:pt x="66" y="9"/>
                  </a:cubicBezTo>
                  <a:cubicBezTo>
                    <a:pt x="89" y="35"/>
                    <a:pt x="89" y="35"/>
                    <a:pt x="89" y="35"/>
                  </a:cubicBezTo>
                  <a:lnTo>
                    <a:pt x="43" y="35"/>
                  </a:lnTo>
                  <a:close/>
                  <a:moveTo>
                    <a:pt x="27" y="35"/>
                  </a:moveTo>
                  <a:cubicBezTo>
                    <a:pt x="13" y="35"/>
                    <a:pt x="13" y="35"/>
                    <a:pt x="13" y="35"/>
                  </a:cubicBezTo>
                  <a:cubicBezTo>
                    <a:pt x="9" y="15"/>
                    <a:pt x="9" y="15"/>
                    <a:pt x="9" y="15"/>
                  </a:cubicBezTo>
                  <a:lnTo>
                    <a:pt x="27" y="35"/>
                  </a:lnTo>
                  <a:close/>
                  <a:moveTo>
                    <a:pt x="59" y="7"/>
                  </a:moveTo>
                  <a:cubicBezTo>
                    <a:pt x="35" y="33"/>
                    <a:pt x="35" y="33"/>
                    <a:pt x="35" y="33"/>
                  </a:cubicBezTo>
                  <a:cubicBezTo>
                    <a:pt x="11" y="7"/>
                    <a:pt x="11" y="7"/>
                    <a:pt x="11" y="7"/>
                  </a:cubicBezTo>
                  <a:lnTo>
                    <a:pt x="59" y="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7" name="íṥlïḋè"/>
            <p:cNvSpPr/>
            <p:nvPr/>
          </p:nvSpPr>
          <p:spPr bwMode="auto">
            <a:xfrm>
              <a:off x="11206661" y="2757747"/>
              <a:ext cx="231266" cy="156898"/>
            </a:xfrm>
            <a:custGeom>
              <a:avLst/>
              <a:gdLst>
                <a:gd name="T0" fmla="*/ 0 w 142"/>
                <a:gd name="T1" fmla="*/ 0 h 97"/>
                <a:gd name="T2" fmla="*/ 14 w 142"/>
                <a:gd name="T3" fmla="*/ 93 h 97"/>
                <a:gd name="T4" fmla="*/ 19 w 142"/>
                <a:gd name="T5" fmla="*/ 97 h 97"/>
                <a:gd name="T6" fmla="*/ 123 w 142"/>
                <a:gd name="T7" fmla="*/ 97 h 97"/>
                <a:gd name="T8" fmla="*/ 128 w 142"/>
                <a:gd name="T9" fmla="*/ 93 h 97"/>
                <a:gd name="T10" fmla="*/ 142 w 142"/>
                <a:gd name="T11" fmla="*/ 0 h 97"/>
                <a:gd name="T12" fmla="*/ 0 w 14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42" h="97">
                  <a:moveTo>
                    <a:pt x="0" y="0"/>
                  </a:moveTo>
                  <a:cubicBezTo>
                    <a:pt x="14" y="93"/>
                    <a:pt x="14" y="93"/>
                    <a:pt x="14" y="93"/>
                  </a:cubicBezTo>
                  <a:cubicBezTo>
                    <a:pt x="15" y="95"/>
                    <a:pt x="17" y="97"/>
                    <a:pt x="19" y="97"/>
                  </a:cubicBezTo>
                  <a:cubicBezTo>
                    <a:pt x="123" y="97"/>
                    <a:pt x="123" y="97"/>
                    <a:pt x="123" y="97"/>
                  </a:cubicBezTo>
                  <a:cubicBezTo>
                    <a:pt x="125" y="97"/>
                    <a:pt x="127" y="95"/>
                    <a:pt x="128" y="93"/>
                  </a:cubicBezTo>
                  <a:cubicBezTo>
                    <a:pt x="142" y="0"/>
                    <a:pt x="142" y="0"/>
                    <a:pt x="142" y="0"/>
                  </a:cubicBezTo>
                  <a:lnTo>
                    <a:pt x="0" y="0"/>
                  </a:lnTo>
                  <a:close/>
                </a:path>
              </a:pathLst>
            </a:custGeom>
            <a:solidFill>
              <a:srgbClr val="9E5A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8" name="íṩlidé"/>
            <p:cNvSpPr/>
            <p:nvPr/>
          </p:nvSpPr>
          <p:spPr bwMode="auto">
            <a:xfrm>
              <a:off x="11322748" y="2757747"/>
              <a:ext cx="115180" cy="156898"/>
            </a:xfrm>
            <a:custGeom>
              <a:avLst/>
              <a:gdLst>
                <a:gd name="T0" fmla="*/ 0 w 71"/>
                <a:gd name="T1" fmla="*/ 0 h 97"/>
                <a:gd name="T2" fmla="*/ 0 w 71"/>
                <a:gd name="T3" fmla="*/ 97 h 97"/>
                <a:gd name="T4" fmla="*/ 52 w 71"/>
                <a:gd name="T5" fmla="*/ 97 h 97"/>
                <a:gd name="T6" fmla="*/ 57 w 71"/>
                <a:gd name="T7" fmla="*/ 93 h 97"/>
                <a:gd name="T8" fmla="*/ 71 w 71"/>
                <a:gd name="T9" fmla="*/ 0 h 97"/>
                <a:gd name="T10" fmla="*/ 0 w 71"/>
                <a:gd name="T11" fmla="*/ 0 h 97"/>
              </a:gdLst>
              <a:ahLst/>
              <a:cxnLst>
                <a:cxn ang="0">
                  <a:pos x="T0" y="T1"/>
                </a:cxn>
                <a:cxn ang="0">
                  <a:pos x="T2" y="T3"/>
                </a:cxn>
                <a:cxn ang="0">
                  <a:pos x="T4" y="T5"/>
                </a:cxn>
                <a:cxn ang="0">
                  <a:pos x="T6" y="T7"/>
                </a:cxn>
                <a:cxn ang="0">
                  <a:pos x="T8" y="T9"/>
                </a:cxn>
                <a:cxn ang="0">
                  <a:pos x="T10" y="T11"/>
                </a:cxn>
              </a:cxnLst>
              <a:rect l="0" t="0" r="r" b="b"/>
              <a:pathLst>
                <a:path w="71" h="97">
                  <a:moveTo>
                    <a:pt x="0" y="0"/>
                  </a:moveTo>
                  <a:cubicBezTo>
                    <a:pt x="0" y="97"/>
                    <a:pt x="0" y="97"/>
                    <a:pt x="0" y="97"/>
                  </a:cubicBezTo>
                  <a:cubicBezTo>
                    <a:pt x="52" y="97"/>
                    <a:pt x="52" y="97"/>
                    <a:pt x="52" y="97"/>
                  </a:cubicBezTo>
                  <a:cubicBezTo>
                    <a:pt x="54" y="97"/>
                    <a:pt x="56" y="95"/>
                    <a:pt x="57" y="93"/>
                  </a:cubicBezTo>
                  <a:cubicBezTo>
                    <a:pt x="71" y="0"/>
                    <a:pt x="71" y="0"/>
                    <a:pt x="71" y="0"/>
                  </a:cubicBezTo>
                  <a:lnTo>
                    <a:pt x="0" y="0"/>
                  </a:lnTo>
                  <a:close/>
                </a:path>
              </a:pathLst>
            </a:custGeom>
            <a:solidFill>
              <a:srgbClr val="954A3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9" name="íśḻîḋe"/>
            <p:cNvSpPr/>
            <p:nvPr/>
          </p:nvSpPr>
          <p:spPr bwMode="auto">
            <a:xfrm>
              <a:off x="11195778" y="2735074"/>
              <a:ext cx="253032" cy="27208"/>
            </a:xfrm>
            <a:custGeom>
              <a:avLst/>
              <a:gdLst>
                <a:gd name="T0" fmla="*/ 147 w 156"/>
                <a:gd name="T1" fmla="*/ 17 h 17"/>
                <a:gd name="T2" fmla="*/ 9 w 156"/>
                <a:gd name="T3" fmla="*/ 17 h 17"/>
                <a:gd name="T4" fmla="*/ 0 w 156"/>
                <a:gd name="T5" fmla="*/ 8 h 17"/>
                <a:gd name="T6" fmla="*/ 0 w 156"/>
                <a:gd name="T7" fmla="*/ 8 h 17"/>
                <a:gd name="T8" fmla="*/ 9 w 156"/>
                <a:gd name="T9" fmla="*/ 0 h 17"/>
                <a:gd name="T10" fmla="*/ 147 w 156"/>
                <a:gd name="T11" fmla="*/ 0 h 17"/>
                <a:gd name="T12" fmla="*/ 156 w 156"/>
                <a:gd name="T13" fmla="*/ 8 h 17"/>
                <a:gd name="T14" fmla="*/ 156 w 156"/>
                <a:gd name="T15" fmla="*/ 8 h 17"/>
                <a:gd name="T16" fmla="*/ 147 w 156"/>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17">
                  <a:moveTo>
                    <a:pt x="147" y="17"/>
                  </a:moveTo>
                  <a:cubicBezTo>
                    <a:pt x="9" y="17"/>
                    <a:pt x="9" y="17"/>
                    <a:pt x="9" y="17"/>
                  </a:cubicBezTo>
                  <a:cubicBezTo>
                    <a:pt x="4" y="17"/>
                    <a:pt x="0" y="13"/>
                    <a:pt x="0" y="8"/>
                  </a:cubicBezTo>
                  <a:cubicBezTo>
                    <a:pt x="0" y="8"/>
                    <a:pt x="0" y="8"/>
                    <a:pt x="0" y="8"/>
                  </a:cubicBezTo>
                  <a:cubicBezTo>
                    <a:pt x="0" y="4"/>
                    <a:pt x="4" y="0"/>
                    <a:pt x="9" y="0"/>
                  </a:cubicBezTo>
                  <a:cubicBezTo>
                    <a:pt x="147" y="0"/>
                    <a:pt x="147" y="0"/>
                    <a:pt x="147" y="0"/>
                  </a:cubicBezTo>
                  <a:cubicBezTo>
                    <a:pt x="152" y="0"/>
                    <a:pt x="156" y="4"/>
                    <a:pt x="156" y="8"/>
                  </a:cubicBezTo>
                  <a:cubicBezTo>
                    <a:pt x="156" y="8"/>
                    <a:pt x="156" y="8"/>
                    <a:pt x="156" y="8"/>
                  </a:cubicBezTo>
                  <a:cubicBezTo>
                    <a:pt x="156" y="13"/>
                    <a:pt x="152" y="17"/>
                    <a:pt x="147" y="17"/>
                  </a:cubicBezTo>
                  <a:close/>
                </a:path>
              </a:pathLst>
            </a:custGeom>
            <a:solidFill>
              <a:srgbClr val="77392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0" name="íṧḻíḋé"/>
            <p:cNvSpPr/>
            <p:nvPr/>
          </p:nvSpPr>
          <p:spPr bwMode="auto">
            <a:xfrm>
              <a:off x="11368094" y="2735981"/>
              <a:ext cx="45346"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2" y="41"/>
                    <a:pt x="14" y="41"/>
                  </a:cubicBezTo>
                  <a:cubicBezTo>
                    <a:pt x="7"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1" name="ïšlîḍè"/>
            <p:cNvSpPr/>
            <p:nvPr/>
          </p:nvSpPr>
          <p:spPr bwMode="auto">
            <a:xfrm>
              <a:off x="11300074" y="2735981"/>
              <a:ext cx="45346"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1" y="41"/>
                    <a:pt x="14" y="41"/>
                  </a:cubicBezTo>
                  <a:cubicBezTo>
                    <a:pt x="6"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2" name="îṧḻîḓe"/>
            <p:cNvSpPr/>
            <p:nvPr/>
          </p:nvSpPr>
          <p:spPr bwMode="auto">
            <a:xfrm>
              <a:off x="11231148" y="2735981"/>
              <a:ext cx="44440" cy="67112"/>
            </a:xfrm>
            <a:custGeom>
              <a:avLst/>
              <a:gdLst>
                <a:gd name="T0" fmla="*/ 27 w 27"/>
                <a:gd name="T1" fmla="*/ 28 h 41"/>
                <a:gd name="T2" fmla="*/ 14 w 27"/>
                <a:gd name="T3" fmla="*/ 41 h 41"/>
                <a:gd name="T4" fmla="*/ 0 w 27"/>
                <a:gd name="T5" fmla="*/ 28 h 41"/>
                <a:gd name="T6" fmla="*/ 14 w 27"/>
                <a:gd name="T7" fmla="*/ 0 h 41"/>
                <a:gd name="T8" fmla="*/ 27 w 27"/>
                <a:gd name="T9" fmla="*/ 28 h 41"/>
              </a:gdLst>
              <a:ahLst/>
              <a:cxnLst>
                <a:cxn ang="0">
                  <a:pos x="T0" y="T1"/>
                </a:cxn>
                <a:cxn ang="0">
                  <a:pos x="T2" y="T3"/>
                </a:cxn>
                <a:cxn ang="0">
                  <a:pos x="T4" y="T5"/>
                </a:cxn>
                <a:cxn ang="0">
                  <a:pos x="T6" y="T7"/>
                </a:cxn>
                <a:cxn ang="0">
                  <a:pos x="T8" y="T9"/>
                </a:cxn>
              </a:cxnLst>
              <a:rect l="0" t="0" r="r" b="b"/>
              <a:pathLst>
                <a:path w="27" h="41">
                  <a:moveTo>
                    <a:pt x="27" y="28"/>
                  </a:moveTo>
                  <a:cubicBezTo>
                    <a:pt x="27" y="35"/>
                    <a:pt x="21" y="41"/>
                    <a:pt x="14" y="41"/>
                  </a:cubicBezTo>
                  <a:cubicBezTo>
                    <a:pt x="6" y="41"/>
                    <a:pt x="0" y="35"/>
                    <a:pt x="0" y="28"/>
                  </a:cubicBezTo>
                  <a:cubicBezTo>
                    <a:pt x="0" y="20"/>
                    <a:pt x="14" y="0"/>
                    <a:pt x="14" y="0"/>
                  </a:cubicBezTo>
                  <a:cubicBezTo>
                    <a:pt x="14" y="0"/>
                    <a:pt x="27" y="20"/>
                    <a:pt x="27"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3" name="iŝlïḍé"/>
            <p:cNvSpPr/>
            <p:nvPr/>
          </p:nvSpPr>
          <p:spPr bwMode="auto">
            <a:xfrm>
              <a:off x="11322748"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7"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4" name="isḻidê"/>
            <p:cNvSpPr/>
            <p:nvPr/>
          </p:nvSpPr>
          <p:spPr bwMode="auto">
            <a:xfrm>
              <a:off x="11390767"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8"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5" name="iṩļíḋe"/>
            <p:cNvSpPr/>
            <p:nvPr/>
          </p:nvSpPr>
          <p:spPr bwMode="auto">
            <a:xfrm>
              <a:off x="11253822" y="2735981"/>
              <a:ext cx="21766" cy="67112"/>
            </a:xfrm>
            <a:custGeom>
              <a:avLst/>
              <a:gdLst>
                <a:gd name="T0" fmla="*/ 0 w 13"/>
                <a:gd name="T1" fmla="*/ 0 h 41"/>
                <a:gd name="T2" fmla="*/ 0 w 13"/>
                <a:gd name="T3" fmla="*/ 41 h 41"/>
                <a:gd name="T4" fmla="*/ 13 w 13"/>
                <a:gd name="T5" fmla="*/ 28 h 41"/>
                <a:gd name="T6" fmla="*/ 0 w 13"/>
                <a:gd name="T7" fmla="*/ 0 h 41"/>
              </a:gdLst>
              <a:ahLst/>
              <a:cxnLst>
                <a:cxn ang="0">
                  <a:pos x="T0" y="T1"/>
                </a:cxn>
                <a:cxn ang="0">
                  <a:pos x="T2" y="T3"/>
                </a:cxn>
                <a:cxn ang="0">
                  <a:pos x="T4" y="T5"/>
                </a:cxn>
                <a:cxn ang="0">
                  <a:pos x="T6" y="T7"/>
                </a:cxn>
              </a:cxnLst>
              <a:rect l="0" t="0" r="r" b="b"/>
              <a:pathLst>
                <a:path w="13" h="41">
                  <a:moveTo>
                    <a:pt x="0" y="0"/>
                  </a:moveTo>
                  <a:cubicBezTo>
                    <a:pt x="0" y="41"/>
                    <a:pt x="0" y="41"/>
                    <a:pt x="0" y="41"/>
                  </a:cubicBezTo>
                  <a:cubicBezTo>
                    <a:pt x="7" y="41"/>
                    <a:pt x="13" y="35"/>
                    <a:pt x="13" y="28"/>
                  </a:cubicBezTo>
                  <a:cubicBezTo>
                    <a:pt x="13"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6" name="iSlïďè"/>
            <p:cNvSpPr/>
            <p:nvPr/>
          </p:nvSpPr>
          <p:spPr bwMode="auto">
            <a:xfrm>
              <a:off x="11382605" y="2726912"/>
              <a:ext cx="18138"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7" name="iŝḻïḑè"/>
            <p:cNvSpPr/>
            <p:nvPr/>
          </p:nvSpPr>
          <p:spPr bwMode="auto">
            <a:xfrm>
              <a:off x="11312771" y="2726912"/>
              <a:ext cx="19046"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8" name="ïṣľîḍè"/>
            <p:cNvSpPr/>
            <p:nvPr/>
          </p:nvSpPr>
          <p:spPr bwMode="auto">
            <a:xfrm>
              <a:off x="11244752" y="2726912"/>
              <a:ext cx="17232"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9" name="ïṡľiḋe"/>
            <p:cNvSpPr/>
            <p:nvPr/>
          </p:nvSpPr>
          <p:spPr bwMode="auto">
            <a:xfrm>
              <a:off x="11218451" y="2827580"/>
              <a:ext cx="207686" cy="27208"/>
            </a:xfrm>
            <a:custGeom>
              <a:avLst/>
              <a:gdLst>
                <a:gd name="T0" fmla="*/ 226 w 229"/>
                <a:gd name="T1" fmla="*/ 30 h 30"/>
                <a:gd name="T2" fmla="*/ 229 w 229"/>
                <a:gd name="T3" fmla="*/ 0 h 30"/>
                <a:gd name="T4" fmla="*/ 0 w 229"/>
                <a:gd name="T5" fmla="*/ 0 h 30"/>
                <a:gd name="T6" fmla="*/ 4 w 229"/>
                <a:gd name="T7" fmla="*/ 30 h 30"/>
                <a:gd name="T8" fmla="*/ 226 w 229"/>
                <a:gd name="T9" fmla="*/ 30 h 30"/>
              </a:gdLst>
              <a:ahLst/>
              <a:cxnLst>
                <a:cxn ang="0">
                  <a:pos x="T0" y="T1"/>
                </a:cxn>
                <a:cxn ang="0">
                  <a:pos x="T2" y="T3"/>
                </a:cxn>
                <a:cxn ang="0">
                  <a:pos x="T4" y="T5"/>
                </a:cxn>
                <a:cxn ang="0">
                  <a:pos x="T6" y="T7"/>
                </a:cxn>
                <a:cxn ang="0">
                  <a:pos x="T8" y="T9"/>
                </a:cxn>
              </a:cxnLst>
              <a:rect l="0" t="0" r="r" b="b"/>
              <a:pathLst>
                <a:path w="229" h="30">
                  <a:moveTo>
                    <a:pt x="226" y="30"/>
                  </a:moveTo>
                  <a:lnTo>
                    <a:pt x="229" y="0"/>
                  </a:lnTo>
                  <a:lnTo>
                    <a:pt x="0" y="0"/>
                  </a:lnTo>
                  <a:lnTo>
                    <a:pt x="4" y="30"/>
                  </a:lnTo>
                  <a:lnTo>
                    <a:pt x="226" y="30"/>
                  </a:ln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0" name="îŝḷíḍê"/>
            <p:cNvSpPr/>
            <p:nvPr/>
          </p:nvSpPr>
          <p:spPr bwMode="auto">
            <a:xfrm>
              <a:off x="11322748" y="2827580"/>
              <a:ext cx="103389" cy="27208"/>
            </a:xfrm>
            <a:custGeom>
              <a:avLst/>
              <a:gdLst>
                <a:gd name="T0" fmla="*/ 0 w 114"/>
                <a:gd name="T1" fmla="*/ 30 h 30"/>
                <a:gd name="T2" fmla="*/ 111 w 114"/>
                <a:gd name="T3" fmla="*/ 30 h 30"/>
                <a:gd name="T4" fmla="*/ 114 w 114"/>
                <a:gd name="T5" fmla="*/ 0 h 30"/>
                <a:gd name="T6" fmla="*/ 0 w 114"/>
                <a:gd name="T7" fmla="*/ 0 h 30"/>
                <a:gd name="T8" fmla="*/ 0 w 114"/>
                <a:gd name="T9" fmla="*/ 30 h 30"/>
              </a:gdLst>
              <a:ahLst/>
              <a:cxnLst>
                <a:cxn ang="0">
                  <a:pos x="T0" y="T1"/>
                </a:cxn>
                <a:cxn ang="0">
                  <a:pos x="T2" y="T3"/>
                </a:cxn>
                <a:cxn ang="0">
                  <a:pos x="T4" y="T5"/>
                </a:cxn>
                <a:cxn ang="0">
                  <a:pos x="T6" y="T7"/>
                </a:cxn>
                <a:cxn ang="0">
                  <a:pos x="T8" y="T9"/>
                </a:cxn>
              </a:cxnLst>
              <a:rect l="0" t="0" r="r" b="b"/>
              <a:pathLst>
                <a:path w="114" h="30">
                  <a:moveTo>
                    <a:pt x="0" y="30"/>
                  </a:moveTo>
                  <a:lnTo>
                    <a:pt x="111" y="30"/>
                  </a:lnTo>
                  <a:lnTo>
                    <a:pt x="114" y="0"/>
                  </a:lnTo>
                  <a:lnTo>
                    <a:pt x="0" y="0"/>
                  </a:lnTo>
                  <a:lnTo>
                    <a:pt x="0" y="30"/>
                  </a:lnTo>
                  <a:close/>
                </a:path>
              </a:pathLst>
            </a:custGeom>
            <a:solidFill>
              <a:srgbClr val="1C66F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1" name="ïśļîḑê"/>
            <p:cNvSpPr/>
            <p:nvPr/>
          </p:nvSpPr>
          <p:spPr bwMode="auto">
            <a:xfrm>
              <a:off x="11222079" y="2854788"/>
              <a:ext cx="201337" cy="11790"/>
            </a:xfrm>
            <a:custGeom>
              <a:avLst/>
              <a:gdLst>
                <a:gd name="T0" fmla="*/ 222 w 222"/>
                <a:gd name="T1" fmla="*/ 0 h 13"/>
                <a:gd name="T2" fmla="*/ 0 w 222"/>
                <a:gd name="T3" fmla="*/ 0 h 13"/>
                <a:gd name="T4" fmla="*/ 1 w 222"/>
                <a:gd name="T5" fmla="*/ 13 h 13"/>
                <a:gd name="T6" fmla="*/ 220 w 222"/>
                <a:gd name="T7" fmla="*/ 13 h 13"/>
                <a:gd name="T8" fmla="*/ 222 w 222"/>
                <a:gd name="T9" fmla="*/ 0 h 13"/>
              </a:gdLst>
              <a:ahLst/>
              <a:cxnLst>
                <a:cxn ang="0">
                  <a:pos x="T0" y="T1"/>
                </a:cxn>
                <a:cxn ang="0">
                  <a:pos x="T2" y="T3"/>
                </a:cxn>
                <a:cxn ang="0">
                  <a:pos x="T4" y="T5"/>
                </a:cxn>
                <a:cxn ang="0">
                  <a:pos x="T6" y="T7"/>
                </a:cxn>
                <a:cxn ang="0">
                  <a:pos x="T8" y="T9"/>
                </a:cxn>
              </a:cxnLst>
              <a:rect l="0" t="0" r="r" b="b"/>
              <a:pathLst>
                <a:path w="222" h="13">
                  <a:moveTo>
                    <a:pt x="222" y="0"/>
                  </a:moveTo>
                  <a:lnTo>
                    <a:pt x="0" y="0"/>
                  </a:lnTo>
                  <a:lnTo>
                    <a:pt x="1" y="13"/>
                  </a:lnTo>
                  <a:lnTo>
                    <a:pt x="220" y="13"/>
                  </a:lnTo>
                  <a:lnTo>
                    <a:pt x="222" y="0"/>
                  </a:ln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2" name="ïṡḷïḓé"/>
            <p:cNvSpPr/>
            <p:nvPr/>
          </p:nvSpPr>
          <p:spPr bwMode="auto">
            <a:xfrm>
              <a:off x="11322748" y="2854788"/>
              <a:ext cx="100669" cy="11790"/>
            </a:xfrm>
            <a:custGeom>
              <a:avLst/>
              <a:gdLst>
                <a:gd name="T0" fmla="*/ 0 w 111"/>
                <a:gd name="T1" fmla="*/ 13 h 13"/>
                <a:gd name="T2" fmla="*/ 109 w 111"/>
                <a:gd name="T3" fmla="*/ 13 h 13"/>
                <a:gd name="T4" fmla="*/ 111 w 111"/>
                <a:gd name="T5" fmla="*/ 0 h 13"/>
                <a:gd name="T6" fmla="*/ 0 w 111"/>
                <a:gd name="T7" fmla="*/ 0 h 13"/>
                <a:gd name="T8" fmla="*/ 0 w 111"/>
                <a:gd name="T9" fmla="*/ 13 h 13"/>
              </a:gdLst>
              <a:ahLst/>
              <a:cxnLst>
                <a:cxn ang="0">
                  <a:pos x="T0" y="T1"/>
                </a:cxn>
                <a:cxn ang="0">
                  <a:pos x="T2" y="T3"/>
                </a:cxn>
                <a:cxn ang="0">
                  <a:pos x="T4" y="T5"/>
                </a:cxn>
                <a:cxn ang="0">
                  <a:pos x="T6" y="T7"/>
                </a:cxn>
                <a:cxn ang="0">
                  <a:pos x="T8" y="T9"/>
                </a:cxn>
              </a:cxnLst>
              <a:rect l="0" t="0" r="r" b="b"/>
              <a:pathLst>
                <a:path w="111" h="13">
                  <a:moveTo>
                    <a:pt x="0" y="13"/>
                  </a:moveTo>
                  <a:lnTo>
                    <a:pt x="109" y="13"/>
                  </a:lnTo>
                  <a:lnTo>
                    <a:pt x="111" y="0"/>
                  </a:lnTo>
                  <a:lnTo>
                    <a:pt x="0" y="0"/>
                  </a:lnTo>
                  <a:lnTo>
                    <a:pt x="0" y="13"/>
                  </a:ln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3" name="î$ļíḍè"/>
            <p:cNvSpPr/>
            <p:nvPr/>
          </p:nvSpPr>
          <p:spPr bwMode="auto">
            <a:xfrm>
              <a:off x="11164943" y="1761036"/>
              <a:ext cx="314703" cy="736423"/>
            </a:xfrm>
            <a:custGeom>
              <a:avLst/>
              <a:gdLst>
                <a:gd name="T0" fmla="*/ 127 w 194"/>
                <a:gd name="T1" fmla="*/ 3 h 454"/>
                <a:gd name="T2" fmla="*/ 97 w 194"/>
                <a:gd name="T3" fmla="*/ 0 h 454"/>
                <a:gd name="T4" fmla="*/ 67 w 194"/>
                <a:gd name="T5" fmla="*/ 3 h 454"/>
                <a:gd name="T6" fmla="*/ 76 w 194"/>
                <a:gd name="T7" fmla="*/ 454 h 454"/>
                <a:gd name="T8" fmla="*/ 97 w 194"/>
                <a:gd name="T9" fmla="*/ 454 h 454"/>
                <a:gd name="T10" fmla="*/ 97 w 194"/>
                <a:gd name="T11" fmla="*/ 454 h 454"/>
                <a:gd name="T12" fmla="*/ 118 w 194"/>
                <a:gd name="T13" fmla="*/ 454 h 454"/>
                <a:gd name="T14" fmla="*/ 127 w 194"/>
                <a:gd name="T15" fmla="*/ 3 h 4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54">
                  <a:moveTo>
                    <a:pt x="127" y="3"/>
                  </a:moveTo>
                  <a:cubicBezTo>
                    <a:pt x="111" y="0"/>
                    <a:pt x="100" y="0"/>
                    <a:pt x="97" y="0"/>
                  </a:cubicBezTo>
                  <a:cubicBezTo>
                    <a:pt x="94" y="0"/>
                    <a:pt x="83" y="0"/>
                    <a:pt x="67" y="3"/>
                  </a:cubicBezTo>
                  <a:cubicBezTo>
                    <a:pt x="45" y="47"/>
                    <a:pt x="0" y="180"/>
                    <a:pt x="76" y="454"/>
                  </a:cubicBezTo>
                  <a:cubicBezTo>
                    <a:pt x="97" y="454"/>
                    <a:pt x="97" y="454"/>
                    <a:pt x="97" y="454"/>
                  </a:cubicBezTo>
                  <a:cubicBezTo>
                    <a:pt x="97" y="454"/>
                    <a:pt x="97" y="454"/>
                    <a:pt x="97" y="454"/>
                  </a:cubicBezTo>
                  <a:cubicBezTo>
                    <a:pt x="118" y="454"/>
                    <a:pt x="118" y="454"/>
                    <a:pt x="118" y="454"/>
                  </a:cubicBezTo>
                  <a:cubicBezTo>
                    <a:pt x="194" y="180"/>
                    <a:pt x="149" y="47"/>
                    <a:pt x="127" y="3"/>
                  </a:cubicBez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4" name="íṥ1iḍê"/>
            <p:cNvSpPr/>
            <p:nvPr/>
          </p:nvSpPr>
          <p:spPr bwMode="auto">
            <a:xfrm>
              <a:off x="11392581" y="1789151"/>
              <a:ext cx="326493" cy="708309"/>
            </a:xfrm>
            <a:custGeom>
              <a:avLst/>
              <a:gdLst>
                <a:gd name="T0" fmla="*/ 106 w 201"/>
                <a:gd name="T1" fmla="*/ 30 h 437"/>
                <a:gd name="T2" fmla="*/ 50 w 201"/>
                <a:gd name="T3" fmla="*/ 0 h 437"/>
                <a:gd name="T4" fmla="*/ 0 w 201"/>
                <a:gd name="T5" fmla="*/ 437 h 437"/>
                <a:gd name="T6" fmla="*/ 27 w 201"/>
                <a:gd name="T7" fmla="*/ 437 h 437"/>
                <a:gd name="T8" fmla="*/ 106 w 201"/>
                <a:gd name="T9" fmla="*/ 30 h 437"/>
              </a:gdLst>
              <a:ahLst/>
              <a:cxnLst>
                <a:cxn ang="0">
                  <a:pos x="T0" y="T1"/>
                </a:cxn>
                <a:cxn ang="0">
                  <a:pos x="T2" y="T3"/>
                </a:cxn>
                <a:cxn ang="0">
                  <a:pos x="T4" y="T5"/>
                </a:cxn>
                <a:cxn ang="0">
                  <a:pos x="T6" y="T7"/>
                </a:cxn>
                <a:cxn ang="0">
                  <a:pos x="T8" y="T9"/>
                </a:cxn>
              </a:cxnLst>
              <a:rect l="0" t="0" r="r" b="b"/>
              <a:pathLst>
                <a:path w="201" h="437">
                  <a:moveTo>
                    <a:pt x="106" y="30"/>
                  </a:moveTo>
                  <a:cubicBezTo>
                    <a:pt x="88" y="16"/>
                    <a:pt x="69" y="6"/>
                    <a:pt x="50" y="0"/>
                  </a:cubicBezTo>
                  <a:cubicBezTo>
                    <a:pt x="70" y="72"/>
                    <a:pt x="106" y="259"/>
                    <a:pt x="0" y="437"/>
                  </a:cubicBezTo>
                  <a:cubicBezTo>
                    <a:pt x="27" y="437"/>
                    <a:pt x="27" y="437"/>
                    <a:pt x="27" y="437"/>
                  </a:cubicBezTo>
                  <a:cubicBezTo>
                    <a:pt x="27" y="437"/>
                    <a:pt x="201" y="244"/>
                    <a:pt x="106" y="30"/>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5" name="ïšḷide"/>
            <p:cNvSpPr/>
            <p:nvPr/>
          </p:nvSpPr>
          <p:spPr bwMode="auto">
            <a:xfrm>
              <a:off x="10927329" y="1789151"/>
              <a:ext cx="325586" cy="708309"/>
            </a:xfrm>
            <a:custGeom>
              <a:avLst/>
              <a:gdLst>
                <a:gd name="T0" fmla="*/ 95 w 200"/>
                <a:gd name="T1" fmla="*/ 30 h 437"/>
                <a:gd name="T2" fmla="*/ 150 w 200"/>
                <a:gd name="T3" fmla="*/ 0 h 437"/>
                <a:gd name="T4" fmla="*/ 200 w 200"/>
                <a:gd name="T5" fmla="*/ 437 h 437"/>
                <a:gd name="T6" fmla="*/ 173 w 200"/>
                <a:gd name="T7" fmla="*/ 437 h 437"/>
                <a:gd name="T8" fmla="*/ 95 w 200"/>
                <a:gd name="T9" fmla="*/ 30 h 437"/>
              </a:gdLst>
              <a:ahLst/>
              <a:cxnLst>
                <a:cxn ang="0">
                  <a:pos x="T0" y="T1"/>
                </a:cxn>
                <a:cxn ang="0">
                  <a:pos x="T2" y="T3"/>
                </a:cxn>
                <a:cxn ang="0">
                  <a:pos x="T4" y="T5"/>
                </a:cxn>
                <a:cxn ang="0">
                  <a:pos x="T6" y="T7"/>
                </a:cxn>
                <a:cxn ang="0">
                  <a:pos x="T8" y="T9"/>
                </a:cxn>
              </a:cxnLst>
              <a:rect l="0" t="0" r="r" b="b"/>
              <a:pathLst>
                <a:path w="200" h="437">
                  <a:moveTo>
                    <a:pt x="95" y="30"/>
                  </a:moveTo>
                  <a:cubicBezTo>
                    <a:pt x="112" y="16"/>
                    <a:pt x="131" y="6"/>
                    <a:pt x="150" y="0"/>
                  </a:cubicBezTo>
                  <a:cubicBezTo>
                    <a:pt x="130" y="72"/>
                    <a:pt x="94" y="259"/>
                    <a:pt x="200" y="437"/>
                  </a:cubicBezTo>
                  <a:cubicBezTo>
                    <a:pt x="173" y="437"/>
                    <a:pt x="173" y="437"/>
                    <a:pt x="173" y="437"/>
                  </a:cubicBezTo>
                  <a:cubicBezTo>
                    <a:pt x="173" y="437"/>
                    <a:pt x="0" y="244"/>
                    <a:pt x="95" y="30"/>
                  </a:cubicBez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6" name="îšlïde"/>
            <p:cNvSpPr/>
            <p:nvPr/>
          </p:nvSpPr>
          <p:spPr bwMode="auto">
            <a:xfrm>
              <a:off x="11164943" y="2496553"/>
              <a:ext cx="314703" cy="45346"/>
            </a:xfrm>
            <a:custGeom>
              <a:avLst/>
              <a:gdLst>
                <a:gd name="T0" fmla="*/ 0 w 194"/>
                <a:gd name="T1" fmla="*/ 0 h 28"/>
                <a:gd name="T2" fmla="*/ 194 w 194"/>
                <a:gd name="T3" fmla="*/ 0 h 28"/>
                <a:gd name="T4" fmla="*/ 194 w 194"/>
                <a:gd name="T5" fmla="*/ 0 h 28"/>
                <a:gd name="T6" fmla="*/ 194 w 194"/>
                <a:gd name="T7" fmla="*/ 28 h 28"/>
                <a:gd name="T8" fmla="*/ 194 w 194"/>
                <a:gd name="T9" fmla="*/ 28 h 28"/>
                <a:gd name="T10" fmla="*/ 0 w 194"/>
                <a:gd name="T11" fmla="*/ 28 h 28"/>
                <a:gd name="T12" fmla="*/ 0 w 194"/>
                <a:gd name="T13" fmla="*/ 28 h 28"/>
                <a:gd name="T14" fmla="*/ 0 w 194"/>
                <a:gd name="T15" fmla="*/ 0 h 28"/>
                <a:gd name="T16" fmla="*/ 0 w 194"/>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 h="28">
                  <a:moveTo>
                    <a:pt x="0" y="0"/>
                  </a:moveTo>
                  <a:cubicBezTo>
                    <a:pt x="194" y="0"/>
                    <a:pt x="194" y="0"/>
                    <a:pt x="194" y="0"/>
                  </a:cubicBezTo>
                  <a:cubicBezTo>
                    <a:pt x="194" y="0"/>
                    <a:pt x="194" y="0"/>
                    <a:pt x="194" y="0"/>
                  </a:cubicBezTo>
                  <a:cubicBezTo>
                    <a:pt x="194" y="28"/>
                    <a:pt x="194" y="28"/>
                    <a:pt x="194" y="28"/>
                  </a:cubicBezTo>
                  <a:cubicBezTo>
                    <a:pt x="194" y="28"/>
                    <a:pt x="194" y="28"/>
                    <a:pt x="194" y="28"/>
                  </a:cubicBezTo>
                  <a:cubicBezTo>
                    <a:pt x="0" y="28"/>
                    <a:pt x="0" y="28"/>
                    <a:pt x="0" y="28"/>
                  </a:cubicBezTo>
                  <a:cubicBezTo>
                    <a:pt x="0" y="28"/>
                    <a:pt x="0" y="28"/>
                    <a:pt x="0" y="28"/>
                  </a:cubicBezTo>
                  <a:cubicBezTo>
                    <a:pt x="0" y="0"/>
                    <a:pt x="0" y="0"/>
                    <a:pt x="0" y="0"/>
                  </a:cubicBezTo>
                  <a:cubicBezTo>
                    <a:pt x="0" y="0"/>
                    <a:pt x="0" y="0"/>
                    <a:pt x="0" y="0"/>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7" name="ïs1îḓe"/>
            <p:cNvSpPr/>
            <p:nvPr/>
          </p:nvSpPr>
          <p:spPr bwMode="auto">
            <a:xfrm>
              <a:off x="11323654" y="2496553"/>
              <a:ext cx="155991" cy="45346"/>
            </a:xfrm>
            <a:custGeom>
              <a:avLst/>
              <a:gdLst>
                <a:gd name="T0" fmla="*/ 96 w 96"/>
                <a:gd name="T1" fmla="*/ 0 h 28"/>
                <a:gd name="T2" fmla="*/ 0 w 96"/>
                <a:gd name="T3" fmla="*/ 0 h 28"/>
                <a:gd name="T4" fmla="*/ 0 w 96"/>
                <a:gd name="T5" fmla="*/ 28 h 28"/>
                <a:gd name="T6" fmla="*/ 96 w 96"/>
                <a:gd name="T7" fmla="*/ 28 h 28"/>
                <a:gd name="T8" fmla="*/ 96 w 96"/>
                <a:gd name="T9" fmla="*/ 28 h 28"/>
                <a:gd name="T10" fmla="*/ 96 w 96"/>
                <a:gd name="T11" fmla="*/ 0 h 28"/>
                <a:gd name="T12" fmla="*/ 96 w 96"/>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96" h="28">
                  <a:moveTo>
                    <a:pt x="96" y="0"/>
                  </a:moveTo>
                  <a:cubicBezTo>
                    <a:pt x="0" y="0"/>
                    <a:pt x="0" y="0"/>
                    <a:pt x="0" y="0"/>
                  </a:cubicBezTo>
                  <a:cubicBezTo>
                    <a:pt x="0" y="28"/>
                    <a:pt x="0" y="28"/>
                    <a:pt x="0" y="28"/>
                  </a:cubicBezTo>
                  <a:cubicBezTo>
                    <a:pt x="96" y="28"/>
                    <a:pt x="96" y="28"/>
                    <a:pt x="96" y="28"/>
                  </a:cubicBezTo>
                  <a:cubicBezTo>
                    <a:pt x="96" y="28"/>
                    <a:pt x="96" y="28"/>
                    <a:pt x="96" y="28"/>
                  </a:cubicBezTo>
                  <a:cubicBezTo>
                    <a:pt x="96" y="0"/>
                    <a:pt x="96" y="0"/>
                    <a:pt x="96" y="0"/>
                  </a:cubicBezTo>
                  <a:cubicBezTo>
                    <a:pt x="96" y="0"/>
                    <a:pt x="96" y="0"/>
                    <a:pt x="96" y="0"/>
                  </a:cubicBezTo>
                  <a:close/>
                </a:path>
              </a:pathLst>
            </a:custGeom>
            <a:solidFill>
              <a:srgbClr val="1C66F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8" name="îSļîḍe"/>
            <p:cNvSpPr/>
            <p:nvPr/>
          </p:nvSpPr>
          <p:spPr bwMode="auto">
            <a:xfrm>
              <a:off x="11322748" y="1761036"/>
              <a:ext cx="156898" cy="736423"/>
            </a:xfrm>
            <a:custGeom>
              <a:avLst/>
              <a:gdLst>
                <a:gd name="T0" fmla="*/ 30 w 97"/>
                <a:gd name="T1" fmla="*/ 3 h 454"/>
                <a:gd name="T2" fmla="*/ 0 w 97"/>
                <a:gd name="T3" fmla="*/ 0 h 454"/>
                <a:gd name="T4" fmla="*/ 0 w 97"/>
                <a:gd name="T5" fmla="*/ 454 h 454"/>
                <a:gd name="T6" fmla="*/ 0 w 97"/>
                <a:gd name="T7" fmla="*/ 454 h 454"/>
                <a:gd name="T8" fmla="*/ 0 w 97"/>
                <a:gd name="T9" fmla="*/ 454 h 454"/>
                <a:gd name="T10" fmla="*/ 21 w 97"/>
                <a:gd name="T11" fmla="*/ 454 h 454"/>
                <a:gd name="T12" fmla="*/ 30 w 97"/>
                <a:gd name="T13" fmla="*/ 3 h 454"/>
              </a:gdLst>
              <a:ahLst/>
              <a:cxnLst>
                <a:cxn ang="0">
                  <a:pos x="T0" y="T1"/>
                </a:cxn>
                <a:cxn ang="0">
                  <a:pos x="T2" y="T3"/>
                </a:cxn>
                <a:cxn ang="0">
                  <a:pos x="T4" y="T5"/>
                </a:cxn>
                <a:cxn ang="0">
                  <a:pos x="T6" y="T7"/>
                </a:cxn>
                <a:cxn ang="0">
                  <a:pos x="T8" y="T9"/>
                </a:cxn>
                <a:cxn ang="0">
                  <a:pos x="T10" y="T11"/>
                </a:cxn>
                <a:cxn ang="0">
                  <a:pos x="T12" y="T13"/>
                </a:cxn>
              </a:cxnLst>
              <a:rect l="0" t="0" r="r" b="b"/>
              <a:pathLst>
                <a:path w="97" h="454">
                  <a:moveTo>
                    <a:pt x="30" y="3"/>
                  </a:moveTo>
                  <a:cubicBezTo>
                    <a:pt x="14" y="0"/>
                    <a:pt x="3" y="0"/>
                    <a:pt x="0" y="0"/>
                  </a:cubicBezTo>
                  <a:cubicBezTo>
                    <a:pt x="0" y="454"/>
                    <a:pt x="0" y="454"/>
                    <a:pt x="0" y="454"/>
                  </a:cubicBezTo>
                  <a:cubicBezTo>
                    <a:pt x="0" y="454"/>
                    <a:pt x="0" y="454"/>
                    <a:pt x="0" y="454"/>
                  </a:cubicBezTo>
                  <a:cubicBezTo>
                    <a:pt x="0" y="454"/>
                    <a:pt x="0" y="454"/>
                    <a:pt x="0" y="454"/>
                  </a:cubicBezTo>
                  <a:cubicBezTo>
                    <a:pt x="21" y="454"/>
                    <a:pt x="21" y="454"/>
                    <a:pt x="21" y="454"/>
                  </a:cubicBezTo>
                  <a:cubicBezTo>
                    <a:pt x="97" y="180"/>
                    <a:pt x="52" y="47"/>
                    <a:pt x="30" y="3"/>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grpSp>
      <p:sp>
        <p:nvSpPr>
          <p:cNvPr id="32" name="îṣľîḍê"/>
          <p:cNvSpPr/>
          <p:nvPr/>
        </p:nvSpPr>
        <p:spPr bwMode="auto">
          <a:xfrm>
            <a:off x="10596227" y="164821"/>
            <a:ext cx="377967" cy="225161"/>
          </a:xfrm>
          <a:custGeom>
            <a:avLst/>
            <a:gdLst>
              <a:gd name="T0" fmla="*/ 203 w 249"/>
              <a:gd name="T1" fmla="*/ 50 h 142"/>
              <a:gd name="T2" fmla="*/ 180 w 249"/>
              <a:gd name="T3" fmla="*/ 50 h 142"/>
              <a:gd name="T4" fmla="*/ 124 w 249"/>
              <a:gd name="T5" fmla="*/ 0 h 142"/>
              <a:gd name="T6" fmla="*/ 69 w 249"/>
              <a:gd name="T7" fmla="*/ 50 h 142"/>
              <a:gd name="T8" fmla="*/ 46 w 249"/>
              <a:gd name="T9" fmla="*/ 50 h 142"/>
              <a:gd name="T10" fmla="*/ 0 w 249"/>
              <a:gd name="T11" fmla="*/ 96 h 142"/>
              <a:gd name="T12" fmla="*/ 46 w 249"/>
              <a:gd name="T13" fmla="*/ 142 h 142"/>
              <a:gd name="T14" fmla="*/ 203 w 249"/>
              <a:gd name="T15" fmla="*/ 142 h 142"/>
              <a:gd name="T16" fmla="*/ 249 w 249"/>
              <a:gd name="T17" fmla="*/ 96 h 142"/>
              <a:gd name="T18" fmla="*/ 203 w 249"/>
              <a:gd name="T19" fmla="*/ 5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142">
                <a:moveTo>
                  <a:pt x="203" y="50"/>
                </a:moveTo>
                <a:cubicBezTo>
                  <a:pt x="180" y="50"/>
                  <a:pt x="180" y="50"/>
                  <a:pt x="180" y="50"/>
                </a:cubicBezTo>
                <a:cubicBezTo>
                  <a:pt x="177" y="22"/>
                  <a:pt x="153" y="0"/>
                  <a:pt x="124" y="0"/>
                </a:cubicBezTo>
                <a:cubicBezTo>
                  <a:pt x="95" y="0"/>
                  <a:pt x="72" y="22"/>
                  <a:pt x="69" y="50"/>
                </a:cubicBezTo>
                <a:cubicBezTo>
                  <a:pt x="46" y="50"/>
                  <a:pt x="46" y="50"/>
                  <a:pt x="46" y="50"/>
                </a:cubicBezTo>
                <a:cubicBezTo>
                  <a:pt x="21" y="50"/>
                  <a:pt x="0" y="71"/>
                  <a:pt x="0" y="96"/>
                </a:cubicBezTo>
                <a:cubicBezTo>
                  <a:pt x="0" y="121"/>
                  <a:pt x="21" y="142"/>
                  <a:pt x="46" y="142"/>
                </a:cubicBezTo>
                <a:cubicBezTo>
                  <a:pt x="203" y="142"/>
                  <a:pt x="203" y="142"/>
                  <a:pt x="203" y="142"/>
                </a:cubicBezTo>
                <a:cubicBezTo>
                  <a:pt x="228" y="142"/>
                  <a:pt x="249" y="121"/>
                  <a:pt x="249" y="96"/>
                </a:cubicBezTo>
                <a:cubicBezTo>
                  <a:pt x="249" y="71"/>
                  <a:pt x="228" y="50"/>
                  <a:pt x="203" y="5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33" name="íṩľíḋê"/>
          <p:cNvSpPr/>
          <p:nvPr/>
        </p:nvSpPr>
        <p:spPr bwMode="auto">
          <a:xfrm>
            <a:off x="637329" y="609274"/>
            <a:ext cx="635000" cy="284928"/>
          </a:xfrm>
          <a:custGeom>
            <a:avLst/>
            <a:gdLst>
              <a:gd name="T0" fmla="*/ 311 w 366"/>
              <a:gd name="T1" fmla="*/ 75 h 199"/>
              <a:gd name="T2" fmla="*/ 290 w 366"/>
              <a:gd name="T3" fmla="*/ 24 h 199"/>
              <a:gd name="T4" fmla="*/ 242 w 366"/>
              <a:gd name="T5" fmla="*/ 50 h 199"/>
              <a:gd name="T6" fmla="*/ 196 w 366"/>
              <a:gd name="T7" fmla="*/ 1 h 199"/>
              <a:gd name="T8" fmla="*/ 145 w 366"/>
              <a:gd name="T9" fmla="*/ 44 h 199"/>
              <a:gd name="T10" fmla="*/ 90 w 366"/>
              <a:gd name="T11" fmla="*/ 12 h 199"/>
              <a:gd name="T12" fmla="*/ 33 w 366"/>
              <a:gd name="T13" fmla="*/ 29 h 199"/>
              <a:gd name="T14" fmla="*/ 51 w 366"/>
              <a:gd name="T15" fmla="*/ 79 h 199"/>
              <a:gd name="T16" fmla="*/ 13 w 366"/>
              <a:gd name="T17" fmla="*/ 140 h 199"/>
              <a:gd name="T18" fmla="*/ 85 w 366"/>
              <a:gd name="T19" fmla="*/ 145 h 199"/>
              <a:gd name="T20" fmla="*/ 143 w 366"/>
              <a:gd name="T21" fmla="*/ 199 h 199"/>
              <a:gd name="T22" fmla="*/ 203 w 366"/>
              <a:gd name="T23" fmla="*/ 148 h 199"/>
              <a:gd name="T24" fmla="*/ 247 w 366"/>
              <a:gd name="T25" fmla="*/ 178 h 199"/>
              <a:gd name="T26" fmla="*/ 299 w 366"/>
              <a:gd name="T27" fmla="*/ 177 h 199"/>
              <a:gd name="T28" fmla="*/ 316 w 366"/>
              <a:gd name="T29" fmla="*/ 132 h 199"/>
              <a:gd name="T30" fmla="*/ 352 w 366"/>
              <a:gd name="T31" fmla="*/ 118 h 199"/>
              <a:gd name="T32" fmla="*/ 359 w 366"/>
              <a:gd name="T33" fmla="*/ 82 h 199"/>
              <a:gd name="T34" fmla="*/ 311 w 366"/>
              <a:gd name="T35" fmla="*/ 75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199">
                <a:moveTo>
                  <a:pt x="311" y="75"/>
                </a:moveTo>
                <a:cubicBezTo>
                  <a:pt x="320" y="57"/>
                  <a:pt x="310" y="31"/>
                  <a:pt x="290" y="24"/>
                </a:cubicBezTo>
                <a:cubicBezTo>
                  <a:pt x="271" y="17"/>
                  <a:pt x="247" y="30"/>
                  <a:pt x="242" y="50"/>
                </a:cubicBezTo>
                <a:cubicBezTo>
                  <a:pt x="242" y="26"/>
                  <a:pt x="221" y="3"/>
                  <a:pt x="196" y="1"/>
                </a:cubicBezTo>
                <a:cubicBezTo>
                  <a:pt x="172" y="0"/>
                  <a:pt x="148" y="19"/>
                  <a:pt x="145" y="44"/>
                </a:cubicBezTo>
                <a:cubicBezTo>
                  <a:pt x="128" y="31"/>
                  <a:pt x="111" y="17"/>
                  <a:pt x="90" y="12"/>
                </a:cubicBezTo>
                <a:cubicBezTo>
                  <a:pt x="70" y="7"/>
                  <a:pt x="45" y="12"/>
                  <a:pt x="33" y="29"/>
                </a:cubicBezTo>
                <a:cubicBezTo>
                  <a:pt x="21" y="46"/>
                  <a:pt x="30" y="76"/>
                  <a:pt x="51" y="79"/>
                </a:cubicBezTo>
                <a:cubicBezTo>
                  <a:pt x="22" y="78"/>
                  <a:pt x="0" y="114"/>
                  <a:pt x="13" y="140"/>
                </a:cubicBezTo>
                <a:cubicBezTo>
                  <a:pt x="26" y="166"/>
                  <a:pt x="68" y="169"/>
                  <a:pt x="85" y="145"/>
                </a:cubicBezTo>
                <a:cubicBezTo>
                  <a:pt x="87" y="174"/>
                  <a:pt x="114" y="198"/>
                  <a:pt x="143" y="199"/>
                </a:cubicBezTo>
                <a:cubicBezTo>
                  <a:pt x="172" y="199"/>
                  <a:pt x="199" y="176"/>
                  <a:pt x="203" y="148"/>
                </a:cubicBezTo>
                <a:cubicBezTo>
                  <a:pt x="217" y="159"/>
                  <a:pt x="231" y="171"/>
                  <a:pt x="247" y="178"/>
                </a:cubicBezTo>
                <a:cubicBezTo>
                  <a:pt x="264" y="185"/>
                  <a:pt x="284" y="186"/>
                  <a:pt x="299" y="177"/>
                </a:cubicBezTo>
                <a:cubicBezTo>
                  <a:pt x="315" y="169"/>
                  <a:pt x="324" y="148"/>
                  <a:pt x="316" y="132"/>
                </a:cubicBezTo>
                <a:cubicBezTo>
                  <a:pt x="329" y="130"/>
                  <a:pt x="343" y="127"/>
                  <a:pt x="352" y="118"/>
                </a:cubicBezTo>
                <a:cubicBezTo>
                  <a:pt x="362" y="109"/>
                  <a:pt x="366" y="93"/>
                  <a:pt x="359" y="82"/>
                </a:cubicBezTo>
                <a:cubicBezTo>
                  <a:pt x="352" y="71"/>
                  <a:pt x="334" y="62"/>
                  <a:pt x="311" y="75"/>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sp>
        <p:nvSpPr>
          <p:cNvPr id="34" name="íşļîďe"/>
          <p:cNvSpPr/>
          <p:nvPr/>
        </p:nvSpPr>
        <p:spPr bwMode="auto">
          <a:xfrm>
            <a:off x="10974194" y="433706"/>
            <a:ext cx="838728" cy="321470"/>
          </a:xfrm>
          <a:custGeom>
            <a:avLst/>
            <a:gdLst>
              <a:gd name="T0" fmla="*/ 445 w 472"/>
              <a:gd name="T1" fmla="*/ 142 h 181"/>
              <a:gd name="T2" fmla="*/ 442 w 472"/>
              <a:gd name="T3" fmla="*/ 142 h 181"/>
              <a:gd name="T4" fmla="*/ 442 w 472"/>
              <a:gd name="T5" fmla="*/ 138 h 181"/>
              <a:gd name="T6" fmla="*/ 418 w 472"/>
              <a:gd name="T7" fmla="*/ 114 h 181"/>
              <a:gd name="T8" fmla="*/ 401 w 472"/>
              <a:gd name="T9" fmla="*/ 120 h 181"/>
              <a:gd name="T10" fmla="*/ 380 w 472"/>
              <a:gd name="T11" fmla="*/ 110 h 181"/>
              <a:gd name="T12" fmla="*/ 360 w 472"/>
              <a:gd name="T13" fmla="*/ 120 h 181"/>
              <a:gd name="T14" fmla="*/ 349 w 472"/>
              <a:gd name="T15" fmla="*/ 115 h 181"/>
              <a:gd name="T16" fmla="*/ 348 w 472"/>
              <a:gd name="T17" fmla="*/ 115 h 181"/>
              <a:gd name="T18" fmla="*/ 348 w 472"/>
              <a:gd name="T19" fmla="*/ 112 h 181"/>
              <a:gd name="T20" fmla="*/ 324 w 472"/>
              <a:gd name="T21" fmla="*/ 88 h 181"/>
              <a:gd name="T22" fmla="*/ 308 w 472"/>
              <a:gd name="T23" fmla="*/ 93 h 181"/>
              <a:gd name="T24" fmla="*/ 288 w 472"/>
              <a:gd name="T25" fmla="*/ 77 h 181"/>
              <a:gd name="T26" fmla="*/ 279 w 472"/>
              <a:gd name="T27" fmla="*/ 79 h 181"/>
              <a:gd name="T28" fmla="*/ 279 w 472"/>
              <a:gd name="T29" fmla="*/ 75 h 181"/>
              <a:gd name="T30" fmla="*/ 240 w 472"/>
              <a:gd name="T31" fmla="*/ 36 h 181"/>
              <a:gd name="T32" fmla="*/ 223 w 472"/>
              <a:gd name="T33" fmla="*/ 40 h 181"/>
              <a:gd name="T34" fmla="*/ 178 w 472"/>
              <a:gd name="T35" fmla="*/ 0 h 181"/>
              <a:gd name="T36" fmla="*/ 132 w 472"/>
              <a:gd name="T37" fmla="*/ 45 h 181"/>
              <a:gd name="T38" fmla="*/ 129 w 472"/>
              <a:gd name="T39" fmla="*/ 44 h 181"/>
              <a:gd name="T40" fmla="*/ 94 w 472"/>
              <a:gd name="T41" fmla="*/ 69 h 181"/>
              <a:gd name="T42" fmla="*/ 69 w 472"/>
              <a:gd name="T43" fmla="*/ 95 h 181"/>
              <a:gd name="T44" fmla="*/ 70 w 472"/>
              <a:gd name="T45" fmla="*/ 103 h 181"/>
              <a:gd name="T46" fmla="*/ 61 w 472"/>
              <a:gd name="T47" fmla="*/ 101 h 181"/>
              <a:gd name="T48" fmla="*/ 30 w 472"/>
              <a:gd name="T49" fmla="*/ 131 h 181"/>
              <a:gd name="T50" fmla="*/ 32 w 472"/>
              <a:gd name="T51" fmla="*/ 142 h 181"/>
              <a:gd name="T52" fmla="*/ 27 w 472"/>
              <a:gd name="T53" fmla="*/ 142 h 181"/>
              <a:gd name="T54" fmla="*/ 0 w 472"/>
              <a:gd name="T55" fmla="*/ 162 h 181"/>
              <a:gd name="T56" fmla="*/ 22 w 472"/>
              <a:gd name="T57" fmla="*/ 181 h 181"/>
              <a:gd name="T58" fmla="*/ 22 w 472"/>
              <a:gd name="T59" fmla="*/ 181 h 181"/>
              <a:gd name="T60" fmla="*/ 445 w 472"/>
              <a:gd name="T61" fmla="*/ 181 h 181"/>
              <a:gd name="T62" fmla="*/ 472 w 472"/>
              <a:gd name="T63" fmla="*/ 162 h 181"/>
              <a:gd name="T64" fmla="*/ 445 w 472"/>
              <a:gd name="T65" fmla="*/ 14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2" h="181">
                <a:moveTo>
                  <a:pt x="445" y="142"/>
                </a:moveTo>
                <a:cubicBezTo>
                  <a:pt x="444" y="142"/>
                  <a:pt x="443" y="142"/>
                  <a:pt x="442" y="142"/>
                </a:cubicBezTo>
                <a:cubicBezTo>
                  <a:pt x="442" y="140"/>
                  <a:pt x="442" y="139"/>
                  <a:pt x="442" y="138"/>
                </a:cubicBezTo>
                <a:cubicBezTo>
                  <a:pt x="442" y="124"/>
                  <a:pt x="432" y="114"/>
                  <a:pt x="418" y="114"/>
                </a:cubicBezTo>
                <a:cubicBezTo>
                  <a:pt x="412" y="114"/>
                  <a:pt x="406" y="116"/>
                  <a:pt x="401" y="120"/>
                </a:cubicBezTo>
                <a:cubicBezTo>
                  <a:pt x="397" y="114"/>
                  <a:pt x="389" y="110"/>
                  <a:pt x="380" y="110"/>
                </a:cubicBezTo>
                <a:cubicBezTo>
                  <a:pt x="372" y="110"/>
                  <a:pt x="364" y="114"/>
                  <a:pt x="360" y="120"/>
                </a:cubicBezTo>
                <a:cubicBezTo>
                  <a:pt x="357" y="117"/>
                  <a:pt x="353" y="115"/>
                  <a:pt x="349" y="115"/>
                </a:cubicBezTo>
                <a:cubicBezTo>
                  <a:pt x="348" y="115"/>
                  <a:pt x="348" y="115"/>
                  <a:pt x="348" y="115"/>
                </a:cubicBezTo>
                <a:cubicBezTo>
                  <a:pt x="348" y="114"/>
                  <a:pt x="348" y="113"/>
                  <a:pt x="348" y="112"/>
                </a:cubicBezTo>
                <a:cubicBezTo>
                  <a:pt x="348" y="99"/>
                  <a:pt x="337" y="88"/>
                  <a:pt x="324" y="88"/>
                </a:cubicBezTo>
                <a:cubicBezTo>
                  <a:pt x="318" y="88"/>
                  <a:pt x="313" y="90"/>
                  <a:pt x="308" y="93"/>
                </a:cubicBezTo>
                <a:cubicBezTo>
                  <a:pt x="306" y="84"/>
                  <a:pt x="298" y="77"/>
                  <a:pt x="288" y="77"/>
                </a:cubicBezTo>
                <a:cubicBezTo>
                  <a:pt x="285" y="77"/>
                  <a:pt x="282" y="78"/>
                  <a:pt x="279" y="79"/>
                </a:cubicBezTo>
                <a:cubicBezTo>
                  <a:pt x="279" y="78"/>
                  <a:pt x="279" y="77"/>
                  <a:pt x="279" y="75"/>
                </a:cubicBezTo>
                <a:cubicBezTo>
                  <a:pt x="279" y="54"/>
                  <a:pt x="262" y="36"/>
                  <a:pt x="240" y="36"/>
                </a:cubicBezTo>
                <a:cubicBezTo>
                  <a:pt x="234" y="36"/>
                  <a:pt x="228" y="38"/>
                  <a:pt x="223" y="40"/>
                </a:cubicBezTo>
                <a:cubicBezTo>
                  <a:pt x="221" y="18"/>
                  <a:pt x="201" y="0"/>
                  <a:pt x="178" y="0"/>
                </a:cubicBezTo>
                <a:cubicBezTo>
                  <a:pt x="153" y="0"/>
                  <a:pt x="132" y="20"/>
                  <a:pt x="132" y="45"/>
                </a:cubicBezTo>
                <a:cubicBezTo>
                  <a:pt x="131" y="45"/>
                  <a:pt x="130" y="44"/>
                  <a:pt x="129" y="44"/>
                </a:cubicBezTo>
                <a:cubicBezTo>
                  <a:pt x="113" y="44"/>
                  <a:pt x="99" y="54"/>
                  <a:pt x="94" y="69"/>
                </a:cubicBezTo>
                <a:cubicBezTo>
                  <a:pt x="80" y="69"/>
                  <a:pt x="69" y="81"/>
                  <a:pt x="69" y="95"/>
                </a:cubicBezTo>
                <a:cubicBezTo>
                  <a:pt x="69" y="98"/>
                  <a:pt x="69" y="100"/>
                  <a:pt x="70" y="103"/>
                </a:cubicBezTo>
                <a:cubicBezTo>
                  <a:pt x="67" y="102"/>
                  <a:pt x="64" y="101"/>
                  <a:pt x="61" y="101"/>
                </a:cubicBezTo>
                <a:cubicBezTo>
                  <a:pt x="44" y="101"/>
                  <a:pt x="30" y="115"/>
                  <a:pt x="30" y="131"/>
                </a:cubicBezTo>
                <a:cubicBezTo>
                  <a:pt x="30" y="135"/>
                  <a:pt x="31" y="139"/>
                  <a:pt x="32" y="142"/>
                </a:cubicBezTo>
                <a:cubicBezTo>
                  <a:pt x="31" y="142"/>
                  <a:pt x="29" y="142"/>
                  <a:pt x="27" y="142"/>
                </a:cubicBezTo>
                <a:cubicBezTo>
                  <a:pt x="12" y="142"/>
                  <a:pt x="0" y="151"/>
                  <a:pt x="0" y="162"/>
                </a:cubicBezTo>
                <a:cubicBezTo>
                  <a:pt x="0" y="171"/>
                  <a:pt x="10" y="179"/>
                  <a:pt x="22" y="181"/>
                </a:cubicBezTo>
                <a:cubicBezTo>
                  <a:pt x="22" y="181"/>
                  <a:pt x="22" y="181"/>
                  <a:pt x="22" y="181"/>
                </a:cubicBezTo>
                <a:cubicBezTo>
                  <a:pt x="445" y="181"/>
                  <a:pt x="445" y="181"/>
                  <a:pt x="445" y="181"/>
                </a:cubicBezTo>
                <a:cubicBezTo>
                  <a:pt x="460" y="181"/>
                  <a:pt x="472" y="172"/>
                  <a:pt x="472" y="162"/>
                </a:cubicBezTo>
                <a:cubicBezTo>
                  <a:pt x="472" y="151"/>
                  <a:pt x="460" y="142"/>
                  <a:pt x="445" y="142"/>
                </a:cubicBezTo>
                <a:close/>
              </a:path>
            </a:pathLst>
          </a:custGeom>
          <a:solidFill>
            <a:schemeClr val="bg1"/>
          </a:solidFill>
          <a:ln>
            <a:noFill/>
          </a:ln>
        </p:spPr>
        <p:txBody>
          <a:bodyPr anchor="ctr"/>
          <a:lstStyle/>
          <a:p>
            <a:pPr algn="ctr"/>
            <a:endParaRPr/>
          </a:p>
        </p:txBody>
      </p:sp>
      <p:grpSp>
        <p:nvGrpSpPr>
          <p:cNvPr id="2" name="组合 1"/>
          <p:cNvGrpSpPr/>
          <p:nvPr/>
        </p:nvGrpSpPr>
        <p:grpSpPr>
          <a:xfrm>
            <a:off x="2499695" y="1416522"/>
            <a:ext cx="6910388" cy="3633788"/>
            <a:chOff x="2208149" y="1416522"/>
            <a:chExt cx="6910388" cy="3633788"/>
          </a:xfrm>
        </p:grpSpPr>
        <p:sp>
          <p:nvSpPr>
            <p:cNvPr id="696" name="椭圆 31"/>
            <p:cNvSpPr/>
            <p:nvPr/>
          </p:nvSpPr>
          <p:spPr>
            <a:xfrm rot="5400000">
              <a:off x="3952811" y="-115415"/>
              <a:ext cx="3421063" cy="691038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 name="connsiteX0-773" fmla="*/ 72869 w 661574"/>
                <a:gd name="connsiteY0-774" fmla="*/ 13918 h 557693"/>
                <a:gd name="connsiteX1-775" fmla="*/ 660478 w 661574"/>
                <a:gd name="connsiteY1-776" fmla="*/ 14845 h 557693"/>
                <a:gd name="connsiteX2-777" fmla="*/ 661574 w 661574"/>
                <a:gd name="connsiteY2-778" fmla="*/ 540528 h 557693"/>
                <a:gd name="connsiteX3-779" fmla="*/ 52398 w 661574"/>
                <a:gd name="connsiteY3-780" fmla="*/ 503151 h 557693"/>
                <a:gd name="connsiteX4-781" fmla="*/ 72869 w 661574"/>
                <a:gd name="connsiteY4-782" fmla="*/ 13918 h 557693"/>
                <a:gd name="connsiteX0-783" fmla="*/ 84755 w 673460"/>
                <a:gd name="connsiteY0-784" fmla="*/ 13918 h 568883"/>
                <a:gd name="connsiteX1-785" fmla="*/ 672364 w 673460"/>
                <a:gd name="connsiteY1-786" fmla="*/ 14845 h 568883"/>
                <a:gd name="connsiteX2-787" fmla="*/ 673460 w 673460"/>
                <a:gd name="connsiteY2-788" fmla="*/ 540528 h 568883"/>
                <a:gd name="connsiteX3-789" fmla="*/ 43142 w 673460"/>
                <a:gd name="connsiteY3-790" fmla="*/ 525832 h 568883"/>
                <a:gd name="connsiteX4-791" fmla="*/ 84755 w 673460"/>
                <a:gd name="connsiteY4-792" fmla="*/ 13918 h 568883"/>
                <a:gd name="connsiteX0-793" fmla="*/ 84755 w 673460"/>
                <a:gd name="connsiteY0-794" fmla="*/ 13918 h 559604"/>
                <a:gd name="connsiteX1-795" fmla="*/ 672364 w 673460"/>
                <a:gd name="connsiteY1-796" fmla="*/ 14845 h 559604"/>
                <a:gd name="connsiteX2-797" fmla="*/ 673460 w 673460"/>
                <a:gd name="connsiteY2-798" fmla="*/ 540528 h 559604"/>
                <a:gd name="connsiteX3-799" fmla="*/ 43142 w 673460"/>
                <a:gd name="connsiteY3-800" fmla="*/ 525832 h 559604"/>
                <a:gd name="connsiteX4-801" fmla="*/ 84755 w 673460"/>
                <a:gd name="connsiteY4-802" fmla="*/ 13918 h 559604"/>
                <a:gd name="connsiteX0-803" fmla="*/ 84755 w 675575"/>
                <a:gd name="connsiteY0-804" fmla="*/ 13918 h 562548"/>
                <a:gd name="connsiteX1-805" fmla="*/ 672364 w 675575"/>
                <a:gd name="connsiteY1-806" fmla="*/ 14845 h 562548"/>
                <a:gd name="connsiteX2-807" fmla="*/ 675575 w 675575"/>
                <a:gd name="connsiteY2-808" fmla="*/ 545971 h 562548"/>
                <a:gd name="connsiteX3-809" fmla="*/ 43142 w 675575"/>
                <a:gd name="connsiteY3-810" fmla="*/ 525832 h 562548"/>
                <a:gd name="connsiteX4-811" fmla="*/ 84755 w 675575"/>
                <a:gd name="connsiteY4-812" fmla="*/ 13918 h 562548"/>
                <a:gd name="connsiteX0-813" fmla="*/ 84755 w 680821"/>
                <a:gd name="connsiteY0-814" fmla="*/ 13918 h 562548"/>
                <a:gd name="connsiteX1-815" fmla="*/ 680821 w 680821"/>
                <a:gd name="connsiteY1-816" fmla="*/ 14845 h 562548"/>
                <a:gd name="connsiteX2-817" fmla="*/ 675575 w 680821"/>
                <a:gd name="connsiteY2-818" fmla="*/ 545971 h 562548"/>
                <a:gd name="connsiteX3-819" fmla="*/ 43142 w 680821"/>
                <a:gd name="connsiteY3-820" fmla="*/ 525832 h 562548"/>
                <a:gd name="connsiteX4-821" fmla="*/ 84755 w 680821"/>
                <a:gd name="connsiteY4-822" fmla="*/ 13918 h 562548"/>
                <a:gd name="connsiteX0-823" fmla="*/ 72868 w 690076"/>
                <a:gd name="connsiteY0-824" fmla="*/ 20358 h 559916"/>
                <a:gd name="connsiteX1-825" fmla="*/ 690076 w 690076"/>
                <a:gd name="connsiteY1-826" fmla="*/ 12213 h 559916"/>
                <a:gd name="connsiteX2-827" fmla="*/ 684830 w 690076"/>
                <a:gd name="connsiteY2-828" fmla="*/ 543339 h 559916"/>
                <a:gd name="connsiteX3-829" fmla="*/ 52397 w 690076"/>
                <a:gd name="connsiteY3-830" fmla="*/ 523200 h 559916"/>
                <a:gd name="connsiteX4-831" fmla="*/ 72868 w 690076"/>
                <a:gd name="connsiteY4-832" fmla="*/ 20358 h 559916"/>
                <a:gd name="connsiteX0-833" fmla="*/ 72868 w 690076"/>
                <a:gd name="connsiteY0-834" fmla="*/ 22718 h 562276"/>
                <a:gd name="connsiteX1-835" fmla="*/ 690076 w 690076"/>
                <a:gd name="connsiteY1-836" fmla="*/ 14573 h 562276"/>
                <a:gd name="connsiteX2-837" fmla="*/ 684830 w 690076"/>
                <a:gd name="connsiteY2-838" fmla="*/ 545699 h 562276"/>
                <a:gd name="connsiteX3-839" fmla="*/ 52397 w 690076"/>
                <a:gd name="connsiteY3-840" fmla="*/ 525560 h 562276"/>
                <a:gd name="connsiteX4-841" fmla="*/ 72868 w 690076"/>
                <a:gd name="connsiteY4-842" fmla="*/ 22718 h 562276"/>
                <a:gd name="connsiteX0-843" fmla="*/ 59152 w 676360"/>
                <a:gd name="connsiteY0-844" fmla="*/ 22718 h 562276"/>
                <a:gd name="connsiteX1-845" fmla="*/ 676360 w 676360"/>
                <a:gd name="connsiteY1-846" fmla="*/ 14573 h 562276"/>
                <a:gd name="connsiteX2-847" fmla="*/ 671114 w 676360"/>
                <a:gd name="connsiteY2-848" fmla="*/ 545699 h 562276"/>
                <a:gd name="connsiteX3-849" fmla="*/ 38681 w 676360"/>
                <a:gd name="connsiteY3-850" fmla="*/ 525560 h 562276"/>
                <a:gd name="connsiteX4-851" fmla="*/ 103808 w 676360"/>
                <a:gd name="connsiteY4-852" fmla="*/ 279153 h 562276"/>
                <a:gd name="connsiteX5-853" fmla="*/ 59152 w 676360"/>
                <a:gd name="connsiteY5-854" fmla="*/ 22718 h 562276"/>
                <a:gd name="connsiteX0-855" fmla="*/ 41341 w 658549"/>
                <a:gd name="connsiteY0-856" fmla="*/ 22718 h 562276"/>
                <a:gd name="connsiteX1-857" fmla="*/ 658549 w 658549"/>
                <a:gd name="connsiteY1-858" fmla="*/ 14573 h 562276"/>
                <a:gd name="connsiteX2-859" fmla="*/ 653303 w 658549"/>
                <a:gd name="connsiteY2-860" fmla="*/ 545699 h 562276"/>
                <a:gd name="connsiteX3-861" fmla="*/ 20870 w 658549"/>
                <a:gd name="connsiteY3-862" fmla="*/ 525560 h 562276"/>
                <a:gd name="connsiteX4-863" fmla="*/ 85997 w 658549"/>
                <a:gd name="connsiteY4-864" fmla="*/ 279153 h 562276"/>
                <a:gd name="connsiteX5-865" fmla="*/ 41341 w 658549"/>
                <a:gd name="connsiteY5-866" fmla="*/ 22718 h 562276"/>
                <a:gd name="connsiteX0-867" fmla="*/ 23542 w 640750"/>
                <a:gd name="connsiteY0-868" fmla="*/ 22718 h 562276"/>
                <a:gd name="connsiteX1-869" fmla="*/ 640750 w 640750"/>
                <a:gd name="connsiteY1-870" fmla="*/ 14573 h 562276"/>
                <a:gd name="connsiteX2-871" fmla="*/ 635504 w 640750"/>
                <a:gd name="connsiteY2-872" fmla="*/ 545699 h 562276"/>
                <a:gd name="connsiteX3-873" fmla="*/ 3071 w 640750"/>
                <a:gd name="connsiteY3-874" fmla="*/ 525560 h 562276"/>
                <a:gd name="connsiteX4-875" fmla="*/ 68198 w 640750"/>
                <a:gd name="connsiteY4-876" fmla="*/ 279153 h 562276"/>
                <a:gd name="connsiteX5-877" fmla="*/ 23542 w 640750"/>
                <a:gd name="connsiteY5-878" fmla="*/ 22718 h 562276"/>
                <a:gd name="connsiteX0-879" fmla="*/ 24044 w 641252"/>
                <a:gd name="connsiteY0-880" fmla="*/ 22718 h 562276"/>
                <a:gd name="connsiteX1-881" fmla="*/ 641252 w 641252"/>
                <a:gd name="connsiteY1-882" fmla="*/ 14573 h 562276"/>
                <a:gd name="connsiteX2-883" fmla="*/ 636006 w 641252"/>
                <a:gd name="connsiteY2-884" fmla="*/ 545699 h 562276"/>
                <a:gd name="connsiteX3-885" fmla="*/ 3573 w 641252"/>
                <a:gd name="connsiteY3-886" fmla="*/ 525560 h 562276"/>
                <a:gd name="connsiteX4-887" fmla="*/ 68700 w 641252"/>
                <a:gd name="connsiteY4-888" fmla="*/ 279153 h 562276"/>
                <a:gd name="connsiteX5-889" fmla="*/ 24044 w 641252"/>
                <a:gd name="connsiteY5-890" fmla="*/ 22718 h 562276"/>
                <a:gd name="connsiteX0-891" fmla="*/ 31476 w 648684"/>
                <a:gd name="connsiteY0-892" fmla="*/ 22718 h 562276"/>
                <a:gd name="connsiteX1-893" fmla="*/ 648684 w 648684"/>
                <a:gd name="connsiteY1-894" fmla="*/ 14573 h 562276"/>
                <a:gd name="connsiteX2-895" fmla="*/ 643438 w 648684"/>
                <a:gd name="connsiteY2-896" fmla="*/ 545699 h 562276"/>
                <a:gd name="connsiteX3-897" fmla="*/ 11005 w 648684"/>
                <a:gd name="connsiteY3-898" fmla="*/ 525560 h 562276"/>
                <a:gd name="connsiteX4-899" fmla="*/ 76132 w 648684"/>
                <a:gd name="connsiteY4-900" fmla="*/ 279153 h 562276"/>
                <a:gd name="connsiteX5-901" fmla="*/ 31476 w 648684"/>
                <a:gd name="connsiteY5-902" fmla="*/ 22718 h 562276"/>
              </a:gdLst>
              <a:ahLst/>
              <a:cxnLst>
                <a:cxn ang="0">
                  <a:pos x="connsiteX0-891" y="connsiteY0-892"/>
                </a:cxn>
                <a:cxn ang="0">
                  <a:pos x="connsiteX1-893" y="connsiteY1-894"/>
                </a:cxn>
                <a:cxn ang="0">
                  <a:pos x="connsiteX2-895" y="connsiteY2-896"/>
                </a:cxn>
                <a:cxn ang="0">
                  <a:pos x="connsiteX3-897" y="connsiteY3-898"/>
                </a:cxn>
                <a:cxn ang="0">
                  <a:pos x="connsiteX4-899" y="connsiteY4-900"/>
                </a:cxn>
                <a:cxn ang="0">
                  <a:pos x="connsiteX5-901" y="connsiteY5-902"/>
                </a:cxn>
              </a:cxnLst>
              <a:rect l="l" t="t" r="r" b="b"/>
              <a:pathLst>
                <a:path w="648684" h="562276">
                  <a:moveTo>
                    <a:pt x="31476" y="22718"/>
                  </a:moveTo>
                  <a:cubicBezTo>
                    <a:pt x="149400" y="4275"/>
                    <a:pt x="424155" y="-13389"/>
                    <a:pt x="648684" y="14573"/>
                  </a:cubicBezTo>
                  <a:cubicBezTo>
                    <a:pt x="609553" y="92898"/>
                    <a:pt x="618372" y="432838"/>
                    <a:pt x="643438" y="545699"/>
                  </a:cubicBezTo>
                  <a:cubicBezTo>
                    <a:pt x="542091" y="567277"/>
                    <a:pt x="109269" y="574431"/>
                    <a:pt x="11005" y="525560"/>
                  </a:cubicBezTo>
                  <a:cubicBezTo>
                    <a:pt x="-33861" y="453465"/>
                    <a:pt x="72720" y="362960"/>
                    <a:pt x="76132" y="279153"/>
                  </a:cubicBezTo>
                  <a:cubicBezTo>
                    <a:pt x="79544" y="195346"/>
                    <a:pt x="-41749" y="78155"/>
                    <a:pt x="31476" y="22718"/>
                  </a:cubicBezTo>
                  <a:close/>
                </a:path>
              </a:pathLst>
            </a:custGeom>
            <a:solidFill>
              <a:srgbClr val="A0CAEF"/>
            </a:solidFill>
            <a:ln w="25400" cap="rnd">
              <a:solidFill>
                <a:srgbClr val="605448"/>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solidFill>
                  <a:schemeClr val="tx1">
                    <a:lumMod val="65000"/>
                    <a:lumOff val="35000"/>
                  </a:schemeClr>
                </a:solidFill>
              </a:endParaRPr>
            </a:p>
          </p:txBody>
        </p:sp>
        <p:sp>
          <p:nvSpPr>
            <p:cNvPr id="697" name="椭圆 31"/>
            <p:cNvSpPr/>
            <p:nvPr/>
          </p:nvSpPr>
          <p:spPr>
            <a:xfrm rot="16200000" flipH="1">
              <a:off x="5510943" y="1444303"/>
              <a:ext cx="3489325" cy="343376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Lst>
              <a:ahLst/>
              <a:cxnLst>
                <a:cxn ang="0">
                  <a:pos x="connsiteX0-763" y="connsiteY0-764"/>
                </a:cxn>
                <a:cxn ang="0">
                  <a:pos x="connsiteX1-765" y="connsiteY1-766"/>
                </a:cxn>
                <a:cxn ang="0">
                  <a:pos x="connsiteX2-767" y="connsiteY2-768"/>
                </a:cxn>
                <a:cxn ang="0">
                  <a:pos x="connsiteX3-769" y="connsiteY3-770"/>
                </a:cxn>
                <a:cxn ang="0">
                  <a:pos x="connsiteX4-771" y="connsiteY4-772"/>
                </a:cxn>
              </a:cxnLst>
              <a:rect l="l" t="t" r="r" b="b"/>
              <a:pathLst>
                <a:path w="661574" h="567351">
                  <a:moveTo>
                    <a:pt x="72869" y="23576"/>
                  </a:moveTo>
                  <a:cubicBezTo>
                    <a:pt x="184450" y="15112"/>
                    <a:pt x="500961" y="-25493"/>
                    <a:pt x="660478" y="24503"/>
                  </a:cubicBezTo>
                  <a:cubicBezTo>
                    <a:pt x="621347" y="102828"/>
                    <a:pt x="636508" y="437325"/>
                    <a:pt x="661574" y="550186"/>
                  </a:cubicBezTo>
                  <a:cubicBezTo>
                    <a:pt x="560227" y="571764"/>
                    <a:pt x="148547" y="585268"/>
                    <a:pt x="52398" y="512809"/>
                  </a:cubicBezTo>
                  <a:cubicBezTo>
                    <a:pt x="-13816" y="401434"/>
                    <a:pt x="-27876" y="101288"/>
                    <a:pt x="72869" y="23576"/>
                  </a:cubicBezTo>
                  <a:close/>
                </a:path>
              </a:pathLst>
            </a:custGeom>
            <a:solidFill>
              <a:schemeClr val="bg1"/>
            </a:solidFill>
            <a:ln w="25400" cap="rnd">
              <a:solidFill>
                <a:schemeClr val="tx1">
                  <a:lumMod val="65000"/>
                  <a:lumOff val="35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solidFill>
                  <a:schemeClr val="tx1">
                    <a:lumMod val="65000"/>
                    <a:lumOff val="35000"/>
                  </a:schemeClr>
                </a:solidFill>
              </a:endParaRPr>
            </a:p>
          </p:txBody>
        </p:sp>
        <p:sp>
          <p:nvSpPr>
            <p:cNvPr id="698" name="椭圆 31"/>
            <p:cNvSpPr/>
            <p:nvPr/>
          </p:nvSpPr>
          <p:spPr>
            <a:xfrm rot="5400000">
              <a:off x="2312924" y="1473672"/>
              <a:ext cx="3489325" cy="3375025"/>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 name="connsiteX0-773" fmla="*/ 72869 w 661574"/>
                <a:gd name="connsiteY0-774" fmla="*/ 13918 h 557693"/>
                <a:gd name="connsiteX1-775" fmla="*/ 660478 w 661574"/>
                <a:gd name="connsiteY1-776" fmla="*/ 14845 h 557693"/>
                <a:gd name="connsiteX2-777" fmla="*/ 661574 w 661574"/>
                <a:gd name="connsiteY2-778" fmla="*/ 540528 h 557693"/>
                <a:gd name="connsiteX3-779" fmla="*/ 52398 w 661574"/>
                <a:gd name="connsiteY3-780" fmla="*/ 503151 h 557693"/>
                <a:gd name="connsiteX4-781" fmla="*/ 72869 w 661574"/>
                <a:gd name="connsiteY4-782" fmla="*/ 13918 h 557693"/>
              </a:gdLst>
              <a:ahLst/>
              <a:cxnLst>
                <a:cxn ang="0">
                  <a:pos x="connsiteX0-773" y="connsiteY0-774"/>
                </a:cxn>
                <a:cxn ang="0">
                  <a:pos x="connsiteX1-775" y="connsiteY1-776"/>
                </a:cxn>
                <a:cxn ang="0">
                  <a:pos x="connsiteX2-777" y="connsiteY2-778"/>
                </a:cxn>
                <a:cxn ang="0">
                  <a:pos x="connsiteX3-779" y="connsiteY3-780"/>
                </a:cxn>
                <a:cxn ang="0">
                  <a:pos x="connsiteX4-781" y="connsiteY4-782"/>
                </a:cxn>
              </a:cxnLst>
              <a:rect l="l" t="t" r="r" b="b"/>
              <a:pathLst>
                <a:path w="661574" h="557693">
                  <a:moveTo>
                    <a:pt x="72869" y="13918"/>
                  </a:moveTo>
                  <a:cubicBezTo>
                    <a:pt x="184450" y="5454"/>
                    <a:pt x="435949" y="-13117"/>
                    <a:pt x="660478" y="14845"/>
                  </a:cubicBezTo>
                  <a:cubicBezTo>
                    <a:pt x="621347" y="93170"/>
                    <a:pt x="636508" y="427667"/>
                    <a:pt x="661574" y="540528"/>
                  </a:cubicBezTo>
                  <a:cubicBezTo>
                    <a:pt x="560227" y="562106"/>
                    <a:pt x="148547" y="575610"/>
                    <a:pt x="52398" y="503151"/>
                  </a:cubicBezTo>
                  <a:cubicBezTo>
                    <a:pt x="-13816" y="391776"/>
                    <a:pt x="-27876" y="91630"/>
                    <a:pt x="72869" y="13918"/>
                  </a:cubicBezTo>
                  <a:close/>
                </a:path>
              </a:pathLst>
            </a:custGeom>
            <a:solidFill>
              <a:schemeClr val="bg1"/>
            </a:solidFill>
            <a:ln w="25400" cap="rnd">
              <a:solidFill>
                <a:schemeClr val="tx1">
                  <a:lumMod val="65000"/>
                  <a:lumOff val="35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solidFill>
                  <a:schemeClr val="tx1">
                    <a:lumMod val="65000"/>
                    <a:lumOff val="35000"/>
                  </a:schemeClr>
                </a:solidFill>
              </a:endParaRPr>
            </a:p>
          </p:txBody>
        </p:sp>
      </p:grpSp>
      <p:grpSp>
        <p:nvGrpSpPr>
          <p:cNvPr id="672" name="组合 671"/>
          <p:cNvGrpSpPr/>
          <p:nvPr/>
        </p:nvGrpSpPr>
        <p:grpSpPr>
          <a:xfrm>
            <a:off x="7650339" y="3708047"/>
            <a:ext cx="1068487" cy="915492"/>
            <a:chOff x="1365400" y="1713395"/>
            <a:chExt cx="1068487" cy="915492"/>
          </a:xfrm>
        </p:grpSpPr>
        <p:sp>
          <p:nvSpPr>
            <p:cNvPr id="61" name="Freeform 441"/>
            <p:cNvSpPr>
              <a:spLocks noChangeArrowheads="1"/>
            </p:cNvSpPr>
            <p:nvPr/>
          </p:nvSpPr>
          <p:spPr bwMode="auto">
            <a:xfrm>
              <a:off x="1365400" y="1981039"/>
              <a:ext cx="599649" cy="647848"/>
            </a:xfrm>
            <a:custGeom>
              <a:avLst/>
              <a:gdLst>
                <a:gd name="T0" fmla="*/ 202 w 249"/>
                <a:gd name="T1" fmla="*/ 0 h 279"/>
                <a:gd name="T2" fmla="*/ 202 w 249"/>
                <a:gd name="T3" fmla="*/ 0 h 279"/>
                <a:gd name="T4" fmla="*/ 199 w 249"/>
                <a:gd name="T5" fmla="*/ 0 h 279"/>
                <a:gd name="T6" fmla="*/ 199 w 249"/>
                <a:gd name="T7" fmla="*/ 0 h 279"/>
                <a:gd name="T8" fmla="*/ 153 w 249"/>
                <a:gd name="T9" fmla="*/ 9 h 279"/>
                <a:gd name="T10" fmla="*/ 153 w 249"/>
                <a:gd name="T11" fmla="*/ 14 h 279"/>
                <a:gd name="T12" fmla="*/ 198 w 249"/>
                <a:gd name="T13" fmla="*/ 6 h 279"/>
                <a:gd name="T14" fmla="*/ 197 w 249"/>
                <a:gd name="T15" fmla="*/ 11 h 279"/>
                <a:gd name="T16" fmla="*/ 238 w 249"/>
                <a:gd name="T17" fmla="*/ 209 h 279"/>
                <a:gd name="T18" fmla="*/ 243 w 249"/>
                <a:gd name="T19" fmla="*/ 228 h 279"/>
                <a:gd name="T20" fmla="*/ 219 w 249"/>
                <a:gd name="T21" fmla="*/ 226 h 279"/>
                <a:gd name="T22" fmla="*/ 56 w 249"/>
                <a:gd name="T23" fmla="*/ 272 h 279"/>
                <a:gd name="T24" fmla="*/ 6 w 249"/>
                <a:gd name="T25" fmla="*/ 42 h 279"/>
                <a:gd name="T26" fmla="*/ 118 w 249"/>
                <a:gd name="T27" fmla="*/ 22 h 279"/>
                <a:gd name="T28" fmla="*/ 128 w 249"/>
                <a:gd name="T29" fmla="*/ 20 h 279"/>
                <a:gd name="T30" fmla="*/ 127 w 249"/>
                <a:gd name="T31" fmla="*/ 15 h 279"/>
                <a:gd name="T32" fmla="*/ 117 w 249"/>
                <a:gd name="T33" fmla="*/ 17 h 279"/>
                <a:gd name="T34" fmla="*/ 3 w 249"/>
                <a:gd name="T35" fmla="*/ 37 h 279"/>
                <a:gd name="T36" fmla="*/ 1 w 249"/>
                <a:gd name="T37" fmla="*/ 38 h 279"/>
                <a:gd name="T38" fmla="*/ 0 w 249"/>
                <a:gd name="T39" fmla="*/ 40 h 279"/>
                <a:gd name="T40" fmla="*/ 52 w 249"/>
                <a:gd name="T41" fmla="*/ 277 h 279"/>
                <a:gd name="T42" fmla="*/ 53 w 249"/>
                <a:gd name="T43" fmla="*/ 279 h 279"/>
                <a:gd name="T44" fmla="*/ 54 w 249"/>
                <a:gd name="T45" fmla="*/ 279 h 279"/>
                <a:gd name="T46" fmla="*/ 56 w 249"/>
                <a:gd name="T47" fmla="*/ 278 h 279"/>
                <a:gd name="T48" fmla="*/ 219 w 249"/>
                <a:gd name="T49" fmla="*/ 231 h 279"/>
                <a:gd name="T50" fmla="*/ 245 w 249"/>
                <a:gd name="T51" fmla="*/ 234 h 279"/>
                <a:gd name="T52" fmla="*/ 246 w 249"/>
                <a:gd name="T53" fmla="*/ 234 h 279"/>
                <a:gd name="T54" fmla="*/ 248 w 249"/>
                <a:gd name="T55" fmla="*/ 234 h 279"/>
                <a:gd name="T56" fmla="*/ 249 w 249"/>
                <a:gd name="T57" fmla="*/ 231 h 279"/>
                <a:gd name="T58" fmla="*/ 243 w 249"/>
                <a:gd name="T59" fmla="*/ 208 h 279"/>
                <a:gd name="T60" fmla="*/ 203 w 249"/>
                <a:gd name="T61" fmla="*/ 5 h 279"/>
                <a:gd name="T62" fmla="*/ 202 w 249"/>
                <a:gd name="T63" fmla="*/ 5 h 279"/>
                <a:gd name="T64" fmla="*/ 204 w 249"/>
                <a:gd name="T65" fmla="*/ 2 h 279"/>
                <a:gd name="T66" fmla="*/ 202 w 249"/>
                <a:gd name="T67" fmla="*/ 0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9" h="279">
                  <a:moveTo>
                    <a:pt x="202" y="0"/>
                  </a:moveTo>
                  <a:cubicBezTo>
                    <a:pt x="202" y="0"/>
                    <a:pt x="202" y="0"/>
                    <a:pt x="202" y="0"/>
                  </a:cubicBezTo>
                  <a:cubicBezTo>
                    <a:pt x="199" y="0"/>
                    <a:pt x="199" y="0"/>
                    <a:pt x="199" y="0"/>
                  </a:cubicBezTo>
                  <a:cubicBezTo>
                    <a:pt x="199" y="0"/>
                    <a:pt x="199" y="0"/>
                    <a:pt x="199" y="0"/>
                  </a:cubicBezTo>
                  <a:cubicBezTo>
                    <a:pt x="184" y="2"/>
                    <a:pt x="168" y="5"/>
                    <a:pt x="153" y="9"/>
                  </a:cubicBezTo>
                  <a:cubicBezTo>
                    <a:pt x="153" y="10"/>
                    <a:pt x="153" y="12"/>
                    <a:pt x="153" y="14"/>
                  </a:cubicBezTo>
                  <a:cubicBezTo>
                    <a:pt x="168" y="11"/>
                    <a:pt x="183" y="8"/>
                    <a:pt x="198" y="6"/>
                  </a:cubicBezTo>
                  <a:cubicBezTo>
                    <a:pt x="197" y="7"/>
                    <a:pt x="197" y="9"/>
                    <a:pt x="197" y="11"/>
                  </a:cubicBezTo>
                  <a:cubicBezTo>
                    <a:pt x="197" y="33"/>
                    <a:pt x="210" y="94"/>
                    <a:pt x="238" y="209"/>
                  </a:cubicBezTo>
                  <a:cubicBezTo>
                    <a:pt x="238" y="209"/>
                    <a:pt x="241" y="223"/>
                    <a:pt x="243" y="228"/>
                  </a:cubicBezTo>
                  <a:cubicBezTo>
                    <a:pt x="236" y="227"/>
                    <a:pt x="228" y="226"/>
                    <a:pt x="219" y="226"/>
                  </a:cubicBezTo>
                  <a:cubicBezTo>
                    <a:pt x="168" y="226"/>
                    <a:pt x="97" y="252"/>
                    <a:pt x="56" y="272"/>
                  </a:cubicBezTo>
                  <a:cubicBezTo>
                    <a:pt x="34" y="211"/>
                    <a:pt x="18" y="136"/>
                    <a:pt x="6" y="42"/>
                  </a:cubicBezTo>
                  <a:cubicBezTo>
                    <a:pt x="45" y="40"/>
                    <a:pt x="82" y="31"/>
                    <a:pt x="118" y="22"/>
                  </a:cubicBezTo>
                  <a:cubicBezTo>
                    <a:pt x="121" y="21"/>
                    <a:pt x="125" y="21"/>
                    <a:pt x="128" y="20"/>
                  </a:cubicBezTo>
                  <a:cubicBezTo>
                    <a:pt x="128" y="18"/>
                    <a:pt x="127" y="16"/>
                    <a:pt x="127" y="15"/>
                  </a:cubicBezTo>
                  <a:cubicBezTo>
                    <a:pt x="123" y="15"/>
                    <a:pt x="120" y="16"/>
                    <a:pt x="117" y="17"/>
                  </a:cubicBezTo>
                  <a:cubicBezTo>
                    <a:pt x="80" y="26"/>
                    <a:pt x="42" y="35"/>
                    <a:pt x="3" y="37"/>
                  </a:cubicBezTo>
                  <a:cubicBezTo>
                    <a:pt x="2" y="37"/>
                    <a:pt x="2" y="37"/>
                    <a:pt x="1" y="38"/>
                  </a:cubicBezTo>
                  <a:cubicBezTo>
                    <a:pt x="1" y="39"/>
                    <a:pt x="0" y="39"/>
                    <a:pt x="0" y="40"/>
                  </a:cubicBezTo>
                  <a:cubicBezTo>
                    <a:pt x="12" y="137"/>
                    <a:pt x="29" y="214"/>
                    <a:pt x="52" y="277"/>
                  </a:cubicBezTo>
                  <a:cubicBezTo>
                    <a:pt x="52" y="278"/>
                    <a:pt x="53" y="278"/>
                    <a:pt x="53" y="279"/>
                  </a:cubicBezTo>
                  <a:cubicBezTo>
                    <a:pt x="54" y="279"/>
                    <a:pt x="54" y="279"/>
                    <a:pt x="54" y="279"/>
                  </a:cubicBezTo>
                  <a:cubicBezTo>
                    <a:pt x="55" y="279"/>
                    <a:pt x="55" y="279"/>
                    <a:pt x="56" y="278"/>
                  </a:cubicBezTo>
                  <a:cubicBezTo>
                    <a:pt x="95" y="258"/>
                    <a:pt x="168" y="231"/>
                    <a:pt x="219" y="231"/>
                  </a:cubicBezTo>
                  <a:cubicBezTo>
                    <a:pt x="229" y="231"/>
                    <a:pt x="238" y="232"/>
                    <a:pt x="245" y="234"/>
                  </a:cubicBezTo>
                  <a:cubicBezTo>
                    <a:pt x="246" y="234"/>
                    <a:pt x="246" y="234"/>
                    <a:pt x="246" y="234"/>
                  </a:cubicBezTo>
                  <a:cubicBezTo>
                    <a:pt x="247" y="234"/>
                    <a:pt x="248" y="234"/>
                    <a:pt x="248" y="234"/>
                  </a:cubicBezTo>
                  <a:cubicBezTo>
                    <a:pt x="249" y="233"/>
                    <a:pt x="249" y="232"/>
                    <a:pt x="249" y="231"/>
                  </a:cubicBezTo>
                  <a:cubicBezTo>
                    <a:pt x="243" y="208"/>
                    <a:pt x="243" y="208"/>
                    <a:pt x="243" y="208"/>
                  </a:cubicBezTo>
                  <a:cubicBezTo>
                    <a:pt x="212" y="80"/>
                    <a:pt x="198" y="11"/>
                    <a:pt x="203" y="5"/>
                  </a:cubicBezTo>
                  <a:cubicBezTo>
                    <a:pt x="202" y="5"/>
                    <a:pt x="202" y="5"/>
                    <a:pt x="202" y="5"/>
                  </a:cubicBezTo>
                  <a:cubicBezTo>
                    <a:pt x="204" y="4"/>
                    <a:pt x="205" y="3"/>
                    <a:pt x="204" y="2"/>
                  </a:cubicBezTo>
                  <a:cubicBezTo>
                    <a:pt x="204" y="1"/>
                    <a:pt x="203" y="0"/>
                    <a:pt x="202"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62" name="Freeform 487"/>
            <p:cNvSpPr>
              <a:spLocks noEditPoints="1" noChangeArrowheads="1"/>
            </p:cNvSpPr>
            <p:nvPr/>
          </p:nvSpPr>
          <p:spPr bwMode="auto">
            <a:xfrm>
              <a:off x="1423682" y="2094850"/>
              <a:ext cx="387246" cy="106308"/>
            </a:xfrm>
            <a:custGeom>
              <a:avLst/>
              <a:gdLst>
                <a:gd name="T0" fmla="*/ 120 w 161"/>
                <a:gd name="T1" fmla="*/ 17 h 46"/>
                <a:gd name="T2" fmla="*/ 121 w 161"/>
                <a:gd name="T3" fmla="*/ 16 h 46"/>
                <a:gd name="T4" fmla="*/ 121 w 161"/>
                <a:gd name="T5" fmla="*/ 16 h 46"/>
                <a:gd name="T6" fmla="*/ 121 w 161"/>
                <a:gd name="T7" fmla="*/ 17 h 46"/>
                <a:gd name="T8" fmla="*/ 120 w 161"/>
                <a:gd name="T9" fmla="*/ 17 h 46"/>
                <a:gd name="T10" fmla="*/ 156 w 161"/>
                <a:gd name="T11" fmla="*/ 0 h 46"/>
                <a:gd name="T12" fmla="*/ 146 w 161"/>
                <a:gd name="T13" fmla="*/ 3 h 46"/>
                <a:gd name="T14" fmla="*/ 142 w 161"/>
                <a:gd name="T15" fmla="*/ 5 h 46"/>
                <a:gd name="T16" fmla="*/ 137 w 161"/>
                <a:gd name="T17" fmla="*/ 11 h 46"/>
                <a:gd name="T18" fmla="*/ 134 w 161"/>
                <a:gd name="T19" fmla="*/ 15 h 46"/>
                <a:gd name="T20" fmla="*/ 133 w 161"/>
                <a:gd name="T21" fmla="*/ 15 h 46"/>
                <a:gd name="T22" fmla="*/ 125 w 161"/>
                <a:gd name="T23" fmla="*/ 14 h 46"/>
                <a:gd name="T24" fmla="*/ 119 w 161"/>
                <a:gd name="T25" fmla="*/ 13 h 46"/>
                <a:gd name="T26" fmla="*/ 117 w 161"/>
                <a:gd name="T27" fmla="*/ 13 h 46"/>
                <a:gd name="T28" fmla="*/ 115 w 161"/>
                <a:gd name="T29" fmla="*/ 14 h 46"/>
                <a:gd name="T30" fmla="*/ 99 w 161"/>
                <a:gd name="T31" fmla="*/ 21 h 46"/>
                <a:gd name="T32" fmla="*/ 90 w 161"/>
                <a:gd name="T33" fmla="*/ 19 h 46"/>
                <a:gd name="T34" fmla="*/ 78 w 161"/>
                <a:gd name="T35" fmla="*/ 18 h 46"/>
                <a:gd name="T36" fmla="*/ 76 w 161"/>
                <a:gd name="T37" fmla="*/ 18 h 46"/>
                <a:gd name="T38" fmla="*/ 65 w 161"/>
                <a:gd name="T39" fmla="*/ 27 h 46"/>
                <a:gd name="T40" fmla="*/ 57 w 161"/>
                <a:gd name="T41" fmla="*/ 33 h 46"/>
                <a:gd name="T42" fmla="*/ 46 w 161"/>
                <a:gd name="T43" fmla="*/ 37 h 46"/>
                <a:gd name="T44" fmla="*/ 42 w 161"/>
                <a:gd name="T45" fmla="*/ 36 h 46"/>
                <a:gd name="T46" fmla="*/ 30 w 161"/>
                <a:gd name="T47" fmla="*/ 31 h 46"/>
                <a:gd name="T48" fmla="*/ 23 w 161"/>
                <a:gd name="T49" fmla="*/ 28 h 46"/>
                <a:gd name="T50" fmla="*/ 10 w 161"/>
                <a:gd name="T51" fmla="*/ 25 h 46"/>
                <a:gd name="T52" fmla="*/ 5 w 161"/>
                <a:gd name="T53" fmla="*/ 27 h 46"/>
                <a:gd name="T54" fmla="*/ 1 w 161"/>
                <a:gd name="T55" fmla="*/ 44 h 46"/>
                <a:gd name="T56" fmla="*/ 3 w 161"/>
                <a:gd name="T57" fmla="*/ 46 h 46"/>
                <a:gd name="T58" fmla="*/ 3 w 161"/>
                <a:gd name="T59" fmla="*/ 46 h 46"/>
                <a:gd name="T60" fmla="*/ 6 w 161"/>
                <a:gd name="T61" fmla="*/ 43 h 46"/>
                <a:gd name="T62" fmla="*/ 8 w 161"/>
                <a:gd name="T63" fmla="*/ 31 h 46"/>
                <a:gd name="T64" fmla="*/ 10 w 161"/>
                <a:gd name="T65" fmla="*/ 30 h 46"/>
                <a:gd name="T66" fmla="*/ 21 w 161"/>
                <a:gd name="T67" fmla="*/ 33 h 46"/>
                <a:gd name="T68" fmla="*/ 28 w 161"/>
                <a:gd name="T69" fmla="*/ 36 h 46"/>
                <a:gd name="T70" fmla="*/ 40 w 161"/>
                <a:gd name="T71" fmla="*/ 40 h 46"/>
                <a:gd name="T72" fmla="*/ 46 w 161"/>
                <a:gd name="T73" fmla="*/ 42 h 46"/>
                <a:gd name="T74" fmla="*/ 60 w 161"/>
                <a:gd name="T75" fmla="*/ 38 h 46"/>
                <a:gd name="T76" fmla="*/ 69 w 161"/>
                <a:gd name="T77" fmla="*/ 30 h 46"/>
                <a:gd name="T78" fmla="*/ 78 w 161"/>
                <a:gd name="T79" fmla="*/ 23 h 46"/>
                <a:gd name="T80" fmla="*/ 78 w 161"/>
                <a:gd name="T81" fmla="*/ 23 h 46"/>
                <a:gd name="T82" fmla="*/ 89 w 161"/>
                <a:gd name="T83" fmla="*/ 25 h 46"/>
                <a:gd name="T84" fmla="*/ 99 w 161"/>
                <a:gd name="T85" fmla="*/ 26 h 46"/>
                <a:gd name="T86" fmla="*/ 100 w 161"/>
                <a:gd name="T87" fmla="*/ 26 h 46"/>
                <a:gd name="T88" fmla="*/ 101 w 161"/>
                <a:gd name="T89" fmla="*/ 25 h 46"/>
                <a:gd name="T90" fmla="*/ 117 w 161"/>
                <a:gd name="T91" fmla="*/ 19 h 46"/>
                <a:gd name="T92" fmla="*/ 119 w 161"/>
                <a:gd name="T93" fmla="*/ 18 h 46"/>
                <a:gd name="T94" fmla="*/ 119 w 161"/>
                <a:gd name="T95" fmla="*/ 18 h 46"/>
                <a:gd name="T96" fmla="*/ 119 w 161"/>
                <a:gd name="T97" fmla="*/ 18 h 46"/>
                <a:gd name="T98" fmla="*/ 124 w 161"/>
                <a:gd name="T99" fmla="*/ 19 h 46"/>
                <a:gd name="T100" fmla="*/ 133 w 161"/>
                <a:gd name="T101" fmla="*/ 21 h 46"/>
                <a:gd name="T102" fmla="*/ 136 w 161"/>
                <a:gd name="T103" fmla="*/ 20 h 46"/>
                <a:gd name="T104" fmla="*/ 142 w 161"/>
                <a:gd name="T105" fmla="*/ 13 h 46"/>
                <a:gd name="T106" fmla="*/ 144 w 161"/>
                <a:gd name="T107" fmla="*/ 10 h 46"/>
                <a:gd name="T108" fmla="*/ 149 w 161"/>
                <a:gd name="T109" fmla="*/ 8 h 46"/>
                <a:gd name="T110" fmla="*/ 157 w 161"/>
                <a:gd name="T111" fmla="*/ 5 h 46"/>
                <a:gd name="T112" fmla="*/ 158 w 161"/>
                <a:gd name="T113" fmla="*/ 6 h 46"/>
                <a:gd name="T114" fmla="*/ 158 w 161"/>
                <a:gd name="T115" fmla="*/ 6 h 46"/>
                <a:gd name="T116" fmla="*/ 161 w 161"/>
                <a:gd name="T117" fmla="*/ 3 h 46"/>
                <a:gd name="T118" fmla="*/ 159 w 161"/>
                <a:gd name="T119" fmla="*/ 0 h 46"/>
                <a:gd name="T120" fmla="*/ 156 w 161"/>
                <a:gd name="T121"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61" h="46">
                  <a:moveTo>
                    <a:pt x="120" y="17"/>
                  </a:moveTo>
                  <a:cubicBezTo>
                    <a:pt x="120" y="17"/>
                    <a:pt x="121" y="16"/>
                    <a:pt x="121" y="16"/>
                  </a:cubicBezTo>
                  <a:cubicBezTo>
                    <a:pt x="121" y="16"/>
                    <a:pt x="121" y="16"/>
                    <a:pt x="121" y="16"/>
                  </a:cubicBezTo>
                  <a:cubicBezTo>
                    <a:pt x="121" y="16"/>
                    <a:pt x="121" y="17"/>
                    <a:pt x="121" y="17"/>
                  </a:cubicBezTo>
                  <a:cubicBezTo>
                    <a:pt x="120" y="17"/>
                    <a:pt x="120" y="17"/>
                    <a:pt x="120" y="17"/>
                  </a:cubicBezTo>
                  <a:moveTo>
                    <a:pt x="156" y="0"/>
                  </a:moveTo>
                  <a:cubicBezTo>
                    <a:pt x="152" y="0"/>
                    <a:pt x="150" y="2"/>
                    <a:pt x="146" y="3"/>
                  </a:cubicBezTo>
                  <a:cubicBezTo>
                    <a:pt x="142" y="5"/>
                    <a:pt x="142" y="5"/>
                    <a:pt x="142" y="5"/>
                  </a:cubicBezTo>
                  <a:cubicBezTo>
                    <a:pt x="139" y="7"/>
                    <a:pt x="138" y="9"/>
                    <a:pt x="137" y="11"/>
                  </a:cubicBezTo>
                  <a:cubicBezTo>
                    <a:pt x="136" y="14"/>
                    <a:pt x="136" y="15"/>
                    <a:pt x="134" y="15"/>
                  </a:cubicBezTo>
                  <a:cubicBezTo>
                    <a:pt x="134" y="15"/>
                    <a:pt x="134" y="15"/>
                    <a:pt x="133" y="15"/>
                  </a:cubicBezTo>
                  <a:cubicBezTo>
                    <a:pt x="131" y="15"/>
                    <a:pt x="128" y="15"/>
                    <a:pt x="125" y="14"/>
                  </a:cubicBezTo>
                  <a:cubicBezTo>
                    <a:pt x="122" y="13"/>
                    <a:pt x="120" y="13"/>
                    <a:pt x="119" y="13"/>
                  </a:cubicBezTo>
                  <a:cubicBezTo>
                    <a:pt x="118" y="13"/>
                    <a:pt x="118" y="13"/>
                    <a:pt x="117" y="13"/>
                  </a:cubicBezTo>
                  <a:cubicBezTo>
                    <a:pt x="115" y="14"/>
                    <a:pt x="115" y="14"/>
                    <a:pt x="115" y="14"/>
                  </a:cubicBezTo>
                  <a:cubicBezTo>
                    <a:pt x="106" y="18"/>
                    <a:pt x="101" y="19"/>
                    <a:pt x="99" y="21"/>
                  </a:cubicBezTo>
                  <a:cubicBezTo>
                    <a:pt x="97" y="21"/>
                    <a:pt x="93" y="20"/>
                    <a:pt x="90" y="19"/>
                  </a:cubicBezTo>
                  <a:cubicBezTo>
                    <a:pt x="84" y="18"/>
                    <a:pt x="80" y="18"/>
                    <a:pt x="78" y="18"/>
                  </a:cubicBezTo>
                  <a:cubicBezTo>
                    <a:pt x="77" y="18"/>
                    <a:pt x="76" y="18"/>
                    <a:pt x="76" y="18"/>
                  </a:cubicBezTo>
                  <a:cubicBezTo>
                    <a:pt x="70" y="20"/>
                    <a:pt x="68" y="23"/>
                    <a:pt x="65" y="27"/>
                  </a:cubicBezTo>
                  <a:cubicBezTo>
                    <a:pt x="63" y="29"/>
                    <a:pt x="61" y="31"/>
                    <a:pt x="57" y="33"/>
                  </a:cubicBezTo>
                  <a:cubicBezTo>
                    <a:pt x="51" y="36"/>
                    <a:pt x="48" y="37"/>
                    <a:pt x="46" y="37"/>
                  </a:cubicBezTo>
                  <a:cubicBezTo>
                    <a:pt x="45" y="37"/>
                    <a:pt x="44" y="37"/>
                    <a:pt x="42" y="36"/>
                  </a:cubicBezTo>
                  <a:cubicBezTo>
                    <a:pt x="40" y="35"/>
                    <a:pt x="37" y="33"/>
                    <a:pt x="30" y="31"/>
                  </a:cubicBezTo>
                  <a:cubicBezTo>
                    <a:pt x="23" y="28"/>
                    <a:pt x="23" y="28"/>
                    <a:pt x="23" y="28"/>
                  </a:cubicBezTo>
                  <a:cubicBezTo>
                    <a:pt x="18" y="27"/>
                    <a:pt x="14" y="25"/>
                    <a:pt x="10" y="25"/>
                  </a:cubicBezTo>
                  <a:cubicBezTo>
                    <a:pt x="8" y="25"/>
                    <a:pt x="7" y="26"/>
                    <a:pt x="5" y="27"/>
                  </a:cubicBezTo>
                  <a:cubicBezTo>
                    <a:pt x="1" y="29"/>
                    <a:pt x="0" y="35"/>
                    <a:pt x="1" y="44"/>
                  </a:cubicBezTo>
                  <a:cubicBezTo>
                    <a:pt x="1" y="45"/>
                    <a:pt x="2" y="46"/>
                    <a:pt x="3" y="46"/>
                  </a:cubicBezTo>
                  <a:cubicBezTo>
                    <a:pt x="3" y="46"/>
                    <a:pt x="3" y="46"/>
                    <a:pt x="3" y="46"/>
                  </a:cubicBezTo>
                  <a:cubicBezTo>
                    <a:pt x="5" y="46"/>
                    <a:pt x="6" y="45"/>
                    <a:pt x="6" y="43"/>
                  </a:cubicBezTo>
                  <a:cubicBezTo>
                    <a:pt x="5" y="35"/>
                    <a:pt x="7" y="32"/>
                    <a:pt x="8" y="31"/>
                  </a:cubicBezTo>
                  <a:cubicBezTo>
                    <a:pt x="9" y="31"/>
                    <a:pt x="9" y="30"/>
                    <a:pt x="10" y="30"/>
                  </a:cubicBezTo>
                  <a:cubicBezTo>
                    <a:pt x="13" y="30"/>
                    <a:pt x="17" y="32"/>
                    <a:pt x="21" y="33"/>
                  </a:cubicBezTo>
                  <a:cubicBezTo>
                    <a:pt x="28" y="36"/>
                    <a:pt x="28" y="36"/>
                    <a:pt x="28" y="36"/>
                  </a:cubicBezTo>
                  <a:cubicBezTo>
                    <a:pt x="35" y="38"/>
                    <a:pt x="38" y="39"/>
                    <a:pt x="40" y="40"/>
                  </a:cubicBezTo>
                  <a:cubicBezTo>
                    <a:pt x="42" y="42"/>
                    <a:pt x="44" y="42"/>
                    <a:pt x="46" y="42"/>
                  </a:cubicBezTo>
                  <a:cubicBezTo>
                    <a:pt x="49" y="42"/>
                    <a:pt x="52" y="41"/>
                    <a:pt x="60" y="38"/>
                  </a:cubicBezTo>
                  <a:cubicBezTo>
                    <a:pt x="64" y="36"/>
                    <a:pt x="67" y="33"/>
                    <a:pt x="69" y="30"/>
                  </a:cubicBezTo>
                  <a:cubicBezTo>
                    <a:pt x="71" y="27"/>
                    <a:pt x="74" y="25"/>
                    <a:pt x="78" y="23"/>
                  </a:cubicBezTo>
                  <a:cubicBezTo>
                    <a:pt x="78" y="23"/>
                    <a:pt x="78" y="23"/>
                    <a:pt x="78" y="23"/>
                  </a:cubicBezTo>
                  <a:cubicBezTo>
                    <a:pt x="80" y="23"/>
                    <a:pt x="85" y="24"/>
                    <a:pt x="89" y="25"/>
                  </a:cubicBezTo>
                  <a:cubicBezTo>
                    <a:pt x="94" y="25"/>
                    <a:pt x="97" y="26"/>
                    <a:pt x="99" y="26"/>
                  </a:cubicBezTo>
                  <a:cubicBezTo>
                    <a:pt x="100" y="26"/>
                    <a:pt x="100" y="26"/>
                    <a:pt x="100" y="26"/>
                  </a:cubicBezTo>
                  <a:cubicBezTo>
                    <a:pt x="100" y="26"/>
                    <a:pt x="101" y="26"/>
                    <a:pt x="101" y="25"/>
                  </a:cubicBezTo>
                  <a:cubicBezTo>
                    <a:pt x="102" y="25"/>
                    <a:pt x="107" y="23"/>
                    <a:pt x="117" y="19"/>
                  </a:cubicBezTo>
                  <a:cubicBezTo>
                    <a:pt x="118" y="19"/>
                    <a:pt x="119" y="18"/>
                    <a:pt x="119" y="18"/>
                  </a:cubicBezTo>
                  <a:cubicBezTo>
                    <a:pt x="119" y="18"/>
                    <a:pt x="119" y="18"/>
                    <a:pt x="119" y="18"/>
                  </a:cubicBezTo>
                  <a:cubicBezTo>
                    <a:pt x="119" y="18"/>
                    <a:pt x="119" y="18"/>
                    <a:pt x="119" y="18"/>
                  </a:cubicBezTo>
                  <a:cubicBezTo>
                    <a:pt x="120" y="18"/>
                    <a:pt x="122" y="19"/>
                    <a:pt x="124" y="19"/>
                  </a:cubicBezTo>
                  <a:cubicBezTo>
                    <a:pt x="127" y="20"/>
                    <a:pt x="130" y="21"/>
                    <a:pt x="133" y="21"/>
                  </a:cubicBezTo>
                  <a:cubicBezTo>
                    <a:pt x="134" y="21"/>
                    <a:pt x="135" y="21"/>
                    <a:pt x="136" y="20"/>
                  </a:cubicBezTo>
                  <a:cubicBezTo>
                    <a:pt x="140" y="19"/>
                    <a:pt x="141" y="16"/>
                    <a:pt x="142" y="13"/>
                  </a:cubicBezTo>
                  <a:cubicBezTo>
                    <a:pt x="143" y="11"/>
                    <a:pt x="143" y="11"/>
                    <a:pt x="144" y="10"/>
                  </a:cubicBezTo>
                  <a:cubicBezTo>
                    <a:pt x="149" y="8"/>
                    <a:pt x="149" y="8"/>
                    <a:pt x="149" y="8"/>
                  </a:cubicBezTo>
                  <a:cubicBezTo>
                    <a:pt x="152" y="7"/>
                    <a:pt x="154" y="5"/>
                    <a:pt x="157" y="5"/>
                  </a:cubicBezTo>
                  <a:cubicBezTo>
                    <a:pt x="157" y="5"/>
                    <a:pt x="157" y="5"/>
                    <a:pt x="158" y="6"/>
                  </a:cubicBezTo>
                  <a:cubicBezTo>
                    <a:pt x="158" y="6"/>
                    <a:pt x="158" y="6"/>
                    <a:pt x="158" y="6"/>
                  </a:cubicBezTo>
                  <a:cubicBezTo>
                    <a:pt x="160" y="6"/>
                    <a:pt x="161" y="5"/>
                    <a:pt x="161" y="3"/>
                  </a:cubicBezTo>
                  <a:cubicBezTo>
                    <a:pt x="161" y="2"/>
                    <a:pt x="160" y="0"/>
                    <a:pt x="159" y="0"/>
                  </a:cubicBezTo>
                  <a:cubicBezTo>
                    <a:pt x="158" y="0"/>
                    <a:pt x="157" y="0"/>
                    <a:pt x="156"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63" name="Freeform 488"/>
            <p:cNvSpPr>
              <a:spLocks noChangeArrowheads="1"/>
            </p:cNvSpPr>
            <p:nvPr/>
          </p:nvSpPr>
          <p:spPr bwMode="auto">
            <a:xfrm>
              <a:off x="1466421" y="2213664"/>
              <a:ext cx="327670" cy="106308"/>
            </a:xfrm>
            <a:custGeom>
              <a:avLst/>
              <a:gdLst>
                <a:gd name="T0" fmla="*/ 133 w 136"/>
                <a:gd name="T1" fmla="*/ 0 h 46"/>
                <a:gd name="T2" fmla="*/ 131 w 136"/>
                <a:gd name="T3" fmla="*/ 1 h 46"/>
                <a:gd name="T4" fmla="*/ 86 w 136"/>
                <a:gd name="T5" fmla="*/ 18 h 46"/>
                <a:gd name="T6" fmla="*/ 63 w 136"/>
                <a:gd name="T7" fmla="*/ 23 h 46"/>
                <a:gd name="T8" fmla="*/ 53 w 136"/>
                <a:gd name="T9" fmla="*/ 29 h 46"/>
                <a:gd name="T10" fmla="*/ 41 w 136"/>
                <a:gd name="T11" fmla="*/ 36 h 46"/>
                <a:gd name="T12" fmla="*/ 40 w 136"/>
                <a:gd name="T13" fmla="*/ 36 h 46"/>
                <a:gd name="T14" fmla="*/ 33 w 136"/>
                <a:gd name="T15" fmla="*/ 34 h 46"/>
                <a:gd name="T16" fmla="*/ 26 w 136"/>
                <a:gd name="T17" fmla="*/ 32 h 46"/>
                <a:gd name="T18" fmla="*/ 25 w 136"/>
                <a:gd name="T19" fmla="*/ 32 h 46"/>
                <a:gd name="T20" fmla="*/ 19 w 136"/>
                <a:gd name="T21" fmla="*/ 33 h 46"/>
                <a:gd name="T22" fmla="*/ 1 w 136"/>
                <a:gd name="T23" fmla="*/ 42 h 46"/>
                <a:gd name="T24" fmla="*/ 2 w 136"/>
                <a:gd name="T25" fmla="*/ 46 h 46"/>
                <a:gd name="T26" fmla="*/ 3 w 136"/>
                <a:gd name="T27" fmla="*/ 46 h 46"/>
                <a:gd name="T28" fmla="*/ 5 w 136"/>
                <a:gd name="T29" fmla="*/ 45 h 46"/>
                <a:gd name="T30" fmla="*/ 19 w 136"/>
                <a:gd name="T31" fmla="*/ 39 h 46"/>
                <a:gd name="T32" fmla="*/ 26 w 136"/>
                <a:gd name="T33" fmla="*/ 38 h 46"/>
                <a:gd name="T34" fmla="*/ 26 w 136"/>
                <a:gd name="T35" fmla="*/ 38 h 46"/>
                <a:gd name="T36" fmla="*/ 31 w 136"/>
                <a:gd name="T37" fmla="*/ 39 h 46"/>
                <a:gd name="T38" fmla="*/ 40 w 136"/>
                <a:gd name="T39" fmla="*/ 41 h 46"/>
                <a:gd name="T40" fmla="*/ 42 w 136"/>
                <a:gd name="T41" fmla="*/ 41 h 46"/>
                <a:gd name="T42" fmla="*/ 56 w 136"/>
                <a:gd name="T43" fmla="*/ 33 h 46"/>
                <a:gd name="T44" fmla="*/ 64 w 136"/>
                <a:gd name="T45" fmla="*/ 28 h 46"/>
                <a:gd name="T46" fmla="*/ 87 w 136"/>
                <a:gd name="T47" fmla="*/ 23 h 46"/>
                <a:gd name="T48" fmla="*/ 134 w 136"/>
                <a:gd name="T49" fmla="*/ 5 h 46"/>
                <a:gd name="T50" fmla="*/ 135 w 136"/>
                <a:gd name="T51" fmla="*/ 1 h 46"/>
                <a:gd name="T52" fmla="*/ 133 w 136"/>
                <a:gd name="T53"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6" h="46">
                  <a:moveTo>
                    <a:pt x="133" y="0"/>
                  </a:moveTo>
                  <a:cubicBezTo>
                    <a:pt x="132" y="0"/>
                    <a:pt x="131" y="0"/>
                    <a:pt x="131" y="1"/>
                  </a:cubicBezTo>
                  <a:cubicBezTo>
                    <a:pt x="118" y="12"/>
                    <a:pt x="101" y="15"/>
                    <a:pt x="86" y="18"/>
                  </a:cubicBezTo>
                  <a:cubicBezTo>
                    <a:pt x="78" y="19"/>
                    <a:pt x="70" y="20"/>
                    <a:pt x="63" y="23"/>
                  </a:cubicBezTo>
                  <a:cubicBezTo>
                    <a:pt x="59" y="24"/>
                    <a:pt x="56" y="27"/>
                    <a:pt x="53" y="29"/>
                  </a:cubicBezTo>
                  <a:cubicBezTo>
                    <a:pt x="49" y="32"/>
                    <a:pt x="46" y="35"/>
                    <a:pt x="41" y="36"/>
                  </a:cubicBezTo>
                  <a:cubicBezTo>
                    <a:pt x="41" y="36"/>
                    <a:pt x="41" y="36"/>
                    <a:pt x="40" y="36"/>
                  </a:cubicBezTo>
                  <a:cubicBezTo>
                    <a:pt x="38" y="36"/>
                    <a:pt x="36" y="35"/>
                    <a:pt x="33" y="34"/>
                  </a:cubicBezTo>
                  <a:cubicBezTo>
                    <a:pt x="31" y="33"/>
                    <a:pt x="28" y="32"/>
                    <a:pt x="26" y="32"/>
                  </a:cubicBezTo>
                  <a:cubicBezTo>
                    <a:pt x="26" y="32"/>
                    <a:pt x="25" y="32"/>
                    <a:pt x="25" y="32"/>
                  </a:cubicBezTo>
                  <a:cubicBezTo>
                    <a:pt x="19" y="33"/>
                    <a:pt x="19" y="33"/>
                    <a:pt x="19" y="33"/>
                  </a:cubicBezTo>
                  <a:cubicBezTo>
                    <a:pt x="12" y="34"/>
                    <a:pt x="5" y="35"/>
                    <a:pt x="1" y="42"/>
                  </a:cubicBezTo>
                  <a:cubicBezTo>
                    <a:pt x="0" y="43"/>
                    <a:pt x="0" y="45"/>
                    <a:pt x="2" y="46"/>
                  </a:cubicBezTo>
                  <a:cubicBezTo>
                    <a:pt x="2" y="46"/>
                    <a:pt x="2" y="46"/>
                    <a:pt x="3" y="46"/>
                  </a:cubicBezTo>
                  <a:cubicBezTo>
                    <a:pt x="4" y="46"/>
                    <a:pt x="5" y="46"/>
                    <a:pt x="5" y="45"/>
                  </a:cubicBezTo>
                  <a:cubicBezTo>
                    <a:pt x="8" y="40"/>
                    <a:pt x="13" y="40"/>
                    <a:pt x="19" y="39"/>
                  </a:cubicBezTo>
                  <a:cubicBezTo>
                    <a:pt x="26" y="38"/>
                    <a:pt x="26" y="38"/>
                    <a:pt x="26" y="38"/>
                  </a:cubicBezTo>
                  <a:cubicBezTo>
                    <a:pt x="26" y="38"/>
                    <a:pt x="26" y="38"/>
                    <a:pt x="26" y="38"/>
                  </a:cubicBezTo>
                  <a:cubicBezTo>
                    <a:pt x="27" y="38"/>
                    <a:pt x="30" y="38"/>
                    <a:pt x="31" y="39"/>
                  </a:cubicBezTo>
                  <a:cubicBezTo>
                    <a:pt x="34" y="40"/>
                    <a:pt x="37" y="41"/>
                    <a:pt x="40" y="41"/>
                  </a:cubicBezTo>
                  <a:cubicBezTo>
                    <a:pt x="41" y="41"/>
                    <a:pt x="42" y="41"/>
                    <a:pt x="42" y="41"/>
                  </a:cubicBezTo>
                  <a:cubicBezTo>
                    <a:pt x="48" y="40"/>
                    <a:pt x="53" y="36"/>
                    <a:pt x="56" y="33"/>
                  </a:cubicBezTo>
                  <a:cubicBezTo>
                    <a:pt x="59" y="31"/>
                    <a:pt x="62" y="29"/>
                    <a:pt x="64" y="28"/>
                  </a:cubicBezTo>
                  <a:cubicBezTo>
                    <a:pt x="71" y="26"/>
                    <a:pt x="79" y="24"/>
                    <a:pt x="87" y="23"/>
                  </a:cubicBezTo>
                  <a:cubicBezTo>
                    <a:pt x="103" y="20"/>
                    <a:pt x="120" y="17"/>
                    <a:pt x="134" y="5"/>
                  </a:cubicBezTo>
                  <a:cubicBezTo>
                    <a:pt x="135" y="4"/>
                    <a:pt x="136" y="2"/>
                    <a:pt x="135" y="1"/>
                  </a:cubicBezTo>
                  <a:cubicBezTo>
                    <a:pt x="134" y="0"/>
                    <a:pt x="133" y="0"/>
                    <a:pt x="133"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64" name="Freeform 489"/>
            <p:cNvSpPr>
              <a:spLocks noChangeArrowheads="1"/>
            </p:cNvSpPr>
            <p:nvPr/>
          </p:nvSpPr>
          <p:spPr bwMode="auto">
            <a:xfrm>
              <a:off x="1491029" y="2343734"/>
              <a:ext cx="314719" cy="111310"/>
            </a:xfrm>
            <a:custGeom>
              <a:avLst/>
              <a:gdLst>
                <a:gd name="T0" fmla="*/ 128 w 131"/>
                <a:gd name="T1" fmla="*/ 0 h 48"/>
                <a:gd name="T2" fmla="*/ 127 w 131"/>
                <a:gd name="T3" fmla="*/ 0 h 48"/>
                <a:gd name="T4" fmla="*/ 113 w 131"/>
                <a:gd name="T5" fmla="*/ 7 h 48"/>
                <a:gd name="T6" fmla="*/ 96 w 131"/>
                <a:gd name="T7" fmla="*/ 16 h 48"/>
                <a:gd name="T8" fmla="*/ 95 w 131"/>
                <a:gd name="T9" fmla="*/ 16 h 48"/>
                <a:gd name="T10" fmla="*/ 89 w 131"/>
                <a:gd name="T11" fmla="*/ 13 h 48"/>
                <a:gd name="T12" fmla="*/ 81 w 131"/>
                <a:gd name="T13" fmla="*/ 10 h 48"/>
                <a:gd name="T14" fmla="*/ 79 w 131"/>
                <a:gd name="T15" fmla="*/ 11 h 48"/>
                <a:gd name="T16" fmla="*/ 68 w 131"/>
                <a:gd name="T17" fmla="*/ 20 h 48"/>
                <a:gd name="T18" fmla="*/ 63 w 131"/>
                <a:gd name="T19" fmla="*/ 25 h 48"/>
                <a:gd name="T20" fmla="*/ 45 w 131"/>
                <a:gd name="T21" fmla="*/ 31 h 48"/>
                <a:gd name="T22" fmla="*/ 40 w 131"/>
                <a:gd name="T23" fmla="*/ 31 h 48"/>
                <a:gd name="T24" fmla="*/ 34 w 131"/>
                <a:gd name="T25" fmla="*/ 30 h 48"/>
                <a:gd name="T26" fmla="*/ 24 w 131"/>
                <a:gd name="T27" fmla="*/ 31 h 48"/>
                <a:gd name="T28" fmla="*/ 18 w 131"/>
                <a:gd name="T29" fmla="*/ 32 h 48"/>
                <a:gd name="T30" fmla="*/ 1 w 131"/>
                <a:gd name="T31" fmla="*/ 45 h 48"/>
                <a:gd name="T32" fmla="*/ 3 w 131"/>
                <a:gd name="T33" fmla="*/ 48 h 48"/>
                <a:gd name="T34" fmla="*/ 3 w 131"/>
                <a:gd name="T35" fmla="*/ 48 h 48"/>
                <a:gd name="T36" fmla="*/ 6 w 131"/>
                <a:gd name="T37" fmla="*/ 46 h 48"/>
                <a:gd name="T38" fmla="*/ 18 w 131"/>
                <a:gd name="T39" fmla="*/ 37 h 48"/>
                <a:gd name="T40" fmla="*/ 24 w 131"/>
                <a:gd name="T41" fmla="*/ 36 h 48"/>
                <a:gd name="T42" fmla="*/ 34 w 131"/>
                <a:gd name="T43" fmla="*/ 36 h 48"/>
                <a:gd name="T44" fmla="*/ 40 w 131"/>
                <a:gd name="T45" fmla="*/ 36 h 48"/>
                <a:gd name="T46" fmla="*/ 45 w 131"/>
                <a:gd name="T47" fmla="*/ 36 h 48"/>
                <a:gd name="T48" fmla="*/ 65 w 131"/>
                <a:gd name="T49" fmla="*/ 30 h 48"/>
                <a:gd name="T50" fmla="*/ 72 w 131"/>
                <a:gd name="T51" fmla="*/ 23 h 48"/>
                <a:gd name="T52" fmla="*/ 80 w 131"/>
                <a:gd name="T53" fmla="*/ 16 h 48"/>
                <a:gd name="T54" fmla="*/ 81 w 131"/>
                <a:gd name="T55" fmla="*/ 16 h 48"/>
                <a:gd name="T56" fmla="*/ 87 w 131"/>
                <a:gd name="T57" fmla="*/ 18 h 48"/>
                <a:gd name="T58" fmla="*/ 95 w 131"/>
                <a:gd name="T59" fmla="*/ 21 h 48"/>
                <a:gd name="T60" fmla="*/ 97 w 131"/>
                <a:gd name="T61" fmla="*/ 21 h 48"/>
                <a:gd name="T62" fmla="*/ 116 w 131"/>
                <a:gd name="T63" fmla="*/ 12 h 48"/>
                <a:gd name="T64" fmla="*/ 129 w 131"/>
                <a:gd name="T65" fmla="*/ 5 h 48"/>
                <a:gd name="T66" fmla="*/ 130 w 131"/>
                <a:gd name="T67" fmla="*/ 2 h 48"/>
                <a:gd name="T68" fmla="*/ 128 w 131"/>
                <a:gd name="T6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1" h="48">
                  <a:moveTo>
                    <a:pt x="128" y="0"/>
                  </a:moveTo>
                  <a:cubicBezTo>
                    <a:pt x="127" y="0"/>
                    <a:pt x="127" y="0"/>
                    <a:pt x="127" y="0"/>
                  </a:cubicBezTo>
                  <a:cubicBezTo>
                    <a:pt x="122" y="2"/>
                    <a:pt x="117" y="5"/>
                    <a:pt x="113" y="7"/>
                  </a:cubicBezTo>
                  <a:cubicBezTo>
                    <a:pt x="107" y="11"/>
                    <a:pt x="102" y="14"/>
                    <a:pt x="96" y="16"/>
                  </a:cubicBezTo>
                  <a:cubicBezTo>
                    <a:pt x="96" y="16"/>
                    <a:pt x="96" y="16"/>
                    <a:pt x="95" y="16"/>
                  </a:cubicBezTo>
                  <a:cubicBezTo>
                    <a:pt x="94" y="16"/>
                    <a:pt x="92" y="14"/>
                    <a:pt x="89" y="13"/>
                  </a:cubicBezTo>
                  <a:cubicBezTo>
                    <a:pt x="87" y="12"/>
                    <a:pt x="84" y="10"/>
                    <a:pt x="81" y="10"/>
                  </a:cubicBezTo>
                  <a:cubicBezTo>
                    <a:pt x="80" y="10"/>
                    <a:pt x="79" y="10"/>
                    <a:pt x="79" y="11"/>
                  </a:cubicBezTo>
                  <a:cubicBezTo>
                    <a:pt x="73" y="13"/>
                    <a:pt x="70" y="16"/>
                    <a:pt x="68" y="20"/>
                  </a:cubicBezTo>
                  <a:cubicBezTo>
                    <a:pt x="66" y="22"/>
                    <a:pt x="65" y="24"/>
                    <a:pt x="63" y="25"/>
                  </a:cubicBezTo>
                  <a:cubicBezTo>
                    <a:pt x="55" y="30"/>
                    <a:pt x="50" y="31"/>
                    <a:pt x="45" y="31"/>
                  </a:cubicBezTo>
                  <a:cubicBezTo>
                    <a:pt x="43" y="31"/>
                    <a:pt x="42" y="31"/>
                    <a:pt x="40" y="31"/>
                  </a:cubicBezTo>
                  <a:cubicBezTo>
                    <a:pt x="38" y="30"/>
                    <a:pt x="36" y="30"/>
                    <a:pt x="34" y="30"/>
                  </a:cubicBezTo>
                  <a:cubicBezTo>
                    <a:pt x="31" y="30"/>
                    <a:pt x="28" y="30"/>
                    <a:pt x="24" y="31"/>
                  </a:cubicBezTo>
                  <a:cubicBezTo>
                    <a:pt x="18" y="32"/>
                    <a:pt x="18" y="32"/>
                    <a:pt x="18" y="32"/>
                  </a:cubicBezTo>
                  <a:cubicBezTo>
                    <a:pt x="10" y="32"/>
                    <a:pt x="4" y="32"/>
                    <a:pt x="1" y="45"/>
                  </a:cubicBezTo>
                  <a:cubicBezTo>
                    <a:pt x="0" y="47"/>
                    <a:pt x="1" y="48"/>
                    <a:pt x="3" y="48"/>
                  </a:cubicBezTo>
                  <a:cubicBezTo>
                    <a:pt x="3" y="48"/>
                    <a:pt x="3" y="48"/>
                    <a:pt x="3" y="48"/>
                  </a:cubicBezTo>
                  <a:cubicBezTo>
                    <a:pt x="4" y="48"/>
                    <a:pt x="5" y="48"/>
                    <a:pt x="6" y="46"/>
                  </a:cubicBezTo>
                  <a:cubicBezTo>
                    <a:pt x="8" y="38"/>
                    <a:pt x="11" y="37"/>
                    <a:pt x="18" y="37"/>
                  </a:cubicBezTo>
                  <a:cubicBezTo>
                    <a:pt x="24" y="36"/>
                    <a:pt x="24" y="36"/>
                    <a:pt x="24" y="36"/>
                  </a:cubicBezTo>
                  <a:cubicBezTo>
                    <a:pt x="28" y="36"/>
                    <a:pt x="31" y="36"/>
                    <a:pt x="34" y="36"/>
                  </a:cubicBezTo>
                  <a:cubicBezTo>
                    <a:pt x="36" y="36"/>
                    <a:pt x="38" y="36"/>
                    <a:pt x="40" y="36"/>
                  </a:cubicBezTo>
                  <a:cubicBezTo>
                    <a:pt x="41" y="36"/>
                    <a:pt x="43" y="36"/>
                    <a:pt x="45" y="36"/>
                  </a:cubicBezTo>
                  <a:cubicBezTo>
                    <a:pt x="50" y="36"/>
                    <a:pt x="56" y="35"/>
                    <a:pt x="65" y="30"/>
                  </a:cubicBezTo>
                  <a:cubicBezTo>
                    <a:pt x="69" y="28"/>
                    <a:pt x="71" y="25"/>
                    <a:pt x="72" y="23"/>
                  </a:cubicBezTo>
                  <a:cubicBezTo>
                    <a:pt x="75" y="20"/>
                    <a:pt x="76" y="17"/>
                    <a:pt x="80" y="16"/>
                  </a:cubicBezTo>
                  <a:cubicBezTo>
                    <a:pt x="81" y="16"/>
                    <a:pt x="81" y="16"/>
                    <a:pt x="81" y="16"/>
                  </a:cubicBezTo>
                  <a:cubicBezTo>
                    <a:pt x="83" y="16"/>
                    <a:pt x="85" y="17"/>
                    <a:pt x="87" y="18"/>
                  </a:cubicBezTo>
                  <a:cubicBezTo>
                    <a:pt x="89" y="19"/>
                    <a:pt x="92" y="21"/>
                    <a:pt x="95" y="21"/>
                  </a:cubicBezTo>
                  <a:cubicBezTo>
                    <a:pt x="96" y="21"/>
                    <a:pt x="97" y="21"/>
                    <a:pt x="97" y="21"/>
                  </a:cubicBezTo>
                  <a:cubicBezTo>
                    <a:pt x="104" y="19"/>
                    <a:pt x="110" y="16"/>
                    <a:pt x="116" y="12"/>
                  </a:cubicBezTo>
                  <a:cubicBezTo>
                    <a:pt x="120" y="9"/>
                    <a:pt x="124" y="7"/>
                    <a:pt x="129" y="5"/>
                  </a:cubicBezTo>
                  <a:cubicBezTo>
                    <a:pt x="130" y="5"/>
                    <a:pt x="131" y="3"/>
                    <a:pt x="130" y="2"/>
                  </a:cubicBezTo>
                  <a:cubicBezTo>
                    <a:pt x="130" y="1"/>
                    <a:pt x="129" y="0"/>
                    <a:pt x="128"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65" name="Freeform 490"/>
            <p:cNvSpPr>
              <a:spLocks noChangeArrowheads="1"/>
            </p:cNvSpPr>
            <p:nvPr/>
          </p:nvSpPr>
          <p:spPr bwMode="auto">
            <a:xfrm>
              <a:off x="1667167" y="1941017"/>
              <a:ext cx="62167" cy="113812"/>
            </a:xfrm>
            <a:custGeom>
              <a:avLst/>
              <a:gdLst>
                <a:gd name="T0" fmla="*/ 9 w 26"/>
                <a:gd name="T1" fmla="*/ 0 h 49"/>
                <a:gd name="T2" fmla="*/ 0 w 26"/>
                <a:gd name="T3" fmla="*/ 1 h 49"/>
                <a:gd name="T4" fmla="*/ 5 w 26"/>
                <a:gd name="T5" fmla="*/ 25 h 49"/>
                <a:gd name="T6" fmla="*/ 11 w 26"/>
                <a:gd name="T7" fmla="*/ 49 h 49"/>
                <a:gd name="T8" fmla="*/ 12 w 26"/>
                <a:gd name="T9" fmla="*/ 49 h 49"/>
                <a:gd name="T10" fmla="*/ 13 w 26"/>
                <a:gd name="T11" fmla="*/ 49 h 49"/>
                <a:gd name="T12" fmla="*/ 26 w 26"/>
                <a:gd name="T13" fmla="*/ 46 h 49"/>
                <a:gd name="T14" fmla="*/ 22 w 26"/>
                <a:gd name="T15" fmla="*/ 9 h 49"/>
                <a:gd name="T16" fmla="*/ 21 w 26"/>
                <a:gd name="T17" fmla="*/ 1 h 49"/>
                <a:gd name="T18" fmla="*/ 9 w 26"/>
                <a:gd name="T19"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49">
                  <a:moveTo>
                    <a:pt x="9" y="0"/>
                  </a:moveTo>
                  <a:cubicBezTo>
                    <a:pt x="6" y="0"/>
                    <a:pt x="3" y="0"/>
                    <a:pt x="0" y="1"/>
                  </a:cubicBezTo>
                  <a:cubicBezTo>
                    <a:pt x="1" y="8"/>
                    <a:pt x="3" y="16"/>
                    <a:pt x="5" y="25"/>
                  </a:cubicBezTo>
                  <a:cubicBezTo>
                    <a:pt x="8" y="33"/>
                    <a:pt x="10" y="41"/>
                    <a:pt x="11" y="49"/>
                  </a:cubicBezTo>
                  <a:cubicBezTo>
                    <a:pt x="12" y="49"/>
                    <a:pt x="12" y="49"/>
                    <a:pt x="12" y="49"/>
                  </a:cubicBezTo>
                  <a:cubicBezTo>
                    <a:pt x="12" y="49"/>
                    <a:pt x="12" y="49"/>
                    <a:pt x="13" y="49"/>
                  </a:cubicBezTo>
                  <a:cubicBezTo>
                    <a:pt x="14" y="49"/>
                    <a:pt x="20" y="48"/>
                    <a:pt x="26" y="46"/>
                  </a:cubicBezTo>
                  <a:cubicBezTo>
                    <a:pt x="23" y="34"/>
                    <a:pt x="22" y="22"/>
                    <a:pt x="22" y="9"/>
                  </a:cubicBezTo>
                  <a:cubicBezTo>
                    <a:pt x="22" y="9"/>
                    <a:pt x="21" y="4"/>
                    <a:pt x="21" y="1"/>
                  </a:cubicBezTo>
                  <a:cubicBezTo>
                    <a:pt x="17" y="1"/>
                    <a:pt x="13" y="0"/>
                    <a:pt x="9"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66" name="Freeform 491"/>
            <p:cNvSpPr>
              <a:spLocks noEditPoints="1" noChangeArrowheads="1"/>
            </p:cNvSpPr>
            <p:nvPr/>
          </p:nvSpPr>
          <p:spPr bwMode="auto">
            <a:xfrm>
              <a:off x="1651626" y="1929761"/>
              <a:ext cx="91955" cy="136324"/>
            </a:xfrm>
            <a:custGeom>
              <a:avLst/>
              <a:gdLst>
                <a:gd name="T0" fmla="*/ 17 w 38"/>
                <a:gd name="T1" fmla="*/ 54 h 59"/>
                <a:gd name="T2" fmla="*/ 11 w 38"/>
                <a:gd name="T3" fmla="*/ 30 h 59"/>
                <a:gd name="T4" fmla="*/ 6 w 38"/>
                <a:gd name="T5" fmla="*/ 6 h 59"/>
                <a:gd name="T6" fmla="*/ 15 w 38"/>
                <a:gd name="T7" fmla="*/ 5 h 59"/>
                <a:gd name="T8" fmla="*/ 27 w 38"/>
                <a:gd name="T9" fmla="*/ 6 h 59"/>
                <a:gd name="T10" fmla="*/ 28 w 38"/>
                <a:gd name="T11" fmla="*/ 14 h 59"/>
                <a:gd name="T12" fmla="*/ 32 w 38"/>
                <a:gd name="T13" fmla="*/ 51 h 59"/>
                <a:gd name="T14" fmla="*/ 19 w 38"/>
                <a:gd name="T15" fmla="*/ 54 h 59"/>
                <a:gd name="T16" fmla="*/ 18 w 38"/>
                <a:gd name="T17" fmla="*/ 54 h 59"/>
                <a:gd name="T18" fmla="*/ 17 w 38"/>
                <a:gd name="T19" fmla="*/ 54 h 59"/>
                <a:gd name="T20" fmla="*/ 15 w 38"/>
                <a:gd name="T21" fmla="*/ 0 h 59"/>
                <a:gd name="T22" fmla="*/ 2 w 38"/>
                <a:gd name="T23" fmla="*/ 0 h 59"/>
                <a:gd name="T24" fmla="*/ 1 w 38"/>
                <a:gd name="T25" fmla="*/ 1 h 59"/>
                <a:gd name="T26" fmla="*/ 0 w 38"/>
                <a:gd name="T27" fmla="*/ 3 h 59"/>
                <a:gd name="T28" fmla="*/ 6 w 38"/>
                <a:gd name="T29" fmla="*/ 31 h 59"/>
                <a:gd name="T30" fmla="*/ 8 w 38"/>
                <a:gd name="T31" fmla="*/ 37 h 59"/>
                <a:gd name="T32" fmla="*/ 9 w 38"/>
                <a:gd name="T33" fmla="*/ 42 h 59"/>
                <a:gd name="T34" fmla="*/ 12 w 38"/>
                <a:gd name="T35" fmla="*/ 57 h 59"/>
                <a:gd name="T36" fmla="*/ 15 w 38"/>
                <a:gd name="T37" fmla="*/ 59 h 59"/>
                <a:gd name="T38" fmla="*/ 15 w 38"/>
                <a:gd name="T39" fmla="*/ 59 h 59"/>
                <a:gd name="T40" fmla="*/ 16 w 38"/>
                <a:gd name="T41" fmla="*/ 58 h 59"/>
                <a:gd name="T42" fmla="*/ 19 w 38"/>
                <a:gd name="T43" fmla="*/ 59 h 59"/>
                <a:gd name="T44" fmla="*/ 36 w 38"/>
                <a:gd name="T45" fmla="*/ 56 h 59"/>
                <a:gd name="T46" fmla="*/ 38 w 38"/>
                <a:gd name="T47" fmla="*/ 52 h 59"/>
                <a:gd name="T48" fmla="*/ 34 w 38"/>
                <a:gd name="T49" fmla="*/ 36 h 59"/>
                <a:gd name="T50" fmla="*/ 34 w 38"/>
                <a:gd name="T51" fmla="*/ 31 h 59"/>
                <a:gd name="T52" fmla="*/ 33 w 38"/>
                <a:gd name="T53" fmla="*/ 13 h 59"/>
                <a:gd name="T54" fmla="*/ 33 w 38"/>
                <a:gd name="T55" fmla="*/ 3 h 59"/>
                <a:gd name="T56" fmla="*/ 30 w 38"/>
                <a:gd name="T57" fmla="*/ 0 h 59"/>
                <a:gd name="T58" fmla="*/ 15 w 38"/>
                <a:gd name="T59"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8" h="59">
                  <a:moveTo>
                    <a:pt x="17" y="54"/>
                  </a:moveTo>
                  <a:cubicBezTo>
                    <a:pt x="16" y="46"/>
                    <a:pt x="14" y="38"/>
                    <a:pt x="11" y="30"/>
                  </a:cubicBezTo>
                  <a:cubicBezTo>
                    <a:pt x="9" y="21"/>
                    <a:pt x="7" y="13"/>
                    <a:pt x="6" y="6"/>
                  </a:cubicBezTo>
                  <a:cubicBezTo>
                    <a:pt x="9" y="5"/>
                    <a:pt x="12" y="5"/>
                    <a:pt x="15" y="5"/>
                  </a:cubicBezTo>
                  <a:cubicBezTo>
                    <a:pt x="19" y="5"/>
                    <a:pt x="23" y="6"/>
                    <a:pt x="27" y="6"/>
                  </a:cubicBezTo>
                  <a:cubicBezTo>
                    <a:pt x="27" y="9"/>
                    <a:pt x="28" y="14"/>
                    <a:pt x="28" y="14"/>
                  </a:cubicBezTo>
                  <a:cubicBezTo>
                    <a:pt x="28" y="27"/>
                    <a:pt x="29" y="39"/>
                    <a:pt x="32" y="51"/>
                  </a:cubicBezTo>
                  <a:cubicBezTo>
                    <a:pt x="26" y="53"/>
                    <a:pt x="20" y="54"/>
                    <a:pt x="19" y="54"/>
                  </a:cubicBezTo>
                  <a:cubicBezTo>
                    <a:pt x="18" y="54"/>
                    <a:pt x="18" y="54"/>
                    <a:pt x="18" y="54"/>
                  </a:cubicBezTo>
                  <a:cubicBezTo>
                    <a:pt x="17" y="54"/>
                    <a:pt x="17" y="54"/>
                    <a:pt x="17" y="54"/>
                  </a:cubicBezTo>
                  <a:moveTo>
                    <a:pt x="15" y="0"/>
                  </a:moveTo>
                  <a:cubicBezTo>
                    <a:pt x="11" y="0"/>
                    <a:pt x="6" y="0"/>
                    <a:pt x="2" y="0"/>
                  </a:cubicBezTo>
                  <a:cubicBezTo>
                    <a:pt x="2" y="1"/>
                    <a:pt x="1" y="1"/>
                    <a:pt x="1" y="1"/>
                  </a:cubicBezTo>
                  <a:cubicBezTo>
                    <a:pt x="0" y="2"/>
                    <a:pt x="0" y="3"/>
                    <a:pt x="0" y="3"/>
                  </a:cubicBezTo>
                  <a:cubicBezTo>
                    <a:pt x="1" y="12"/>
                    <a:pt x="4" y="22"/>
                    <a:pt x="6" y="31"/>
                  </a:cubicBezTo>
                  <a:cubicBezTo>
                    <a:pt x="7" y="33"/>
                    <a:pt x="7" y="35"/>
                    <a:pt x="8" y="37"/>
                  </a:cubicBezTo>
                  <a:cubicBezTo>
                    <a:pt x="8" y="38"/>
                    <a:pt x="9" y="40"/>
                    <a:pt x="9" y="42"/>
                  </a:cubicBezTo>
                  <a:cubicBezTo>
                    <a:pt x="10" y="47"/>
                    <a:pt x="12" y="52"/>
                    <a:pt x="12" y="57"/>
                  </a:cubicBezTo>
                  <a:cubicBezTo>
                    <a:pt x="13" y="58"/>
                    <a:pt x="14" y="59"/>
                    <a:pt x="15" y="59"/>
                  </a:cubicBezTo>
                  <a:cubicBezTo>
                    <a:pt x="15" y="59"/>
                    <a:pt x="15" y="59"/>
                    <a:pt x="15" y="59"/>
                  </a:cubicBezTo>
                  <a:cubicBezTo>
                    <a:pt x="16" y="58"/>
                    <a:pt x="16" y="58"/>
                    <a:pt x="16" y="58"/>
                  </a:cubicBezTo>
                  <a:cubicBezTo>
                    <a:pt x="17" y="59"/>
                    <a:pt x="18" y="59"/>
                    <a:pt x="19" y="59"/>
                  </a:cubicBezTo>
                  <a:cubicBezTo>
                    <a:pt x="24" y="59"/>
                    <a:pt x="32" y="57"/>
                    <a:pt x="36" y="56"/>
                  </a:cubicBezTo>
                  <a:cubicBezTo>
                    <a:pt x="37" y="55"/>
                    <a:pt x="38" y="54"/>
                    <a:pt x="38" y="52"/>
                  </a:cubicBezTo>
                  <a:cubicBezTo>
                    <a:pt x="36" y="47"/>
                    <a:pt x="35" y="42"/>
                    <a:pt x="34" y="36"/>
                  </a:cubicBezTo>
                  <a:cubicBezTo>
                    <a:pt x="34" y="34"/>
                    <a:pt x="34" y="32"/>
                    <a:pt x="34" y="31"/>
                  </a:cubicBezTo>
                  <a:cubicBezTo>
                    <a:pt x="33" y="25"/>
                    <a:pt x="33" y="19"/>
                    <a:pt x="33" y="13"/>
                  </a:cubicBezTo>
                  <a:cubicBezTo>
                    <a:pt x="33" y="3"/>
                    <a:pt x="33" y="3"/>
                    <a:pt x="33" y="3"/>
                  </a:cubicBezTo>
                  <a:cubicBezTo>
                    <a:pt x="32" y="2"/>
                    <a:pt x="31" y="1"/>
                    <a:pt x="30" y="0"/>
                  </a:cubicBezTo>
                  <a:cubicBezTo>
                    <a:pt x="25" y="0"/>
                    <a:pt x="20" y="0"/>
                    <a:pt x="15"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67" name="Freeform 492"/>
            <p:cNvSpPr>
              <a:spLocks noChangeArrowheads="1"/>
            </p:cNvSpPr>
            <p:nvPr/>
          </p:nvSpPr>
          <p:spPr bwMode="auto">
            <a:xfrm>
              <a:off x="2068659" y="1769675"/>
              <a:ext cx="365228" cy="380204"/>
            </a:xfrm>
            <a:custGeom>
              <a:avLst/>
              <a:gdLst>
                <a:gd name="T0" fmla="*/ 27 w 152"/>
                <a:gd name="T1" fmla="*/ 0 h 164"/>
                <a:gd name="T2" fmla="*/ 25 w 152"/>
                <a:gd name="T3" fmla="*/ 2 h 164"/>
                <a:gd name="T4" fmla="*/ 15 w 152"/>
                <a:gd name="T5" fmla="*/ 52 h 164"/>
                <a:gd name="T6" fmla="*/ 0 w 152"/>
                <a:gd name="T7" fmla="*/ 152 h 164"/>
                <a:gd name="T8" fmla="*/ 0 w 152"/>
                <a:gd name="T9" fmla="*/ 154 h 164"/>
                <a:gd name="T10" fmla="*/ 2 w 152"/>
                <a:gd name="T11" fmla="*/ 155 h 164"/>
                <a:gd name="T12" fmla="*/ 45 w 152"/>
                <a:gd name="T13" fmla="*/ 159 h 164"/>
                <a:gd name="T14" fmla="*/ 101 w 152"/>
                <a:gd name="T15" fmla="*/ 164 h 164"/>
                <a:gd name="T16" fmla="*/ 124 w 152"/>
                <a:gd name="T17" fmla="*/ 162 h 164"/>
                <a:gd name="T18" fmla="*/ 126 w 152"/>
                <a:gd name="T19" fmla="*/ 160 h 164"/>
                <a:gd name="T20" fmla="*/ 149 w 152"/>
                <a:gd name="T21" fmla="*/ 11 h 164"/>
                <a:gd name="T22" fmla="*/ 147 w 152"/>
                <a:gd name="T23" fmla="*/ 10 h 164"/>
                <a:gd name="T24" fmla="*/ 97 w 152"/>
                <a:gd name="T25" fmla="*/ 6 h 164"/>
                <a:gd name="T26" fmla="*/ 96 w 152"/>
                <a:gd name="T27" fmla="*/ 6 h 164"/>
                <a:gd name="T28" fmla="*/ 97 w 152"/>
                <a:gd name="T29" fmla="*/ 12 h 164"/>
                <a:gd name="T30" fmla="*/ 144 w 152"/>
                <a:gd name="T31" fmla="*/ 15 h 164"/>
                <a:gd name="T32" fmla="*/ 121 w 152"/>
                <a:gd name="T33" fmla="*/ 157 h 164"/>
                <a:gd name="T34" fmla="*/ 101 w 152"/>
                <a:gd name="T35" fmla="*/ 158 h 164"/>
                <a:gd name="T36" fmla="*/ 46 w 152"/>
                <a:gd name="T37" fmla="*/ 154 h 164"/>
                <a:gd name="T38" fmla="*/ 5 w 152"/>
                <a:gd name="T39" fmla="*/ 150 h 164"/>
                <a:gd name="T40" fmla="*/ 21 w 152"/>
                <a:gd name="T41" fmla="*/ 53 h 164"/>
                <a:gd name="T42" fmla="*/ 30 w 152"/>
                <a:gd name="T43" fmla="*/ 3 h 164"/>
                <a:gd name="T44" fmla="*/ 32 w 152"/>
                <a:gd name="T45" fmla="*/ 5 h 164"/>
                <a:gd name="T46" fmla="*/ 76 w 152"/>
                <a:gd name="T47" fmla="*/ 11 h 164"/>
                <a:gd name="T48" fmla="*/ 75 w 152"/>
                <a:gd name="T49" fmla="*/ 6 h 164"/>
                <a:gd name="T50" fmla="*/ 33 w 152"/>
                <a:gd name="T51" fmla="*/ 0 h 164"/>
                <a:gd name="T52" fmla="*/ 33 w 152"/>
                <a:gd name="T53" fmla="*/ 0 h 164"/>
                <a:gd name="T54" fmla="*/ 30 w 152"/>
                <a:gd name="T55" fmla="*/ 2 h 164"/>
                <a:gd name="T56" fmla="*/ 30 w 152"/>
                <a:gd name="T57" fmla="*/ 2 h 164"/>
                <a:gd name="T58" fmla="*/ 28 w 152"/>
                <a:gd name="T59" fmla="*/ 0 h 164"/>
                <a:gd name="T60" fmla="*/ 27 w 152"/>
                <a:gd name="T61"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52" h="164">
                  <a:moveTo>
                    <a:pt x="27" y="0"/>
                  </a:moveTo>
                  <a:cubicBezTo>
                    <a:pt x="26" y="0"/>
                    <a:pt x="25" y="1"/>
                    <a:pt x="25" y="2"/>
                  </a:cubicBezTo>
                  <a:cubicBezTo>
                    <a:pt x="22" y="18"/>
                    <a:pt x="19" y="35"/>
                    <a:pt x="15" y="52"/>
                  </a:cubicBezTo>
                  <a:cubicBezTo>
                    <a:pt x="9" y="85"/>
                    <a:pt x="2" y="120"/>
                    <a:pt x="0" y="152"/>
                  </a:cubicBezTo>
                  <a:cubicBezTo>
                    <a:pt x="0" y="152"/>
                    <a:pt x="0" y="153"/>
                    <a:pt x="0" y="154"/>
                  </a:cubicBezTo>
                  <a:cubicBezTo>
                    <a:pt x="1" y="154"/>
                    <a:pt x="2" y="155"/>
                    <a:pt x="2" y="155"/>
                  </a:cubicBezTo>
                  <a:cubicBezTo>
                    <a:pt x="16" y="155"/>
                    <a:pt x="30" y="157"/>
                    <a:pt x="45" y="159"/>
                  </a:cubicBezTo>
                  <a:cubicBezTo>
                    <a:pt x="64" y="161"/>
                    <a:pt x="83" y="164"/>
                    <a:pt x="101" y="164"/>
                  </a:cubicBezTo>
                  <a:cubicBezTo>
                    <a:pt x="109" y="164"/>
                    <a:pt x="117" y="163"/>
                    <a:pt x="124" y="162"/>
                  </a:cubicBezTo>
                  <a:cubicBezTo>
                    <a:pt x="125" y="162"/>
                    <a:pt x="126" y="161"/>
                    <a:pt x="126" y="160"/>
                  </a:cubicBezTo>
                  <a:cubicBezTo>
                    <a:pt x="127" y="159"/>
                    <a:pt x="152" y="15"/>
                    <a:pt x="149" y="11"/>
                  </a:cubicBezTo>
                  <a:cubicBezTo>
                    <a:pt x="148" y="11"/>
                    <a:pt x="148" y="10"/>
                    <a:pt x="147" y="10"/>
                  </a:cubicBezTo>
                  <a:cubicBezTo>
                    <a:pt x="131" y="7"/>
                    <a:pt x="114" y="7"/>
                    <a:pt x="97" y="6"/>
                  </a:cubicBezTo>
                  <a:cubicBezTo>
                    <a:pt x="97" y="6"/>
                    <a:pt x="97" y="6"/>
                    <a:pt x="96" y="6"/>
                  </a:cubicBezTo>
                  <a:cubicBezTo>
                    <a:pt x="97" y="8"/>
                    <a:pt x="97" y="10"/>
                    <a:pt x="97" y="12"/>
                  </a:cubicBezTo>
                  <a:cubicBezTo>
                    <a:pt x="113" y="12"/>
                    <a:pt x="129" y="13"/>
                    <a:pt x="144" y="15"/>
                  </a:cubicBezTo>
                  <a:cubicBezTo>
                    <a:pt x="143" y="30"/>
                    <a:pt x="124" y="141"/>
                    <a:pt x="121" y="157"/>
                  </a:cubicBezTo>
                  <a:cubicBezTo>
                    <a:pt x="115" y="158"/>
                    <a:pt x="108" y="158"/>
                    <a:pt x="101" y="158"/>
                  </a:cubicBezTo>
                  <a:cubicBezTo>
                    <a:pt x="83" y="158"/>
                    <a:pt x="64" y="156"/>
                    <a:pt x="46" y="154"/>
                  </a:cubicBezTo>
                  <a:cubicBezTo>
                    <a:pt x="32" y="152"/>
                    <a:pt x="18" y="150"/>
                    <a:pt x="5" y="150"/>
                  </a:cubicBezTo>
                  <a:cubicBezTo>
                    <a:pt x="8" y="118"/>
                    <a:pt x="14" y="85"/>
                    <a:pt x="21" y="53"/>
                  </a:cubicBezTo>
                  <a:cubicBezTo>
                    <a:pt x="24" y="36"/>
                    <a:pt x="27" y="19"/>
                    <a:pt x="30" y="3"/>
                  </a:cubicBezTo>
                  <a:cubicBezTo>
                    <a:pt x="30" y="4"/>
                    <a:pt x="31" y="5"/>
                    <a:pt x="32" y="5"/>
                  </a:cubicBezTo>
                  <a:cubicBezTo>
                    <a:pt x="46" y="9"/>
                    <a:pt x="61" y="10"/>
                    <a:pt x="76" y="11"/>
                  </a:cubicBezTo>
                  <a:cubicBezTo>
                    <a:pt x="76" y="9"/>
                    <a:pt x="76" y="8"/>
                    <a:pt x="75" y="6"/>
                  </a:cubicBezTo>
                  <a:cubicBezTo>
                    <a:pt x="61" y="5"/>
                    <a:pt x="46" y="4"/>
                    <a:pt x="33" y="0"/>
                  </a:cubicBezTo>
                  <a:cubicBezTo>
                    <a:pt x="33" y="0"/>
                    <a:pt x="33" y="0"/>
                    <a:pt x="33" y="0"/>
                  </a:cubicBezTo>
                  <a:cubicBezTo>
                    <a:pt x="31" y="0"/>
                    <a:pt x="30" y="0"/>
                    <a:pt x="30" y="2"/>
                  </a:cubicBezTo>
                  <a:cubicBezTo>
                    <a:pt x="30" y="2"/>
                    <a:pt x="30" y="2"/>
                    <a:pt x="30" y="2"/>
                  </a:cubicBezTo>
                  <a:cubicBezTo>
                    <a:pt x="30" y="1"/>
                    <a:pt x="29" y="0"/>
                    <a:pt x="28" y="0"/>
                  </a:cubicBezTo>
                  <a:cubicBezTo>
                    <a:pt x="28" y="0"/>
                    <a:pt x="28" y="0"/>
                    <a:pt x="27"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68" name="Freeform 493"/>
            <p:cNvSpPr>
              <a:spLocks noChangeArrowheads="1"/>
            </p:cNvSpPr>
            <p:nvPr/>
          </p:nvSpPr>
          <p:spPr bwMode="auto">
            <a:xfrm>
              <a:off x="2259044" y="1724651"/>
              <a:ext cx="31083" cy="75040"/>
            </a:xfrm>
            <a:custGeom>
              <a:avLst/>
              <a:gdLst>
                <a:gd name="T0" fmla="*/ 7 w 13"/>
                <a:gd name="T1" fmla="*/ 0 h 32"/>
                <a:gd name="T2" fmla="*/ 0 w 13"/>
                <a:gd name="T3" fmla="*/ 1 h 32"/>
                <a:gd name="T4" fmla="*/ 1 w 13"/>
                <a:gd name="T5" fmla="*/ 14 h 32"/>
                <a:gd name="T6" fmla="*/ 2 w 13"/>
                <a:gd name="T7" fmla="*/ 31 h 32"/>
                <a:gd name="T8" fmla="*/ 2 w 13"/>
                <a:gd name="T9" fmla="*/ 32 h 32"/>
                <a:gd name="T10" fmla="*/ 7 w 13"/>
                <a:gd name="T11" fmla="*/ 32 h 32"/>
                <a:gd name="T12" fmla="*/ 7 w 13"/>
                <a:gd name="T13" fmla="*/ 32 h 32"/>
                <a:gd name="T14" fmla="*/ 8 w 13"/>
                <a:gd name="T15" fmla="*/ 32 h 32"/>
                <a:gd name="T16" fmla="*/ 13 w 13"/>
                <a:gd name="T17" fmla="*/ 32 h 32"/>
                <a:gd name="T18" fmla="*/ 12 w 13"/>
                <a:gd name="T19" fmla="*/ 16 h 32"/>
                <a:gd name="T20" fmla="*/ 13 w 13"/>
                <a:gd name="T21" fmla="*/ 1 h 32"/>
                <a:gd name="T22" fmla="*/ 7 w 13"/>
                <a:gd name="T23"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 h="32">
                  <a:moveTo>
                    <a:pt x="7" y="0"/>
                  </a:moveTo>
                  <a:cubicBezTo>
                    <a:pt x="4" y="0"/>
                    <a:pt x="2" y="1"/>
                    <a:pt x="0" y="1"/>
                  </a:cubicBezTo>
                  <a:cubicBezTo>
                    <a:pt x="0" y="5"/>
                    <a:pt x="0" y="10"/>
                    <a:pt x="1" y="14"/>
                  </a:cubicBezTo>
                  <a:cubicBezTo>
                    <a:pt x="1" y="20"/>
                    <a:pt x="2" y="25"/>
                    <a:pt x="2" y="31"/>
                  </a:cubicBezTo>
                  <a:cubicBezTo>
                    <a:pt x="2" y="32"/>
                    <a:pt x="2" y="32"/>
                    <a:pt x="2" y="32"/>
                  </a:cubicBezTo>
                  <a:cubicBezTo>
                    <a:pt x="4" y="32"/>
                    <a:pt x="5" y="32"/>
                    <a:pt x="7" y="32"/>
                  </a:cubicBezTo>
                  <a:cubicBezTo>
                    <a:pt x="7" y="32"/>
                    <a:pt x="7" y="32"/>
                    <a:pt x="7" y="32"/>
                  </a:cubicBezTo>
                  <a:cubicBezTo>
                    <a:pt x="8" y="32"/>
                    <a:pt x="8" y="32"/>
                    <a:pt x="8" y="32"/>
                  </a:cubicBezTo>
                  <a:cubicBezTo>
                    <a:pt x="10" y="32"/>
                    <a:pt x="12" y="32"/>
                    <a:pt x="13" y="32"/>
                  </a:cubicBezTo>
                  <a:cubicBezTo>
                    <a:pt x="12" y="27"/>
                    <a:pt x="12" y="22"/>
                    <a:pt x="12" y="16"/>
                  </a:cubicBezTo>
                  <a:cubicBezTo>
                    <a:pt x="12" y="11"/>
                    <a:pt x="12" y="6"/>
                    <a:pt x="13" y="1"/>
                  </a:cubicBezTo>
                  <a:cubicBezTo>
                    <a:pt x="11" y="1"/>
                    <a:pt x="9" y="0"/>
                    <a:pt x="7"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69" name="Freeform 494"/>
            <p:cNvSpPr>
              <a:spLocks noEditPoints="1" noChangeArrowheads="1"/>
            </p:cNvSpPr>
            <p:nvPr/>
          </p:nvSpPr>
          <p:spPr bwMode="auto">
            <a:xfrm>
              <a:off x="2243502" y="1713395"/>
              <a:ext cx="63462" cy="100054"/>
            </a:xfrm>
            <a:custGeom>
              <a:avLst/>
              <a:gdLst>
                <a:gd name="T0" fmla="*/ 13 w 26"/>
                <a:gd name="T1" fmla="*/ 37 h 43"/>
                <a:gd name="T2" fmla="*/ 8 w 26"/>
                <a:gd name="T3" fmla="*/ 37 h 43"/>
                <a:gd name="T4" fmla="*/ 8 w 26"/>
                <a:gd name="T5" fmla="*/ 36 h 43"/>
                <a:gd name="T6" fmla="*/ 7 w 26"/>
                <a:gd name="T7" fmla="*/ 19 h 43"/>
                <a:gd name="T8" fmla="*/ 6 w 26"/>
                <a:gd name="T9" fmla="*/ 6 h 43"/>
                <a:gd name="T10" fmla="*/ 13 w 26"/>
                <a:gd name="T11" fmla="*/ 5 h 43"/>
                <a:gd name="T12" fmla="*/ 19 w 26"/>
                <a:gd name="T13" fmla="*/ 6 h 43"/>
                <a:gd name="T14" fmla="*/ 18 w 26"/>
                <a:gd name="T15" fmla="*/ 21 h 43"/>
                <a:gd name="T16" fmla="*/ 19 w 26"/>
                <a:gd name="T17" fmla="*/ 37 h 43"/>
                <a:gd name="T18" fmla="*/ 14 w 26"/>
                <a:gd name="T19" fmla="*/ 37 h 43"/>
                <a:gd name="T20" fmla="*/ 13 w 26"/>
                <a:gd name="T21" fmla="*/ 37 h 43"/>
                <a:gd name="T22" fmla="*/ 13 w 26"/>
                <a:gd name="T23" fmla="*/ 37 h 43"/>
                <a:gd name="T24" fmla="*/ 13 w 26"/>
                <a:gd name="T25" fmla="*/ 0 h 43"/>
                <a:gd name="T26" fmla="*/ 2 w 26"/>
                <a:gd name="T27" fmla="*/ 1 h 43"/>
                <a:gd name="T28" fmla="*/ 0 w 26"/>
                <a:gd name="T29" fmla="*/ 4 h 43"/>
                <a:gd name="T30" fmla="*/ 0 w 26"/>
                <a:gd name="T31" fmla="*/ 4 h 43"/>
                <a:gd name="T32" fmla="*/ 2 w 26"/>
                <a:gd name="T33" fmla="*/ 20 h 43"/>
                <a:gd name="T34" fmla="*/ 2 w 26"/>
                <a:gd name="T35" fmla="*/ 30 h 43"/>
                <a:gd name="T36" fmla="*/ 3 w 26"/>
                <a:gd name="T37" fmla="*/ 35 h 43"/>
                <a:gd name="T38" fmla="*/ 3 w 26"/>
                <a:gd name="T39" fmla="*/ 36 h 43"/>
                <a:gd name="T40" fmla="*/ 3 w 26"/>
                <a:gd name="T41" fmla="*/ 39 h 43"/>
                <a:gd name="T42" fmla="*/ 3 w 26"/>
                <a:gd name="T43" fmla="*/ 39 h 43"/>
                <a:gd name="T44" fmla="*/ 3 w 26"/>
                <a:gd name="T45" fmla="*/ 41 h 43"/>
                <a:gd name="T46" fmla="*/ 4 w 26"/>
                <a:gd name="T47" fmla="*/ 41 h 43"/>
                <a:gd name="T48" fmla="*/ 5 w 26"/>
                <a:gd name="T49" fmla="*/ 42 h 43"/>
                <a:gd name="T50" fmla="*/ 5 w 26"/>
                <a:gd name="T51" fmla="*/ 42 h 43"/>
                <a:gd name="T52" fmla="*/ 5 w 26"/>
                <a:gd name="T53" fmla="*/ 42 h 43"/>
                <a:gd name="T54" fmla="*/ 5 w 26"/>
                <a:gd name="T55" fmla="*/ 42 h 43"/>
                <a:gd name="T56" fmla="*/ 13 w 26"/>
                <a:gd name="T57" fmla="*/ 42 h 43"/>
                <a:gd name="T58" fmla="*/ 13 w 26"/>
                <a:gd name="T59" fmla="*/ 42 h 43"/>
                <a:gd name="T60" fmla="*/ 14 w 26"/>
                <a:gd name="T61" fmla="*/ 42 h 43"/>
                <a:gd name="T62" fmla="*/ 22 w 26"/>
                <a:gd name="T63" fmla="*/ 43 h 43"/>
                <a:gd name="T64" fmla="*/ 23 w 26"/>
                <a:gd name="T65" fmla="*/ 43 h 43"/>
                <a:gd name="T66" fmla="*/ 25 w 26"/>
                <a:gd name="T67" fmla="*/ 42 h 43"/>
                <a:gd name="T68" fmla="*/ 25 w 26"/>
                <a:gd name="T69" fmla="*/ 40 h 43"/>
                <a:gd name="T70" fmla="*/ 24 w 26"/>
                <a:gd name="T71" fmla="*/ 36 h 43"/>
                <a:gd name="T72" fmla="*/ 23 w 26"/>
                <a:gd name="T73" fmla="*/ 30 h 43"/>
                <a:gd name="T74" fmla="*/ 25 w 26"/>
                <a:gd name="T75" fmla="*/ 4 h 43"/>
                <a:gd name="T76" fmla="*/ 23 w 26"/>
                <a:gd name="T77" fmla="*/ 1 h 43"/>
                <a:gd name="T78" fmla="*/ 13 w 26"/>
                <a:gd name="T79"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6" h="43">
                  <a:moveTo>
                    <a:pt x="13" y="37"/>
                  </a:moveTo>
                  <a:cubicBezTo>
                    <a:pt x="11" y="37"/>
                    <a:pt x="10" y="37"/>
                    <a:pt x="8" y="37"/>
                  </a:cubicBezTo>
                  <a:cubicBezTo>
                    <a:pt x="8" y="36"/>
                    <a:pt x="8" y="36"/>
                    <a:pt x="8" y="36"/>
                  </a:cubicBezTo>
                  <a:cubicBezTo>
                    <a:pt x="8" y="30"/>
                    <a:pt x="7" y="25"/>
                    <a:pt x="7" y="19"/>
                  </a:cubicBezTo>
                  <a:cubicBezTo>
                    <a:pt x="6" y="15"/>
                    <a:pt x="6" y="10"/>
                    <a:pt x="6" y="6"/>
                  </a:cubicBezTo>
                  <a:cubicBezTo>
                    <a:pt x="8" y="6"/>
                    <a:pt x="10" y="5"/>
                    <a:pt x="13" y="5"/>
                  </a:cubicBezTo>
                  <a:cubicBezTo>
                    <a:pt x="15" y="5"/>
                    <a:pt x="17" y="6"/>
                    <a:pt x="19" y="6"/>
                  </a:cubicBezTo>
                  <a:cubicBezTo>
                    <a:pt x="18" y="11"/>
                    <a:pt x="18" y="16"/>
                    <a:pt x="18" y="21"/>
                  </a:cubicBezTo>
                  <a:cubicBezTo>
                    <a:pt x="18" y="27"/>
                    <a:pt x="18" y="32"/>
                    <a:pt x="19" y="37"/>
                  </a:cubicBezTo>
                  <a:cubicBezTo>
                    <a:pt x="18" y="37"/>
                    <a:pt x="16" y="37"/>
                    <a:pt x="14" y="37"/>
                  </a:cubicBezTo>
                  <a:cubicBezTo>
                    <a:pt x="14" y="37"/>
                    <a:pt x="14" y="37"/>
                    <a:pt x="13" y="37"/>
                  </a:cubicBezTo>
                  <a:cubicBezTo>
                    <a:pt x="13" y="37"/>
                    <a:pt x="13" y="37"/>
                    <a:pt x="13" y="37"/>
                  </a:cubicBezTo>
                  <a:moveTo>
                    <a:pt x="13" y="0"/>
                  </a:moveTo>
                  <a:cubicBezTo>
                    <a:pt x="9" y="0"/>
                    <a:pt x="5" y="0"/>
                    <a:pt x="2" y="1"/>
                  </a:cubicBezTo>
                  <a:cubicBezTo>
                    <a:pt x="1" y="2"/>
                    <a:pt x="0" y="3"/>
                    <a:pt x="0" y="4"/>
                  </a:cubicBezTo>
                  <a:cubicBezTo>
                    <a:pt x="0" y="4"/>
                    <a:pt x="0" y="4"/>
                    <a:pt x="0" y="4"/>
                  </a:cubicBezTo>
                  <a:cubicBezTo>
                    <a:pt x="0" y="9"/>
                    <a:pt x="1" y="15"/>
                    <a:pt x="2" y="20"/>
                  </a:cubicBezTo>
                  <a:cubicBezTo>
                    <a:pt x="2" y="23"/>
                    <a:pt x="2" y="26"/>
                    <a:pt x="2" y="30"/>
                  </a:cubicBezTo>
                  <a:cubicBezTo>
                    <a:pt x="3" y="32"/>
                    <a:pt x="3" y="33"/>
                    <a:pt x="3" y="35"/>
                  </a:cubicBezTo>
                  <a:cubicBezTo>
                    <a:pt x="3" y="35"/>
                    <a:pt x="3" y="36"/>
                    <a:pt x="3" y="36"/>
                  </a:cubicBezTo>
                  <a:cubicBezTo>
                    <a:pt x="3" y="37"/>
                    <a:pt x="3" y="38"/>
                    <a:pt x="3" y="39"/>
                  </a:cubicBezTo>
                  <a:cubicBezTo>
                    <a:pt x="3" y="39"/>
                    <a:pt x="3" y="39"/>
                    <a:pt x="3" y="39"/>
                  </a:cubicBezTo>
                  <a:cubicBezTo>
                    <a:pt x="3" y="40"/>
                    <a:pt x="3" y="40"/>
                    <a:pt x="3" y="41"/>
                  </a:cubicBezTo>
                  <a:cubicBezTo>
                    <a:pt x="4" y="41"/>
                    <a:pt x="4" y="41"/>
                    <a:pt x="4" y="41"/>
                  </a:cubicBezTo>
                  <a:cubicBezTo>
                    <a:pt x="5" y="42"/>
                    <a:pt x="5" y="42"/>
                    <a:pt x="5" y="42"/>
                  </a:cubicBezTo>
                  <a:cubicBezTo>
                    <a:pt x="5" y="42"/>
                    <a:pt x="5" y="42"/>
                    <a:pt x="5" y="42"/>
                  </a:cubicBezTo>
                  <a:cubicBezTo>
                    <a:pt x="5" y="42"/>
                    <a:pt x="5" y="42"/>
                    <a:pt x="5" y="42"/>
                  </a:cubicBezTo>
                  <a:cubicBezTo>
                    <a:pt x="5" y="42"/>
                    <a:pt x="5" y="42"/>
                    <a:pt x="5" y="42"/>
                  </a:cubicBezTo>
                  <a:cubicBezTo>
                    <a:pt x="8" y="42"/>
                    <a:pt x="10" y="42"/>
                    <a:pt x="13" y="42"/>
                  </a:cubicBezTo>
                  <a:cubicBezTo>
                    <a:pt x="13" y="42"/>
                    <a:pt x="13" y="42"/>
                    <a:pt x="13" y="42"/>
                  </a:cubicBezTo>
                  <a:cubicBezTo>
                    <a:pt x="14" y="42"/>
                    <a:pt x="14" y="42"/>
                    <a:pt x="14" y="42"/>
                  </a:cubicBezTo>
                  <a:cubicBezTo>
                    <a:pt x="17" y="42"/>
                    <a:pt x="20" y="42"/>
                    <a:pt x="22" y="43"/>
                  </a:cubicBezTo>
                  <a:cubicBezTo>
                    <a:pt x="22" y="43"/>
                    <a:pt x="23" y="43"/>
                    <a:pt x="23" y="43"/>
                  </a:cubicBezTo>
                  <a:cubicBezTo>
                    <a:pt x="24" y="43"/>
                    <a:pt x="24" y="43"/>
                    <a:pt x="25" y="42"/>
                  </a:cubicBezTo>
                  <a:cubicBezTo>
                    <a:pt x="25" y="42"/>
                    <a:pt x="26" y="41"/>
                    <a:pt x="25" y="40"/>
                  </a:cubicBezTo>
                  <a:cubicBezTo>
                    <a:pt x="25" y="39"/>
                    <a:pt x="25" y="37"/>
                    <a:pt x="24" y="36"/>
                  </a:cubicBezTo>
                  <a:cubicBezTo>
                    <a:pt x="24" y="34"/>
                    <a:pt x="24" y="32"/>
                    <a:pt x="23" y="30"/>
                  </a:cubicBezTo>
                  <a:cubicBezTo>
                    <a:pt x="22" y="22"/>
                    <a:pt x="23" y="13"/>
                    <a:pt x="25" y="4"/>
                  </a:cubicBezTo>
                  <a:cubicBezTo>
                    <a:pt x="25" y="3"/>
                    <a:pt x="24" y="2"/>
                    <a:pt x="23" y="1"/>
                  </a:cubicBezTo>
                  <a:cubicBezTo>
                    <a:pt x="20" y="0"/>
                    <a:pt x="17" y="0"/>
                    <a:pt x="13"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70" name="Freeform 495"/>
            <p:cNvSpPr>
              <a:spLocks noChangeArrowheads="1"/>
            </p:cNvSpPr>
            <p:nvPr/>
          </p:nvSpPr>
          <p:spPr bwMode="auto">
            <a:xfrm>
              <a:off x="2141187" y="1837211"/>
              <a:ext cx="233125" cy="30016"/>
            </a:xfrm>
            <a:custGeom>
              <a:avLst/>
              <a:gdLst>
                <a:gd name="T0" fmla="*/ 16 w 97"/>
                <a:gd name="T1" fmla="*/ 0 h 13"/>
                <a:gd name="T2" fmla="*/ 1 w 97"/>
                <a:gd name="T3" fmla="*/ 4 h 13"/>
                <a:gd name="T4" fmla="*/ 0 w 97"/>
                <a:gd name="T5" fmla="*/ 8 h 13"/>
                <a:gd name="T6" fmla="*/ 3 w 97"/>
                <a:gd name="T7" fmla="*/ 9 h 13"/>
                <a:gd name="T8" fmla="*/ 4 w 97"/>
                <a:gd name="T9" fmla="*/ 8 h 13"/>
                <a:gd name="T10" fmla="*/ 16 w 97"/>
                <a:gd name="T11" fmla="*/ 5 h 13"/>
                <a:gd name="T12" fmla="*/ 37 w 97"/>
                <a:gd name="T13" fmla="*/ 9 h 13"/>
                <a:gd name="T14" fmla="*/ 51 w 97"/>
                <a:gd name="T15" fmla="*/ 11 h 13"/>
                <a:gd name="T16" fmla="*/ 54 w 97"/>
                <a:gd name="T17" fmla="*/ 12 h 13"/>
                <a:gd name="T18" fmla="*/ 74 w 97"/>
                <a:gd name="T19" fmla="*/ 11 h 13"/>
                <a:gd name="T20" fmla="*/ 76 w 97"/>
                <a:gd name="T21" fmla="*/ 11 h 13"/>
                <a:gd name="T22" fmla="*/ 82 w 97"/>
                <a:gd name="T23" fmla="*/ 12 h 13"/>
                <a:gd name="T24" fmla="*/ 87 w 97"/>
                <a:gd name="T25" fmla="*/ 13 h 13"/>
                <a:gd name="T26" fmla="*/ 96 w 97"/>
                <a:gd name="T27" fmla="*/ 5 h 13"/>
                <a:gd name="T28" fmla="*/ 95 w 97"/>
                <a:gd name="T29" fmla="*/ 1 h 13"/>
                <a:gd name="T30" fmla="*/ 94 w 97"/>
                <a:gd name="T31" fmla="*/ 1 h 13"/>
                <a:gd name="T32" fmla="*/ 92 w 97"/>
                <a:gd name="T33" fmla="*/ 2 h 13"/>
                <a:gd name="T34" fmla="*/ 86 w 97"/>
                <a:gd name="T35" fmla="*/ 8 h 13"/>
                <a:gd name="T36" fmla="*/ 83 w 97"/>
                <a:gd name="T37" fmla="*/ 7 h 13"/>
                <a:gd name="T38" fmla="*/ 76 w 97"/>
                <a:gd name="T39" fmla="*/ 5 h 13"/>
                <a:gd name="T40" fmla="*/ 73 w 97"/>
                <a:gd name="T41" fmla="*/ 6 h 13"/>
                <a:gd name="T42" fmla="*/ 54 w 97"/>
                <a:gd name="T43" fmla="*/ 6 h 13"/>
                <a:gd name="T44" fmla="*/ 51 w 97"/>
                <a:gd name="T45" fmla="*/ 6 h 13"/>
                <a:gd name="T46" fmla="*/ 38 w 97"/>
                <a:gd name="T47" fmla="*/ 4 h 13"/>
                <a:gd name="T48" fmla="*/ 16 w 97"/>
                <a:gd name="T49"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7" h="13">
                  <a:moveTo>
                    <a:pt x="16" y="0"/>
                  </a:moveTo>
                  <a:cubicBezTo>
                    <a:pt x="11" y="0"/>
                    <a:pt x="5" y="1"/>
                    <a:pt x="1" y="4"/>
                  </a:cubicBezTo>
                  <a:cubicBezTo>
                    <a:pt x="0" y="5"/>
                    <a:pt x="0" y="7"/>
                    <a:pt x="0" y="8"/>
                  </a:cubicBezTo>
                  <a:cubicBezTo>
                    <a:pt x="1" y="9"/>
                    <a:pt x="2" y="9"/>
                    <a:pt x="3" y="9"/>
                  </a:cubicBezTo>
                  <a:cubicBezTo>
                    <a:pt x="3" y="9"/>
                    <a:pt x="4" y="9"/>
                    <a:pt x="4" y="8"/>
                  </a:cubicBezTo>
                  <a:cubicBezTo>
                    <a:pt x="7" y="6"/>
                    <a:pt x="12" y="5"/>
                    <a:pt x="16" y="5"/>
                  </a:cubicBezTo>
                  <a:cubicBezTo>
                    <a:pt x="23" y="5"/>
                    <a:pt x="30" y="7"/>
                    <a:pt x="37" y="9"/>
                  </a:cubicBezTo>
                  <a:cubicBezTo>
                    <a:pt x="42" y="10"/>
                    <a:pt x="47" y="11"/>
                    <a:pt x="51" y="11"/>
                  </a:cubicBezTo>
                  <a:cubicBezTo>
                    <a:pt x="51" y="12"/>
                    <a:pt x="52" y="12"/>
                    <a:pt x="54" y="12"/>
                  </a:cubicBezTo>
                  <a:cubicBezTo>
                    <a:pt x="60" y="12"/>
                    <a:pt x="72" y="11"/>
                    <a:pt x="74" y="11"/>
                  </a:cubicBezTo>
                  <a:cubicBezTo>
                    <a:pt x="75" y="11"/>
                    <a:pt x="75" y="11"/>
                    <a:pt x="76" y="11"/>
                  </a:cubicBezTo>
                  <a:cubicBezTo>
                    <a:pt x="78" y="11"/>
                    <a:pt x="80" y="11"/>
                    <a:pt x="82" y="12"/>
                  </a:cubicBezTo>
                  <a:cubicBezTo>
                    <a:pt x="83" y="12"/>
                    <a:pt x="85" y="13"/>
                    <a:pt x="87" y="13"/>
                  </a:cubicBezTo>
                  <a:cubicBezTo>
                    <a:pt x="90" y="13"/>
                    <a:pt x="93" y="11"/>
                    <a:pt x="96" y="5"/>
                  </a:cubicBezTo>
                  <a:cubicBezTo>
                    <a:pt x="97" y="4"/>
                    <a:pt x="97" y="2"/>
                    <a:pt x="95" y="1"/>
                  </a:cubicBezTo>
                  <a:cubicBezTo>
                    <a:pt x="95" y="1"/>
                    <a:pt x="94" y="1"/>
                    <a:pt x="94" y="1"/>
                  </a:cubicBezTo>
                  <a:cubicBezTo>
                    <a:pt x="93" y="1"/>
                    <a:pt x="92" y="2"/>
                    <a:pt x="92" y="2"/>
                  </a:cubicBezTo>
                  <a:cubicBezTo>
                    <a:pt x="89" y="6"/>
                    <a:pt x="88" y="8"/>
                    <a:pt x="86" y="8"/>
                  </a:cubicBezTo>
                  <a:cubicBezTo>
                    <a:pt x="85" y="8"/>
                    <a:pt x="85" y="7"/>
                    <a:pt x="83" y="7"/>
                  </a:cubicBezTo>
                  <a:cubicBezTo>
                    <a:pt x="81" y="6"/>
                    <a:pt x="79" y="5"/>
                    <a:pt x="76" y="5"/>
                  </a:cubicBezTo>
                  <a:cubicBezTo>
                    <a:pt x="75" y="5"/>
                    <a:pt x="74" y="5"/>
                    <a:pt x="73" y="6"/>
                  </a:cubicBezTo>
                  <a:cubicBezTo>
                    <a:pt x="72" y="6"/>
                    <a:pt x="60" y="6"/>
                    <a:pt x="54" y="6"/>
                  </a:cubicBezTo>
                  <a:cubicBezTo>
                    <a:pt x="53" y="6"/>
                    <a:pt x="52" y="6"/>
                    <a:pt x="51" y="6"/>
                  </a:cubicBezTo>
                  <a:cubicBezTo>
                    <a:pt x="47" y="6"/>
                    <a:pt x="43" y="5"/>
                    <a:pt x="38" y="4"/>
                  </a:cubicBezTo>
                  <a:cubicBezTo>
                    <a:pt x="31" y="2"/>
                    <a:pt x="23" y="0"/>
                    <a:pt x="16"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71" name="Freeform 496"/>
            <p:cNvSpPr>
              <a:spLocks noChangeArrowheads="1"/>
            </p:cNvSpPr>
            <p:nvPr/>
          </p:nvSpPr>
          <p:spPr bwMode="auto">
            <a:xfrm>
              <a:off x="2145072" y="1932262"/>
              <a:ext cx="204632" cy="43774"/>
            </a:xfrm>
            <a:custGeom>
              <a:avLst/>
              <a:gdLst>
                <a:gd name="T0" fmla="*/ 10 w 85"/>
                <a:gd name="T1" fmla="*/ 0 h 19"/>
                <a:gd name="T2" fmla="*/ 2 w 85"/>
                <a:gd name="T3" fmla="*/ 4 h 19"/>
                <a:gd name="T4" fmla="*/ 1 w 85"/>
                <a:gd name="T5" fmla="*/ 8 h 19"/>
                <a:gd name="T6" fmla="*/ 3 w 85"/>
                <a:gd name="T7" fmla="*/ 9 h 19"/>
                <a:gd name="T8" fmla="*/ 5 w 85"/>
                <a:gd name="T9" fmla="*/ 8 h 19"/>
                <a:gd name="T10" fmla="*/ 10 w 85"/>
                <a:gd name="T11" fmla="*/ 6 h 19"/>
                <a:gd name="T12" fmla="*/ 20 w 85"/>
                <a:gd name="T13" fmla="*/ 11 h 19"/>
                <a:gd name="T14" fmla="*/ 35 w 85"/>
                <a:gd name="T15" fmla="*/ 19 h 19"/>
                <a:gd name="T16" fmla="*/ 40 w 85"/>
                <a:gd name="T17" fmla="*/ 19 h 19"/>
                <a:gd name="T18" fmla="*/ 61 w 85"/>
                <a:gd name="T19" fmla="*/ 16 h 19"/>
                <a:gd name="T20" fmla="*/ 82 w 85"/>
                <a:gd name="T21" fmla="*/ 14 h 19"/>
                <a:gd name="T22" fmla="*/ 85 w 85"/>
                <a:gd name="T23" fmla="*/ 11 h 19"/>
                <a:gd name="T24" fmla="*/ 82 w 85"/>
                <a:gd name="T25" fmla="*/ 8 h 19"/>
                <a:gd name="T26" fmla="*/ 82 w 85"/>
                <a:gd name="T27" fmla="*/ 8 h 19"/>
                <a:gd name="T28" fmla="*/ 60 w 85"/>
                <a:gd name="T29" fmla="*/ 11 h 19"/>
                <a:gd name="T30" fmla="*/ 40 w 85"/>
                <a:gd name="T31" fmla="*/ 14 h 19"/>
                <a:gd name="T32" fmla="*/ 36 w 85"/>
                <a:gd name="T33" fmla="*/ 14 h 19"/>
                <a:gd name="T34" fmla="*/ 24 w 85"/>
                <a:gd name="T35" fmla="*/ 7 h 19"/>
                <a:gd name="T36" fmla="*/ 10 w 85"/>
                <a:gd name="T3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5" h="19">
                  <a:moveTo>
                    <a:pt x="10" y="0"/>
                  </a:moveTo>
                  <a:cubicBezTo>
                    <a:pt x="8" y="0"/>
                    <a:pt x="5" y="1"/>
                    <a:pt x="2" y="4"/>
                  </a:cubicBezTo>
                  <a:cubicBezTo>
                    <a:pt x="0" y="5"/>
                    <a:pt x="0" y="6"/>
                    <a:pt x="1" y="8"/>
                  </a:cubicBezTo>
                  <a:cubicBezTo>
                    <a:pt x="1" y="8"/>
                    <a:pt x="2" y="9"/>
                    <a:pt x="3" y="9"/>
                  </a:cubicBezTo>
                  <a:cubicBezTo>
                    <a:pt x="4" y="9"/>
                    <a:pt x="4" y="8"/>
                    <a:pt x="5" y="8"/>
                  </a:cubicBezTo>
                  <a:cubicBezTo>
                    <a:pt x="7" y="6"/>
                    <a:pt x="9" y="6"/>
                    <a:pt x="10" y="6"/>
                  </a:cubicBezTo>
                  <a:cubicBezTo>
                    <a:pt x="13" y="6"/>
                    <a:pt x="16" y="8"/>
                    <a:pt x="20" y="11"/>
                  </a:cubicBezTo>
                  <a:cubicBezTo>
                    <a:pt x="24" y="14"/>
                    <a:pt x="29" y="18"/>
                    <a:pt x="35" y="19"/>
                  </a:cubicBezTo>
                  <a:cubicBezTo>
                    <a:pt x="36" y="19"/>
                    <a:pt x="38" y="19"/>
                    <a:pt x="40" y="19"/>
                  </a:cubicBezTo>
                  <a:cubicBezTo>
                    <a:pt x="46" y="19"/>
                    <a:pt x="54" y="18"/>
                    <a:pt x="61" y="16"/>
                  </a:cubicBezTo>
                  <a:cubicBezTo>
                    <a:pt x="69" y="15"/>
                    <a:pt x="76" y="14"/>
                    <a:pt x="82" y="14"/>
                  </a:cubicBezTo>
                  <a:cubicBezTo>
                    <a:pt x="83" y="14"/>
                    <a:pt x="85" y="13"/>
                    <a:pt x="85" y="11"/>
                  </a:cubicBezTo>
                  <a:cubicBezTo>
                    <a:pt x="85" y="10"/>
                    <a:pt x="83" y="8"/>
                    <a:pt x="82" y="8"/>
                  </a:cubicBezTo>
                  <a:cubicBezTo>
                    <a:pt x="82" y="8"/>
                    <a:pt x="82" y="8"/>
                    <a:pt x="82" y="8"/>
                  </a:cubicBezTo>
                  <a:cubicBezTo>
                    <a:pt x="75" y="8"/>
                    <a:pt x="68" y="10"/>
                    <a:pt x="60" y="11"/>
                  </a:cubicBezTo>
                  <a:cubicBezTo>
                    <a:pt x="53" y="13"/>
                    <a:pt x="46" y="14"/>
                    <a:pt x="40" y="14"/>
                  </a:cubicBezTo>
                  <a:cubicBezTo>
                    <a:pt x="38" y="14"/>
                    <a:pt x="37" y="14"/>
                    <a:pt x="36" y="14"/>
                  </a:cubicBezTo>
                  <a:cubicBezTo>
                    <a:pt x="31" y="13"/>
                    <a:pt x="27" y="10"/>
                    <a:pt x="24" y="7"/>
                  </a:cubicBezTo>
                  <a:cubicBezTo>
                    <a:pt x="20" y="4"/>
                    <a:pt x="15" y="0"/>
                    <a:pt x="10"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72" name="Freeform 497"/>
            <p:cNvSpPr>
              <a:spLocks noChangeArrowheads="1"/>
            </p:cNvSpPr>
            <p:nvPr/>
          </p:nvSpPr>
          <p:spPr bwMode="auto">
            <a:xfrm>
              <a:off x="2128236" y="2032316"/>
              <a:ext cx="111382" cy="32517"/>
            </a:xfrm>
            <a:custGeom>
              <a:avLst/>
              <a:gdLst>
                <a:gd name="T0" fmla="*/ 23 w 46"/>
                <a:gd name="T1" fmla="*/ 0 h 14"/>
                <a:gd name="T2" fmla="*/ 9 w 46"/>
                <a:gd name="T3" fmla="*/ 2 h 14"/>
                <a:gd name="T4" fmla="*/ 3 w 46"/>
                <a:gd name="T5" fmla="*/ 4 h 14"/>
                <a:gd name="T6" fmla="*/ 3 w 46"/>
                <a:gd name="T7" fmla="*/ 4 h 14"/>
                <a:gd name="T8" fmla="*/ 2 w 46"/>
                <a:gd name="T9" fmla="*/ 4 h 14"/>
                <a:gd name="T10" fmla="*/ 0 w 46"/>
                <a:gd name="T11" fmla="*/ 6 h 14"/>
                <a:gd name="T12" fmla="*/ 2 w 46"/>
                <a:gd name="T13" fmla="*/ 9 h 14"/>
                <a:gd name="T14" fmla="*/ 3 w 46"/>
                <a:gd name="T15" fmla="*/ 9 h 14"/>
                <a:gd name="T16" fmla="*/ 10 w 46"/>
                <a:gd name="T17" fmla="*/ 7 h 14"/>
                <a:gd name="T18" fmla="*/ 23 w 46"/>
                <a:gd name="T19" fmla="*/ 5 h 14"/>
                <a:gd name="T20" fmla="*/ 28 w 46"/>
                <a:gd name="T21" fmla="*/ 7 h 14"/>
                <a:gd name="T22" fmla="*/ 31 w 46"/>
                <a:gd name="T23" fmla="*/ 11 h 14"/>
                <a:gd name="T24" fmla="*/ 32 w 46"/>
                <a:gd name="T25" fmla="*/ 13 h 14"/>
                <a:gd name="T26" fmla="*/ 33 w 46"/>
                <a:gd name="T27" fmla="*/ 14 h 14"/>
                <a:gd name="T28" fmla="*/ 34 w 46"/>
                <a:gd name="T29" fmla="*/ 14 h 14"/>
                <a:gd name="T30" fmla="*/ 41 w 46"/>
                <a:gd name="T31" fmla="*/ 11 h 14"/>
                <a:gd name="T32" fmla="*/ 44 w 46"/>
                <a:gd name="T33" fmla="*/ 9 h 14"/>
                <a:gd name="T34" fmla="*/ 45 w 46"/>
                <a:gd name="T35" fmla="*/ 5 h 14"/>
                <a:gd name="T36" fmla="*/ 43 w 46"/>
                <a:gd name="T37" fmla="*/ 3 h 14"/>
                <a:gd name="T38" fmla="*/ 42 w 46"/>
                <a:gd name="T39" fmla="*/ 4 h 14"/>
                <a:gd name="T40" fmla="*/ 38 w 46"/>
                <a:gd name="T41" fmla="*/ 6 h 14"/>
                <a:gd name="T42" fmla="*/ 35 w 46"/>
                <a:gd name="T43" fmla="*/ 8 h 14"/>
                <a:gd name="T44" fmla="*/ 31 w 46"/>
                <a:gd name="T45" fmla="*/ 2 h 14"/>
                <a:gd name="T46" fmla="*/ 23 w 46"/>
                <a:gd name="T47"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6" h="14">
                  <a:moveTo>
                    <a:pt x="23" y="0"/>
                  </a:moveTo>
                  <a:cubicBezTo>
                    <a:pt x="18" y="0"/>
                    <a:pt x="13" y="1"/>
                    <a:pt x="9" y="2"/>
                  </a:cubicBezTo>
                  <a:cubicBezTo>
                    <a:pt x="7" y="3"/>
                    <a:pt x="4" y="4"/>
                    <a:pt x="3" y="4"/>
                  </a:cubicBezTo>
                  <a:cubicBezTo>
                    <a:pt x="3" y="4"/>
                    <a:pt x="3" y="4"/>
                    <a:pt x="3" y="4"/>
                  </a:cubicBezTo>
                  <a:cubicBezTo>
                    <a:pt x="3" y="4"/>
                    <a:pt x="3" y="4"/>
                    <a:pt x="2" y="4"/>
                  </a:cubicBezTo>
                  <a:cubicBezTo>
                    <a:pt x="1" y="4"/>
                    <a:pt x="0" y="5"/>
                    <a:pt x="0" y="6"/>
                  </a:cubicBezTo>
                  <a:cubicBezTo>
                    <a:pt x="0" y="7"/>
                    <a:pt x="1" y="9"/>
                    <a:pt x="2" y="9"/>
                  </a:cubicBezTo>
                  <a:cubicBezTo>
                    <a:pt x="2" y="9"/>
                    <a:pt x="3" y="9"/>
                    <a:pt x="3" y="9"/>
                  </a:cubicBezTo>
                  <a:cubicBezTo>
                    <a:pt x="5" y="9"/>
                    <a:pt x="7" y="8"/>
                    <a:pt x="10" y="7"/>
                  </a:cubicBezTo>
                  <a:cubicBezTo>
                    <a:pt x="14" y="7"/>
                    <a:pt x="19" y="5"/>
                    <a:pt x="23" y="5"/>
                  </a:cubicBezTo>
                  <a:cubicBezTo>
                    <a:pt x="25" y="5"/>
                    <a:pt x="27" y="6"/>
                    <a:pt x="28" y="7"/>
                  </a:cubicBezTo>
                  <a:cubicBezTo>
                    <a:pt x="30" y="8"/>
                    <a:pt x="30" y="9"/>
                    <a:pt x="31" y="11"/>
                  </a:cubicBezTo>
                  <a:cubicBezTo>
                    <a:pt x="31" y="12"/>
                    <a:pt x="31" y="13"/>
                    <a:pt x="32" y="13"/>
                  </a:cubicBezTo>
                  <a:cubicBezTo>
                    <a:pt x="32" y="13"/>
                    <a:pt x="33" y="14"/>
                    <a:pt x="33" y="14"/>
                  </a:cubicBezTo>
                  <a:cubicBezTo>
                    <a:pt x="33" y="14"/>
                    <a:pt x="34" y="14"/>
                    <a:pt x="34" y="14"/>
                  </a:cubicBezTo>
                  <a:cubicBezTo>
                    <a:pt x="37" y="13"/>
                    <a:pt x="39" y="12"/>
                    <a:pt x="41" y="11"/>
                  </a:cubicBezTo>
                  <a:cubicBezTo>
                    <a:pt x="44" y="9"/>
                    <a:pt x="44" y="9"/>
                    <a:pt x="44" y="9"/>
                  </a:cubicBezTo>
                  <a:cubicBezTo>
                    <a:pt x="45" y="8"/>
                    <a:pt x="46" y="6"/>
                    <a:pt x="45" y="5"/>
                  </a:cubicBezTo>
                  <a:cubicBezTo>
                    <a:pt x="45" y="4"/>
                    <a:pt x="44" y="3"/>
                    <a:pt x="43" y="3"/>
                  </a:cubicBezTo>
                  <a:cubicBezTo>
                    <a:pt x="43" y="3"/>
                    <a:pt x="43" y="3"/>
                    <a:pt x="42" y="4"/>
                  </a:cubicBezTo>
                  <a:cubicBezTo>
                    <a:pt x="38" y="6"/>
                    <a:pt x="38" y="6"/>
                    <a:pt x="38" y="6"/>
                  </a:cubicBezTo>
                  <a:cubicBezTo>
                    <a:pt x="37" y="7"/>
                    <a:pt x="36" y="7"/>
                    <a:pt x="35" y="8"/>
                  </a:cubicBezTo>
                  <a:cubicBezTo>
                    <a:pt x="34" y="5"/>
                    <a:pt x="33" y="4"/>
                    <a:pt x="31" y="2"/>
                  </a:cubicBezTo>
                  <a:cubicBezTo>
                    <a:pt x="29" y="1"/>
                    <a:pt x="26" y="0"/>
                    <a:pt x="23"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73" name="Freeform 518"/>
            <p:cNvSpPr>
              <a:spLocks noChangeArrowheads="1"/>
            </p:cNvSpPr>
            <p:nvPr/>
          </p:nvSpPr>
          <p:spPr bwMode="auto">
            <a:xfrm>
              <a:off x="2082906" y="2496316"/>
              <a:ext cx="93250" cy="43774"/>
            </a:xfrm>
            <a:custGeom>
              <a:avLst/>
              <a:gdLst>
                <a:gd name="T0" fmla="*/ 34 w 39"/>
                <a:gd name="T1" fmla="*/ 0 h 19"/>
                <a:gd name="T2" fmla="*/ 30 w 39"/>
                <a:gd name="T3" fmla="*/ 1 h 19"/>
                <a:gd name="T4" fmla="*/ 2 w 39"/>
                <a:gd name="T5" fmla="*/ 14 h 19"/>
                <a:gd name="T6" fmla="*/ 1 w 39"/>
                <a:gd name="T7" fmla="*/ 15 h 19"/>
                <a:gd name="T8" fmla="*/ 1 w 39"/>
                <a:gd name="T9" fmla="*/ 18 h 19"/>
                <a:gd name="T10" fmla="*/ 3 w 39"/>
                <a:gd name="T11" fmla="*/ 19 h 19"/>
                <a:gd name="T12" fmla="*/ 5 w 39"/>
                <a:gd name="T13" fmla="*/ 19 h 19"/>
                <a:gd name="T14" fmla="*/ 10 w 39"/>
                <a:gd name="T15" fmla="*/ 15 h 19"/>
                <a:gd name="T16" fmla="*/ 34 w 39"/>
                <a:gd name="T17" fmla="*/ 5 h 19"/>
                <a:gd name="T18" fmla="*/ 36 w 39"/>
                <a:gd name="T19" fmla="*/ 5 h 19"/>
                <a:gd name="T20" fmla="*/ 38 w 39"/>
                <a:gd name="T21" fmla="*/ 1 h 19"/>
                <a:gd name="T22" fmla="*/ 38 w 39"/>
                <a:gd name="T23" fmla="*/ 1 h 19"/>
                <a:gd name="T24" fmla="*/ 36 w 39"/>
                <a:gd name="T25" fmla="*/ 1 h 19"/>
                <a:gd name="T26" fmla="*/ 34 w 39"/>
                <a:gd name="T2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19">
                  <a:moveTo>
                    <a:pt x="34" y="0"/>
                  </a:moveTo>
                  <a:cubicBezTo>
                    <a:pt x="33" y="0"/>
                    <a:pt x="31" y="1"/>
                    <a:pt x="30" y="1"/>
                  </a:cubicBezTo>
                  <a:cubicBezTo>
                    <a:pt x="20" y="4"/>
                    <a:pt x="10" y="9"/>
                    <a:pt x="2" y="14"/>
                  </a:cubicBezTo>
                  <a:cubicBezTo>
                    <a:pt x="2" y="14"/>
                    <a:pt x="1" y="14"/>
                    <a:pt x="1" y="15"/>
                  </a:cubicBezTo>
                  <a:cubicBezTo>
                    <a:pt x="0" y="15"/>
                    <a:pt x="0" y="17"/>
                    <a:pt x="1" y="18"/>
                  </a:cubicBezTo>
                  <a:cubicBezTo>
                    <a:pt x="1" y="19"/>
                    <a:pt x="2" y="19"/>
                    <a:pt x="3" y="19"/>
                  </a:cubicBezTo>
                  <a:cubicBezTo>
                    <a:pt x="4" y="19"/>
                    <a:pt x="4" y="19"/>
                    <a:pt x="5" y="19"/>
                  </a:cubicBezTo>
                  <a:cubicBezTo>
                    <a:pt x="6" y="18"/>
                    <a:pt x="8" y="16"/>
                    <a:pt x="10" y="15"/>
                  </a:cubicBezTo>
                  <a:cubicBezTo>
                    <a:pt x="18" y="11"/>
                    <a:pt x="26" y="8"/>
                    <a:pt x="34" y="5"/>
                  </a:cubicBezTo>
                  <a:cubicBezTo>
                    <a:pt x="35" y="5"/>
                    <a:pt x="36" y="5"/>
                    <a:pt x="36" y="5"/>
                  </a:cubicBezTo>
                  <a:cubicBezTo>
                    <a:pt x="38" y="4"/>
                    <a:pt x="39" y="3"/>
                    <a:pt x="38" y="1"/>
                  </a:cubicBezTo>
                  <a:cubicBezTo>
                    <a:pt x="38" y="1"/>
                    <a:pt x="38" y="1"/>
                    <a:pt x="38" y="1"/>
                  </a:cubicBezTo>
                  <a:cubicBezTo>
                    <a:pt x="37" y="1"/>
                    <a:pt x="37" y="1"/>
                    <a:pt x="36" y="1"/>
                  </a:cubicBezTo>
                  <a:cubicBezTo>
                    <a:pt x="35" y="1"/>
                    <a:pt x="34" y="1"/>
                    <a:pt x="34" y="0"/>
                  </a:cubicBezTo>
                </a:path>
              </a:pathLst>
            </a:custGeom>
            <a:solidFill>
              <a:srgbClr val="77161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3" name="组合 2"/>
          <p:cNvGrpSpPr/>
          <p:nvPr/>
        </p:nvGrpSpPr>
        <p:grpSpPr>
          <a:xfrm>
            <a:off x="7374544" y="5178377"/>
            <a:ext cx="4112569" cy="1591266"/>
            <a:chOff x="1983431" y="3523635"/>
            <a:chExt cx="10264476" cy="3971607"/>
          </a:xfrm>
        </p:grpSpPr>
        <p:sp>
          <p:nvSpPr>
            <p:cNvPr id="35" name="ïšlîḑè"/>
            <p:cNvSpPr/>
            <p:nvPr/>
          </p:nvSpPr>
          <p:spPr bwMode="auto">
            <a:xfrm>
              <a:off x="2088178" y="4249871"/>
              <a:ext cx="480086" cy="513255"/>
            </a:xfrm>
            <a:custGeom>
              <a:avLst/>
              <a:gdLst>
                <a:gd name="T0" fmla="*/ 127 w 147"/>
                <a:gd name="T1" fmla="*/ 116 h 157"/>
                <a:gd name="T2" fmla="*/ 117 w 147"/>
                <a:gd name="T3" fmla="*/ 102 h 157"/>
                <a:gd name="T4" fmla="*/ 116 w 147"/>
                <a:gd name="T5" fmla="*/ 103 h 157"/>
                <a:gd name="T6" fmla="*/ 105 w 147"/>
                <a:gd name="T7" fmla="*/ 96 h 157"/>
                <a:gd name="T8" fmla="*/ 91 w 147"/>
                <a:gd name="T9" fmla="*/ 88 h 157"/>
                <a:gd name="T10" fmla="*/ 77 w 147"/>
                <a:gd name="T11" fmla="*/ 81 h 157"/>
                <a:gd name="T12" fmla="*/ 79 w 147"/>
                <a:gd name="T13" fmla="*/ 73 h 157"/>
                <a:gd name="T14" fmla="*/ 80 w 147"/>
                <a:gd name="T15" fmla="*/ 63 h 157"/>
                <a:gd name="T16" fmla="*/ 75 w 147"/>
                <a:gd name="T17" fmla="*/ 51 h 157"/>
                <a:gd name="T18" fmla="*/ 70 w 147"/>
                <a:gd name="T19" fmla="*/ 35 h 157"/>
                <a:gd name="T20" fmla="*/ 62 w 147"/>
                <a:gd name="T21" fmla="*/ 23 h 157"/>
                <a:gd name="T22" fmla="*/ 57 w 147"/>
                <a:gd name="T23" fmla="*/ 8 h 157"/>
                <a:gd name="T24" fmla="*/ 41 w 147"/>
                <a:gd name="T25" fmla="*/ 4 h 157"/>
                <a:gd name="T26" fmla="*/ 29 w 147"/>
                <a:gd name="T27" fmla="*/ 2 h 157"/>
                <a:gd name="T28" fmla="*/ 20 w 147"/>
                <a:gd name="T29" fmla="*/ 13 h 157"/>
                <a:gd name="T30" fmla="*/ 11 w 147"/>
                <a:gd name="T31" fmla="*/ 27 h 157"/>
                <a:gd name="T32" fmla="*/ 7 w 147"/>
                <a:gd name="T33" fmla="*/ 39 h 157"/>
                <a:gd name="T34" fmla="*/ 9 w 147"/>
                <a:gd name="T35" fmla="*/ 45 h 157"/>
                <a:gd name="T36" fmla="*/ 12 w 147"/>
                <a:gd name="T37" fmla="*/ 66 h 157"/>
                <a:gd name="T38" fmla="*/ 20 w 147"/>
                <a:gd name="T39" fmla="*/ 79 h 157"/>
                <a:gd name="T40" fmla="*/ 18 w 147"/>
                <a:gd name="T41" fmla="*/ 91 h 157"/>
                <a:gd name="T42" fmla="*/ 26 w 147"/>
                <a:gd name="T43" fmla="*/ 107 h 157"/>
                <a:gd name="T44" fmla="*/ 32 w 147"/>
                <a:gd name="T45" fmla="*/ 123 h 157"/>
                <a:gd name="T46" fmla="*/ 45 w 147"/>
                <a:gd name="T47" fmla="*/ 131 h 157"/>
                <a:gd name="T48" fmla="*/ 47 w 147"/>
                <a:gd name="T49" fmla="*/ 135 h 157"/>
                <a:gd name="T50" fmla="*/ 64 w 147"/>
                <a:gd name="T51" fmla="*/ 143 h 157"/>
                <a:gd name="T52" fmla="*/ 79 w 147"/>
                <a:gd name="T53" fmla="*/ 156 h 157"/>
                <a:gd name="T54" fmla="*/ 90 w 147"/>
                <a:gd name="T55" fmla="*/ 149 h 157"/>
                <a:gd name="T56" fmla="*/ 94 w 147"/>
                <a:gd name="T57" fmla="*/ 149 h 157"/>
                <a:gd name="T58" fmla="*/ 108 w 147"/>
                <a:gd name="T59" fmla="*/ 153 h 157"/>
                <a:gd name="T60" fmla="*/ 116 w 147"/>
                <a:gd name="T61" fmla="*/ 152 h 157"/>
                <a:gd name="T62" fmla="*/ 135 w 147"/>
                <a:gd name="T63" fmla="*/ 147 h 157"/>
                <a:gd name="T64" fmla="*/ 146 w 147"/>
                <a:gd name="T65" fmla="*/ 134 h 157"/>
                <a:gd name="T66" fmla="*/ 126 w 147"/>
                <a:gd name="T67" fmla="*/ 121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7" h="157">
                  <a:moveTo>
                    <a:pt x="126" y="121"/>
                  </a:moveTo>
                  <a:cubicBezTo>
                    <a:pt x="127" y="120"/>
                    <a:pt x="128" y="119"/>
                    <a:pt x="127" y="116"/>
                  </a:cubicBezTo>
                  <a:cubicBezTo>
                    <a:pt x="128" y="114"/>
                    <a:pt x="129" y="111"/>
                    <a:pt x="128" y="109"/>
                  </a:cubicBezTo>
                  <a:cubicBezTo>
                    <a:pt x="127" y="104"/>
                    <a:pt x="122" y="101"/>
                    <a:pt x="117" y="102"/>
                  </a:cubicBezTo>
                  <a:cubicBezTo>
                    <a:pt x="117" y="102"/>
                    <a:pt x="117" y="103"/>
                    <a:pt x="116" y="103"/>
                  </a:cubicBezTo>
                  <a:cubicBezTo>
                    <a:pt x="116" y="103"/>
                    <a:pt x="116" y="103"/>
                    <a:pt x="116" y="103"/>
                  </a:cubicBezTo>
                  <a:cubicBezTo>
                    <a:pt x="115" y="98"/>
                    <a:pt x="110" y="95"/>
                    <a:pt x="105" y="96"/>
                  </a:cubicBezTo>
                  <a:cubicBezTo>
                    <a:pt x="105" y="96"/>
                    <a:pt x="105" y="96"/>
                    <a:pt x="105" y="96"/>
                  </a:cubicBezTo>
                  <a:cubicBezTo>
                    <a:pt x="104" y="90"/>
                    <a:pt x="98" y="86"/>
                    <a:pt x="92" y="88"/>
                  </a:cubicBezTo>
                  <a:cubicBezTo>
                    <a:pt x="91" y="88"/>
                    <a:pt x="91" y="88"/>
                    <a:pt x="91" y="88"/>
                  </a:cubicBezTo>
                  <a:cubicBezTo>
                    <a:pt x="89" y="83"/>
                    <a:pt x="83" y="80"/>
                    <a:pt x="77" y="81"/>
                  </a:cubicBezTo>
                  <a:cubicBezTo>
                    <a:pt x="77" y="81"/>
                    <a:pt x="77" y="81"/>
                    <a:pt x="77" y="81"/>
                  </a:cubicBezTo>
                  <a:cubicBezTo>
                    <a:pt x="77" y="81"/>
                    <a:pt x="77" y="81"/>
                    <a:pt x="77" y="81"/>
                  </a:cubicBezTo>
                  <a:cubicBezTo>
                    <a:pt x="79" y="79"/>
                    <a:pt x="80" y="76"/>
                    <a:pt x="79" y="73"/>
                  </a:cubicBezTo>
                  <a:cubicBezTo>
                    <a:pt x="79" y="72"/>
                    <a:pt x="78" y="71"/>
                    <a:pt x="78" y="71"/>
                  </a:cubicBezTo>
                  <a:cubicBezTo>
                    <a:pt x="80" y="69"/>
                    <a:pt x="80" y="66"/>
                    <a:pt x="80" y="63"/>
                  </a:cubicBezTo>
                  <a:cubicBezTo>
                    <a:pt x="79" y="60"/>
                    <a:pt x="77" y="58"/>
                    <a:pt x="74" y="57"/>
                  </a:cubicBezTo>
                  <a:cubicBezTo>
                    <a:pt x="75" y="55"/>
                    <a:pt x="75" y="53"/>
                    <a:pt x="75" y="51"/>
                  </a:cubicBezTo>
                  <a:cubicBezTo>
                    <a:pt x="74" y="47"/>
                    <a:pt x="71" y="45"/>
                    <a:pt x="67" y="44"/>
                  </a:cubicBezTo>
                  <a:cubicBezTo>
                    <a:pt x="70" y="41"/>
                    <a:pt x="70" y="38"/>
                    <a:pt x="70" y="35"/>
                  </a:cubicBezTo>
                  <a:cubicBezTo>
                    <a:pt x="69" y="31"/>
                    <a:pt x="66" y="28"/>
                    <a:pt x="62" y="27"/>
                  </a:cubicBezTo>
                  <a:cubicBezTo>
                    <a:pt x="62" y="26"/>
                    <a:pt x="62" y="24"/>
                    <a:pt x="62" y="23"/>
                  </a:cubicBezTo>
                  <a:cubicBezTo>
                    <a:pt x="61" y="20"/>
                    <a:pt x="59" y="17"/>
                    <a:pt x="56" y="15"/>
                  </a:cubicBezTo>
                  <a:cubicBezTo>
                    <a:pt x="58" y="13"/>
                    <a:pt x="58" y="10"/>
                    <a:pt x="57" y="8"/>
                  </a:cubicBezTo>
                  <a:cubicBezTo>
                    <a:pt x="56" y="3"/>
                    <a:pt x="51" y="0"/>
                    <a:pt x="45" y="1"/>
                  </a:cubicBezTo>
                  <a:cubicBezTo>
                    <a:pt x="44" y="1"/>
                    <a:pt x="42" y="2"/>
                    <a:pt x="41" y="4"/>
                  </a:cubicBezTo>
                  <a:cubicBezTo>
                    <a:pt x="40" y="4"/>
                    <a:pt x="39" y="4"/>
                    <a:pt x="38" y="4"/>
                  </a:cubicBezTo>
                  <a:cubicBezTo>
                    <a:pt x="36" y="2"/>
                    <a:pt x="32" y="1"/>
                    <a:pt x="29" y="2"/>
                  </a:cubicBezTo>
                  <a:cubicBezTo>
                    <a:pt x="24" y="3"/>
                    <a:pt x="21" y="8"/>
                    <a:pt x="22" y="13"/>
                  </a:cubicBezTo>
                  <a:cubicBezTo>
                    <a:pt x="21" y="13"/>
                    <a:pt x="20" y="13"/>
                    <a:pt x="20" y="13"/>
                  </a:cubicBezTo>
                  <a:cubicBezTo>
                    <a:pt x="18" y="14"/>
                    <a:pt x="16" y="15"/>
                    <a:pt x="15" y="16"/>
                  </a:cubicBezTo>
                  <a:cubicBezTo>
                    <a:pt x="11" y="19"/>
                    <a:pt x="10" y="23"/>
                    <a:pt x="11" y="27"/>
                  </a:cubicBezTo>
                  <a:cubicBezTo>
                    <a:pt x="11" y="28"/>
                    <a:pt x="11" y="28"/>
                    <a:pt x="11" y="29"/>
                  </a:cubicBezTo>
                  <a:cubicBezTo>
                    <a:pt x="8" y="31"/>
                    <a:pt x="6" y="35"/>
                    <a:pt x="7" y="39"/>
                  </a:cubicBezTo>
                  <a:cubicBezTo>
                    <a:pt x="7" y="42"/>
                    <a:pt x="9" y="44"/>
                    <a:pt x="11" y="45"/>
                  </a:cubicBezTo>
                  <a:cubicBezTo>
                    <a:pt x="10" y="45"/>
                    <a:pt x="10" y="45"/>
                    <a:pt x="9" y="45"/>
                  </a:cubicBezTo>
                  <a:cubicBezTo>
                    <a:pt x="4" y="47"/>
                    <a:pt x="0" y="52"/>
                    <a:pt x="2" y="58"/>
                  </a:cubicBezTo>
                  <a:cubicBezTo>
                    <a:pt x="3" y="63"/>
                    <a:pt x="7" y="66"/>
                    <a:pt x="12" y="66"/>
                  </a:cubicBezTo>
                  <a:cubicBezTo>
                    <a:pt x="11" y="68"/>
                    <a:pt x="10" y="70"/>
                    <a:pt x="11" y="73"/>
                  </a:cubicBezTo>
                  <a:cubicBezTo>
                    <a:pt x="12" y="77"/>
                    <a:pt x="16" y="79"/>
                    <a:pt x="20" y="79"/>
                  </a:cubicBezTo>
                  <a:cubicBezTo>
                    <a:pt x="20" y="80"/>
                    <a:pt x="20" y="81"/>
                    <a:pt x="20" y="81"/>
                  </a:cubicBezTo>
                  <a:cubicBezTo>
                    <a:pt x="18" y="84"/>
                    <a:pt x="17" y="88"/>
                    <a:pt x="18" y="91"/>
                  </a:cubicBezTo>
                  <a:cubicBezTo>
                    <a:pt x="19" y="96"/>
                    <a:pt x="22" y="99"/>
                    <a:pt x="26" y="100"/>
                  </a:cubicBezTo>
                  <a:cubicBezTo>
                    <a:pt x="25" y="102"/>
                    <a:pt x="25" y="104"/>
                    <a:pt x="26" y="107"/>
                  </a:cubicBezTo>
                  <a:cubicBezTo>
                    <a:pt x="27" y="111"/>
                    <a:pt x="30" y="114"/>
                    <a:pt x="33" y="115"/>
                  </a:cubicBezTo>
                  <a:cubicBezTo>
                    <a:pt x="32" y="117"/>
                    <a:pt x="31" y="120"/>
                    <a:pt x="32" y="123"/>
                  </a:cubicBezTo>
                  <a:cubicBezTo>
                    <a:pt x="34" y="129"/>
                    <a:pt x="39" y="132"/>
                    <a:pt x="45" y="131"/>
                  </a:cubicBezTo>
                  <a:cubicBezTo>
                    <a:pt x="45" y="131"/>
                    <a:pt x="45" y="131"/>
                    <a:pt x="45" y="131"/>
                  </a:cubicBezTo>
                  <a:cubicBezTo>
                    <a:pt x="45" y="131"/>
                    <a:pt x="45" y="132"/>
                    <a:pt x="45" y="133"/>
                  </a:cubicBezTo>
                  <a:cubicBezTo>
                    <a:pt x="46" y="134"/>
                    <a:pt x="46" y="134"/>
                    <a:pt x="47" y="135"/>
                  </a:cubicBezTo>
                  <a:cubicBezTo>
                    <a:pt x="49" y="142"/>
                    <a:pt x="56" y="146"/>
                    <a:pt x="62" y="144"/>
                  </a:cubicBezTo>
                  <a:cubicBezTo>
                    <a:pt x="63" y="144"/>
                    <a:pt x="63" y="143"/>
                    <a:pt x="64" y="143"/>
                  </a:cubicBezTo>
                  <a:cubicBezTo>
                    <a:pt x="64" y="144"/>
                    <a:pt x="64" y="146"/>
                    <a:pt x="64" y="147"/>
                  </a:cubicBezTo>
                  <a:cubicBezTo>
                    <a:pt x="66" y="153"/>
                    <a:pt x="73" y="157"/>
                    <a:pt x="79" y="156"/>
                  </a:cubicBezTo>
                  <a:cubicBezTo>
                    <a:pt x="82" y="155"/>
                    <a:pt x="84" y="153"/>
                    <a:pt x="85" y="151"/>
                  </a:cubicBezTo>
                  <a:cubicBezTo>
                    <a:pt x="88" y="151"/>
                    <a:pt x="89" y="150"/>
                    <a:pt x="90" y="149"/>
                  </a:cubicBezTo>
                  <a:cubicBezTo>
                    <a:pt x="91" y="148"/>
                    <a:pt x="92" y="147"/>
                    <a:pt x="93" y="146"/>
                  </a:cubicBezTo>
                  <a:cubicBezTo>
                    <a:pt x="93" y="147"/>
                    <a:pt x="93" y="148"/>
                    <a:pt x="94" y="149"/>
                  </a:cubicBezTo>
                  <a:cubicBezTo>
                    <a:pt x="95" y="154"/>
                    <a:pt x="100" y="157"/>
                    <a:pt x="104" y="155"/>
                  </a:cubicBezTo>
                  <a:cubicBezTo>
                    <a:pt x="106" y="155"/>
                    <a:pt x="107" y="154"/>
                    <a:pt x="108" y="153"/>
                  </a:cubicBezTo>
                  <a:cubicBezTo>
                    <a:pt x="112" y="154"/>
                    <a:pt x="115" y="154"/>
                    <a:pt x="116" y="152"/>
                  </a:cubicBezTo>
                  <a:cubicBezTo>
                    <a:pt x="116" y="152"/>
                    <a:pt x="116" y="152"/>
                    <a:pt x="116" y="152"/>
                  </a:cubicBezTo>
                  <a:cubicBezTo>
                    <a:pt x="119" y="155"/>
                    <a:pt x="123" y="156"/>
                    <a:pt x="127" y="155"/>
                  </a:cubicBezTo>
                  <a:cubicBezTo>
                    <a:pt x="131" y="154"/>
                    <a:pt x="134" y="151"/>
                    <a:pt x="135" y="147"/>
                  </a:cubicBezTo>
                  <a:cubicBezTo>
                    <a:pt x="136" y="147"/>
                    <a:pt x="137" y="147"/>
                    <a:pt x="138" y="146"/>
                  </a:cubicBezTo>
                  <a:cubicBezTo>
                    <a:pt x="144" y="145"/>
                    <a:pt x="147" y="139"/>
                    <a:pt x="146" y="134"/>
                  </a:cubicBezTo>
                  <a:cubicBezTo>
                    <a:pt x="145" y="130"/>
                    <a:pt x="141" y="127"/>
                    <a:pt x="137" y="126"/>
                  </a:cubicBezTo>
                  <a:cubicBezTo>
                    <a:pt x="134" y="121"/>
                    <a:pt x="126" y="121"/>
                    <a:pt x="126" y="121"/>
                  </a:cubicBezTo>
                  <a:close/>
                </a:path>
              </a:pathLst>
            </a:custGeom>
            <a:solidFill>
              <a:srgbClr val="3F434D">
                <a:lumMod val="75000"/>
              </a:srgb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36" name="iśľídê"/>
            <p:cNvSpPr/>
            <p:nvPr/>
          </p:nvSpPr>
          <p:spPr bwMode="auto">
            <a:xfrm>
              <a:off x="3098971" y="3823907"/>
              <a:ext cx="338677" cy="605779"/>
            </a:xfrm>
            <a:custGeom>
              <a:avLst/>
              <a:gdLst>
                <a:gd name="T0" fmla="*/ 26 w 103"/>
                <a:gd name="T1" fmla="*/ 153 h 185"/>
                <a:gd name="T2" fmla="*/ 25 w 103"/>
                <a:gd name="T3" fmla="*/ 136 h 185"/>
                <a:gd name="T4" fmla="*/ 25 w 103"/>
                <a:gd name="T5" fmla="*/ 136 h 185"/>
                <a:gd name="T6" fmla="*/ 28 w 103"/>
                <a:gd name="T7" fmla="*/ 123 h 185"/>
                <a:gd name="T8" fmla="*/ 34 w 103"/>
                <a:gd name="T9" fmla="*/ 107 h 185"/>
                <a:gd name="T10" fmla="*/ 39 w 103"/>
                <a:gd name="T11" fmla="*/ 93 h 185"/>
                <a:gd name="T12" fmla="*/ 32 w 103"/>
                <a:gd name="T13" fmla="*/ 89 h 185"/>
                <a:gd name="T14" fmla="*/ 24 w 103"/>
                <a:gd name="T15" fmla="*/ 82 h 185"/>
                <a:gd name="T16" fmla="*/ 20 w 103"/>
                <a:gd name="T17" fmla="*/ 70 h 185"/>
                <a:gd name="T18" fmla="*/ 12 w 103"/>
                <a:gd name="T19" fmla="*/ 54 h 185"/>
                <a:gd name="T20" fmla="*/ 10 w 103"/>
                <a:gd name="T21" fmla="*/ 40 h 185"/>
                <a:gd name="T22" fmla="*/ 2 w 103"/>
                <a:gd name="T23" fmla="*/ 27 h 185"/>
                <a:gd name="T24" fmla="*/ 12 w 103"/>
                <a:gd name="T25" fmla="*/ 12 h 185"/>
                <a:gd name="T26" fmla="*/ 19 w 103"/>
                <a:gd name="T27" fmla="*/ 3 h 185"/>
                <a:gd name="T28" fmla="*/ 33 w 103"/>
                <a:gd name="T29" fmla="*/ 4 h 185"/>
                <a:gd name="T30" fmla="*/ 50 w 103"/>
                <a:gd name="T31" fmla="*/ 9 h 185"/>
                <a:gd name="T32" fmla="*/ 61 w 103"/>
                <a:gd name="T33" fmla="*/ 14 h 185"/>
                <a:gd name="T34" fmla="*/ 63 w 103"/>
                <a:gd name="T35" fmla="*/ 20 h 185"/>
                <a:gd name="T36" fmla="*/ 75 w 103"/>
                <a:gd name="T37" fmla="*/ 37 h 185"/>
                <a:gd name="T38" fmla="*/ 79 w 103"/>
                <a:gd name="T39" fmla="*/ 52 h 185"/>
                <a:gd name="T40" fmla="*/ 89 w 103"/>
                <a:gd name="T41" fmla="*/ 59 h 185"/>
                <a:gd name="T42" fmla="*/ 94 w 103"/>
                <a:gd name="T43" fmla="*/ 76 h 185"/>
                <a:gd name="T44" fmla="*/ 100 w 103"/>
                <a:gd name="T45" fmla="*/ 92 h 185"/>
                <a:gd name="T46" fmla="*/ 96 w 103"/>
                <a:gd name="T47" fmla="*/ 107 h 185"/>
                <a:gd name="T48" fmla="*/ 98 w 103"/>
                <a:gd name="T49" fmla="*/ 112 h 185"/>
                <a:gd name="T50" fmla="*/ 91 w 103"/>
                <a:gd name="T51" fmla="*/ 129 h 185"/>
                <a:gd name="T52" fmla="*/ 89 w 103"/>
                <a:gd name="T53" fmla="*/ 148 h 185"/>
                <a:gd name="T54" fmla="*/ 76 w 103"/>
                <a:gd name="T55" fmla="*/ 151 h 185"/>
                <a:gd name="T56" fmla="*/ 74 w 103"/>
                <a:gd name="T57" fmla="*/ 154 h 185"/>
                <a:gd name="T58" fmla="*/ 66 w 103"/>
                <a:gd name="T59" fmla="*/ 166 h 185"/>
                <a:gd name="T60" fmla="*/ 59 w 103"/>
                <a:gd name="T61" fmla="*/ 171 h 185"/>
                <a:gd name="T62" fmla="*/ 42 w 103"/>
                <a:gd name="T63" fmla="*/ 180 h 185"/>
                <a:gd name="T64" fmla="*/ 25 w 103"/>
                <a:gd name="T65" fmla="*/ 178 h 185"/>
                <a:gd name="T66" fmla="*/ 31 w 103"/>
                <a:gd name="T67" fmla="*/ 156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3" h="185">
                  <a:moveTo>
                    <a:pt x="31" y="156"/>
                  </a:moveTo>
                  <a:cubicBezTo>
                    <a:pt x="30" y="155"/>
                    <a:pt x="28" y="155"/>
                    <a:pt x="26" y="153"/>
                  </a:cubicBezTo>
                  <a:cubicBezTo>
                    <a:pt x="24" y="152"/>
                    <a:pt x="22" y="150"/>
                    <a:pt x="21" y="148"/>
                  </a:cubicBezTo>
                  <a:cubicBezTo>
                    <a:pt x="19" y="144"/>
                    <a:pt x="20" y="138"/>
                    <a:pt x="25" y="136"/>
                  </a:cubicBezTo>
                  <a:cubicBezTo>
                    <a:pt x="25" y="136"/>
                    <a:pt x="25" y="136"/>
                    <a:pt x="25" y="136"/>
                  </a:cubicBezTo>
                  <a:cubicBezTo>
                    <a:pt x="25" y="136"/>
                    <a:pt x="25" y="136"/>
                    <a:pt x="25" y="136"/>
                  </a:cubicBezTo>
                  <a:cubicBezTo>
                    <a:pt x="23" y="131"/>
                    <a:pt x="24" y="126"/>
                    <a:pt x="28" y="123"/>
                  </a:cubicBezTo>
                  <a:cubicBezTo>
                    <a:pt x="28" y="123"/>
                    <a:pt x="28" y="123"/>
                    <a:pt x="28" y="123"/>
                  </a:cubicBezTo>
                  <a:cubicBezTo>
                    <a:pt x="25" y="118"/>
                    <a:pt x="27" y="111"/>
                    <a:pt x="33" y="108"/>
                  </a:cubicBezTo>
                  <a:cubicBezTo>
                    <a:pt x="33" y="108"/>
                    <a:pt x="34" y="108"/>
                    <a:pt x="34" y="107"/>
                  </a:cubicBezTo>
                  <a:cubicBezTo>
                    <a:pt x="32" y="102"/>
                    <a:pt x="34" y="96"/>
                    <a:pt x="39" y="93"/>
                  </a:cubicBezTo>
                  <a:cubicBezTo>
                    <a:pt x="39" y="93"/>
                    <a:pt x="39" y="93"/>
                    <a:pt x="39" y="93"/>
                  </a:cubicBezTo>
                  <a:cubicBezTo>
                    <a:pt x="39" y="93"/>
                    <a:pt x="39" y="93"/>
                    <a:pt x="39" y="93"/>
                  </a:cubicBezTo>
                  <a:cubicBezTo>
                    <a:pt x="36" y="93"/>
                    <a:pt x="33" y="91"/>
                    <a:pt x="32" y="89"/>
                  </a:cubicBezTo>
                  <a:cubicBezTo>
                    <a:pt x="31" y="88"/>
                    <a:pt x="31" y="87"/>
                    <a:pt x="31" y="86"/>
                  </a:cubicBezTo>
                  <a:cubicBezTo>
                    <a:pt x="28" y="86"/>
                    <a:pt x="26" y="84"/>
                    <a:pt x="24" y="82"/>
                  </a:cubicBezTo>
                  <a:cubicBezTo>
                    <a:pt x="23" y="79"/>
                    <a:pt x="23" y="76"/>
                    <a:pt x="24" y="74"/>
                  </a:cubicBezTo>
                  <a:cubicBezTo>
                    <a:pt x="22" y="73"/>
                    <a:pt x="21" y="72"/>
                    <a:pt x="20" y="70"/>
                  </a:cubicBezTo>
                  <a:cubicBezTo>
                    <a:pt x="18" y="66"/>
                    <a:pt x="18" y="62"/>
                    <a:pt x="20" y="60"/>
                  </a:cubicBezTo>
                  <a:cubicBezTo>
                    <a:pt x="17" y="59"/>
                    <a:pt x="14" y="57"/>
                    <a:pt x="12" y="54"/>
                  </a:cubicBezTo>
                  <a:cubicBezTo>
                    <a:pt x="10" y="51"/>
                    <a:pt x="10" y="47"/>
                    <a:pt x="12" y="44"/>
                  </a:cubicBezTo>
                  <a:cubicBezTo>
                    <a:pt x="11" y="43"/>
                    <a:pt x="10" y="41"/>
                    <a:pt x="10" y="40"/>
                  </a:cubicBezTo>
                  <a:cubicBezTo>
                    <a:pt x="8" y="37"/>
                    <a:pt x="8" y="34"/>
                    <a:pt x="8" y="31"/>
                  </a:cubicBezTo>
                  <a:cubicBezTo>
                    <a:pt x="6" y="31"/>
                    <a:pt x="4" y="29"/>
                    <a:pt x="2" y="27"/>
                  </a:cubicBezTo>
                  <a:cubicBezTo>
                    <a:pt x="0" y="22"/>
                    <a:pt x="2" y="16"/>
                    <a:pt x="6" y="13"/>
                  </a:cubicBezTo>
                  <a:cubicBezTo>
                    <a:pt x="8" y="12"/>
                    <a:pt x="10" y="12"/>
                    <a:pt x="12" y="12"/>
                  </a:cubicBezTo>
                  <a:cubicBezTo>
                    <a:pt x="12" y="11"/>
                    <a:pt x="13" y="11"/>
                    <a:pt x="14" y="10"/>
                  </a:cubicBezTo>
                  <a:cubicBezTo>
                    <a:pt x="14" y="7"/>
                    <a:pt x="16" y="4"/>
                    <a:pt x="19" y="3"/>
                  </a:cubicBezTo>
                  <a:cubicBezTo>
                    <a:pt x="23" y="0"/>
                    <a:pt x="29" y="2"/>
                    <a:pt x="32" y="5"/>
                  </a:cubicBezTo>
                  <a:cubicBezTo>
                    <a:pt x="32" y="5"/>
                    <a:pt x="33" y="5"/>
                    <a:pt x="33" y="4"/>
                  </a:cubicBezTo>
                  <a:cubicBezTo>
                    <a:pt x="35" y="3"/>
                    <a:pt x="37" y="3"/>
                    <a:pt x="39" y="3"/>
                  </a:cubicBezTo>
                  <a:cubicBezTo>
                    <a:pt x="43" y="3"/>
                    <a:pt x="47" y="5"/>
                    <a:pt x="50" y="9"/>
                  </a:cubicBezTo>
                  <a:cubicBezTo>
                    <a:pt x="50" y="9"/>
                    <a:pt x="50" y="9"/>
                    <a:pt x="50" y="10"/>
                  </a:cubicBezTo>
                  <a:cubicBezTo>
                    <a:pt x="54" y="9"/>
                    <a:pt x="59" y="10"/>
                    <a:pt x="61" y="14"/>
                  </a:cubicBezTo>
                  <a:cubicBezTo>
                    <a:pt x="62" y="17"/>
                    <a:pt x="62" y="19"/>
                    <a:pt x="62" y="21"/>
                  </a:cubicBezTo>
                  <a:cubicBezTo>
                    <a:pt x="62" y="21"/>
                    <a:pt x="63" y="21"/>
                    <a:pt x="63" y="20"/>
                  </a:cubicBezTo>
                  <a:cubicBezTo>
                    <a:pt x="68" y="17"/>
                    <a:pt x="75" y="19"/>
                    <a:pt x="77" y="24"/>
                  </a:cubicBezTo>
                  <a:cubicBezTo>
                    <a:pt x="80" y="28"/>
                    <a:pt x="79" y="34"/>
                    <a:pt x="75" y="37"/>
                  </a:cubicBezTo>
                  <a:cubicBezTo>
                    <a:pt x="77" y="37"/>
                    <a:pt x="79" y="39"/>
                    <a:pt x="81" y="41"/>
                  </a:cubicBezTo>
                  <a:cubicBezTo>
                    <a:pt x="83" y="45"/>
                    <a:pt x="82" y="49"/>
                    <a:pt x="79" y="52"/>
                  </a:cubicBezTo>
                  <a:cubicBezTo>
                    <a:pt x="80" y="53"/>
                    <a:pt x="80" y="53"/>
                    <a:pt x="81" y="54"/>
                  </a:cubicBezTo>
                  <a:cubicBezTo>
                    <a:pt x="84" y="54"/>
                    <a:pt x="87" y="56"/>
                    <a:pt x="89" y="59"/>
                  </a:cubicBezTo>
                  <a:cubicBezTo>
                    <a:pt x="91" y="63"/>
                    <a:pt x="91" y="68"/>
                    <a:pt x="88" y="71"/>
                  </a:cubicBezTo>
                  <a:cubicBezTo>
                    <a:pt x="91" y="72"/>
                    <a:pt x="93" y="74"/>
                    <a:pt x="94" y="76"/>
                  </a:cubicBezTo>
                  <a:cubicBezTo>
                    <a:pt x="96" y="80"/>
                    <a:pt x="96" y="84"/>
                    <a:pt x="94" y="87"/>
                  </a:cubicBezTo>
                  <a:cubicBezTo>
                    <a:pt x="97" y="88"/>
                    <a:pt x="99" y="90"/>
                    <a:pt x="100" y="92"/>
                  </a:cubicBezTo>
                  <a:cubicBezTo>
                    <a:pt x="103" y="97"/>
                    <a:pt x="101" y="104"/>
                    <a:pt x="96" y="107"/>
                  </a:cubicBezTo>
                  <a:cubicBezTo>
                    <a:pt x="96" y="107"/>
                    <a:pt x="96" y="107"/>
                    <a:pt x="96" y="107"/>
                  </a:cubicBezTo>
                  <a:cubicBezTo>
                    <a:pt x="97" y="107"/>
                    <a:pt x="97" y="108"/>
                    <a:pt x="97" y="108"/>
                  </a:cubicBezTo>
                  <a:cubicBezTo>
                    <a:pt x="98" y="109"/>
                    <a:pt x="98" y="110"/>
                    <a:pt x="98" y="112"/>
                  </a:cubicBezTo>
                  <a:cubicBezTo>
                    <a:pt x="101" y="117"/>
                    <a:pt x="99" y="125"/>
                    <a:pt x="93" y="128"/>
                  </a:cubicBezTo>
                  <a:cubicBezTo>
                    <a:pt x="92" y="128"/>
                    <a:pt x="92" y="129"/>
                    <a:pt x="91" y="129"/>
                  </a:cubicBezTo>
                  <a:cubicBezTo>
                    <a:pt x="92" y="130"/>
                    <a:pt x="93" y="131"/>
                    <a:pt x="94" y="132"/>
                  </a:cubicBezTo>
                  <a:cubicBezTo>
                    <a:pt x="97" y="138"/>
                    <a:pt x="95" y="145"/>
                    <a:pt x="89" y="148"/>
                  </a:cubicBezTo>
                  <a:cubicBezTo>
                    <a:pt x="86" y="149"/>
                    <a:pt x="84" y="150"/>
                    <a:pt x="81" y="149"/>
                  </a:cubicBezTo>
                  <a:cubicBezTo>
                    <a:pt x="79" y="151"/>
                    <a:pt x="78" y="151"/>
                    <a:pt x="76" y="151"/>
                  </a:cubicBezTo>
                  <a:cubicBezTo>
                    <a:pt x="75" y="151"/>
                    <a:pt x="73" y="151"/>
                    <a:pt x="71" y="151"/>
                  </a:cubicBezTo>
                  <a:cubicBezTo>
                    <a:pt x="72" y="152"/>
                    <a:pt x="73" y="153"/>
                    <a:pt x="74" y="154"/>
                  </a:cubicBezTo>
                  <a:cubicBezTo>
                    <a:pt x="76" y="158"/>
                    <a:pt x="75" y="163"/>
                    <a:pt x="70" y="165"/>
                  </a:cubicBezTo>
                  <a:cubicBezTo>
                    <a:pt x="69" y="166"/>
                    <a:pt x="67" y="167"/>
                    <a:pt x="66" y="166"/>
                  </a:cubicBezTo>
                  <a:cubicBezTo>
                    <a:pt x="64" y="170"/>
                    <a:pt x="62" y="172"/>
                    <a:pt x="60" y="172"/>
                  </a:cubicBezTo>
                  <a:cubicBezTo>
                    <a:pt x="59" y="171"/>
                    <a:pt x="59" y="171"/>
                    <a:pt x="59" y="171"/>
                  </a:cubicBezTo>
                  <a:cubicBezTo>
                    <a:pt x="60" y="175"/>
                    <a:pt x="58" y="179"/>
                    <a:pt x="54" y="181"/>
                  </a:cubicBezTo>
                  <a:cubicBezTo>
                    <a:pt x="50" y="183"/>
                    <a:pt x="45" y="183"/>
                    <a:pt x="42" y="180"/>
                  </a:cubicBezTo>
                  <a:cubicBezTo>
                    <a:pt x="41" y="181"/>
                    <a:pt x="40" y="182"/>
                    <a:pt x="39" y="182"/>
                  </a:cubicBezTo>
                  <a:cubicBezTo>
                    <a:pt x="34" y="185"/>
                    <a:pt x="28" y="183"/>
                    <a:pt x="25" y="178"/>
                  </a:cubicBezTo>
                  <a:cubicBezTo>
                    <a:pt x="23" y="175"/>
                    <a:pt x="24" y="170"/>
                    <a:pt x="26" y="167"/>
                  </a:cubicBezTo>
                  <a:cubicBezTo>
                    <a:pt x="25" y="161"/>
                    <a:pt x="31" y="156"/>
                    <a:pt x="31" y="156"/>
                  </a:cubicBezTo>
                  <a:close/>
                </a:path>
              </a:pathLst>
            </a:custGeom>
            <a:solidFill>
              <a:srgbClr val="3F434D">
                <a:lumMod val="75000"/>
              </a:srgb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37" name="iṣ1ïďè"/>
            <p:cNvSpPr/>
            <p:nvPr/>
          </p:nvSpPr>
          <p:spPr bwMode="auto">
            <a:xfrm>
              <a:off x="2051518" y="4818990"/>
              <a:ext cx="759405" cy="1441997"/>
            </a:xfrm>
            <a:custGeom>
              <a:avLst/>
              <a:gdLst>
                <a:gd name="T0" fmla="*/ 211 w 232"/>
                <a:gd name="T1" fmla="*/ 30 h 441"/>
                <a:gd name="T2" fmla="*/ 11 w 232"/>
                <a:gd name="T3" fmla="*/ 94 h 441"/>
                <a:gd name="T4" fmla="*/ 30 w 232"/>
                <a:gd name="T5" fmla="*/ 365 h 441"/>
                <a:gd name="T6" fmla="*/ 210 w 232"/>
                <a:gd name="T7" fmla="*/ 349 h 441"/>
                <a:gd name="T8" fmla="*/ 198 w 232"/>
                <a:gd name="T9" fmla="*/ 215 h 441"/>
                <a:gd name="T10" fmla="*/ 211 w 232"/>
                <a:gd name="T11" fmla="*/ 30 h 441"/>
              </a:gdLst>
              <a:ahLst/>
              <a:cxnLst>
                <a:cxn ang="0">
                  <a:pos x="T0" y="T1"/>
                </a:cxn>
                <a:cxn ang="0">
                  <a:pos x="T2" y="T3"/>
                </a:cxn>
                <a:cxn ang="0">
                  <a:pos x="T4" y="T5"/>
                </a:cxn>
                <a:cxn ang="0">
                  <a:pos x="T6" y="T7"/>
                </a:cxn>
                <a:cxn ang="0">
                  <a:pos x="T8" y="T9"/>
                </a:cxn>
                <a:cxn ang="0">
                  <a:pos x="T10" y="T11"/>
                </a:cxn>
              </a:cxnLst>
              <a:rect l="0" t="0" r="r" b="b"/>
              <a:pathLst>
                <a:path w="232" h="441">
                  <a:moveTo>
                    <a:pt x="211" y="30"/>
                  </a:moveTo>
                  <a:cubicBezTo>
                    <a:pt x="153" y="5"/>
                    <a:pt x="35" y="0"/>
                    <a:pt x="11" y="94"/>
                  </a:cubicBezTo>
                  <a:cubicBezTo>
                    <a:pt x="6" y="114"/>
                    <a:pt x="0" y="344"/>
                    <a:pt x="30" y="365"/>
                  </a:cubicBezTo>
                  <a:cubicBezTo>
                    <a:pt x="138" y="441"/>
                    <a:pt x="163" y="368"/>
                    <a:pt x="210" y="349"/>
                  </a:cubicBezTo>
                  <a:cubicBezTo>
                    <a:pt x="232" y="340"/>
                    <a:pt x="199" y="250"/>
                    <a:pt x="198" y="215"/>
                  </a:cubicBezTo>
                  <a:cubicBezTo>
                    <a:pt x="196" y="180"/>
                    <a:pt x="211" y="30"/>
                    <a:pt x="211" y="30"/>
                  </a:cubicBezTo>
                  <a:close/>
                </a:path>
              </a:pathLst>
            </a:custGeom>
            <a:solidFill>
              <a:srgbClr val="9A4E2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38" name="iṥḻïḍê"/>
            <p:cNvSpPr/>
            <p:nvPr/>
          </p:nvSpPr>
          <p:spPr bwMode="auto">
            <a:xfrm>
              <a:off x="2257517" y="5031974"/>
              <a:ext cx="492306" cy="1239491"/>
            </a:xfrm>
            <a:custGeom>
              <a:avLst/>
              <a:gdLst>
                <a:gd name="T0" fmla="*/ 150 w 150"/>
                <a:gd name="T1" fmla="*/ 228 h 379"/>
                <a:gd name="T2" fmla="*/ 135 w 150"/>
                <a:gd name="T3" fmla="*/ 150 h 379"/>
                <a:gd name="T4" fmla="*/ 143 w 150"/>
                <a:gd name="T5" fmla="*/ 19 h 379"/>
                <a:gd name="T6" fmla="*/ 31 w 150"/>
                <a:gd name="T7" fmla="*/ 8 h 379"/>
                <a:gd name="T8" fmla="*/ 4 w 150"/>
                <a:gd name="T9" fmla="*/ 116 h 379"/>
                <a:gd name="T10" fmla="*/ 118 w 150"/>
                <a:gd name="T11" fmla="*/ 302 h 379"/>
                <a:gd name="T12" fmla="*/ 150 w 150"/>
                <a:gd name="T13" fmla="*/ 228 h 379"/>
              </a:gdLst>
              <a:ahLst/>
              <a:cxnLst>
                <a:cxn ang="0">
                  <a:pos x="T0" y="T1"/>
                </a:cxn>
                <a:cxn ang="0">
                  <a:pos x="T2" y="T3"/>
                </a:cxn>
                <a:cxn ang="0">
                  <a:pos x="T4" y="T5"/>
                </a:cxn>
                <a:cxn ang="0">
                  <a:pos x="T6" y="T7"/>
                </a:cxn>
                <a:cxn ang="0">
                  <a:pos x="T8" y="T9"/>
                </a:cxn>
                <a:cxn ang="0">
                  <a:pos x="T10" y="T11"/>
                </a:cxn>
                <a:cxn ang="0">
                  <a:pos x="T12" y="T13"/>
                </a:cxn>
              </a:cxnLst>
              <a:rect l="0" t="0" r="r" b="b"/>
              <a:pathLst>
                <a:path w="150" h="379">
                  <a:moveTo>
                    <a:pt x="150" y="228"/>
                  </a:moveTo>
                  <a:cubicBezTo>
                    <a:pt x="144" y="200"/>
                    <a:pt x="135" y="168"/>
                    <a:pt x="135" y="150"/>
                  </a:cubicBezTo>
                  <a:cubicBezTo>
                    <a:pt x="134" y="129"/>
                    <a:pt x="139" y="66"/>
                    <a:pt x="143" y="19"/>
                  </a:cubicBezTo>
                  <a:cubicBezTo>
                    <a:pt x="97" y="5"/>
                    <a:pt x="39" y="0"/>
                    <a:pt x="31" y="8"/>
                  </a:cubicBezTo>
                  <a:cubicBezTo>
                    <a:pt x="16" y="21"/>
                    <a:pt x="8" y="86"/>
                    <a:pt x="4" y="116"/>
                  </a:cubicBezTo>
                  <a:cubicBezTo>
                    <a:pt x="0" y="149"/>
                    <a:pt x="7" y="379"/>
                    <a:pt x="118" y="302"/>
                  </a:cubicBezTo>
                  <a:cubicBezTo>
                    <a:pt x="118" y="302"/>
                    <a:pt x="133" y="270"/>
                    <a:pt x="150" y="228"/>
                  </a:cubicBezTo>
                  <a:close/>
                </a:path>
              </a:pathLst>
            </a:custGeom>
            <a:solidFill>
              <a:srgbClr val="B4582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3" name="iṣľíḑè"/>
            <p:cNvSpPr/>
            <p:nvPr/>
          </p:nvSpPr>
          <p:spPr bwMode="auto">
            <a:xfrm>
              <a:off x="1983431" y="4756142"/>
              <a:ext cx="958424" cy="740204"/>
            </a:xfrm>
            <a:custGeom>
              <a:avLst/>
              <a:gdLst>
                <a:gd name="T0" fmla="*/ 207 w 293"/>
                <a:gd name="T1" fmla="*/ 91 h 226"/>
                <a:gd name="T2" fmla="*/ 82 w 293"/>
                <a:gd name="T3" fmla="*/ 112 h 226"/>
                <a:gd name="T4" fmla="*/ 28 w 293"/>
                <a:gd name="T5" fmla="*/ 215 h 226"/>
                <a:gd name="T6" fmla="*/ 69 w 293"/>
                <a:gd name="T7" fmla="*/ 38 h 226"/>
                <a:gd name="T8" fmla="*/ 272 w 293"/>
                <a:gd name="T9" fmla="*/ 49 h 226"/>
                <a:gd name="T10" fmla="*/ 207 w 293"/>
                <a:gd name="T11" fmla="*/ 91 h 226"/>
              </a:gdLst>
              <a:ahLst/>
              <a:cxnLst>
                <a:cxn ang="0">
                  <a:pos x="T0" y="T1"/>
                </a:cxn>
                <a:cxn ang="0">
                  <a:pos x="T2" y="T3"/>
                </a:cxn>
                <a:cxn ang="0">
                  <a:pos x="T4" y="T5"/>
                </a:cxn>
                <a:cxn ang="0">
                  <a:pos x="T6" y="T7"/>
                </a:cxn>
                <a:cxn ang="0">
                  <a:pos x="T8" y="T9"/>
                </a:cxn>
                <a:cxn ang="0">
                  <a:pos x="T10" y="T11"/>
                </a:cxn>
              </a:cxnLst>
              <a:rect l="0" t="0" r="r" b="b"/>
              <a:pathLst>
                <a:path w="293" h="226">
                  <a:moveTo>
                    <a:pt x="207" y="91"/>
                  </a:moveTo>
                  <a:cubicBezTo>
                    <a:pt x="186" y="92"/>
                    <a:pt x="124" y="80"/>
                    <a:pt x="82" y="112"/>
                  </a:cubicBezTo>
                  <a:cubicBezTo>
                    <a:pt x="40" y="144"/>
                    <a:pt x="49" y="204"/>
                    <a:pt x="28" y="215"/>
                  </a:cubicBezTo>
                  <a:cubicBezTo>
                    <a:pt x="7" y="226"/>
                    <a:pt x="0" y="77"/>
                    <a:pt x="69" y="38"/>
                  </a:cubicBezTo>
                  <a:cubicBezTo>
                    <a:pt x="136" y="0"/>
                    <a:pt x="250" y="29"/>
                    <a:pt x="272" y="49"/>
                  </a:cubicBezTo>
                  <a:cubicBezTo>
                    <a:pt x="293" y="70"/>
                    <a:pt x="207" y="91"/>
                    <a:pt x="207" y="91"/>
                  </a:cubicBezTo>
                  <a:close/>
                </a:path>
              </a:pathLst>
            </a:custGeom>
            <a:solidFill>
              <a:srgbClr val="C86C3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4" name="ïṡḻîḋe"/>
            <p:cNvSpPr/>
            <p:nvPr/>
          </p:nvSpPr>
          <p:spPr bwMode="auto">
            <a:xfrm>
              <a:off x="2267989" y="6365733"/>
              <a:ext cx="579594" cy="975882"/>
            </a:xfrm>
            <a:custGeom>
              <a:avLst/>
              <a:gdLst>
                <a:gd name="T0" fmla="*/ 177 w 177"/>
                <a:gd name="T1" fmla="*/ 14 h 298"/>
                <a:gd name="T2" fmla="*/ 43 w 177"/>
                <a:gd name="T3" fmla="*/ 298 h 298"/>
                <a:gd name="T4" fmla="*/ 2 w 177"/>
                <a:gd name="T5" fmla="*/ 277 h 298"/>
                <a:gd name="T6" fmla="*/ 98 w 177"/>
                <a:gd name="T7" fmla="*/ 0 h 298"/>
                <a:gd name="T8" fmla="*/ 177 w 177"/>
                <a:gd name="T9" fmla="*/ 14 h 298"/>
              </a:gdLst>
              <a:ahLst/>
              <a:cxnLst>
                <a:cxn ang="0">
                  <a:pos x="T0" y="T1"/>
                </a:cxn>
                <a:cxn ang="0">
                  <a:pos x="T2" y="T3"/>
                </a:cxn>
                <a:cxn ang="0">
                  <a:pos x="T4" y="T5"/>
                </a:cxn>
                <a:cxn ang="0">
                  <a:pos x="T6" y="T7"/>
                </a:cxn>
                <a:cxn ang="0">
                  <a:pos x="T8" y="T9"/>
                </a:cxn>
              </a:cxnLst>
              <a:rect l="0" t="0" r="r" b="b"/>
              <a:pathLst>
                <a:path w="177" h="298">
                  <a:moveTo>
                    <a:pt x="177" y="14"/>
                  </a:moveTo>
                  <a:cubicBezTo>
                    <a:pt x="132" y="110"/>
                    <a:pt x="101" y="201"/>
                    <a:pt x="43" y="298"/>
                  </a:cubicBezTo>
                  <a:cubicBezTo>
                    <a:pt x="43" y="298"/>
                    <a:pt x="0" y="288"/>
                    <a:pt x="2" y="277"/>
                  </a:cubicBezTo>
                  <a:cubicBezTo>
                    <a:pt x="29" y="168"/>
                    <a:pt x="63" y="102"/>
                    <a:pt x="98" y="0"/>
                  </a:cubicBezTo>
                  <a:lnTo>
                    <a:pt x="177" y="14"/>
                  </a:ln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5" name="ïṣḻiďé"/>
            <p:cNvSpPr/>
            <p:nvPr/>
          </p:nvSpPr>
          <p:spPr bwMode="auto">
            <a:xfrm>
              <a:off x="2301158" y="6735837"/>
              <a:ext cx="199015" cy="471353"/>
            </a:xfrm>
            <a:custGeom>
              <a:avLst/>
              <a:gdLst>
                <a:gd name="T0" fmla="*/ 0 w 61"/>
                <a:gd name="T1" fmla="*/ 135 h 144"/>
                <a:gd name="T2" fmla="*/ 46 w 61"/>
                <a:gd name="T3" fmla="*/ 0 h 144"/>
                <a:gd name="T4" fmla="*/ 61 w 61"/>
                <a:gd name="T5" fmla="*/ 9 h 144"/>
                <a:gd name="T6" fmla="*/ 20 w 61"/>
                <a:gd name="T7" fmla="*/ 144 h 144"/>
                <a:gd name="T8" fmla="*/ 0 w 61"/>
                <a:gd name="T9" fmla="*/ 135 h 144"/>
              </a:gdLst>
              <a:ahLst/>
              <a:cxnLst>
                <a:cxn ang="0">
                  <a:pos x="T0" y="T1"/>
                </a:cxn>
                <a:cxn ang="0">
                  <a:pos x="T2" y="T3"/>
                </a:cxn>
                <a:cxn ang="0">
                  <a:pos x="T4" y="T5"/>
                </a:cxn>
                <a:cxn ang="0">
                  <a:pos x="T6" y="T7"/>
                </a:cxn>
                <a:cxn ang="0">
                  <a:pos x="T8" y="T9"/>
                </a:cxn>
              </a:cxnLst>
              <a:rect l="0" t="0" r="r" b="b"/>
              <a:pathLst>
                <a:path w="61" h="144">
                  <a:moveTo>
                    <a:pt x="0" y="135"/>
                  </a:moveTo>
                  <a:cubicBezTo>
                    <a:pt x="14" y="85"/>
                    <a:pt x="30" y="43"/>
                    <a:pt x="46" y="0"/>
                  </a:cubicBezTo>
                  <a:cubicBezTo>
                    <a:pt x="61" y="9"/>
                    <a:pt x="61" y="9"/>
                    <a:pt x="61" y="9"/>
                  </a:cubicBezTo>
                  <a:cubicBezTo>
                    <a:pt x="56" y="24"/>
                    <a:pt x="20" y="144"/>
                    <a:pt x="20" y="144"/>
                  </a:cubicBezTo>
                  <a:cubicBezTo>
                    <a:pt x="20" y="144"/>
                    <a:pt x="11" y="140"/>
                    <a:pt x="0" y="135"/>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 name="ï$ļîḍé"/>
            <p:cNvSpPr/>
            <p:nvPr/>
          </p:nvSpPr>
          <p:spPr bwMode="auto">
            <a:xfrm>
              <a:off x="3224667" y="6173702"/>
              <a:ext cx="710525" cy="886846"/>
            </a:xfrm>
            <a:custGeom>
              <a:avLst/>
              <a:gdLst>
                <a:gd name="T0" fmla="*/ 0 w 217"/>
                <a:gd name="T1" fmla="*/ 43 h 271"/>
                <a:gd name="T2" fmla="*/ 176 w 217"/>
                <a:gd name="T3" fmla="*/ 271 h 271"/>
                <a:gd name="T4" fmla="*/ 217 w 217"/>
                <a:gd name="T5" fmla="*/ 247 h 271"/>
                <a:gd name="T6" fmla="*/ 138 w 217"/>
                <a:gd name="T7" fmla="*/ 100 h 271"/>
                <a:gd name="T8" fmla="*/ 32 w 217"/>
                <a:gd name="T9" fmla="*/ 6 h 271"/>
                <a:gd name="T10" fmla="*/ 0 w 217"/>
                <a:gd name="T11" fmla="*/ 43 h 271"/>
              </a:gdLst>
              <a:ahLst/>
              <a:cxnLst>
                <a:cxn ang="0">
                  <a:pos x="T0" y="T1"/>
                </a:cxn>
                <a:cxn ang="0">
                  <a:pos x="T2" y="T3"/>
                </a:cxn>
                <a:cxn ang="0">
                  <a:pos x="T4" y="T5"/>
                </a:cxn>
                <a:cxn ang="0">
                  <a:pos x="T6" y="T7"/>
                </a:cxn>
                <a:cxn ang="0">
                  <a:pos x="T8" y="T9"/>
                </a:cxn>
                <a:cxn ang="0">
                  <a:pos x="T10" y="T11"/>
                </a:cxn>
              </a:cxnLst>
              <a:rect l="0" t="0" r="r" b="b"/>
              <a:pathLst>
                <a:path w="217" h="271">
                  <a:moveTo>
                    <a:pt x="0" y="43"/>
                  </a:moveTo>
                  <a:cubicBezTo>
                    <a:pt x="30" y="70"/>
                    <a:pt x="117" y="208"/>
                    <a:pt x="176" y="271"/>
                  </a:cubicBezTo>
                  <a:cubicBezTo>
                    <a:pt x="217" y="247"/>
                    <a:pt x="217" y="247"/>
                    <a:pt x="217" y="247"/>
                  </a:cubicBezTo>
                  <a:cubicBezTo>
                    <a:pt x="217" y="247"/>
                    <a:pt x="142" y="108"/>
                    <a:pt x="138" y="100"/>
                  </a:cubicBezTo>
                  <a:cubicBezTo>
                    <a:pt x="133" y="91"/>
                    <a:pt x="44" y="0"/>
                    <a:pt x="32" y="6"/>
                  </a:cubicBezTo>
                  <a:cubicBezTo>
                    <a:pt x="20" y="11"/>
                    <a:pt x="0" y="43"/>
                    <a:pt x="0" y="43"/>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7" name="îṡļíḑé"/>
            <p:cNvSpPr/>
            <p:nvPr/>
          </p:nvSpPr>
          <p:spPr bwMode="auto">
            <a:xfrm>
              <a:off x="3348615" y="6454770"/>
              <a:ext cx="492306" cy="605779"/>
            </a:xfrm>
            <a:custGeom>
              <a:avLst/>
              <a:gdLst>
                <a:gd name="T0" fmla="*/ 0 w 150"/>
                <a:gd name="T1" fmla="*/ 3 h 185"/>
                <a:gd name="T2" fmla="*/ 138 w 150"/>
                <a:gd name="T3" fmla="*/ 185 h 185"/>
                <a:gd name="T4" fmla="*/ 150 w 150"/>
                <a:gd name="T5" fmla="*/ 178 h 185"/>
                <a:gd name="T6" fmla="*/ 30 w 150"/>
                <a:gd name="T7" fmla="*/ 0 h 185"/>
                <a:gd name="T8" fmla="*/ 0 w 150"/>
                <a:gd name="T9" fmla="*/ 3 h 185"/>
              </a:gdLst>
              <a:ahLst/>
              <a:cxnLst>
                <a:cxn ang="0">
                  <a:pos x="T0" y="T1"/>
                </a:cxn>
                <a:cxn ang="0">
                  <a:pos x="T2" y="T3"/>
                </a:cxn>
                <a:cxn ang="0">
                  <a:pos x="T4" y="T5"/>
                </a:cxn>
                <a:cxn ang="0">
                  <a:pos x="T6" y="T7"/>
                </a:cxn>
                <a:cxn ang="0">
                  <a:pos x="T8" y="T9"/>
                </a:cxn>
              </a:cxnLst>
              <a:rect l="0" t="0" r="r" b="b"/>
              <a:pathLst>
                <a:path w="150" h="185">
                  <a:moveTo>
                    <a:pt x="0" y="3"/>
                  </a:moveTo>
                  <a:cubicBezTo>
                    <a:pt x="39" y="57"/>
                    <a:pt x="96" y="140"/>
                    <a:pt x="138" y="185"/>
                  </a:cubicBezTo>
                  <a:cubicBezTo>
                    <a:pt x="150" y="178"/>
                    <a:pt x="150" y="178"/>
                    <a:pt x="150" y="178"/>
                  </a:cubicBezTo>
                  <a:cubicBezTo>
                    <a:pt x="111" y="119"/>
                    <a:pt x="33" y="5"/>
                    <a:pt x="30" y="0"/>
                  </a:cubicBezTo>
                  <a:lnTo>
                    <a:pt x="0" y="3"/>
                  </a:ln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8" name="îsľíḑê"/>
            <p:cNvSpPr/>
            <p:nvPr/>
          </p:nvSpPr>
          <p:spPr bwMode="auto">
            <a:xfrm>
              <a:off x="2264498" y="5875176"/>
              <a:ext cx="1428032" cy="1066661"/>
            </a:xfrm>
            <a:custGeom>
              <a:avLst/>
              <a:gdLst>
                <a:gd name="T0" fmla="*/ 86 w 436"/>
                <a:gd name="T1" fmla="*/ 0 h 326"/>
                <a:gd name="T2" fmla="*/ 0 w 436"/>
                <a:gd name="T3" fmla="*/ 245 h 326"/>
                <a:gd name="T4" fmla="*/ 154 w 436"/>
                <a:gd name="T5" fmla="*/ 301 h 326"/>
                <a:gd name="T6" fmla="*/ 216 w 436"/>
                <a:gd name="T7" fmla="*/ 154 h 326"/>
                <a:gd name="T8" fmla="*/ 326 w 436"/>
                <a:gd name="T9" fmla="*/ 270 h 326"/>
                <a:gd name="T10" fmla="*/ 436 w 436"/>
                <a:gd name="T11" fmla="*/ 179 h 326"/>
                <a:gd name="T12" fmla="*/ 284 w 436"/>
                <a:gd name="T13" fmla="*/ 11 h 326"/>
                <a:gd name="T14" fmla="*/ 86 w 436"/>
                <a:gd name="T15" fmla="*/ 0 h 3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6" h="326">
                  <a:moveTo>
                    <a:pt x="86" y="0"/>
                  </a:moveTo>
                  <a:cubicBezTo>
                    <a:pt x="63" y="74"/>
                    <a:pt x="32" y="191"/>
                    <a:pt x="0" y="245"/>
                  </a:cubicBezTo>
                  <a:cubicBezTo>
                    <a:pt x="35" y="320"/>
                    <a:pt x="135" y="326"/>
                    <a:pt x="154" y="301"/>
                  </a:cubicBezTo>
                  <a:cubicBezTo>
                    <a:pt x="216" y="154"/>
                    <a:pt x="216" y="154"/>
                    <a:pt x="216" y="154"/>
                  </a:cubicBezTo>
                  <a:cubicBezTo>
                    <a:pt x="216" y="154"/>
                    <a:pt x="315" y="268"/>
                    <a:pt x="326" y="270"/>
                  </a:cubicBezTo>
                  <a:cubicBezTo>
                    <a:pt x="338" y="271"/>
                    <a:pt x="432" y="184"/>
                    <a:pt x="436" y="179"/>
                  </a:cubicBezTo>
                  <a:cubicBezTo>
                    <a:pt x="284" y="11"/>
                    <a:pt x="284" y="11"/>
                    <a:pt x="284" y="11"/>
                  </a:cubicBezTo>
                  <a:lnTo>
                    <a:pt x="86" y="0"/>
                  </a:lnTo>
                  <a:close/>
                </a:path>
              </a:pathLst>
            </a:custGeom>
            <a:solidFill>
              <a:srgbClr val="58595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9" name="ïšḷïḍé"/>
            <p:cNvSpPr/>
            <p:nvPr/>
          </p:nvSpPr>
          <p:spPr bwMode="auto">
            <a:xfrm>
              <a:off x="2264498" y="6035786"/>
              <a:ext cx="1009052" cy="906050"/>
            </a:xfrm>
            <a:custGeom>
              <a:avLst/>
              <a:gdLst>
                <a:gd name="T0" fmla="*/ 71 w 308"/>
                <a:gd name="T1" fmla="*/ 1 h 277"/>
                <a:gd name="T2" fmla="*/ 0 w 308"/>
                <a:gd name="T3" fmla="*/ 196 h 277"/>
                <a:gd name="T4" fmla="*/ 154 w 308"/>
                <a:gd name="T5" fmla="*/ 252 h 277"/>
                <a:gd name="T6" fmla="*/ 81 w 308"/>
                <a:gd name="T7" fmla="*/ 230 h 277"/>
                <a:gd name="T8" fmla="*/ 32 w 308"/>
                <a:gd name="T9" fmla="*/ 204 h 277"/>
                <a:gd name="T10" fmla="*/ 79 w 308"/>
                <a:gd name="T11" fmla="*/ 107 h 277"/>
                <a:gd name="T12" fmla="*/ 102 w 308"/>
                <a:gd name="T13" fmla="*/ 30 h 277"/>
                <a:gd name="T14" fmla="*/ 195 w 308"/>
                <a:gd name="T15" fmla="*/ 37 h 277"/>
                <a:gd name="T16" fmla="*/ 306 w 308"/>
                <a:gd name="T17" fmla="*/ 4 h 277"/>
                <a:gd name="T18" fmla="*/ 71 w 308"/>
                <a:gd name="T19" fmla="*/ 1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8" h="277">
                  <a:moveTo>
                    <a:pt x="71" y="1"/>
                  </a:moveTo>
                  <a:cubicBezTo>
                    <a:pt x="50" y="70"/>
                    <a:pt x="25" y="153"/>
                    <a:pt x="0" y="196"/>
                  </a:cubicBezTo>
                  <a:cubicBezTo>
                    <a:pt x="35" y="271"/>
                    <a:pt x="135" y="277"/>
                    <a:pt x="154" y="252"/>
                  </a:cubicBezTo>
                  <a:cubicBezTo>
                    <a:pt x="154" y="252"/>
                    <a:pt x="119" y="241"/>
                    <a:pt x="81" y="230"/>
                  </a:cubicBezTo>
                  <a:cubicBezTo>
                    <a:pt x="44" y="218"/>
                    <a:pt x="32" y="204"/>
                    <a:pt x="32" y="204"/>
                  </a:cubicBezTo>
                  <a:cubicBezTo>
                    <a:pt x="32" y="204"/>
                    <a:pt x="61" y="175"/>
                    <a:pt x="79" y="107"/>
                  </a:cubicBezTo>
                  <a:cubicBezTo>
                    <a:pt x="97" y="40"/>
                    <a:pt x="102" y="30"/>
                    <a:pt x="102" y="30"/>
                  </a:cubicBezTo>
                  <a:cubicBezTo>
                    <a:pt x="102" y="30"/>
                    <a:pt x="154" y="44"/>
                    <a:pt x="195" y="37"/>
                  </a:cubicBezTo>
                  <a:cubicBezTo>
                    <a:pt x="237" y="31"/>
                    <a:pt x="305" y="0"/>
                    <a:pt x="306" y="4"/>
                  </a:cubicBezTo>
                  <a:cubicBezTo>
                    <a:pt x="308" y="8"/>
                    <a:pt x="90" y="7"/>
                    <a:pt x="71" y="1"/>
                  </a:cubicBezTo>
                  <a:close/>
                </a:path>
              </a:pathLst>
            </a:custGeom>
            <a:solidFill>
              <a:srgbClr val="54555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0" name="ïṩľïde"/>
            <p:cNvSpPr/>
            <p:nvPr/>
          </p:nvSpPr>
          <p:spPr bwMode="auto">
            <a:xfrm>
              <a:off x="2971533" y="6260990"/>
              <a:ext cx="714016" cy="501032"/>
            </a:xfrm>
            <a:custGeom>
              <a:avLst/>
              <a:gdLst>
                <a:gd name="T0" fmla="*/ 0 w 218"/>
                <a:gd name="T1" fmla="*/ 36 h 153"/>
                <a:gd name="T2" fmla="*/ 110 w 218"/>
                <a:gd name="T3" fmla="*/ 152 h 153"/>
                <a:gd name="T4" fmla="*/ 218 w 218"/>
                <a:gd name="T5" fmla="*/ 63 h 153"/>
                <a:gd name="T6" fmla="*/ 150 w 218"/>
                <a:gd name="T7" fmla="*/ 98 h 153"/>
                <a:gd name="T8" fmla="*/ 116 w 218"/>
                <a:gd name="T9" fmla="*/ 124 h 153"/>
                <a:gd name="T10" fmla="*/ 8 w 218"/>
                <a:gd name="T11" fmla="*/ 0 h 153"/>
                <a:gd name="T12" fmla="*/ 0 w 218"/>
                <a:gd name="T13" fmla="*/ 36 h 153"/>
              </a:gdLst>
              <a:ahLst/>
              <a:cxnLst>
                <a:cxn ang="0">
                  <a:pos x="T0" y="T1"/>
                </a:cxn>
                <a:cxn ang="0">
                  <a:pos x="T2" y="T3"/>
                </a:cxn>
                <a:cxn ang="0">
                  <a:pos x="T4" y="T5"/>
                </a:cxn>
                <a:cxn ang="0">
                  <a:pos x="T6" y="T7"/>
                </a:cxn>
                <a:cxn ang="0">
                  <a:pos x="T8" y="T9"/>
                </a:cxn>
                <a:cxn ang="0">
                  <a:pos x="T10" y="T11"/>
                </a:cxn>
                <a:cxn ang="0">
                  <a:pos x="T12" y="T13"/>
                </a:cxn>
              </a:cxnLst>
              <a:rect l="0" t="0" r="r" b="b"/>
              <a:pathLst>
                <a:path w="218" h="153">
                  <a:moveTo>
                    <a:pt x="0" y="36"/>
                  </a:moveTo>
                  <a:cubicBezTo>
                    <a:pt x="0" y="36"/>
                    <a:pt x="99" y="150"/>
                    <a:pt x="110" y="152"/>
                  </a:cubicBezTo>
                  <a:cubicBezTo>
                    <a:pt x="121" y="153"/>
                    <a:pt x="204" y="77"/>
                    <a:pt x="218" y="63"/>
                  </a:cubicBezTo>
                  <a:cubicBezTo>
                    <a:pt x="194" y="73"/>
                    <a:pt x="163" y="89"/>
                    <a:pt x="150" y="98"/>
                  </a:cubicBezTo>
                  <a:cubicBezTo>
                    <a:pt x="127" y="114"/>
                    <a:pt x="116" y="124"/>
                    <a:pt x="116" y="124"/>
                  </a:cubicBezTo>
                  <a:cubicBezTo>
                    <a:pt x="8" y="0"/>
                    <a:pt x="8" y="0"/>
                    <a:pt x="8" y="0"/>
                  </a:cubicBezTo>
                  <a:lnTo>
                    <a:pt x="0" y="36"/>
                  </a:lnTo>
                  <a:close/>
                </a:path>
              </a:pathLst>
            </a:custGeom>
            <a:solidFill>
              <a:srgbClr val="54555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1" name="íSļiďe"/>
            <p:cNvSpPr/>
            <p:nvPr/>
          </p:nvSpPr>
          <p:spPr bwMode="auto">
            <a:xfrm>
              <a:off x="2990737" y="4935956"/>
              <a:ext cx="446914" cy="867645"/>
            </a:xfrm>
            <a:custGeom>
              <a:avLst/>
              <a:gdLst>
                <a:gd name="T0" fmla="*/ 0 w 136"/>
                <a:gd name="T1" fmla="*/ 6 h 265"/>
                <a:gd name="T2" fmla="*/ 41 w 136"/>
                <a:gd name="T3" fmla="*/ 15 h 265"/>
                <a:gd name="T4" fmla="*/ 133 w 136"/>
                <a:gd name="T5" fmla="*/ 240 h 265"/>
                <a:gd name="T6" fmla="*/ 80 w 136"/>
                <a:gd name="T7" fmla="*/ 255 h 265"/>
                <a:gd name="T8" fmla="*/ 0 w 136"/>
                <a:gd name="T9" fmla="*/ 6 h 265"/>
              </a:gdLst>
              <a:ahLst/>
              <a:cxnLst>
                <a:cxn ang="0">
                  <a:pos x="T0" y="T1"/>
                </a:cxn>
                <a:cxn ang="0">
                  <a:pos x="T2" y="T3"/>
                </a:cxn>
                <a:cxn ang="0">
                  <a:pos x="T4" y="T5"/>
                </a:cxn>
                <a:cxn ang="0">
                  <a:pos x="T6" y="T7"/>
                </a:cxn>
                <a:cxn ang="0">
                  <a:pos x="T8" y="T9"/>
                </a:cxn>
              </a:cxnLst>
              <a:rect l="0" t="0" r="r" b="b"/>
              <a:pathLst>
                <a:path w="136" h="265">
                  <a:moveTo>
                    <a:pt x="0" y="6"/>
                  </a:moveTo>
                  <a:cubicBezTo>
                    <a:pt x="0" y="6"/>
                    <a:pt x="21" y="0"/>
                    <a:pt x="41" y="15"/>
                  </a:cubicBezTo>
                  <a:cubicBezTo>
                    <a:pt x="60" y="31"/>
                    <a:pt x="136" y="236"/>
                    <a:pt x="133" y="240"/>
                  </a:cubicBezTo>
                  <a:cubicBezTo>
                    <a:pt x="130" y="244"/>
                    <a:pt x="93" y="265"/>
                    <a:pt x="80" y="255"/>
                  </a:cubicBezTo>
                  <a:cubicBezTo>
                    <a:pt x="67" y="244"/>
                    <a:pt x="0" y="6"/>
                    <a:pt x="0" y="6"/>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2" name="iṡ1ïḑe"/>
            <p:cNvSpPr/>
            <p:nvPr/>
          </p:nvSpPr>
          <p:spPr bwMode="auto">
            <a:xfrm>
              <a:off x="3168804" y="5564430"/>
              <a:ext cx="628473" cy="253137"/>
            </a:xfrm>
            <a:custGeom>
              <a:avLst/>
              <a:gdLst>
                <a:gd name="T0" fmla="*/ 192 w 192"/>
                <a:gd name="T1" fmla="*/ 34 h 77"/>
                <a:gd name="T2" fmla="*/ 32 w 192"/>
                <a:gd name="T3" fmla="*/ 73 h 77"/>
                <a:gd name="T4" fmla="*/ 7 w 192"/>
                <a:gd name="T5" fmla="*/ 9 h 77"/>
                <a:gd name="T6" fmla="*/ 161 w 192"/>
                <a:gd name="T7" fmla="*/ 0 h 77"/>
                <a:gd name="T8" fmla="*/ 192 w 192"/>
                <a:gd name="T9" fmla="*/ 34 h 77"/>
              </a:gdLst>
              <a:ahLst/>
              <a:cxnLst>
                <a:cxn ang="0">
                  <a:pos x="T0" y="T1"/>
                </a:cxn>
                <a:cxn ang="0">
                  <a:pos x="T2" y="T3"/>
                </a:cxn>
                <a:cxn ang="0">
                  <a:pos x="T4" y="T5"/>
                </a:cxn>
                <a:cxn ang="0">
                  <a:pos x="T6" y="T7"/>
                </a:cxn>
                <a:cxn ang="0">
                  <a:pos x="T8" y="T9"/>
                </a:cxn>
              </a:cxnLst>
              <a:rect l="0" t="0" r="r" b="b"/>
              <a:pathLst>
                <a:path w="192" h="77">
                  <a:moveTo>
                    <a:pt x="192" y="34"/>
                  </a:moveTo>
                  <a:cubicBezTo>
                    <a:pt x="165" y="44"/>
                    <a:pt x="42" y="77"/>
                    <a:pt x="32" y="73"/>
                  </a:cubicBezTo>
                  <a:cubicBezTo>
                    <a:pt x="21" y="68"/>
                    <a:pt x="0" y="9"/>
                    <a:pt x="7" y="9"/>
                  </a:cubicBezTo>
                  <a:cubicBezTo>
                    <a:pt x="14" y="10"/>
                    <a:pt x="161" y="0"/>
                    <a:pt x="161" y="0"/>
                  </a:cubicBezTo>
                  <a:lnTo>
                    <a:pt x="192" y="34"/>
                  </a:ln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3" name="ïṥḷíde"/>
            <p:cNvSpPr/>
            <p:nvPr/>
          </p:nvSpPr>
          <p:spPr bwMode="auto">
            <a:xfrm>
              <a:off x="3198479" y="5630768"/>
              <a:ext cx="434694" cy="64593"/>
            </a:xfrm>
            <a:custGeom>
              <a:avLst/>
              <a:gdLst>
                <a:gd name="T0" fmla="*/ 12 w 133"/>
                <a:gd name="T1" fmla="*/ 6 h 20"/>
                <a:gd name="T2" fmla="*/ 14 w 133"/>
                <a:gd name="T3" fmla="*/ 20 h 20"/>
                <a:gd name="T4" fmla="*/ 12 w 133"/>
                <a:gd name="T5" fmla="*/ 6 h 20"/>
                <a:gd name="T6" fmla="*/ 12 w 133"/>
                <a:gd name="T7" fmla="*/ 6 h 20"/>
                <a:gd name="T8" fmla="*/ 1 w 133"/>
                <a:gd name="T9" fmla="*/ 5 h 20"/>
                <a:gd name="T10" fmla="*/ 0 w 133"/>
                <a:gd name="T11" fmla="*/ 5 h 20"/>
                <a:gd name="T12" fmla="*/ 6 w 133"/>
                <a:gd name="T13" fmla="*/ 19 h 20"/>
                <a:gd name="T14" fmla="*/ 14 w 133"/>
                <a:gd name="T15" fmla="*/ 20 h 20"/>
                <a:gd name="T16" fmla="*/ 67 w 133"/>
                <a:gd name="T17" fmla="*/ 19 h 20"/>
                <a:gd name="T18" fmla="*/ 96 w 133"/>
                <a:gd name="T19" fmla="*/ 16 h 20"/>
                <a:gd name="T20" fmla="*/ 133 w 133"/>
                <a:gd name="T21" fmla="*/ 11 h 20"/>
                <a:gd name="T22" fmla="*/ 132 w 133"/>
                <a:gd name="T23" fmla="*/ 0 h 20"/>
                <a:gd name="T24" fmla="*/ 65 w 133"/>
                <a:gd name="T25" fmla="*/ 11 h 20"/>
                <a:gd name="T26" fmla="*/ 65 w 133"/>
                <a:gd name="T27" fmla="*/ 10 h 20"/>
                <a:gd name="T28" fmla="*/ 12 w 133"/>
                <a:gd name="T29"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3" h="20">
                  <a:moveTo>
                    <a:pt x="12" y="6"/>
                  </a:moveTo>
                  <a:cubicBezTo>
                    <a:pt x="13" y="11"/>
                    <a:pt x="13" y="15"/>
                    <a:pt x="14" y="20"/>
                  </a:cubicBezTo>
                  <a:cubicBezTo>
                    <a:pt x="13" y="15"/>
                    <a:pt x="13" y="11"/>
                    <a:pt x="12" y="6"/>
                  </a:cubicBezTo>
                  <a:close/>
                  <a:moveTo>
                    <a:pt x="12" y="6"/>
                  </a:moveTo>
                  <a:cubicBezTo>
                    <a:pt x="1" y="5"/>
                    <a:pt x="1" y="5"/>
                    <a:pt x="1" y="5"/>
                  </a:cubicBezTo>
                  <a:cubicBezTo>
                    <a:pt x="0" y="5"/>
                    <a:pt x="0" y="5"/>
                    <a:pt x="0" y="5"/>
                  </a:cubicBezTo>
                  <a:cubicBezTo>
                    <a:pt x="1" y="11"/>
                    <a:pt x="4" y="18"/>
                    <a:pt x="6" y="19"/>
                  </a:cubicBezTo>
                  <a:cubicBezTo>
                    <a:pt x="7" y="19"/>
                    <a:pt x="10" y="19"/>
                    <a:pt x="14" y="20"/>
                  </a:cubicBezTo>
                  <a:cubicBezTo>
                    <a:pt x="26" y="20"/>
                    <a:pt x="49" y="19"/>
                    <a:pt x="67" y="19"/>
                  </a:cubicBezTo>
                  <a:cubicBezTo>
                    <a:pt x="80" y="18"/>
                    <a:pt x="91" y="17"/>
                    <a:pt x="96" y="16"/>
                  </a:cubicBezTo>
                  <a:cubicBezTo>
                    <a:pt x="105" y="15"/>
                    <a:pt x="121" y="13"/>
                    <a:pt x="133" y="11"/>
                  </a:cubicBezTo>
                  <a:cubicBezTo>
                    <a:pt x="126" y="4"/>
                    <a:pt x="132" y="0"/>
                    <a:pt x="132" y="0"/>
                  </a:cubicBezTo>
                  <a:cubicBezTo>
                    <a:pt x="65" y="11"/>
                    <a:pt x="65" y="11"/>
                    <a:pt x="65" y="11"/>
                  </a:cubicBezTo>
                  <a:cubicBezTo>
                    <a:pt x="65" y="10"/>
                    <a:pt x="65" y="10"/>
                    <a:pt x="65" y="10"/>
                  </a:cubicBezTo>
                  <a:lnTo>
                    <a:pt x="12" y="6"/>
                  </a:ln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4" name="îṩ1ïḋe"/>
            <p:cNvSpPr/>
            <p:nvPr/>
          </p:nvSpPr>
          <p:spPr bwMode="auto">
            <a:xfrm>
              <a:off x="2885991" y="4904532"/>
              <a:ext cx="478338" cy="647677"/>
            </a:xfrm>
            <a:custGeom>
              <a:avLst/>
              <a:gdLst>
                <a:gd name="T0" fmla="*/ 0 w 146"/>
                <a:gd name="T1" fmla="*/ 47 h 198"/>
                <a:gd name="T2" fmla="*/ 10 w 146"/>
                <a:gd name="T3" fmla="*/ 19 h 198"/>
                <a:gd name="T4" fmla="*/ 32 w 146"/>
                <a:gd name="T5" fmla="*/ 8 h 198"/>
                <a:gd name="T6" fmla="*/ 146 w 146"/>
                <a:gd name="T7" fmla="*/ 163 h 198"/>
                <a:gd name="T8" fmla="*/ 89 w 146"/>
                <a:gd name="T9" fmla="*/ 194 h 198"/>
                <a:gd name="T10" fmla="*/ 77 w 146"/>
                <a:gd name="T11" fmla="*/ 198 h 198"/>
                <a:gd name="T12" fmla="*/ 0 w 146"/>
                <a:gd name="T13" fmla="*/ 47 h 198"/>
              </a:gdLst>
              <a:ahLst/>
              <a:cxnLst>
                <a:cxn ang="0">
                  <a:pos x="T0" y="T1"/>
                </a:cxn>
                <a:cxn ang="0">
                  <a:pos x="T2" y="T3"/>
                </a:cxn>
                <a:cxn ang="0">
                  <a:pos x="T4" y="T5"/>
                </a:cxn>
                <a:cxn ang="0">
                  <a:pos x="T6" y="T7"/>
                </a:cxn>
                <a:cxn ang="0">
                  <a:pos x="T8" y="T9"/>
                </a:cxn>
                <a:cxn ang="0">
                  <a:pos x="T10" y="T11"/>
                </a:cxn>
                <a:cxn ang="0">
                  <a:pos x="T12" y="T13"/>
                </a:cxn>
              </a:cxnLst>
              <a:rect l="0" t="0" r="r" b="b"/>
              <a:pathLst>
                <a:path w="146" h="198">
                  <a:moveTo>
                    <a:pt x="0" y="47"/>
                  </a:moveTo>
                  <a:cubicBezTo>
                    <a:pt x="0" y="40"/>
                    <a:pt x="4" y="23"/>
                    <a:pt x="10" y="19"/>
                  </a:cubicBezTo>
                  <a:cubicBezTo>
                    <a:pt x="16" y="15"/>
                    <a:pt x="16" y="10"/>
                    <a:pt x="32" y="8"/>
                  </a:cubicBezTo>
                  <a:cubicBezTo>
                    <a:pt x="99" y="0"/>
                    <a:pt x="125" y="112"/>
                    <a:pt x="146" y="163"/>
                  </a:cubicBezTo>
                  <a:cubicBezTo>
                    <a:pt x="146" y="163"/>
                    <a:pt x="98" y="190"/>
                    <a:pt x="89" y="194"/>
                  </a:cubicBezTo>
                  <a:cubicBezTo>
                    <a:pt x="80" y="198"/>
                    <a:pt x="77" y="198"/>
                    <a:pt x="77" y="198"/>
                  </a:cubicBezTo>
                  <a:lnTo>
                    <a:pt x="0" y="47"/>
                  </a:lnTo>
                  <a:close/>
                </a:path>
              </a:pathLst>
            </a:custGeom>
            <a:solidFill>
              <a:schemeClr val="accent1">
                <a:lumMod val="75000"/>
              </a:schemeClr>
            </a:solidFill>
            <a:ln>
              <a:noFill/>
            </a:ln>
          </p:spPr>
          <p:txBody>
            <a:bodyPr anchor="ctr"/>
            <a:lstStyle/>
            <a:p>
              <a:pPr algn="ctr"/>
              <a:endParaRPr>
                <a:cs typeface="+mn-ea"/>
                <a:sym typeface="+mn-lt"/>
              </a:endParaRPr>
            </a:p>
          </p:txBody>
        </p:sp>
        <p:sp>
          <p:nvSpPr>
            <p:cNvPr id="55" name="ïşḷïḓe"/>
            <p:cNvSpPr/>
            <p:nvPr/>
          </p:nvSpPr>
          <p:spPr bwMode="auto">
            <a:xfrm>
              <a:off x="2405905" y="4864379"/>
              <a:ext cx="913034" cy="1325034"/>
            </a:xfrm>
            <a:custGeom>
              <a:avLst/>
              <a:gdLst>
                <a:gd name="T0" fmla="*/ 179 w 279"/>
                <a:gd name="T1" fmla="*/ 20 h 405"/>
                <a:gd name="T2" fmla="*/ 24 w 279"/>
                <a:gd name="T3" fmla="*/ 6 h 405"/>
                <a:gd name="T4" fmla="*/ 18 w 279"/>
                <a:gd name="T5" fmla="*/ 141 h 405"/>
                <a:gd name="T6" fmla="*/ 30 w 279"/>
                <a:gd name="T7" fmla="*/ 297 h 405"/>
                <a:gd name="T8" fmla="*/ 17 w 279"/>
                <a:gd name="T9" fmla="*/ 364 h 405"/>
                <a:gd name="T10" fmla="*/ 279 w 279"/>
                <a:gd name="T11" fmla="*/ 344 h 405"/>
                <a:gd name="T12" fmla="*/ 234 w 279"/>
                <a:gd name="T13" fmla="*/ 143 h 405"/>
                <a:gd name="T14" fmla="*/ 179 w 279"/>
                <a:gd name="T15" fmla="*/ 20 h 4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9" h="405">
                  <a:moveTo>
                    <a:pt x="179" y="20"/>
                  </a:moveTo>
                  <a:cubicBezTo>
                    <a:pt x="140" y="1"/>
                    <a:pt x="76" y="0"/>
                    <a:pt x="24" y="6"/>
                  </a:cubicBezTo>
                  <a:cubicBezTo>
                    <a:pt x="24" y="6"/>
                    <a:pt x="20" y="115"/>
                    <a:pt x="18" y="141"/>
                  </a:cubicBezTo>
                  <a:cubicBezTo>
                    <a:pt x="15" y="167"/>
                    <a:pt x="47" y="253"/>
                    <a:pt x="30" y="297"/>
                  </a:cubicBezTo>
                  <a:cubicBezTo>
                    <a:pt x="13" y="342"/>
                    <a:pt x="0" y="357"/>
                    <a:pt x="17" y="364"/>
                  </a:cubicBezTo>
                  <a:cubicBezTo>
                    <a:pt x="66" y="383"/>
                    <a:pt x="254" y="405"/>
                    <a:pt x="279" y="344"/>
                  </a:cubicBezTo>
                  <a:cubicBezTo>
                    <a:pt x="263" y="310"/>
                    <a:pt x="250" y="204"/>
                    <a:pt x="234" y="143"/>
                  </a:cubicBezTo>
                  <a:cubicBezTo>
                    <a:pt x="218" y="82"/>
                    <a:pt x="179" y="20"/>
                    <a:pt x="179" y="20"/>
                  </a:cubicBezTo>
                  <a:close/>
                </a:path>
              </a:pathLst>
            </a:custGeom>
            <a:solidFill>
              <a:schemeClr val="accent1">
                <a:lumMod val="75000"/>
              </a:schemeClr>
            </a:solidFill>
            <a:ln>
              <a:noFill/>
            </a:ln>
          </p:spPr>
          <p:txBody>
            <a:bodyPr anchor="ctr"/>
            <a:lstStyle/>
            <a:p>
              <a:pPr algn="ctr"/>
              <a:endParaRPr>
                <a:cs typeface="+mn-ea"/>
                <a:sym typeface="+mn-lt"/>
              </a:endParaRPr>
            </a:p>
          </p:txBody>
        </p:sp>
        <p:sp>
          <p:nvSpPr>
            <p:cNvPr id="56" name="íṧľídé"/>
            <p:cNvSpPr/>
            <p:nvPr/>
          </p:nvSpPr>
          <p:spPr bwMode="auto">
            <a:xfrm>
              <a:off x="2428603" y="5253684"/>
              <a:ext cx="890340" cy="935729"/>
            </a:xfrm>
            <a:custGeom>
              <a:avLst/>
              <a:gdLst>
                <a:gd name="T0" fmla="*/ 2 w 272"/>
                <a:gd name="T1" fmla="*/ 229 h 286"/>
                <a:gd name="T2" fmla="*/ 10 w 272"/>
                <a:gd name="T3" fmla="*/ 245 h 286"/>
                <a:gd name="T4" fmla="*/ 272 w 272"/>
                <a:gd name="T5" fmla="*/ 225 h 286"/>
                <a:gd name="T6" fmla="*/ 237 w 272"/>
                <a:gd name="T7" fmla="*/ 71 h 286"/>
                <a:gd name="T8" fmla="*/ 207 w 272"/>
                <a:gd name="T9" fmla="*/ 2 h 286"/>
                <a:gd name="T10" fmla="*/ 73 w 272"/>
                <a:gd name="T11" fmla="*/ 79 h 286"/>
                <a:gd name="T12" fmla="*/ 60 w 272"/>
                <a:gd name="T13" fmla="*/ 149 h 286"/>
                <a:gd name="T14" fmla="*/ 115 w 272"/>
                <a:gd name="T15" fmla="*/ 123 h 286"/>
                <a:gd name="T16" fmla="*/ 220 w 272"/>
                <a:gd name="T17" fmla="*/ 139 h 286"/>
                <a:gd name="T18" fmla="*/ 233 w 272"/>
                <a:gd name="T19" fmla="*/ 216 h 286"/>
                <a:gd name="T20" fmla="*/ 93 w 272"/>
                <a:gd name="T21" fmla="*/ 239 h 286"/>
                <a:gd name="T22" fmla="*/ 2 w 272"/>
                <a:gd name="T23" fmla="*/ 229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2" h="286">
                  <a:moveTo>
                    <a:pt x="2" y="229"/>
                  </a:moveTo>
                  <a:cubicBezTo>
                    <a:pt x="0" y="237"/>
                    <a:pt x="2" y="242"/>
                    <a:pt x="10" y="245"/>
                  </a:cubicBezTo>
                  <a:cubicBezTo>
                    <a:pt x="59" y="264"/>
                    <a:pt x="247" y="286"/>
                    <a:pt x="272" y="225"/>
                  </a:cubicBezTo>
                  <a:cubicBezTo>
                    <a:pt x="260" y="198"/>
                    <a:pt x="249" y="129"/>
                    <a:pt x="237" y="71"/>
                  </a:cubicBezTo>
                  <a:cubicBezTo>
                    <a:pt x="224" y="32"/>
                    <a:pt x="212" y="0"/>
                    <a:pt x="207" y="2"/>
                  </a:cubicBezTo>
                  <a:cubicBezTo>
                    <a:pt x="162" y="18"/>
                    <a:pt x="150" y="54"/>
                    <a:pt x="73" y="79"/>
                  </a:cubicBezTo>
                  <a:cubicBezTo>
                    <a:pt x="73" y="79"/>
                    <a:pt x="42" y="153"/>
                    <a:pt x="60" y="149"/>
                  </a:cubicBezTo>
                  <a:cubicBezTo>
                    <a:pt x="79" y="144"/>
                    <a:pt x="110" y="123"/>
                    <a:pt x="115" y="123"/>
                  </a:cubicBezTo>
                  <a:cubicBezTo>
                    <a:pt x="119" y="123"/>
                    <a:pt x="220" y="139"/>
                    <a:pt x="220" y="139"/>
                  </a:cubicBezTo>
                  <a:cubicBezTo>
                    <a:pt x="220" y="139"/>
                    <a:pt x="241" y="209"/>
                    <a:pt x="233" y="216"/>
                  </a:cubicBezTo>
                  <a:cubicBezTo>
                    <a:pt x="225" y="223"/>
                    <a:pt x="127" y="245"/>
                    <a:pt x="93" y="239"/>
                  </a:cubicBezTo>
                  <a:cubicBezTo>
                    <a:pt x="59" y="233"/>
                    <a:pt x="2" y="234"/>
                    <a:pt x="2" y="229"/>
                  </a:cubicBezTo>
                  <a:close/>
                </a:path>
              </a:pathLst>
            </a:custGeom>
            <a:solidFill>
              <a:schemeClr val="accent1"/>
            </a:solidFill>
            <a:ln>
              <a:noFill/>
            </a:ln>
          </p:spPr>
          <p:txBody>
            <a:bodyPr anchor="ctr"/>
            <a:lstStyle/>
            <a:p>
              <a:pPr algn="ctr"/>
              <a:endParaRPr>
                <a:cs typeface="+mn-ea"/>
                <a:sym typeface="+mn-lt"/>
              </a:endParaRPr>
            </a:p>
          </p:txBody>
        </p:sp>
        <p:sp>
          <p:nvSpPr>
            <p:cNvPr id="57" name="ïṡliḋè"/>
            <p:cNvSpPr/>
            <p:nvPr/>
          </p:nvSpPr>
          <p:spPr bwMode="auto">
            <a:xfrm>
              <a:off x="2863296" y="4834703"/>
              <a:ext cx="446914" cy="680847"/>
            </a:xfrm>
            <a:custGeom>
              <a:avLst/>
              <a:gdLst>
                <a:gd name="T0" fmla="*/ 0 w 136"/>
                <a:gd name="T1" fmla="*/ 17 h 208"/>
                <a:gd name="T2" fmla="*/ 106 w 136"/>
                <a:gd name="T3" fmla="*/ 208 h 208"/>
                <a:gd name="T4" fmla="*/ 0 w 136"/>
                <a:gd name="T5" fmla="*/ 17 h 208"/>
              </a:gdLst>
              <a:ahLst/>
              <a:cxnLst>
                <a:cxn ang="0">
                  <a:pos x="T0" y="T1"/>
                </a:cxn>
                <a:cxn ang="0">
                  <a:pos x="T2" y="T3"/>
                </a:cxn>
                <a:cxn ang="0">
                  <a:pos x="T4" y="T5"/>
                </a:cxn>
              </a:cxnLst>
              <a:rect l="0" t="0" r="r" b="b"/>
              <a:pathLst>
                <a:path w="136" h="208">
                  <a:moveTo>
                    <a:pt x="0" y="17"/>
                  </a:moveTo>
                  <a:cubicBezTo>
                    <a:pt x="71" y="62"/>
                    <a:pt x="75" y="113"/>
                    <a:pt x="106" y="208"/>
                  </a:cubicBezTo>
                  <a:cubicBezTo>
                    <a:pt x="136" y="127"/>
                    <a:pt x="58" y="0"/>
                    <a:pt x="0" y="17"/>
                  </a:cubicBezTo>
                  <a:close/>
                </a:path>
              </a:pathLst>
            </a:custGeom>
            <a:solidFill>
              <a:srgbClr val="806A5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8" name="ïSľîdê"/>
            <p:cNvSpPr/>
            <p:nvPr/>
          </p:nvSpPr>
          <p:spPr bwMode="auto">
            <a:xfrm>
              <a:off x="2863296" y="4885328"/>
              <a:ext cx="354390" cy="630222"/>
            </a:xfrm>
            <a:custGeom>
              <a:avLst/>
              <a:gdLst>
                <a:gd name="T0" fmla="*/ 17 w 108"/>
                <a:gd name="T1" fmla="*/ 0 h 193"/>
                <a:gd name="T2" fmla="*/ 17 w 108"/>
                <a:gd name="T3" fmla="*/ 0 h 193"/>
                <a:gd name="T4" fmla="*/ 17 w 108"/>
                <a:gd name="T5" fmla="*/ 0 h 193"/>
                <a:gd name="T6" fmla="*/ 17 w 108"/>
                <a:gd name="T7" fmla="*/ 0 h 193"/>
                <a:gd name="T8" fmla="*/ 16 w 108"/>
                <a:gd name="T9" fmla="*/ 0 h 193"/>
                <a:gd name="T10" fmla="*/ 9 w 108"/>
                <a:gd name="T11" fmla="*/ 0 h 193"/>
                <a:gd name="T12" fmla="*/ 0 w 108"/>
                <a:gd name="T13" fmla="*/ 2 h 193"/>
                <a:gd name="T14" fmla="*/ 106 w 108"/>
                <a:gd name="T15" fmla="*/ 193 h 193"/>
                <a:gd name="T16" fmla="*/ 100 w 108"/>
                <a:gd name="T17" fmla="*/ 134 h 193"/>
                <a:gd name="T18" fmla="*/ 46 w 108"/>
                <a:gd name="T19" fmla="*/ 25 h 193"/>
                <a:gd name="T20" fmla="*/ 17 w 108"/>
                <a:gd name="T21" fmla="*/ 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193">
                  <a:moveTo>
                    <a:pt x="17" y="0"/>
                  </a:moveTo>
                  <a:cubicBezTo>
                    <a:pt x="17" y="0"/>
                    <a:pt x="17" y="0"/>
                    <a:pt x="17" y="0"/>
                  </a:cubicBezTo>
                  <a:cubicBezTo>
                    <a:pt x="17" y="0"/>
                    <a:pt x="17" y="0"/>
                    <a:pt x="17" y="0"/>
                  </a:cubicBezTo>
                  <a:cubicBezTo>
                    <a:pt x="17" y="0"/>
                    <a:pt x="17" y="0"/>
                    <a:pt x="17" y="0"/>
                  </a:cubicBezTo>
                  <a:cubicBezTo>
                    <a:pt x="16" y="0"/>
                    <a:pt x="16" y="0"/>
                    <a:pt x="16" y="0"/>
                  </a:cubicBezTo>
                  <a:cubicBezTo>
                    <a:pt x="15" y="0"/>
                    <a:pt x="12" y="0"/>
                    <a:pt x="9" y="0"/>
                  </a:cubicBezTo>
                  <a:cubicBezTo>
                    <a:pt x="5" y="0"/>
                    <a:pt x="2" y="0"/>
                    <a:pt x="0" y="2"/>
                  </a:cubicBezTo>
                  <a:cubicBezTo>
                    <a:pt x="71" y="47"/>
                    <a:pt x="75" y="98"/>
                    <a:pt x="106" y="193"/>
                  </a:cubicBezTo>
                  <a:cubicBezTo>
                    <a:pt x="106" y="193"/>
                    <a:pt x="108" y="167"/>
                    <a:pt x="100" y="134"/>
                  </a:cubicBezTo>
                  <a:cubicBezTo>
                    <a:pt x="93" y="101"/>
                    <a:pt x="57" y="37"/>
                    <a:pt x="46" y="25"/>
                  </a:cubicBezTo>
                  <a:cubicBezTo>
                    <a:pt x="34" y="13"/>
                    <a:pt x="20" y="1"/>
                    <a:pt x="17" y="0"/>
                  </a:cubicBezTo>
                  <a:close/>
                </a:path>
              </a:pathLst>
            </a:custGeom>
            <a:solidFill>
              <a:srgbClr val="9172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59" name="ïṥľiḋé"/>
            <p:cNvSpPr/>
            <p:nvPr/>
          </p:nvSpPr>
          <p:spPr bwMode="auto">
            <a:xfrm>
              <a:off x="2608414" y="4885328"/>
              <a:ext cx="356135" cy="181560"/>
            </a:xfrm>
            <a:custGeom>
              <a:avLst/>
              <a:gdLst>
                <a:gd name="T0" fmla="*/ 7 w 109"/>
                <a:gd name="T1" fmla="*/ 5 h 56"/>
                <a:gd name="T2" fmla="*/ 14 w 109"/>
                <a:gd name="T3" fmla="*/ 28 h 56"/>
                <a:gd name="T4" fmla="*/ 71 w 109"/>
                <a:gd name="T5" fmla="*/ 52 h 56"/>
                <a:gd name="T6" fmla="*/ 102 w 109"/>
                <a:gd name="T7" fmla="*/ 31 h 56"/>
                <a:gd name="T8" fmla="*/ 71 w 109"/>
                <a:gd name="T9" fmla="*/ 7 h 56"/>
                <a:gd name="T10" fmla="*/ 7 w 109"/>
                <a:gd name="T11" fmla="*/ 5 h 56"/>
              </a:gdLst>
              <a:ahLst/>
              <a:cxnLst>
                <a:cxn ang="0">
                  <a:pos x="T0" y="T1"/>
                </a:cxn>
                <a:cxn ang="0">
                  <a:pos x="T2" y="T3"/>
                </a:cxn>
                <a:cxn ang="0">
                  <a:pos x="T4" y="T5"/>
                </a:cxn>
                <a:cxn ang="0">
                  <a:pos x="T6" y="T7"/>
                </a:cxn>
                <a:cxn ang="0">
                  <a:pos x="T8" y="T9"/>
                </a:cxn>
                <a:cxn ang="0">
                  <a:pos x="T10" y="T11"/>
                </a:cxn>
              </a:cxnLst>
              <a:rect l="0" t="0" r="r" b="b"/>
              <a:pathLst>
                <a:path w="109" h="56">
                  <a:moveTo>
                    <a:pt x="7" y="5"/>
                  </a:moveTo>
                  <a:cubicBezTo>
                    <a:pt x="2" y="10"/>
                    <a:pt x="0" y="10"/>
                    <a:pt x="14" y="28"/>
                  </a:cubicBezTo>
                  <a:cubicBezTo>
                    <a:pt x="27" y="46"/>
                    <a:pt x="44" y="49"/>
                    <a:pt x="71" y="52"/>
                  </a:cubicBezTo>
                  <a:cubicBezTo>
                    <a:pt x="98" y="56"/>
                    <a:pt x="109" y="48"/>
                    <a:pt x="102" y="31"/>
                  </a:cubicBezTo>
                  <a:cubicBezTo>
                    <a:pt x="94" y="13"/>
                    <a:pt x="76" y="8"/>
                    <a:pt x="71" y="7"/>
                  </a:cubicBezTo>
                  <a:cubicBezTo>
                    <a:pt x="66" y="6"/>
                    <a:pt x="12" y="0"/>
                    <a:pt x="7" y="5"/>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60" name="iṩḷîḍê"/>
            <p:cNvSpPr/>
            <p:nvPr/>
          </p:nvSpPr>
          <p:spPr bwMode="auto">
            <a:xfrm>
              <a:off x="2332582" y="4832955"/>
              <a:ext cx="432948" cy="1120779"/>
            </a:xfrm>
            <a:custGeom>
              <a:avLst/>
              <a:gdLst>
                <a:gd name="T0" fmla="*/ 87 w 132"/>
                <a:gd name="T1" fmla="*/ 13 h 343"/>
                <a:gd name="T2" fmla="*/ 41 w 132"/>
                <a:gd name="T3" fmla="*/ 17 h 343"/>
                <a:gd name="T4" fmla="*/ 73 w 132"/>
                <a:gd name="T5" fmla="*/ 48 h 343"/>
                <a:gd name="T6" fmla="*/ 0 w 132"/>
                <a:gd name="T7" fmla="*/ 317 h 343"/>
                <a:gd name="T8" fmla="*/ 15 w 132"/>
                <a:gd name="T9" fmla="*/ 343 h 343"/>
                <a:gd name="T10" fmla="*/ 87 w 132"/>
                <a:gd name="T11" fmla="*/ 234 h 343"/>
                <a:gd name="T12" fmla="*/ 87 w 132"/>
                <a:gd name="T13" fmla="*/ 13 h 343"/>
              </a:gdLst>
              <a:ahLst/>
              <a:cxnLst>
                <a:cxn ang="0">
                  <a:pos x="T0" y="T1"/>
                </a:cxn>
                <a:cxn ang="0">
                  <a:pos x="T2" y="T3"/>
                </a:cxn>
                <a:cxn ang="0">
                  <a:pos x="T4" y="T5"/>
                </a:cxn>
                <a:cxn ang="0">
                  <a:pos x="T6" y="T7"/>
                </a:cxn>
                <a:cxn ang="0">
                  <a:pos x="T8" y="T9"/>
                </a:cxn>
                <a:cxn ang="0">
                  <a:pos x="T10" y="T11"/>
                </a:cxn>
                <a:cxn ang="0">
                  <a:pos x="T12" y="T13"/>
                </a:cxn>
              </a:cxnLst>
              <a:rect l="0" t="0" r="r" b="b"/>
              <a:pathLst>
                <a:path w="132" h="343">
                  <a:moveTo>
                    <a:pt x="87" y="13"/>
                  </a:moveTo>
                  <a:cubicBezTo>
                    <a:pt x="63" y="0"/>
                    <a:pt x="41" y="17"/>
                    <a:pt x="41" y="17"/>
                  </a:cubicBezTo>
                  <a:cubicBezTo>
                    <a:pt x="41" y="17"/>
                    <a:pt x="68" y="17"/>
                    <a:pt x="73" y="48"/>
                  </a:cubicBezTo>
                  <a:cubicBezTo>
                    <a:pt x="92" y="172"/>
                    <a:pt x="38" y="242"/>
                    <a:pt x="0" y="317"/>
                  </a:cubicBezTo>
                  <a:cubicBezTo>
                    <a:pt x="15" y="343"/>
                    <a:pt x="15" y="343"/>
                    <a:pt x="15" y="343"/>
                  </a:cubicBezTo>
                  <a:cubicBezTo>
                    <a:pt x="15" y="343"/>
                    <a:pt x="58" y="275"/>
                    <a:pt x="87" y="234"/>
                  </a:cubicBezTo>
                  <a:cubicBezTo>
                    <a:pt x="132" y="170"/>
                    <a:pt x="127" y="79"/>
                    <a:pt x="87" y="13"/>
                  </a:cubicBezTo>
                  <a:close/>
                </a:path>
              </a:pathLst>
            </a:custGeom>
            <a:solidFill>
              <a:srgbClr val="806A5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74" name="í$ļiḍé"/>
            <p:cNvSpPr/>
            <p:nvPr/>
          </p:nvSpPr>
          <p:spPr bwMode="auto">
            <a:xfrm>
              <a:off x="2365751" y="4859143"/>
              <a:ext cx="399779" cy="1094594"/>
            </a:xfrm>
            <a:custGeom>
              <a:avLst/>
              <a:gdLst>
                <a:gd name="T0" fmla="*/ 77 w 122"/>
                <a:gd name="T1" fmla="*/ 5 h 335"/>
                <a:gd name="T2" fmla="*/ 54 w 122"/>
                <a:gd name="T3" fmla="*/ 0 h 335"/>
                <a:gd name="T4" fmla="*/ 91 w 122"/>
                <a:gd name="T5" fmla="*/ 84 h 335"/>
                <a:gd name="T6" fmla="*/ 72 w 122"/>
                <a:gd name="T7" fmla="*/ 196 h 335"/>
                <a:gd name="T8" fmla="*/ 0 w 122"/>
                <a:gd name="T9" fmla="*/ 326 h 335"/>
                <a:gd name="T10" fmla="*/ 5 w 122"/>
                <a:gd name="T11" fmla="*/ 335 h 335"/>
                <a:gd name="T12" fmla="*/ 77 w 122"/>
                <a:gd name="T13" fmla="*/ 226 h 335"/>
                <a:gd name="T14" fmla="*/ 77 w 122"/>
                <a:gd name="T15" fmla="*/ 5 h 3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335">
                  <a:moveTo>
                    <a:pt x="77" y="5"/>
                  </a:moveTo>
                  <a:cubicBezTo>
                    <a:pt x="69" y="1"/>
                    <a:pt x="61" y="0"/>
                    <a:pt x="54" y="0"/>
                  </a:cubicBezTo>
                  <a:cubicBezTo>
                    <a:pt x="63" y="12"/>
                    <a:pt x="86" y="47"/>
                    <a:pt x="91" y="84"/>
                  </a:cubicBezTo>
                  <a:cubicBezTo>
                    <a:pt x="97" y="130"/>
                    <a:pt x="85" y="160"/>
                    <a:pt x="72" y="196"/>
                  </a:cubicBezTo>
                  <a:cubicBezTo>
                    <a:pt x="64" y="219"/>
                    <a:pt x="26" y="283"/>
                    <a:pt x="0" y="326"/>
                  </a:cubicBezTo>
                  <a:cubicBezTo>
                    <a:pt x="5" y="335"/>
                    <a:pt x="5" y="335"/>
                    <a:pt x="5" y="335"/>
                  </a:cubicBezTo>
                  <a:cubicBezTo>
                    <a:pt x="5" y="335"/>
                    <a:pt x="48" y="267"/>
                    <a:pt x="77" y="226"/>
                  </a:cubicBezTo>
                  <a:cubicBezTo>
                    <a:pt x="122" y="162"/>
                    <a:pt x="117" y="71"/>
                    <a:pt x="77" y="5"/>
                  </a:cubicBezTo>
                  <a:close/>
                </a:path>
              </a:pathLst>
            </a:custGeom>
            <a:solidFill>
              <a:srgbClr val="9172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75" name="ïṥľíḋê"/>
            <p:cNvSpPr/>
            <p:nvPr/>
          </p:nvSpPr>
          <p:spPr bwMode="auto">
            <a:xfrm>
              <a:off x="2638093" y="4736941"/>
              <a:ext cx="202509" cy="212984"/>
            </a:xfrm>
            <a:custGeom>
              <a:avLst/>
              <a:gdLst>
                <a:gd name="T0" fmla="*/ 8 w 62"/>
                <a:gd name="T1" fmla="*/ 0 h 65"/>
                <a:gd name="T2" fmla="*/ 0 w 62"/>
                <a:gd name="T3" fmla="*/ 51 h 65"/>
                <a:gd name="T4" fmla="*/ 41 w 62"/>
                <a:gd name="T5" fmla="*/ 64 h 65"/>
                <a:gd name="T6" fmla="*/ 62 w 62"/>
                <a:gd name="T7" fmla="*/ 56 h 65"/>
                <a:gd name="T8" fmla="*/ 58 w 62"/>
                <a:gd name="T9" fmla="*/ 2 h 65"/>
                <a:gd name="T10" fmla="*/ 8 w 62"/>
                <a:gd name="T11" fmla="*/ 0 h 65"/>
              </a:gdLst>
              <a:ahLst/>
              <a:cxnLst>
                <a:cxn ang="0">
                  <a:pos x="T0" y="T1"/>
                </a:cxn>
                <a:cxn ang="0">
                  <a:pos x="T2" y="T3"/>
                </a:cxn>
                <a:cxn ang="0">
                  <a:pos x="T4" y="T5"/>
                </a:cxn>
                <a:cxn ang="0">
                  <a:pos x="T6" y="T7"/>
                </a:cxn>
                <a:cxn ang="0">
                  <a:pos x="T8" y="T9"/>
                </a:cxn>
                <a:cxn ang="0">
                  <a:pos x="T10" y="T11"/>
                </a:cxn>
              </a:cxnLst>
              <a:rect l="0" t="0" r="r" b="b"/>
              <a:pathLst>
                <a:path w="62" h="65">
                  <a:moveTo>
                    <a:pt x="8" y="0"/>
                  </a:moveTo>
                  <a:cubicBezTo>
                    <a:pt x="7" y="19"/>
                    <a:pt x="2" y="32"/>
                    <a:pt x="0" y="51"/>
                  </a:cubicBezTo>
                  <a:cubicBezTo>
                    <a:pt x="0" y="58"/>
                    <a:pt x="28" y="65"/>
                    <a:pt x="41" y="64"/>
                  </a:cubicBezTo>
                  <a:cubicBezTo>
                    <a:pt x="58" y="64"/>
                    <a:pt x="62" y="56"/>
                    <a:pt x="62" y="56"/>
                  </a:cubicBezTo>
                  <a:cubicBezTo>
                    <a:pt x="58" y="2"/>
                    <a:pt x="58" y="2"/>
                    <a:pt x="58" y="2"/>
                  </a:cubicBezTo>
                  <a:lnTo>
                    <a:pt x="8" y="0"/>
                  </a:ln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76" name="ïṩ1ïde"/>
            <p:cNvSpPr/>
            <p:nvPr/>
          </p:nvSpPr>
          <p:spPr bwMode="auto">
            <a:xfrm>
              <a:off x="2189431" y="3713924"/>
              <a:ext cx="1234252" cy="1183627"/>
            </a:xfrm>
            <a:custGeom>
              <a:avLst/>
              <a:gdLst>
                <a:gd name="T0" fmla="*/ 166 w 377"/>
                <a:gd name="T1" fmla="*/ 10 h 362"/>
                <a:gd name="T2" fmla="*/ 361 w 377"/>
                <a:gd name="T3" fmla="*/ 160 h 362"/>
                <a:gd name="T4" fmla="*/ 227 w 377"/>
                <a:gd name="T5" fmla="*/ 353 h 362"/>
                <a:gd name="T6" fmla="*/ 62 w 377"/>
                <a:gd name="T7" fmla="*/ 296 h 362"/>
                <a:gd name="T8" fmla="*/ 13 w 377"/>
                <a:gd name="T9" fmla="*/ 256 h 362"/>
                <a:gd name="T10" fmla="*/ 22 w 377"/>
                <a:gd name="T11" fmla="*/ 194 h 362"/>
                <a:gd name="T12" fmla="*/ 26 w 377"/>
                <a:gd name="T13" fmla="*/ 192 h 362"/>
                <a:gd name="T14" fmla="*/ 166 w 377"/>
                <a:gd name="T15" fmla="*/ 10 h 3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7" h="362">
                  <a:moveTo>
                    <a:pt x="166" y="10"/>
                  </a:moveTo>
                  <a:cubicBezTo>
                    <a:pt x="258" y="0"/>
                    <a:pt x="346" y="67"/>
                    <a:pt x="361" y="160"/>
                  </a:cubicBezTo>
                  <a:cubicBezTo>
                    <a:pt x="377" y="253"/>
                    <a:pt x="303" y="345"/>
                    <a:pt x="227" y="353"/>
                  </a:cubicBezTo>
                  <a:cubicBezTo>
                    <a:pt x="151" y="362"/>
                    <a:pt x="99" y="340"/>
                    <a:pt x="62" y="296"/>
                  </a:cubicBezTo>
                  <a:cubicBezTo>
                    <a:pt x="44" y="303"/>
                    <a:pt x="26" y="280"/>
                    <a:pt x="13" y="256"/>
                  </a:cubicBezTo>
                  <a:cubicBezTo>
                    <a:pt x="0" y="233"/>
                    <a:pt x="3" y="204"/>
                    <a:pt x="22" y="194"/>
                  </a:cubicBezTo>
                  <a:cubicBezTo>
                    <a:pt x="23" y="193"/>
                    <a:pt x="25" y="193"/>
                    <a:pt x="26" y="192"/>
                  </a:cubicBezTo>
                  <a:cubicBezTo>
                    <a:pt x="14" y="101"/>
                    <a:pt x="75" y="21"/>
                    <a:pt x="166" y="10"/>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77" name="îṡḻïdè"/>
            <p:cNvSpPr/>
            <p:nvPr/>
          </p:nvSpPr>
          <p:spPr bwMode="auto">
            <a:xfrm>
              <a:off x="2440822" y="4328432"/>
              <a:ext cx="818763" cy="310746"/>
            </a:xfrm>
            <a:custGeom>
              <a:avLst/>
              <a:gdLst>
                <a:gd name="T0" fmla="*/ 1 w 250"/>
                <a:gd name="T1" fmla="*/ 16 h 95"/>
                <a:gd name="T2" fmla="*/ 94 w 250"/>
                <a:gd name="T3" fmla="*/ 28 h 95"/>
                <a:gd name="T4" fmla="*/ 102 w 250"/>
                <a:gd name="T5" fmla="*/ 72 h 95"/>
                <a:gd name="T6" fmla="*/ 142 w 250"/>
                <a:gd name="T7" fmla="*/ 93 h 95"/>
                <a:gd name="T8" fmla="*/ 185 w 250"/>
                <a:gd name="T9" fmla="*/ 45 h 95"/>
                <a:gd name="T10" fmla="*/ 191 w 250"/>
                <a:gd name="T11" fmla="*/ 22 h 95"/>
                <a:gd name="T12" fmla="*/ 207 w 250"/>
                <a:gd name="T13" fmla="*/ 15 h 95"/>
                <a:gd name="T14" fmla="*/ 216 w 250"/>
                <a:gd name="T15" fmla="*/ 16 h 95"/>
                <a:gd name="T16" fmla="*/ 216 w 250"/>
                <a:gd name="T17" fmla="*/ 44 h 95"/>
                <a:gd name="T18" fmla="*/ 233 w 250"/>
                <a:gd name="T19" fmla="*/ 71 h 95"/>
                <a:gd name="T20" fmla="*/ 248 w 250"/>
                <a:gd name="T21" fmla="*/ 15 h 95"/>
                <a:gd name="T22" fmla="*/ 213 w 250"/>
                <a:gd name="T23" fmla="*/ 2 h 95"/>
                <a:gd name="T24" fmla="*/ 144 w 250"/>
                <a:gd name="T25" fmla="*/ 15 h 95"/>
                <a:gd name="T26" fmla="*/ 0 w 250"/>
                <a:gd name="T27" fmla="*/ 2 h 95"/>
                <a:gd name="T28" fmla="*/ 1 w 250"/>
                <a:gd name="T29" fmla="*/ 16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0" h="95">
                  <a:moveTo>
                    <a:pt x="1" y="16"/>
                  </a:moveTo>
                  <a:cubicBezTo>
                    <a:pt x="94" y="28"/>
                    <a:pt x="94" y="28"/>
                    <a:pt x="94" y="28"/>
                  </a:cubicBezTo>
                  <a:cubicBezTo>
                    <a:pt x="94" y="28"/>
                    <a:pt x="94" y="57"/>
                    <a:pt x="102" y="72"/>
                  </a:cubicBezTo>
                  <a:cubicBezTo>
                    <a:pt x="109" y="87"/>
                    <a:pt x="122" y="90"/>
                    <a:pt x="142" y="93"/>
                  </a:cubicBezTo>
                  <a:cubicBezTo>
                    <a:pt x="162" y="95"/>
                    <a:pt x="181" y="55"/>
                    <a:pt x="185" y="45"/>
                  </a:cubicBezTo>
                  <a:cubicBezTo>
                    <a:pt x="188" y="34"/>
                    <a:pt x="191" y="22"/>
                    <a:pt x="191" y="22"/>
                  </a:cubicBezTo>
                  <a:cubicBezTo>
                    <a:pt x="191" y="22"/>
                    <a:pt x="199" y="17"/>
                    <a:pt x="207" y="15"/>
                  </a:cubicBezTo>
                  <a:cubicBezTo>
                    <a:pt x="215" y="12"/>
                    <a:pt x="216" y="16"/>
                    <a:pt x="216" y="16"/>
                  </a:cubicBezTo>
                  <a:cubicBezTo>
                    <a:pt x="216" y="16"/>
                    <a:pt x="214" y="30"/>
                    <a:pt x="216" y="44"/>
                  </a:cubicBezTo>
                  <a:cubicBezTo>
                    <a:pt x="218" y="59"/>
                    <a:pt x="231" y="71"/>
                    <a:pt x="233" y="71"/>
                  </a:cubicBezTo>
                  <a:cubicBezTo>
                    <a:pt x="236" y="71"/>
                    <a:pt x="247" y="21"/>
                    <a:pt x="248" y="15"/>
                  </a:cubicBezTo>
                  <a:cubicBezTo>
                    <a:pt x="250" y="8"/>
                    <a:pt x="234" y="4"/>
                    <a:pt x="213" y="2"/>
                  </a:cubicBezTo>
                  <a:cubicBezTo>
                    <a:pt x="192" y="0"/>
                    <a:pt x="147" y="16"/>
                    <a:pt x="144" y="15"/>
                  </a:cubicBezTo>
                  <a:cubicBezTo>
                    <a:pt x="141" y="14"/>
                    <a:pt x="0" y="2"/>
                    <a:pt x="0" y="2"/>
                  </a:cubicBezTo>
                  <a:lnTo>
                    <a:pt x="1" y="16"/>
                  </a:ln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78" name="îsļïḋé"/>
            <p:cNvSpPr/>
            <p:nvPr/>
          </p:nvSpPr>
          <p:spPr bwMode="auto">
            <a:xfrm>
              <a:off x="2391940" y="4625210"/>
              <a:ext cx="811778" cy="284558"/>
            </a:xfrm>
            <a:custGeom>
              <a:avLst/>
              <a:gdLst>
                <a:gd name="T0" fmla="*/ 248 w 248"/>
                <a:gd name="T1" fmla="*/ 31 h 87"/>
                <a:gd name="T2" fmla="*/ 165 w 248"/>
                <a:gd name="T3" fmla="*/ 74 h 87"/>
                <a:gd name="T4" fmla="*/ 0 w 248"/>
                <a:gd name="T5" fmla="*/ 17 h 87"/>
                <a:gd name="T6" fmla="*/ 15 w 248"/>
                <a:gd name="T7" fmla="*/ 0 h 87"/>
                <a:gd name="T8" fmla="*/ 248 w 248"/>
                <a:gd name="T9" fmla="*/ 31 h 87"/>
              </a:gdLst>
              <a:ahLst/>
              <a:cxnLst>
                <a:cxn ang="0">
                  <a:pos x="T0" y="T1"/>
                </a:cxn>
                <a:cxn ang="0">
                  <a:pos x="T2" y="T3"/>
                </a:cxn>
                <a:cxn ang="0">
                  <a:pos x="T4" y="T5"/>
                </a:cxn>
                <a:cxn ang="0">
                  <a:pos x="T6" y="T7"/>
                </a:cxn>
                <a:cxn ang="0">
                  <a:pos x="T8" y="T9"/>
                </a:cxn>
              </a:cxnLst>
              <a:rect l="0" t="0" r="r" b="b"/>
              <a:pathLst>
                <a:path w="248" h="87">
                  <a:moveTo>
                    <a:pt x="248" y="31"/>
                  </a:moveTo>
                  <a:cubicBezTo>
                    <a:pt x="225" y="55"/>
                    <a:pt x="195" y="71"/>
                    <a:pt x="165" y="74"/>
                  </a:cubicBezTo>
                  <a:cubicBezTo>
                    <a:pt x="89" y="83"/>
                    <a:pt x="37" y="61"/>
                    <a:pt x="0" y="17"/>
                  </a:cubicBezTo>
                  <a:cubicBezTo>
                    <a:pt x="15" y="0"/>
                    <a:pt x="15" y="0"/>
                    <a:pt x="15" y="0"/>
                  </a:cubicBezTo>
                  <a:cubicBezTo>
                    <a:pt x="94" y="73"/>
                    <a:pt x="166" y="87"/>
                    <a:pt x="248" y="31"/>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79" name="ïṩḻíḓe"/>
            <p:cNvSpPr/>
            <p:nvPr/>
          </p:nvSpPr>
          <p:spPr bwMode="auto">
            <a:xfrm>
              <a:off x="2061989" y="3523635"/>
              <a:ext cx="1293610" cy="1033488"/>
            </a:xfrm>
            <a:custGeom>
              <a:avLst/>
              <a:gdLst>
                <a:gd name="T0" fmla="*/ 88 w 395"/>
                <a:gd name="T1" fmla="*/ 242 h 316"/>
                <a:gd name="T2" fmla="*/ 101 w 395"/>
                <a:gd name="T3" fmla="*/ 257 h 316"/>
                <a:gd name="T4" fmla="*/ 104 w 395"/>
                <a:gd name="T5" fmla="*/ 268 h 316"/>
                <a:gd name="T6" fmla="*/ 105 w 395"/>
                <a:gd name="T7" fmla="*/ 279 h 316"/>
                <a:gd name="T8" fmla="*/ 108 w 395"/>
                <a:gd name="T9" fmla="*/ 294 h 316"/>
                <a:gd name="T10" fmla="*/ 109 w 395"/>
                <a:gd name="T11" fmla="*/ 305 h 316"/>
                <a:gd name="T12" fmla="*/ 122 w 395"/>
                <a:gd name="T13" fmla="*/ 314 h 316"/>
                <a:gd name="T14" fmla="*/ 134 w 395"/>
                <a:gd name="T15" fmla="*/ 312 h 316"/>
                <a:gd name="T16" fmla="*/ 140 w 395"/>
                <a:gd name="T17" fmla="*/ 301 h 316"/>
                <a:gd name="T18" fmla="*/ 138 w 395"/>
                <a:gd name="T19" fmla="*/ 294 h 316"/>
                <a:gd name="T20" fmla="*/ 137 w 395"/>
                <a:gd name="T21" fmla="*/ 283 h 316"/>
                <a:gd name="T22" fmla="*/ 130 w 395"/>
                <a:gd name="T23" fmla="*/ 270 h 316"/>
                <a:gd name="T24" fmla="*/ 129 w 395"/>
                <a:gd name="T25" fmla="*/ 258 h 316"/>
                <a:gd name="T26" fmla="*/ 129 w 395"/>
                <a:gd name="T27" fmla="*/ 246 h 316"/>
                <a:gd name="T28" fmla="*/ 130 w 395"/>
                <a:gd name="T29" fmla="*/ 243 h 316"/>
                <a:gd name="T30" fmla="*/ 137 w 395"/>
                <a:gd name="T31" fmla="*/ 220 h 316"/>
                <a:gd name="T32" fmla="*/ 145 w 395"/>
                <a:gd name="T33" fmla="*/ 206 h 316"/>
                <a:gd name="T34" fmla="*/ 169 w 395"/>
                <a:gd name="T35" fmla="*/ 178 h 316"/>
                <a:gd name="T36" fmla="*/ 193 w 395"/>
                <a:gd name="T37" fmla="*/ 152 h 316"/>
                <a:gd name="T38" fmla="*/ 209 w 395"/>
                <a:gd name="T39" fmla="*/ 161 h 316"/>
                <a:gd name="T40" fmla="*/ 231 w 395"/>
                <a:gd name="T41" fmla="*/ 168 h 316"/>
                <a:gd name="T42" fmla="*/ 261 w 395"/>
                <a:gd name="T43" fmla="*/ 165 h 316"/>
                <a:gd name="T44" fmla="*/ 300 w 395"/>
                <a:gd name="T45" fmla="*/ 163 h 316"/>
                <a:gd name="T46" fmla="*/ 330 w 395"/>
                <a:gd name="T47" fmla="*/ 152 h 316"/>
                <a:gd name="T48" fmla="*/ 365 w 395"/>
                <a:gd name="T49" fmla="*/ 152 h 316"/>
                <a:gd name="T50" fmla="*/ 384 w 395"/>
                <a:gd name="T51" fmla="*/ 118 h 316"/>
                <a:gd name="T52" fmla="*/ 395 w 395"/>
                <a:gd name="T53" fmla="*/ 92 h 316"/>
                <a:gd name="T54" fmla="*/ 376 w 395"/>
                <a:gd name="T55" fmla="*/ 66 h 316"/>
                <a:gd name="T56" fmla="*/ 350 w 395"/>
                <a:gd name="T57" fmla="*/ 38 h 316"/>
                <a:gd name="T58" fmla="*/ 326 w 395"/>
                <a:gd name="T59" fmla="*/ 22 h 316"/>
                <a:gd name="T60" fmla="*/ 311 w 395"/>
                <a:gd name="T61" fmla="*/ 23 h 316"/>
                <a:gd name="T62" fmla="*/ 265 w 395"/>
                <a:gd name="T63" fmla="*/ 18 h 316"/>
                <a:gd name="T64" fmla="*/ 230 w 395"/>
                <a:gd name="T65" fmla="*/ 27 h 316"/>
                <a:gd name="T66" fmla="*/ 205 w 395"/>
                <a:gd name="T67" fmla="*/ 16 h 316"/>
                <a:gd name="T68" fmla="*/ 167 w 395"/>
                <a:gd name="T69" fmla="*/ 24 h 316"/>
                <a:gd name="T70" fmla="*/ 127 w 395"/>
                <a:gd name="T71" fmla="*/ 29 h 316"/>
                <a:gd name="T72" fmla="*/ 103 w 395"/>
                <a:gd name="T73" fmla="*/ 52 h 316"/>
                <a:gd name="T74" fmla="*/ 92 w 395"/>
                <a:gd name="T75" fmla="*/ 55 h 316"/>
                <a:gd name="T76" fmla="*/ 64 w 395"/>
                <a:gd name="T77" fmla="*/ 87 h 316"/>
                <a:gd name="T78" fmla="*/ 28 w 395"/>
                <a:gd name="T79" fmla="*/ 112 h 316"/>
                <a:gd name="T80" fmla="*/ 36 w 395"/>
                <a:gd name="T81" fmla="*/ 141 h 316"/>
                <a:gd name="T82" fmla="*/ 34 w 395"/>
                <a:gd name="T83" fmla="*/ 149 h 316"/>
                <a:gd name="T84" fmla="*/ 17 w 395"/>
                <a:gd name="T85" fmla="*/ 179 h 316"/>
                <a:gd name="T86" fmla="*/ 14 w 395"/>
                <a:gd name="T87" fmla="*/ 197 h 316"/>
                <a:gd name="T88" fmla="*/ 15 w 395"/>
                <a:gd name="T89" fmla="*/ 241 h 316"/>
                <a:gd name="T90" fmla="*/ 37 w 395"/>
                <a:gd name="T91" fmla="*/ 272 h 316"/>
                <a:gd name="T92" fmla="*/ 76 w 395"/>
                <a:gd name="T93" fmla="*/ 237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95" h="316">
                  <a:moveTo>
                    <a:pt x="76" y="237"/>
                  </a:moveTo>
                  <a:cubicBezTo>
                    <a:pt x="78" y="238"/>
                    <a:pt x="81" y="242"/>
                    <a:pt x="88" y="242"/>
                  </a:cubicBezTo>
                  <a:cubicBezTo>
                    <a:pt x="87" y="243"/>
                    <a:pt x="87" y="245"/>
                    <a:pt x="87" y="246"/>
                  </a:cubicBezTo>
                  <a:cubicBezTo>
                    <a:pt x="87" y="252"/>
                    <a:pt x="93" y="257"/>
                    <a:pt x="101" y="257"/>
                  </a:cubicBezTo>
                  <a:cubicBezTo>
                    <a:pt x="102" y="257"/>
                    <a:pt x="103" y="257"/>
                    <a:pt x="103" y="257"/>
                  </a:cubicBezTo>
                  <a:cubicBezTo>
                    <a:pt x="105" y="259"/>
                    <a:pt x="104" y="264"/>
                    <a:pt x="104" y="268"/>
                  </a:cubicBezTo>
                  <a:cubicBezTo>
                    <a:pt x="104" y="271"/>
                    <a:pt x="105" y="273"/>
                    <a:pt x="107" y="274"/>
                  </a:cubicBezTo>
                  <a:cubicBezTo>
                    <a:pt x="106" y="276"/>
                    <a:pt x="105" y="278"/>
                    <a:pt x="105" y="279"/>
                  </a:cubicBezTo>
                  <a:cubicBezTo>
                    <a:pt x="105" y="283"/>
                    <a:pt x="107" y="286"/>
                    <a:pt x="111" y="288"/>
                  </a:cubicBezTo>
                  <a:cubicBezTo>
                    <a:pt x="109" y="289"/>
                    <a:pt x="108" y="291"/>
                    <a:pt x="108" y="294"/>
                  </a:cubicBezTo>
                  <a:cubicBezTo>
                    <a:pt x="108" y="296"/>
                    <a:pt x="109" y="298"/>
                    <a:pt x="110" y="299"/>
                  </a:cubicBezTo>
                  <a:cubicBezTo>
                    <a:pt x="109" y="301"/>
                    <a:pt x="109" y="303"/>
                    <a:pt x="109" y="305"/>
                  </a:cubicBezTo>
                  <a:cubicBezTo>
                    <a:pt x="109" y="310"/>
                    <a:pt x="113" y="315"/>
                    <a:pt x="118" y="315"/>
                  </a:cubicBezTo>
                  <a:cubicBezTo>
                    <a:pt x="120" y="315"/>
                    <a:pt x="121" y="314"/>
                    <a:pt x="122" y="314"/>
                  </a:cubicBezTo>
                  <a:cubicBezTo>
                    <a:pt x="123" y="315"/>
                    <a:pt x="125" y="316"/>
                    <a:pt x="128" y="316"/>
                  </a:cubicBezTo>
                  <a:cubicBezTo>
                    <a:pt x="131" y="316"/>
                    <a:pt x="134" y="314"/>
                    <a:pt x="134" y="312"/>
                  </a:cubicBezTo>
                  <a:cubicBezTo>
                    <a:pt x="134" y="311"/>
                    <a:pt x="133" y="310"/>
                    <a:pt x="133" y="309"/>
                  </a:cubicBezTo>
                  <a:cubicBezTo>
                    <a:pt x="137" y="308"/>
                    <a:pt x="140" y="305"/>
                    <a:pt x="140" y="301"/>
                  </a:cubicBezTo>
                  <a:cubicBezTo>
                    <a:pt x="140" y="299"/>
                    <a:pt x="139" y="297"/>
                    <a:pt x="137" y="296"/>
                  </a:cubicBezTo>
                  <a:cubicBezTo>
                    <a:pt x="138" y="296"/>
                    <a:pt x="138" y="295"/>
                    <a:pt x="138" y="294"/>
                  </a:cubicBezTo>
                  <a:cubicBezTo>
                    <a:pt x="138" y="292"/>
                    <a:pt x="137" y="290"/>
                    <a:pt x="135" y="288"/>
                  </a:cubicBezTo>
                  <a:cubicBezTo>
                    <a:pt x="136" y="287"/>
                    <a:pt x="137" y="285"/>
                    <a:pt x="137" y="283"/>
                  </a:cubicBezTo>
                  <a:cubicBezTo>
                    <a:pt x="137" y="279"/>
                    <a:pt x="133" y="276"/>
                    <a:pt x="128" y="276"/>
                  </a:cubicBezTo>
                  <a:cubicBezTo>
                    <a:pt x="129" y="274"/>
                    <a:pt x="130" y="272"/>
                    <a:pt x="130" y="270"/>
                  </a:cubicBezTo>
                  <a:cubicBezTo>
                    <a:pt x="130" y="267"/>
                    <a:pt x="129" y="264"/>
                    <a:pt x="127" y="262"/>
                  </a:cubicBezTo>
                  <a:cubicBezTo>
                    <a:pt x="128" y="261"/>
                    <a:pt x="129" y="259"/>
                    <a:pt x="129" y="258"/>
                  </a:cubicBezTo>
                  <a:cubicBezTo>
                    <a:pt x="129" y="256"/>
                    <a:pt x="128" y="254"/>
                    <a:pt x="127" y="253"/>
                  </a:cubicBezTo>
                  <a:cubicBezTo>
                    <a:pt x="128" y="251"/>
                    <a:pt x="129" y="249"/>
                    <a:pt x="129" y="246"/>
                  </a:cubicBezTo>
                  <a:cubicBezTo>
                    <a:pt x="129" y="245"/>
                    <a:pt x="129" y="245"/>
                    <a:pt x="129" y="244"/>
                  </a:cubicBezTo>
                  <a:cubicBezTo>
                    <a:pt x="129" y="244"/>
                    <a:pt x="130" y="243"/>
                    <a:pt x="130" y="243"/>
                  </a:cubicBezTo>
                  <a:cubicBezTo>
                    <a:pt x="136" y="242"/>
                    <a:pt x="141" y="237"/>
                    <a:pt x="141" y="230"/>
                  </a:cubicBezTo>
                  <a:cubicBezTo>
                    <a:pt x="141" y="226"/>
                    <a:pt x="139" y="223"/>
                    <a:pt x="137" y="220"/>
                  </a:cubicBezTo>
                  <a:cubicBezTo>
                    <a:pt x="141" y="217"/>
                    <a:pt x="144" y="211"/>
                    <a:pt x="145" y="206"/>
                  </a:cubicBezTo>
                  <a:cubicBezTo>
                    <a:pt x="145" y="206"/>
                    <a:pt x="145" y="206"/>
                    <a:pt x="145" y="206"/>
                  </a:cubicBezTo>
                  <a:cubicBezTo>
                    <a:pt x="158" y="206"/>
                    <a:pt x="170" y="194"/>
                    <a:pt x="170" y="181"/>
                  </a:cubicBezTo>
                  <a:cubicBezTo>
                    <a:pt x="170" y="180"/>
                    <a:pt x="170" y="179"/>
                    <a:pt x="169" y="178"/>
                  </a:cubicBezTo>
                  <a:cubicBezTo>
                    <a:pt x="182" y="177"/>
                    <a:pt x="193" y="166"/>
                    <a:pt x="193" y="152"/>
                  </a:cubicBezTo>
                  <a:cubicBezTo>
                    <a:pt x="193" y="152"/>
                    <a:pt x="193" y="152"/>
                    <a:pt x="193" y="152"/>
                  </a:cubicBezTo>
                  <a:cubicBezTo>
                    <a:pt x="193" y="152"/>
                    <a:pt x="193" y="152"/>
                    <a:pt x="193" y="152"/>
                  </a:cubicBezTo>
                  <a:cubicBezTo>
                    <a:pt x="196" y="158"/>
                    <a:pt x="202" y="161"/>
                    <a:pt x="209" y="161"/>
                  </a:cubicBezTo>
                  <a:cubicBezTo>
                    <a:pt x="211" y="161"/>
                    <a:pt x="213" y="161"/>
                    <a:pt x="216" y="160"/>
                  </a:cubicBezTo>
                  <a:cubicBezTo>
                    <a:pt x="219" y="165"/>
                    <a:pt x="225" y="168"/>
                    <a:pt x="231" y="168"/>
                  </a:cubicBezTo>
                  <a:cubicBezTo>
                    <a:pt x="238" y="168"/>
                    <a:pt x="244" y="165"/>
                    <a:pt x="247" y="160"/>
                  </a:cubicBezTo>
                  <a:cubicBezTo>
                    <a:pt x="251" y="163"/>
                    <a:pt x="256" y="165"/>
                    <a:pt x="261" y="165"/>
                  </a:cubicBezTo>
                  <a:cubicBezTo>
                    <a:pt x="269" y="165"/>
                    <a:pt x="277" y="160"/>
                    <a:pt x="280" y="152"/>
                  </a:cubicBezTo>
                  <a:cubicBezTo>
                    <a:pt x="284" y="159"/>
                    <a:pt x="292" y="163"/>
                    <a:pt x="300" y="163"/>
                  </a:cubicBezTo>
                  <a:cubicBezTo>
                    <a:pt x="309" y="163"/>
                    <a:pt x="316" y="158"/>
                    <a:pt x="320" y="151"/>
                  </a:cubicBezTo>
                  <a:cubicBezTo>
                    <a:pt x="324" y="152"/>
                    <a:pt x="327" y="152"/>
                    <a:pt x="330" y="152"/>
                  </a:cubicBezTo>
                  <a:cubicBezTo>
                    <a:pt x="338" y="152"/>
                    <a:pt x="344" y="150"/>
                    <a:pt x="350" y="145"/>
                  </a:cubicBezTo>
                  <a:cubicBezTo>
                    <a:pt x="354" y="149"/>
                    <a:pt x="359" y="152"/>
                    <a:pt x="365" y="152"/>
                  </a:cubicBezTo>
                  <a:cubicBezTo>
                    <a:pt x="378" y="152"/>
                    <a:pt x="388" y="142"/>
                    <a:pt x="388" y="130"/>
                  </a:cubicBezTo>
                  <a:cubicBezTo>
                    <a:pt x="388" y="125"/>
                    <a:pt x="386" y="121"/>
                    <a:pt x="384" y="118"/>
                  </a:cubicBezTo>
                  <a:cubicBezTo>
                    <a:pt x="385" y="116"/>
                    <a:pt x="385" y="113"/>
                    <a:pt x="385" y="111"/>
                  </a:cubicBezTo>
                  <a:cubicBezTo>
                    <a:pt x="391" y="107"/>
                    <a:pt x="395" y="100"/>
                    <a:pt x="395" y="92"/>
                  </a:cubicBezTo>
                  <a:cubicBezTo>
                    <a:pt x="395" y="81"/>
                    <a:pt x="386" y="72"/>
                    <a:pt x="375" y="70"/>
                  </a:cubicBezTo>
                  <a:cubicBezTo>
                    <a:pt x="375" y="69"/>
                    <a:pt x="376" y="67"/>
                    <a:pt x="376" y="66"/>
                  </a:cubicBezTo>
                  <a:cubicBezTo>
                    <a:pt x="376" y="61"/>
                    <a:pt x="374" y="57"/>
                    <a:pt x="371" y="53"/>
                  </a:cubicBezTo>
                  <a:cubicBezTo>
                    <a:pt x="368" y="45"/>
                    <a:pt x="360" y="38"/>
                    <a:pt x="350" y="38"/>
                  </a:cubicBezTo>
                  <a:cubicBezTo>
                    <a:pt x="349" y="38"/>
                    <a:pt x="348" y="38"/>
                    <a:pt x="347" y="38"/>
                  </a:cubicBezTo>
                  <a:cubicBezTo>
                    <a:pt x="344" y="29"/>
                    <a:pt x="336" y="22"/>
                    <a:pt x="326" y="22"/>
                  </a:cubicBezTo>
                  <a:cubicBezTo>
                    <a:pt x="320" y="22"/>
                    <a:pt x="315" y="24"/>
                    <a:pt x="311" y="28"/>
                  </a:cubicBezTo>
                  <a:cubicBezTo>
                    <a:pt x="311" y="26"/>
                    <a:pt x="311" y="25"/>
                    <a:pt x="311" y="23"/>
                  </a:cubicBezTo>
                  <a:cubicBezTo>
                    <a:pt x="311" y="11"/>
                    <a:pt x="301" y="0"/>
                    <a:pt x="288" y="0"/>
                  </a:cubicBezTo>
                  <a:cubicBezTo>
                    <a:pt x="277" y="0"/>
                    <a:pt x="268" y="8"/>
                    <a:pt x="265" y="18"/>
                  </a:cubicBezTo>
                  <a:cubicBezTo>
                    <a:pt x="261" y="14"/>
                    <a:pt x="256" y="12"/>
                    <a:pt x="250" y="12"/>
                  </a:cubicBezTo>
                  <a:cubicBezTo>
                    <a:pt x="241" y="12"/>
                    <a:pt x="233" y="18"/>
                    <a:pt x="230" y="27"/>
                  </a:cubicBezTo>
                  <a:cubicBezTo>
                    <a:pt x="229" y="26"/>
                    <a:pt x="227" y="26"/>
                    <a:pt x="226" y="26"/>
                  </a:cubicBezTo>
                  <a:cubicBezTo>
                    <a:pt x="221" y="20"/>
                    <a:pt x="214" y="16"/>
                    <a:pt x="205" y="16"/>
                  </a:cubicBezTo>
                  <a:cubicBezTo>
                    <a:pt x="195" y="16"/>
                    <a:pt x="187" y="21"/>
                    <a:pt x="182" y="29"/>
                  </a:cubicBezTo>
                  <a:cubicBezTo>
                    <a:pt x="178" y="26"/>
                    <a:pt x="172" y="24"/>
                    <a:pt x="167" y="24"/>
                  </a:cubicBezTo>
                  <a:cubicBezTo>
                    <a:pt x="157" y="24"/>
                    <a:pt x="149" y="29"/>
                    <a:pt x="144" y="36"/>
                  </a:cubicBezTo>
                  <a:cubicBezTo>
                    <a:pt x="140" y="31"/>
                    <a:pt x="134" y="29"/>
                    <a:pt x="127" y="29"/>
                  </a:cubicBezTo>
                  <a:cubicBezTo>
                    <a:pt x="114" y="29"/>
                    <a:pt x="103" y="39"/>
                    <a:pt x="103" y="52"/>
                  </a:cubicBezTo>
                  <a:cubicBezTo>
                    <a:pt x="103" y="52"/>
                    <a:pt x="103" y="52"/>
                    <a:pt x="103" y="52"/>
                  </a:cubicBezTo>
                  <a:cubicBezTo>
                    <a:pt x="102" y="53"/>
                    <a:pt x="100" y="53"/>
                    <a:pt x="98" y="53"/>
                  </a:cubicBezTo>
                  <a:cubicBezTo>
                    <a:pt x="96" y="53"/>
                    <a:pt x="94" y="53"/>
                    <a:pt x="92" y="55"/>
                  </a:cubicBezTo>
                  <a:cubicBezTo>
                    <a:pt x="76" y="55"/>
                    <a:pt x="64" y="67"/>
                    <a:pt x="64" y="83"/>
                  </a:cubicBezTo>
                  <a:cubicBezTo>
                    <a:pt x="64" y="84"/>
                    <a:pt x="64" y="86"/>
                    <a:pt x="64" y="87"/>
                  </a:cubicBezTo>
                  <a:cubicBezTo>
                    <a:pt x="61" y="86"/>
                    <a:pt x="58" y="86"/>
                    <a:pt x="55" y="86"/>
                  </a:cubicBezTo>
                  <a:cubicBezTo>
                    <a:pt x="40" y="86"/>
                    <a:pt x="28" y="98"/>
                    <a:pt x="28" y="112"/>
                  </a:cubicBezTo>
                  <a:cubicBezTo>
                    <a:pt x="28" y="119"/>
                    <a:pt x="31" y="125"/>
                    <a:pt x="34" y="129"/>
                  </a:cubicBezTo>
                  <a:cubicBezTo>
                    <a:pt x="33" y="134"/>
                    <a:pt x="34" y="139"/>
                    <a:pt x="36" y="141"/>
                  </a:cubicBezTo>
                  <a:cubicBezTo>
                    <a:pt x="38" y="144"/>
                    <a:pt x="40" y="147"/>
                    <a:pt x="42" y="150"/>
                  </a:cubicBezTo>
                  <a:cubicBezTo>
                    <a:pt x="39" y="149"/>
                    <a:pt x="37" y="149"/>
                    <a:pt x="34" y="149"/>
                  </a:cubicBezTo>
                  <a:cubicBezTo>
                    <a:pt x="23" y="149"/>
                    <a:pt x="14" y="157"/>
                    <a:pt x="14" y="168"/>
                  </a:cubicBezTo>
                  <a:cubicBezTo>
                    <a:pt x="14" y="172"/>
                    <a:pt x="15" y="176"/>
                    <a:pt x="17" y="179"/>
                  </a:cubicBezTo>
                  <a:cubicBezTo>
                    <a:pt x="12" y="185"/>
                    <a:pt x="10" y="193"/>
                    <a:pt x="13" y="196"/>
                  </a:cubicBezTo>
                  <a:cubicBezTo>
                    <a:pt x="14" y="197"/>
                    <a:pt x="14" y="197"/>
                    <a:pt x="14" y="197"/>
                  </a:cubicBezTo>
                  <a:cubicBezTo>
                    <a:pt x="6" y="201"/>
                    <a:pt x="0" y="209"/>
                    <a:pt x="0" y="219"/>
                  </a:cubicBezTo>
                  <a:cubicBezTo>
                    <a:pt x="0" y="229"/>
                    <a:pt x="6" y="237"/>
                    <a:pt x="15" y="241"/>
                  </a:cubicBezTo>
                  <a:cubicBezTo>
                    <a:pt x="14" y="243"/>
                    <a:pt x="14" y="246"/>
                    <a:pt x="14" y="249"/>
                  </a:cubicBezTo>
                  <a:cubicBezTo>
                    <a:pt x="14" y="262"/>
                    <a:pt x="24" y="272"/>
                    <a:pt x="37" y="272"/>
                  </a:cubicBezTo>
                  <a:cubicBezTo>
                    <a:pt x="47" y="272"/>
                    <a:pt x="55" y="266"/>
                    <a:pt x="59" y="258"/>
                  </a:cubicBezTo>
                  <a:cubicBezTo>
                    <a:pt x="72" y="253"/>
                    <a:pt x="76" y="237"/>
                    <a:pt x="76" y="237"/>
                  </a:cubicBezTo>
                  <a:close/>
                </a:path>
              </a:pathLst>
            </a:custGeom>
            <a:solidFill>
              <a:srgbClr val="3F434D">
                <a:lumMod val="75000"/>
              </a:srgb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80" name="ïṧļîḓé"/>
            <p:cNvSpPr/>
            <p:nvPr/>
          </p:nvSpPr>
          <p:spPr bwMode="auto">
            <a:xfrm>
              <a:off x="2837111" y="4684568"/>
              <a:ext cx="268848" cy="115221"/>
            </a:xfrm>
            <a:custGeom>
              <a:avLst/>
              <a:gdLst>
                <a:gd name="T0" fmla="*/ 82 w 82"/>
                <a:gd name="T1" fmla="*/ 0 h 35"/>
                <a:gd name="T2" fmla="*/ 74 w 82"/>
                <a:gd name="T3" fmla="*/ 17 h 35"/>
                <a:gd name="T4" fmla="*/ 19 w 82"/>
                <a:gd name="T5" fmla="*/ 29 h 35"/>
                <a:gd name="T6" fmla="*/ 3 w 82"/>
                <a:gd name="T7" fmla="*/ 3 h 35"/>
                <a:gd name="T8" fmla="*/ 5 w 82"/>
                <a:gd name="T9" fmla="*/ 3 h 35"/>
                <a:gd name="T10" fmla="*/ 82 w 82"/>
                <a:gd name="T11" fmla="*/ 0 h 35"/>
              </a:gdLst>
              <a:ahLst/>
              <a:cxnLst>
                <a:cxn ang="0">
                  <a:pos x="T0" y="T1"/>
                </a:cxn>
                <a:cxn ang="0">
                  <a:pos x="T2" y="T3"/>
                </a:cxn>
                <a:cxn ang="0">
                  <a:pos x="T4" y="T5"/>
                </a:cxn>
                <a:cxn ang="0">
                  <a:pos x="T6" y="T7"/>
                </a:cxn>
                <a:cxn ang="0">
                  <a:pos x="T8" y="T9"/>
                </a:cxn>
                <a:cxn ang="0">
                  <a:pos x="T10" y="T11"/>
                </a:cxn>
              </a:cxnLst>
              <a:rect l="0" t="0" r="r" b="b"/>
              <a:pathLst>
                <a:path w="82" h="35">
                  <a:moveTo>
                    <a:pt x="82" y="0"/>
                  </a:moveTo>
                  <a:cubicBezTo>
                    <a:pt x="82" y="6"/>
                    <a:pt x="79" y="12"/>
                    <a:pt x="74" y="17"/>
                  </a:cubicBezTo>
                  <a:cubicBezTo>
                    <a:pt x="61" y="30"/>
                    <a:pt x="37" y="35"/>
                    <a:pt x="19" y="29"/>
                  </a:cubicBezTo>
                  <a:cubicBezTo>
                    <a:pt x="6" y="23"/>
                    <a:pt x="0" y="13"/>
                    <a:pt x="3" y="3"/>
                  </a:cubicBezTo>
                  <a:cubicBezTo>
                    <a:pt x="5" y="3"/>
                    <a:pt x="5" y="3"/>
                    <a:pt x="5" y="3"/>
                  </a:cubicBezTo>
                  <a:cubicBezTo>
                    <a:pt x="28" y="7"/>
                    <a:pt x="57" y="6"/>
                    <a:pt x="82" y="0"/>
                  </a:cubicBezTo>
                  <a:close/>
                </a:path>
              </a:pathLst>
            </a:custGeom>
            <a:solidFill>
              <a:srgbClr val="65072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81" name="íṥlîḋê"/>
            <p:cNvSpPr/>
            <p:nvPr/>
          </p:nvSpPr>
          <p:spPr bwMode="auto">
            <a:xfrm>
              <a:off x="2837111" y="5463177"/>
              <a:ext cx="1222032" cy="176321"/>
            </a:xfrm>
            <a:custGeom>
              <a:avLst/>
              <a:gdLst>
                <a:gd name="T0" fmla="*/ 693 w 700"/>
                <a:gd name="T1" fmla="*/ 54 h 101"/>
                <a:gd name="T2" fmla="*/ 700 w 700"/>
                <a:gd name="T3" fmla="*/ 26 h 101"/>
                <a:gd name="T4" fmla="*/ 424 w 700"/>
                <a:gd name="T5" fmla="*/ 0 h 101"/>
                <a:gd name="T6" fmla="*/ 0 w 700"/>
                <a:gd name="T7" fmla="*/ 60 h 101"/>
                <a:gd name="T8" fmla="*/ 188 w 700"/>
                <a:gd name="T9" fmla="*/ 94 h 101"/>
                <a:gd name="T10" fmla="*/ 331 w 700"/>
                <a:gd name="T11" fmla="*/ 101 h 101"/>
                <a:gd name="T12" fmla="*/ 693 w 700"/>
                <a:gd name="T13" fmla="*/ 54 h 101"/>
              </a:gdLst>
              <a:ahLst/>
              <a:cxnLst>
                <a:cxn ang="0">
                  <a:pos x="T0" y="T1"/>
                </a:cxn>
                <a:cxn ang="0">
                  <a:pos x="T2" y="T3"/>
                </a:cxn>
                <a:cxn ang="0">
                  <a:pos x="T4" y="T5"/>
                </a:cxn>
                <a:cxn ang="0">
                  <a:pos x="T6" y="T7"/>
                </a:cxn>
                <a:cxn ang="0">
                  <a:pos x="T8" y="T9"/>
                </a:cxn>
                <a:cxn ang="0">
                  <a:pos x="T10" y="T11"/>
                </a:cxn>
                <a:cxn ang="0">
                  <a:pos x="T12" y="T13"/>
                </a:cxn>
              </a:cxnLst>
              <a:rect l="0" t="0" r="r" b="b"/>
              <a:pathLst>
                <a:path w="700" h="101">
                  <a:moveTo>
                    <a:pt x="693" y="54"/>
                  </a:moveTo>
                  <a:lnTo>
                    <a:pt x="700" y="26"/>
                  </a:lnTo>
                  <a:lnTo>
                    <a:pt x="424" y="0"/>
                  </a:lnTo>
                  <a:lnTo>
                    <a:pt x="0" y="60"/>
                  </a:lnTo>
                  <a:lnTo>
                    <a:pt x="188" y="94"/>
                  </a:lnTo>
                  <a:lnTo>
                    <a:pt x="331" y="101"/>
                  </a:lnTo>
                  <a:lnTo>
                    <a:pt x="693" y="54"/>
                  </a:lnTo>
                  <a:close/>
                </a:path>
              </a:pathLst>
            </a:custGeom>
            <a:solidFill>
              <a:srgbClr val="B6B8B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82" name="íṩlîďe"/>
            <p:cNvSpPr/>
            <p:nvPr/>
          </p:nvSpPr>
          <p:spPr bwMode="auto">
            <a:xfrm>
              <a:off x="3149599" y="5473651"/>
              <a:ext cx="565625" cy="104747"/>
            </a:xfrm>
            <a:custGeom>
              <a:avLst/>
              <a:gdLst>
                <a:gd name="T0" fmla="*/ 324 w 324"/>
                <a:gd name="T1" fmla="*/ 15 h 60"/>
                <a:gd name="T2" fmla="*/ 313 w 324"/>
                <a:gd name="T3" fmla="*/ 0 h 60"/>
                <a:gd name="T4" fmla="*/ 0 w 324"/>
                <a:gd name="T5" fmla="*/ 43 h 60"/>
                <a:gd name="T6" fmla="*/ 197 w 324"/>
                <a:gd name="T7" fmla="*/ 60 h 60"/>
                <a:gd name="T8" fmla="*/ 324 w 324"/>
                <a:gd name="T9" fmla="*/ 15 h 60"/>
              </a:gdLst>
              <a:ahLst/>
              <a:cxnLst>
                <a:cxn ang="0">
                  <a:pos x="T0" y="T1"/>
                </a:cxn>
                <a:cxn ang="0">
                  <a:pos x="T2" y="T3"/>
                </a:cxn>
                <a:cxn ang="0">
                  <a:pos x="T4" y="T5"/>
                </a:cxn>
                <a:cxn ang="0">
                  <a:pos x="T6" y="T7"/>
                </a:cxn>
                <a:cxn ang="0">
                  <a:pos x="T8" y="T9"/>
                </a:cxn>
              </a:cxnLst>
              <a:rect l="0" t="0" r="r" b="b"/>
              <a:pathLst>
                <a:path w="324" h="60">
                  <a:moveTo>
                    <a:pt x="324" y="15"/>
                  </a:moveTo>
                  <a:lnTo>
                    <a:pt x="313" y="0"/>
                  </a:lnTo>
                  <a:lnTo>
                    <a:pt x="0" y="43"/>
                  </a:lnTo>
                  <a:lnTo>
                    <a:pt x="197" y="60"/>
                  </a:lnTo>
                  <a:lnTo>
                    <a:pt x="324" y="15"/>
                  </a:lnTo>
                  <a:close/>
                </a:path>
              </a:pathLst>
            </a:custGeom>
            <a:solidFill>
              <a:srgbClr val="58595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83" name="iṣ1iḍè"/>
            <p:cNvSpPr/>
            <p:nvPr/>
          </p:nvSpPr>
          <p:spPr bwMode="auto">
            <a:xfrm>
              <a:off x="3411466" y="5508566"/>
              <a:ext cx="647677" cy="157120"/>
            </a:xfrm>
            <a:custGeom>
              <a:avLst/>
              <a:gdLst>
                <a:gd name="T0" fmla="*/ 364 w 371"/>
                <a:gd name="T1" fmla="*/ 30 h 90"/>
                <a:gd name="T2" fmla="*/ 0 w 371"/>
                <a:gd name="T3" fmla="*/ 90 h 90"/>
                <a:gd name="T4" fmla="*/ 5 w 371"/>
                <a:gd name="T5" fmla="*/ 60 h 90"/>
                <a:gd name="T6" fmla="*/ 371 w 371"/>
                <a:gd name="T7" fmla="*/ 0 h 90"/>
                <a:gd name="T8" fmla="*/ 364 w 371"/>
                <a:gd name="T9" fmla="*/ 30 h 90"/>
              </a:gdLst>
              <a:ahLst/>
              <a:cxnLst>
                <a:cxn ang="0">
                  <a:pos x="T0" y="T1"/>
                </a:cxn>
                <a:cxn ang="0">
                  <a:pos x="T2" y="T3"/>
                </a:cxn>
                <a:cxn ang="0">
                  <a:pos x="T4" y="T5"/>
                </a:cxn>
                <a:cxn ang="0">
                  <a:pos x="T6" y="T7"/>
                </a:cxn>
                <a:cxn ang="0">
                  <a:pos x="T8" y="T9"/>
                </a:cxn>
              </a:cxnLst>
              <a:rect l="0" t="0" r="r" b="b"/>
              <a:pathLst>
                <a:path w="371" h="90">
                  <a:moveTo>
                    <a:pt x="364" y="30"/>
                  </a:moveTo>
                  <a:lnTo>
                    <a:pt x="0" y="90"/>
                  </a:lnTo>
                  <a:lnTo>
                    <a:pt x="5" y="60"/>
                  </a:lnTo>
                  <a:lnTo>
                    <a:pt x="371" y="0"/>
                  </a:lnTo>
                  <a:lnTo>
                    <a:pt x="364" y="30"/>
                  </a:lnTo>
                  <a:close/>
                </a:path>
              </a:pathLst>
            </a:custGeom>
            <a:solidFill>
              <a:srgbClr val="75767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84" name="iSľïḍê"/>
            <p:cNvSpPr/>
            <p:nvPr/>
          </p:nvSpPr>
          <p:spPr bwMode="auto">
            <a:xfrm>
              <a:off x="3469072" y="5503327"/>
              <a:ext cx="560390" cy="130932"/>
            </a:xfrm>
            <a:custGeom>
              <a:avLst/>
              <a:gdLst>
                <a:gd name="T0" fmla="*/ 0 w 171"/>
                <a:gd name="T1" fmla="*/ 40 h 40"/>
                <a:gd name="T2" fmla="*/ 2 w 171"/>
                <a:gd name="T3" fmla="*/ 24 h 40"/>
                <a:gd name="T4" fmla="*/ 166 w 171"/>
                <a:gd name="T5" fmla="*/ 0 h 40"/>
                <a:gd name="T6" fmla="*/ 165 w 171"/>
                <a:gd name="T7" fmla="*/ 13 h 40"/>
                <a:gd name="T8" fmla="*/ 0 w 171"/>
                <a:gd name="T9" fmla="*/ 40 h 40"/>
              </a:gdLst>
              <a:ahLst/>
              <a:cxnLst>
                <a:cxn ang="0">
                  <a:pos x="T0" y="T1"/>
                </a:cxn>
                <a:cxn ang="0">
                  <a:pos x="T2" y="T3"/>
                </a:cxn>
                <a:cxn ang="0">
                  <a:pos x="T4" y="T5"/>
                </a:cxn>
                <a:cxn ang="0">
                  <a:pos x="T6" y="T7"/>
                </a:cxn>
                <a:cxn ang="0">
                  <a:pos x="T8" y="T9"/>
                </a:cxn>
              </a:cxnLst>
              <a:rect l="0" t="0" r="r" b="b"/>
              <a:pathLst>
                <a:path w="171" h="40">
                  <a:moveTo>
                    <a:pt x="0" y="40"/>
                  </a:moveTo>
                  <a:cubicBezTo>
                    <a:pt x="2" y="24"/>
                    <a:pt x="2" y="24"/>
                    <a:pt x="2" y="24"/>
                  </a:cubicBezTo>
                  <a:cubicBezTo>
                    <a:pt x="166" y="0"/>
                    <a:pt x="166" y="0"/>
                    <a:pt x="166" y="0"/>
                  </a:cubicBezTo>
                  <a:cubicBezTo>
                    <a:pt x="171" y="0"/>
                    <a:pt x="170" y="12"/>
                    <a:pt x="165" y="13"/>
                  </a:cubicBezTo>
                  <a:lnTo>
                    <a:pt x="0" y="40"/>
                  </a:lnTo>
                  <a:close/>
                </a:path>
              </a:pathLst>
            </a:custGeom>
            <a:solidFill>
              <a:srgbClr val="40404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85" name="ïŝḷidè"/>
            <p:cNvSpPr/>
            <p:nvPr/>
          </p:nvSpPr>
          <p:spPr bwMode="auto">
            <a:xfrm>
              <a:off x="3469072" y="5581888"/>
              <a:ext cx="20949" cy="52373"/>
            </a:xfrm>
            <a:custGeom>
              <a:avLst/>
              <a:gdLst>
                <a:gd name="T0" fmla="*/ 2 w 6"/>
                <a:gd name="T1" fmla="*/ 0 h 16"/>
                <a:gd name="T2" fmla="*/ 5 w 6"/>
                <a:gd name="T3" fmla="*/ 9 h 16"/>
                <a:gd name="T4" fmla="*/ 0 w 6"/>
                <a:gd name="T5" fmla="*/ 16 h 16"/>
                <a:gd name="T6" fmla="*/ 2 w 6"/>
                <a:gd name="T7" fmla="*/ 0 h 16"/>
              </a:gdLst>
              <a:ahLst/>
              <a:cxnLst>
                <a:cxn ang="0">
                  <a:pos x="T0" y="T1"/>
                </a:cxn>
                <a:cxn ang="0">
                  <a:pos x="T2" y="T3"/>
                </a:cxn>
                <a:cxn ang="0">
                  <a:pos x="T4" y="T5"/>
                </a:cxn>
                <a:cxn ang="0">
                  <a:pos x="T6" y="T7"/>
                </a:cxn>
              </a:cxnLst>
              <a:rect l="0" t="0" r="r" b="b"/>
              <a:pathLst>
                <a:path w="6" h="16">
                  <a:moveTo>
                    <a:pt x="2" y="0"/>
                  </a:moveTo>
                  <a:cubicBezTo>
                    <a:pt x="2" y="0"/>
                    <a:pt x="6" y="2"/>
                    <a:pt x="5" y="9"/>
                  </a:cubicBezTo>
                  <a:cubicBezTo>
                    <a:pt x="5" y="16"/>
                    <a:pt x="1" y="16"/>
                    <a:pt x="0" y="16"/>
                  </a:cubicBezTo>
                  <a:lnTo>
                    <a:pt x="2" y="0"/>
                  </a:lnTo>
                  <a:close/>
                </a:path>
              </a:pathLst>
            </a:custGeom>
            <a:solidFill>
              <a:srgbClr val="58595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86" name="îSļíḋé"/>
            <p:cNvSpPr/>
            <p:nvPr/>
          </p:nvSpPr>
          <p:spPr bwMode="auto">
            <a:xfrm>
              <a:off x="3388768" y="4874854"/>
              <a:ext cx="913034" cy="734965"/>
            </a:xfrm>
            <a:custGeom>
              <a:avLst/>
              <a:gdLst>
                <a:gd name="T0" fmla="*/ 0 w 523"/>
                <a:gd name="T1" fmla="*/ 406 h 421"/>
                <a:gd name="T2" fmla="*/ 125 w 523"/>
                <a:gd name="T3" fmla="*/ 62 h 421"/>
                <a:gd name="T4" fmla="*/ 506 w 523"/>
                <a:gd name="T5" fmla="*/ 0 h 421"/>
                <a:gd name="T6" fmla="*/ 523 w 523"/>
                <a:gd name="T7" fmla="*/ 13 h 421"/>
                <a:gd name="T8" fmla="*/ 399 w 523"/>
                <a:gd name="T9" fmla="*/ 360 h 421"/>
                <a:gd name="T10" fmla="*/ 18 w 523"/>
                <a:gd name="T11" fmla="*/ 421 h 421"/>
                <a:gd name="T12" fmla="*/ 0 w 523"/>
                <a:gd name="T13" fmla="*/ 406 h 421"/>
              </a:gdLst>
              <a:ahLst/>
              <a:cxnLst>
                <a:cxn ang="0">
                  <a:pos x="T0" y="T1"/>
                </a:cxn>
                <a:cxn ang="0">
                  <a:pos x="T2" y="T3"/>
                </a:cxn>
                <a:cxn ang="0">
                  <a:pos x="T4" y="T5"/>
                </a:cxn>
                <a:cxn ang="0">
                  <a:pos x="T6" y="T7"/>
                </a:cxn>
                <a:cxn ang="0">
                  <a:pos x="T8" y="T9"/>
                </a:cxn>
                <a:cxn ang="0">
                  <a:pos x="T10" y="T11"/>
                </a:cxn>
                <a:cxn ang="0">
                  <a:pos x="T12" y="T13"/>
                </a:cxn>
              </a:cxnLst>
              <a:rect l="0" t="0" r="r" b="b"/>
              <a:pathLst>
                <a:path w="523" h="421">
                  <a:moveTo>
                    <a:pt x="0" y="406"/>
                  </a:moveTo>
                  <a:lnTo>
                    <a:pt x="125" y="62"/>
                  </a:lnTo>
                  <a:lnTo>
                    <a:pt x="506" y="0"/>
                  </a:lnTo>
                  <a:lnTo>
                    <a:pt x="523" y="13"/>
                  </a:lnTo>
                  <a:lnTo>
                    <a:pt x="399" y="360"/>
                  </a:lnTo>
                  <a:lnTo>
                    <a:pt x="18" y="421"/>
                  </a:lnTo>
                  <a:lnTo>
                    <a:pt x="0" y="406"/>
                  </a:lnTo>
                  <a:close/>
                </a:path>
              </a:pathLst>
            </a:custGeom>
            <a:solidFill>
              <a:srgbClr val="B6B8B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87" name="iSḷîḋé"/>
            <p:cNvSpPr/>
            <p:nvPr/>
          </p:nvSpPr>
          <p:spPr bwMode="auto">
            <a:xfrm>
              <a:off x="2833617" y="5564430"/>
              <a:ext cx="586575" cy="101253"/>
            </a:xfrm>
            <a:custGeom>
              <a:avLst/>
              <a:gdLst>
                <a:gd name="T0" fmla="*/ 0 w 336"/>
                <a:gd name="T1" fmla="*/ 30 h 58"/>
                <a:gd name="T2" fmla="*/ 2 w 336"/>
                <a:gd name="T3" fmla="*/ 0 h 58"/>
                <a:gd name="T4" fmla="*/ 336 w 336"/>
                <a:gd name="T5" fmla="*/ 28 h 58"/>
                <a:gd name="T6" fmla="*/ 331 w 336"/>
                <a:gd name="T7" fmla="*/ 58 h 58"/>
                <a:gd name="T8" fmla="*/ 0 w 336"/>
                <a:gd name="T9" fmla="*/ 30 h 58"/>
              </a:gdLst>
              <a:ahLst/>
              <a:cxnLst>
                <a:cxn ang="0">
                  <a:pos x="T0" y="T1"/>
                </a:cxn>
                <a:cxn ang="0">
                  <a:pos x="T2" y="T3"/>
                </a:cxn>
                <a:cxn ang="0">
                  <a:pos x="T4" y="T5"/>
                </a:cxn>
                <a:cxn ang="0">
                  <a:pos x="T6" y="T7"/>
                </a:cxn>
                <a:cxn ang="0">
                  <a:pos x="T8" y="T9"/>
                </a:cxn>
              </a:cxnLst>
              <a:rect l="0" t="0" r="r" b="b"/>
              <a:pathLst>
                <a:path w="336" h="58">
                  <a:moveTo>
                    <a:pt x="0" y="30"/>
                  </a:moveTo>
                  <a:lnTo>
                    <a:pt x="2" y="0"/>
                  </a:lnTo>
                  <a:lnTo>
                    <a:pt x="336" y="28"/>
                  </a:lnTo>
                  <a:lnTo>
                    <a:pt x="331" y="58"/>
                  </a:lnTo>
                  <a:lnTo>
                    <a:pt x="0" y="30"/>
                  </a:lnTo>
                  <a:close/>
                </a:path>
              </a:pathLst>
            </a:custGeom>
            <a:solidFill>
              <a:srgbClr val="999B9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88" name="í$ļïḋe"/>
            <p:cNvSpPr/>
            <p:nvPr/>
          </p:nvSpPr>
          <p:spPr bwMode="auto">
            <a:xfrm>
              <a:off x="3388768" y="4983091"/>
              <a:ext cx="254882" cy="630222"/>
            </a:xfrm>
            <a:custGeom>
              <a:avLst/>
              <a:gdLst>
                <a:gd name="T0" fmla="*/ 0 w 78"/>
                <a:gd name="T1" fmla="*/ 184 h 193"/>
                <a:gd name="T2" fmla="*/ 10 w 78"/>
                <a:gd name="T3" fmla="*/ 193 h 193"/>
                <a:gd name="T4" fmla="*/ 78 w 78"/>
                <a:gd name="T5" fmla="*/ 8 h 193"/>
                <a:gd name="T6" fmla="*/ 67 w 78"/>
                <a:gd name="T7" fmla="*/ 0 h 193"/>
                <a:gd name="T8" fmla="*/ 0 w 78"/>
                <a:gd name="T9" fmla="*/ 184 h 193"/>
              </a:gdLst>
              <a:ahLst/>
              <a:cxnLst>
                <a:cxn ang="0">
                  <a:pos x="T0" y="T1"/>
                </a:cxn>
                <a:cxn ang="0">
                  <a:pos x="T2" y="T3"/>
                </a:cxn>
                <a:cxn ang="0">
                  <a:pos x="T4" y="T5"/>
                </a:cxn>
                <a:cxn ang="0">
                  <a:pos x="T6" y="T7"/>
                </a:cxn>
                <a:cxn ang="0">
                  <a:pos x="T8" y="T9"/>
                </a:cxn>
              </a:cxnLst>
              <a:rect l="0" t="0" r="r" b="b"/>
              <a:pathLst>
                <a:path w="78" h="193">
                  <a:moveTo>
                    <a:pt x="0" y="184"/>
                  </a:moveTo>
                  <a:cubicBezTo>
                    <a:pt x="0" y="185"/>
                    <a:pt x="10" y="193"/>
                    <a:pt x="10" y="193"/>
                  </a:cubicBezTo>
                  <a:cubicBezTo>
                    <a:pt x="78" y="8"/>
                    <a:pt x="78" y="8"/>
                    <a:pt x="78" y="8"/>
                  </a:cubicBezTo>
                  <a:cubicBezTo>
                    <a:pt x="67" y="0"/>
                    <a:pt x="67" y="0"/>
                    <a:pt x="67" y="0"/>
                  </a:cubicBezTo>
                  <a:lnTo>
                    <a:pt x="0" y="184"/>
                  </a:lnTo>
                  <a:close/>
                </a:path>
              </a:pathLst>
            </a:custGeom>
            <a:solidFill>
              <a:srgbClr val="C2C4C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89" name="ïṥliḍé"/>
            <p:cNvSpPr/>
            <p:nvPr/>
          </p:nvSpPr>
          <p:spPr bwMode="auto">
            <a:xfrm>
              <a:off x="3420192" y="4897548"/>
              <a:ext cx="881610" cy="715761"/>
            </a:xfrm>
            <a:custGeom>
              <a:avLst/>
              <a:gdLst>
                <a:gd name="T0" fmla="*/ 0 w 269"/>
                <a:gd name="T1" fmla="*/ 219 h 219"/>
                <a:gd name="T2" fmla="*/ 203 w 269"/>
                <a:gd name="T3" fmla="*/ 185 h 219"/>
                <a:gd name="T4" fmla="*/ 269 w 269"/>
                <a:gd name="T5" fmla="*/ 0 h 219"/>
                <a:gd name="T6" fmla="*/ 68 w 269"/>
                <a:gd name="T7" fmla="*/ 34 h 219"/>
                <a:gd name="T8" fmla="*/ 0 w 269"/>
                <a:gd name="T9" fmla="*/ 219 h 219"/>
              </a:gdLst>
              <a:ahLst/>
              <a:cxnLst>
                <a:cxn ang="0">
                  <a:pos x="T0" y="T1"/>
                </a:cxn>
                <a:cxn ang="0">
                  <a:pos x="T2" y="T3"/>
                </a:cxn>
                <a:cxn ang="0">
                  <a:pos x="T4" y="T5"/>
                </a:cxn>
                <a:cxn ang="0">
                  <a:pos x="T6" y="T7"/>
                </a:cxn>
                <a:cxn ang="0">
                  <a:pos x="T8" y="T9"/>
                </a:cxn>
              </a:cxnLst>
              <a:rect l="0" t="0" r="r" b="b"/>
              <a:pathLst>
                <a:path w="269" h="219">
                  <a:moveTo>
                    <a:pt x="0" y="219"/>
                  </a:moveTo>
                  <a:cubicBezTo>
                    <a:pt x="1" y="219"/>
                    <a:pt x="203" y="185"/>
                    <a:pt x="203" y="185"/>
                  </a:cubicBezTo>
                  <a:cubicBezTo>
                    <a:pt x="269" y="0"/>
                    <a:pt x="269" y="0"/>
                    <a:pt x="269" y="0"/>
                  </a:cubicBezTo>
                  <a:cubicBezTo>
                    <a:pt x="68" y="34"/>
                    <a:pt x="68" y="34"/>
                    <a:pt x="68" y="34"/>
                  </a:cubicBezTo>
                  <a:lnTo>
                    <a:pt x="0" y="219"/>
                  </a:lnTo>
                  <a:close/>
                </a:path>
              </a:pathLst>
            </a:custGeom>
            <a:solidFill>
              <a:srgbClr val="D1D3D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90" name="iṥ1íḓé"/>
            <p:cNvSpPr/>
            <p:nvPr/>
          </p:nvSpPr>
          <p:spPr bwMode="auto">
            <a:xfrm>
              <a:off x="3420192" y="4939447"/>
              <a:ext cx="638948" cy="673862"/>
            </a:xfrm>
            <a:custGeom>
              <a:avLst/>
              <a:gdLst>
                <a:gd name="T0" fmla="*/ 61 w 195"/>
                <a:gd name="T1" fmla="*/ 196 h 206"/>
                <a:gd name="T2" fmla="*/ 194 w 195"/>
                <a:gd name="T3" fmla="*/ 5 h 206"/>
                <a:gd name="T4" fmla="*/ 195 w 195"/>
                <a:gd name="T5" fmla="*/ 0 h 206"/>
                <a:gd name="T6" fmla="*/ 68 w 195"/>
                <a:gd name="T7" fmla="*/ 21 h 206"/>
                <a:gd name="T8" fmla="*/ 0 w 195"/>
                <a:gd name="T9" fmla="*/ 206 h 206"/>
                <a:gd name="T10" fmla="*/ 61 w 195"/>
                <a:gd name="T11" fmla="*/ 196 h 206"/>
              </a:gdLst>
              <a:ahLst/>
              <a:cxnLst>
                <a:cxn ang="0">
                  <a:pos x="T0" y="T1"/>
                </a:cxn>
                <a:cxn ang="0">
                  <a:pos x="T2" y="T3"/>
                </a:cxn>
                <a:cxn ang="0">
                  <a:pos x="T4" y="T5"/>
                </a:cxn>
                <a:cxn ang="0">
                  <a:pos x="T6" y="T7"/>
                </a:cxn>
                <a:cxn ang="0">
                  <a:pos x="T8" y="T9"/>
                </a:cxn>
                <a:cxn ang="0">
                  <a:pos x="T10" y="T11"/>
                </a:cxn>
              </a:cxnLst>
              <a:rect l="0" t="0" r="r" b="b"/>
              <a:pathLst>
                <a:path w="195" h="206">
                  <a:moveTo>
                    <a:pt x="61" y="196"/>
                  </a:moveTo>
                  <a:cubicBezTo>
                    <a:pt x="125" y="164"/>
                    <a:pt x="178" y="93"/>
                    <a:pt x="194" y="5"/>
                  </a:cubicBezTo>
                  <a:cubicBezTo>
                    <a:pt x="195" y="3"/>
                    <a:pt x="195" y="1"/>
                    <a:pt x="195" y="0"/>
                  </a:cubicBezTo>
                  <a:cubicBezTo>
                    <a:pt x="68" y="21"/>
                    <a:pt x="68" y="21"/>
                    <a:pt x="68" y="21"/>
                  </a:cubicBezTo>
                  <a:cubicBezTo>
                    <a:pt x="0" y="206"/>
                    <a:pt x="0" y="206"/>
                    <a:pt x="0" y="206"/>
                  </a:cubicBezTo>
                  <a:cubicBezTo>
                    <a:pt x="0" y="206"/>
                    <a:pt x="27" y="202"/>
                    <a:pt x="61" y="196"/>
                  </a:cubicBezTo>
                  <a:close/>
                </a:path>
              </a:pathLst>
            </a:custGeom>
            <a:solidFill>
              <a:srgbClr val="E4E5E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91" name="iṩľïďê"/>
            <p:cNvSpPr/>
            <p:nvPr/>
          </p:nvSpPr>
          <p:spPr bwMode="auto">
            <a:xfrm>
              <a:off x="3116430" y="5211788"/>
              <a:ext cx="160610" cy="139661"/>
            </a:xfrm>
            <a:custGeom>
              <a:avLst/>
              <a:gdLst>
                <a:gd name="T0" fmla="*/ 0 w 49"/>
                <a:gd name="T1" fmla="*/ 43 h 43"/>
                <a:gd name="T2" fmla="*/ 32 w 49"/>
                <a:gd name="T3" fmla="*/ 28 h 43"/>
                <a:gd name="T4" fmla="*/ 43 w 49"/>
                <a:gd name="T5" fmla="*/ 3 h 43"/>
                <a:gd name="T6" fmla="*/ 2 w 49"/>
                <a:gd name="T7" fmla="*/ 21 h 43"/>
                <a:gd name="T8" fmla="*/ 0 w 49"/>
                <a:gd name="T9" fmla="*/ 43 h 43"/>
              </a:gdLst>
              <a:ahLst/>
              <a:cxnLst>
                <a:cxn ang="0">
                  <a:pos x="T0" y="T1"/>
                </a:cxn>
                <a:cxn ang="0">
                  <a:pos x="T2" y="T3"/>
                </a:cxn>
                <a:cxn ang="0">
                  <a:pos x="T4" y="T5"/>
                </a:cxn>
                <a:cxn ang="0">
                  <a:pos x="T6" y="T7"/>
                </a:cxn>
                <a:cxn ang="0">
                  <a:pos x="T8" y="T9"/>
                </a:cxn>
              </a:cxnLst>
              <a:rect l="0" t="0" r="r" b="b"/>
              <a:pathLst>
                <a:path w="49" h="43">
                  <a:moveTo>
                    <a:pt x="0" y="43"/>
                  </a:moveTo>
                  <a:cubicBezTo>
                    <a:pt x="7" y="41"/>
                    <a:pt x="21" y="38"/>
                    <a:pt x="32" y="28"/>
                  </a:cubicBezTo>
                  <a:cubicBezTo>
                    <a:pt x="43" y="18"/>
                    <a:pt x="49" y="6"/>
                    <a:pt x="43" y="3"/>
                  </a:cubicBezTo>
                  <a:cubicBezTo>
                    <a:pt x="37" y="0"/>
                    <a:pt x="3" y="20"/>
                    <a:pt x="2" y="21"/>
                  </a:cubicBezTo>
                  <a:cubicBezTo>
                    <a:pt x="1" y="22"/>
                    <a:pt x="0" y="43"/>
                    <a:pt x="0" y="43"/>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92" name="íṥlîdè"/>
            <p:cNvSpPr/>
            <p:nvPr/>
          </p:nvSpPr>
          <p:spPr bwMode="auto">
            <a:xfrm>
              <a:off x="2297668" y="4867869"/>
              <a:ext cx="1129506" cy="909544"/>
            </a:xfrm>
            <a:custGeom>
              <a:avLst/>
              <a:gdLst>
                <a:gd name="T0" fmla="*/ 61 w 345"/>
                <a:gd name="T1" fmla="*/ 8 h 278"/>
                <a:gd name="T2" fmla="*/ 10 w 345"/>
                <a:gd name="T3" fmla="*/ 42 h 278"/>
                <a:gd name="T4" fmla="*/ 30 w 345"/>
                <a:gd name="T5" fmla="*/ 255 h 278"/>
                <a:gd name="T6" fmla="*/ 210 w 345"/>
                <a:gd name="T7" fmla="*/ 182 h 278"/>
                <a:gd name="T8" fmla="*/ 299 w 345"/>
                <a:gd name="T9" fmla="*/ 158 h 278"/>
                <a:gd name="T10" fmla="*/ 336 w 345"/>
                <a:gd name="T11" fmla="*/ 183 h 278"/>
                <a:gd name="T12" fmla="*/ 297 w 345"/>
                <a:gd name="T13" fmla="*/ 128 h 278"/>
                <a:gd name="T14" fmla="*/ 201 w 345"/>
                <a:gd name="T15" fmla="*/ 144 h 278"/>
                <a:gd name="T16" fmla="*/ 69 w 345"/>
                <a:gd name="T17" fmla="*/ 190 h 278"/>
                <a:gd name="T18" fmla="*/ 84 w 345"/>
                <a:gd name="T19" fmla="*/ 43 h 278"/>
                <a:gd name="T20" fmla="*/ 61 w 345"/>
                <a:gd name="T21" fmla="*/ 8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5" h="278">
                  <a:moveTo>
                    <a:pt x="61" y="8"/>
                  </a:moveTo>
                  <a:cubicBezTo>
                    <a:pt x="14" y="0"/>
                    <a:pt x="10" y="42"/>
                    <a:pt x="10" y="42"/>
                  </a:cubicBezTo>
                  <a:cubicBezTo>
                    <a:pt x="11" y="114"/>
                    <a:pt x="0" y="237"/>
                    <a:pt x="30" y="255"/>
                  </a:cubicBezTo>
                  <a:cubicBezTo>
                    <a:pt x="70" y="278"/>
                    <a:pt x="155" y="212"/>
                    <a:pt x="210" y="182"/>
                  </a:cubicBezTo>
                  <a:cubicBezTo>
                    <a:pt x="260" y="193"/>
                    <a:pt x="285" y="192"/>
                    <a:pt x="299" y="158"/>
                  </a:cubicBezTo>
                  <a:cubicBezTo>
                    <a:pt x="299" y="158"/>
                    <a:pt x="327" y="188"/>
                    <a:pt x="336" y="183"/>
                  </a:cubicBezTo>
                  <a:cubicBezTo>
                    <a:pt x="345" y="178"/>
                    <a:pt x="312" y="135"/>
                    <a:pt x="297" y="128"/>
                  </a:cubicBezTo>
                  <a:cubicBezTo>
                    <a:pt x="260" y="112"/>
                    <a:pt x="229" y="118"/>
                    <a:pt x="201" y="144"/>
                  </a:cubicBezTo>
                  <a:cubicBezTo>
                    <a:pt x="165" y="158"/>
                    <a:pt x="69" y="193"/>
                    <a:pt x="69" y="190"/>
                  </a:cubicBezTo>
                  <a:cubicBezTo>
                    <a:pt x="74" y="150"/>
                    <a:pt x="89" y="84"/>
                    <a:pt x="84" y="43"/>
                  </a:cubicBezTo>
                  <a:cubicBezTo>
                    <a:pt x="82" y="24"/>
                    <a:pt x="76" y="11"/>
                    <a:pt x="61" y="8"/>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93" name="îṩḷîḑè"/>
            <p:cNvSpPr/>
            <p:nvPr/>
          </p:nvSpPr>
          <p:spPr bwMode="auto">
            <a:xfrm>
              <a:off x="2327346" y="5349701"/>
              <a:ext cx="1073645" cy="427713"/>
            </a:xfrm>
            <a:custGeom>
              <a:avLst/>
              <a:gdLst>
                <a:gd name="T0" fmla="*/ 0 w 328"/>
                <a:gd name="T1" fmla="*/ 28 h 131"/>
                <a:gd name="T2" fmla="*/ 21 w 328"/>
                <a:gd name="T3" fmla="*/ 108 h 131"/>
                <a:gd name="T4" fmla="*/ 201 w 328"/>
                <a:gd name="T5" fmla="*/ 35 h 131"/>
                <a:gd name="T6" fmla="*/ 290 w 328"/>
                <a:gd name="T7" fmla="*/ 11 h 131"/>
                <a:gd name="T8" fmla="*/ 327 w 328"/>
                <a:gd name="T9" fmla="*/ 36 h 131"/>
                <a:gd name="T10" fmla="*/ 328 w 328"/>
                <a:gd name="T11" fmla="*/ 35 h 131"/>
                <a:gd name="T12" fmla="*/ 320 w 328"/>
                <a:gd name="T13" fmla="*/ 31 h 131"/>
                <a:gd name="T14" fmla="*/ 283 w 328"/>
                <a:gd name="T15" fmla="*/ 0 h 131"/>
                <a:gd name="T16" fmla="*/ 285 w 328"/>
                <a:gd name="T17" fmla="*/ 7 h 131"/>
                <a:gd name="T18" fmla="*/ 241 w 328"/>
                <a:gd name="T19" fmla="*/ 34 h 131"/>
                <a:gd name="T20" fmla="*/ 192 w 328"/>
                <a:gd name="T21" fmla="*/ 24 h 131"/>
                <a:gd name="T22" fmla="*/ 30 w 328"/>
                <a:gd name="T23" fmla="*/ 90 h 131"/>
                <a:gd name="T24" fmla="*/ 14 w 328"/>
                <a:gd name="T25" fmla="*/ 26 h 131"/>
                <a:gd name="T26" fmla="*/ 0 w 328"/>
                <a:gd name="T27" fmla="*/ 28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8" h="131">
                  <a:moveTo>
                    <a:pt x="0" y="28"/>
                  </a:moveTo>
                  <a:cubicBezTo>
                    <a:pt x="1" y="67"/>
                    <a:pt x="7" y="100"/>
                    <a:pt x="21" y="108"/>
                  </a:cubicBezTo>
                  <a:cubicBezTo>
                    <a:pt x="61" y="131"/>
                    <a:pt x="146" y="65"/>
                    <a:pt x="201" y="35"/>
                  </a:cubicBezTo>
                  <a:cubicBezTo>
                    <a:pt x="251" y="46"/>
                    <a:pt x="276" y="45"/>
                    <a:pt x="290" y="11"/>
                  </a:cubicBezTo>
                  <a:cubicBezTo>
                    <a:pt x="290" y="11"/>
                    <a:pt x="318" y="41"/>
                    <a:pt x="327" y="36"/>
                  </a:cubicBezTo>
                  <a:cubicBezTo>
                    <a:pt x="328" y="36"/>
                    <a:pt x="328" y="36"/>
                    <a:pt x="328" y="35"/>
                  </a:cubicBezTo>
                  <a:cubicBezTo>
                    <a:pt x="326" y="35"/>
                    <a:pt x="323" y="33"/>
                    <a:pt x="320" y="31"/>
                  </a:cubicBezTo>
                  <a:cubicBezTo>
                    <a:pt x="313" y="26"/>
                    <a:pt x="283" y="0"/>
                    <a:pt x="283" y="0"/>
                  </a:cubicBezTo>
                  <a:cubicBezTo>
                    <a:pt x="285" y="7"/>
                    <a:pt x="285" y="7"/>
                    <a:pt x="285" y="7"/>
                  </a:cubicBezTo>
                  <a:cubicBezTo>
                    <a:pt x="285" y="7"/>
                    <a:pt x="261" y="34"/>
                    <a:pt x="241" y="34"/>
                  </a:cubicBezTo>
                  <a:cubicBezTo>
                    <a:pt x="222" y="34"/>
                    <a:pt x="192" y="24"/>
                    <a:pt x="192" y="24"/>
                  </a:cubicBezTo>
                  <a:cubicBezTo>
                    <a:pt x="192" y="24"/>
                    <a:pt x="45" y="99"/>
                    <a:pt x="30" y="90"/>
                  </a:cubicBezTo>
                  <a:cubicBezTo>
                    <a:pt x="14" y="81"/>
                    <a:pt x="15" y="28"/>
                    <a:pt x="14" y="26"/>
                  </a:cubicBezTo>
                  <a:cubicBezTo>
                    <a:pt x="14" y="26"/>
                    <a:pt x="8" y="27"/>
                    <a:pt x="0" y="28"/>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94" name="íṧľîdè"/>
            <p:cNvSpPr/>
            <p:nvPr/>
          </p:nvSpPr>
          <p:spPr bwMode="auto">
            <a:xfrm>
              <a:off x="3863615" y="5552210"/>
              <a:ext cx="143152" cy="123951"/>
            </a:xfrm>
            <a:custGeom>
              <a:avLst/>
              <a:gdLst>
                <a:gd name="T0" fmla="*/ 0 w 44"/>
                <a:gd name="T1" fmla="*/ 38 h 38"/>
                <a:gd name="T2" fmla="*/ 29 w 44"/>
                <a:gd name="T3" fmla="*/ 25 h 38"/>
                <a:gd name="T4" fmla="*/ 39 w 44"/>
                <a:gd name="T5" fmla="*/ 3 h 38"/>
                <a:gd name="T6" fmla="*/ 2 w 44"/>
                <a:gd name="T7" fmla="*/ 19 h 38"/>
                <a:gd name="T8" fmla="*/ 0 w 44"/>
                <a:gd name="T9" fmla="*/ 38 h 38"/>
              </a:gdLst>
              <a:ahLst/>
              <a:cxnLst>
                <a:cxn ang="0">
                  <a:pos x="T0" y="T1"/>
                </a:cxn>
                <a:cxn ang="0">
                  <a:pos x="T2" y="T3"/>
                </a:cxn>
                <a:cxn ang="0">
                  <a:pos x="T4" y="T5"/>
                </a:cxn>
                <a:cxn ang="0">
                  <a:pos x="T6" y="T7"/>
                </a:cxn>
                <a:cxn ang="0">
                  <a:pos x="T8" y="T9"/>
                </a:cxn>
              </a:cxnLst>
              <a:rect l="0" t="0" r="r" b="b"/>
              <a:pathLst>
                <a:path w="44" h="38">
                  <a:moveTo>
                    <a:pt x="0" y="38"/>
                  </a:moveTo>
                  <a:cubicBezTo>
                    <a:pt x="7" y="36"/>
                    <a:pt x="19" y="33"/>
                    <a:pt x="29" y="25"/>
                  </a:cubicBezTo>
                  <a:cubicBezTo>
                    <a:pt x="39" y="16"/>
                    <a:pt x="44" y="6"/>
                    <a:pt x="39" y="3"/>
                  </a:cubicBezTo>
                  <a:cubicBezTo>
                    <a:pt x="33" y="0"/>
                    <a:pt x="3" y="18"/>
                    <a:pt x="2" y="19"/>
                  </a:cubicBezTo>
                  <a:cubicBezTo>
                    <a:pt x="1" y="20"/>
                    <a:pt x="0" y="38"/>
                    <a:pt x="0" y="38"/>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95" name="iṡḷïḋê"/>
            <p:cNvSpPr/>
            <p:nvPr/>
          </p:nvSpPr>
          <p:spPr bwMode="auto">
            <a:xfrm>
              <a:off x="3606988" y="5440482"/>
              <a:ext cx="406763" cy="277577"/>
            </a:xfrm>
            <a:custGeom>
              <a:avLst/>
              <a:gdLst>
                <a:gd name="T0" fmla="*/ 105 w 124"/>
                <a:gd name="T1" fmla="*/ 52 h 85"/>
                <a:gd name="T2" fmla="*/ 109 w 124"/>
                <a:gd name="T3" fmla="*/ 45 h 85"/>
                <a:gd name="T4" fmla="*/ 109 w 124"/>
                <a:gd name="T5" fmla="*/ 45 h 85"/>
                <a:gd name="T6" fmla="*/ 119 w 124"/>
                <a:gd name="T7" fmla="*/ 19 h 85"/>
                <a:gd name="T8" fmla="*/ 119 w 124"/>
                <a:gd name="T9" fmla="*/ 3 h 85"/>
                <a:gd name="T10" fmla="*/ 106 w 124"/>
                <a:gd name="T11" fmla="*/ 12 h 85"/>
                <a:gd name="T12" fmla="*/ 100 w 124"/>
                <a:gd name="T13" fmla="*/ 25 h 85"/>
                <a:gd name="T14" fmla="*/ 102 w 124"/>
                <a:gd name="T15" fmla="*/ 7 h 85"/>
                <a:gd name="T16" fmla="*/ 94 w 124"/>
                <a:gd name="T17" fmla="*/ 1 h 85"/>
                <a:gd name="T18" fmla="*/ 88 w 124"/>
                <a:gd name="T19" fmla="*/ 9 h 85"/>
                <a:gd name="T20" fmla="*/ 83 w 124"/>
                <a:gd name="T21" fmla="*/ 26 h 85"/>
                <a:gd name="T22" fmla="*/ 82 w 124"/>
                <a:gd name="T23" fmla="*/ 26 h 85"/>
                <a:gd name="T24" fmla="*/ 82 w 124"/>
                <a:gd name="T25" fmla="*/ 10 h 85"/>
                <a:gd name="T26" fmla="*/ 76 w 124"/>
                <a:gd name="T27" fmla="*/ 6 h 85"/>
                <a:gd name="T28" fmla="*/ 69 w 124"/>
                <a:gd name="T29" fmla="*/ 19 h 85"/>
                <a:gd name="T30" fmla="*/ 65 w 124"/>
                <a:gd name="T31" fmla="*/ 29 h 85"/>
                <a:gd name="T32" fmla="*/ 65 w 124"/>
                <a:gd name="T33" fmla="*/ 29 h 85"/>
                <a:gd name="T34" fmla="*/ 66 w 124"/>
                <a:gd name="T35" fmla="*/ 12 h 85"/>
                <a:gd name="T36" fmla="*/ 58 w 124"/>
                <a:gd name="T37" fmla="*/ 13 h 85"/>
                <a:gd name="T38" fmla="*/ 48 w 124"/>
                <a:gd name="T39" fmla="*/ 35 h 85"/>
                <a:gd name="T40" fmla="*/ 29 w 124"/>
                <a:gd name="T41" fmla="*/ 54 h 85"/>
                <a:gd name="T42" fmla="*/ 7 w 124"/>
                <a:gd name="T43" fmla="*/ 58 h 85"/>
                <a:gd name="T44" fmla="*/ 9 w 124"/>
                <a:gd name="T45" fmla="*/ 71 h 85"/>
                <a:gd name="T46" fmla="*/ 56 w 124"/>
                <a:gd name="T47" fmla="*/ 84 h 85"/>
                <a:gd name="T48" fmla="*/ 105 w 124"/>
                <a:gd name="T49" fmla="*/ 52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4" h="85">
                  <a:moveTo>
                    <a:pt x="105" y="52"/>
                  </a:moveTo>
                  <a:cubicBezTo>
                    <a:pt x="107" y="51"/>
                    <a:pt x="108" y="48"/>
                    <a:pt x="109" y="45"/>
                  </a:cubicBezTo>
                  <a:cubicBezTo>
                    <a:pt x="109" y="45"/>
                    <a:pt x="109" y="45"/>
                    <a:pt x="109" y="45"/>
                  </a:cubicBezTo>
                  <a:cubicBezTo>
                    <a:pt x="109" y="45"/>
                    <a:pt x="119" y="25"/>
                    <a:pt x="119" y="19"/>
                  </a:cubicBezTo>
                  <a:cubicBezTo>
                    <a:pt x="120" y="13"/>
                    <a:pt x="124" y="6"/>
                    <a:pt x="119" y="3"/>
                  </a:cubicBezTo>
                  <a:cubicBezTo>
                    <a:pt x="114" y="0"/>
                    <a:pt x="109" y="8"/>
                    <a:pt x="106" y="12"/>
                  </a:cubicBezTo>
                  <a:cubicBezTo>
                    <a:pt x="104" y="16"/>
                    <a:pt x="100" y="25"/>
                    <a:pt x="100" y="25"/>
                  </a:cubicBezTo>
                  <a:cubicBezTo>
                    <a:pt x="100" y="25"/>
                    <a:pt x="102" y="13"/>
                    <a:pt x="102" y="7"/>
                  </a:cubicBezTo>
                  <a:cubicBezTo>
                    <a:pt x="101" y="2"/>
                    <a:pt x="97" y="0"/>
                    <a:pt x="94" y="1"/>
                  </a:cubicBezTo>
                  <a:cubicBezTo>
                    <a:pt x="92" y="1"/>
                    <a:pt x="89" y="5"/>
                    <a:pt x="88" y="9"/>
                  </a:cubicBezTo>
                  <a:cubicBezTo>
                    <a:pt x="87" y="11"/>
                    <a:pt x="85" y="20"/>
                    <a:pt x="83" y="26"/>
                  </a:cubicBezTo>
                  <a:cubicBezTo>
                    <a:pt x="82" y="26"/>
                    <a:pt x="82" y="26"/>
                    <a:pt x="82" y="26"/>
                  </a:cubicBezTo>
                  <a:cubicBezTo>
                    <a:pt x="82" y="21"/>
                    <a:pt x="83" y="13"/>
                    <a:pt x="82" y="10"/>
                  </a:cubicBezTo>
                  <a:cubicBezTo>
                    <a:pt x="80" y="6"/>
                    <a:pt x="81" y="3"/>
                    <a:pt x="76" y="6"/>
                  </a:cubicBezTo>
                  <a:cubicBezTo>
                    <a:pt x="71" y="8"/>
                    <a:pt x="70" y="15"/>
                    <a:pt x="69" y="19"/>
                  </a:cubicBezTo>
                  <a:cubicBezTo>
                    <a:pt x="68" y="21"/>
                    <a:pt x="66" y="26"/>
                    <a:pt x="65" y="29"/>
                  </a:cubicBezTo>
                  <a:cubicBezTo>
                    <a:pt x="65" y="29"/>
                    <a:pt x="65" y="29"/>
                    <a:pt x="65" y="29"/>
                  </a:cubicBezTo>
                  <a:cubicBezTo>
                    <a:pt x="66" y="25"/>
                    <a:pt x="69" y="15"/>
                    <a:pt x="66" y="12"/>
                  </a:cubicBezTo>
                  <a:cubicBezTo>
                    <a:pt x="64" y="9"/>
                    <a:pt x="61" y="10"/>
                    <a:pt x="58" y="13"/>
                  </a:cubicBezTo>
                  <a:cubicBezTo>
                    <a:pt x="55" y="17"/>
                    <a:pt x="49" y="34"/>
                    <a:pt x="48" y="35"/>
                  </a:cubicBezTo>
                  <a:cubicBezTo>
                    <a:pt x="43" y="39"/>
                    <a:pt x="29" y="54"/>
                    <a:pt x="29" y="54"/>
                  </a:cubicBezTo>
                  <a:cubicBezTo>
                    <a:pt x="7" y="58"/>
                    <a:pt x="7" y="58"/>
                    <a:pt x="7" y="58"/>
                  </a:cubicBezTo>
                  <a:cubicBezTo>
                    <a:pt x="7" y="58"/>
                    <a:pt x="0" y="62"/>
                    <a:pt x="9" y="71"/>
                  </a:cubicBezTo>
                  <a:cubicBezTo>
                    <a:pt x="18" y="80"/>
                    <a:pt x="27" y="85"/>
                    <a:pt x="56" y="84"/>
                  </a:cubicBezTo>
                  <a:cubicBezTo>
                    <a:pt x="85" y="82"/>
                    <a:pt x="105" y="52"/>
                    <a:pt x="105" y="52"/>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96" name="íŝliḓê"/>
            <p:cNvSpPr/>
            <p:nvPr/>
          </p:nvSpPr>
          <p:spPr bwMode="auto">
            <a:xfrm>
              <a:off x="2749820" y="4171312"/>
              <a:ext cx="310746" cy="153626"/>
            </a:xfrm>
            <a:custGeom>
              <a:avLst/>
              <a:gdLst>
                <a:gd name="T0" fmla="*/ 0 w 95"/>
                <a:gd name="T1" fmla="*/ 47 h 47"/>
                <a:gd name="T2" fmla="*/ 84 w 95"/>
                <a:gd name="T3" fmla="*/ 25 h 47"/>
                <a:gd name="T4" fmla="*/ 0 w 95"/>
                <a:gd name="T5" fmla="*/ 47 h 47"/>
              </a:gdLst>
              <a:ahLst/>
              <a:cxnLst>
                <a:cxn ang="0">
                  <a:pos x="T0" y="T1"/>
                </a:cxn>
                <a:cxn ang="0">
                  <a:pos x="T2" y="T3"/>
                </a:cxn>
                <a:cxn ang="0">
                  <a:pos x="T4" y="T5"/>
                </a:cxn>
              </a:cxnLst>
              <a:rect l="0" t="0" r="r" b="b"/>
              <a:pathLst>
                <a:path w="95" h="47">
                  <a:moveTo>
                    <a:pt x="0" y="47"/>
                  </a:moveTo>
                  <a:cubicBezTo>
                    <a:pt x="13" y="13"/>
                    <a:pt x="95" y="0"/>
                    <a:pt x="84" y="25"/>
                  </a:cubicBezTo>
                  <a:cubicBezTo>
                    <a:pt x="44" y="16"/>
                    <a:pt x="17" y="37"/>
                    <a:pt x="0" y="47"/>
                  </a:cubicBezTo>
                  <a:close/>
                </a:path>
              </a:pathLst>
            </a:custGeom>
            <a:solidFill>
              <a:srgbClr val="3F434D">
                <a:lumMod val="75000"/>
              </a:srgb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97" name="íślïḑé"/>
            <p:cNvSpPr/>
            <p:nvPr/>
          </p:nvSpPr>
          <p:spPr bwMode="auto">
            <a:xfrm>
              <a:off x="3116430" y="4148618"/>
              <a:ext cx="254882" cy="111728"/>
            </a:xfrm>
            <a:custGeom>
              <a:avLst/>
              <a:gdLst>
                <a:gd name="T0" fmla="*/ 78 w 78"/>
                <a:gd name="T1" fmla="*/ 23 h 34"/>
                <a:gd name="T2" fmla="*/ 19 w 78"/>
                <a:gd name="T3" fmla="*/ 34 h 34"/>
                <a:gd name="T4" fmla="*/ 78 w 78"/>
                <a:gd name="T5" fmla="*/ 23 h 34"/>
              </a:gdLst>
              <a:ahLst/>
              <a:cxnLst>
                <a:cxn ang="0">
                  <a:pos x="T0" y="T1"/>
                </a:cxn>
                <a:cxn ang="0">
                  <a:pos x="T2" y="T3"/>
                </a:cxn>
                <a:cxn ang="0">
                  <a:pos x="T4" y="T5"/>
                </a:cxn>
              </a:cxnLst>
              <a:rect l="0" t="0" r="r" b="b"/>
              <a:pathLst>
                <a:path w="78" h="34">
                  <a:moveTo>
                    <a:pt x="78" y="23"/>
                  </a:moveTo>
                  <a:cubicBezTo>
                    <a:pt x="54" y="0"/>
                    <a:pt x="0" y="17"/>
                    <a:pt x="19" y="34"/>
                  </a:cubicBezTo>
                  <a:cubicBezTo>
                    <a:pt x="37" y="13"/>
                    <a:pt x="63" y="21"/>
                    <a:pt x="78" y="23"/>
                  </a:cubicBezTo>
                  <a:close/>
                </a:path>
              </a:pathLst>
            </a:custGeom>
            <a:solidFill>
              <a:srgbClr val="3F434D">
                <a:lumMod val="75000"/>
              </a:srgb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98" name="îśľïḑê"/>
            <p:cNvSpPr/>
            <p:nvPr/>
          </p:nvSpPr>
          <p:spPr bwMode="auto">
            <a:xfrm>
              <a:off x="3603497" y="6646804"/>
              <a:ext cx="773373" cy="563883"/>
            </a:xfrm>
            <a:custGeom>
              <a:avLst/>
              <a:gdLst>
                <a:gd name="T0" fmla="*/ 102 w 236"/>
                <a:gd name="T1" fmla="*/ 42 h 172"/>
                <a:gd name="T2" fmla="*/ 207 w 236"/>
                <a:gd name="T3" fmla="*/ 0 h 172"/>
                <a:gd name="T4" fmla="*/ 236 w 236"/>
                <a:gd name="T5" fmla="*/ 18 h 172"/>
                <a:gd name="T6" fmla="*/ 218 w 236"/>
                <a:gd name="T7" fmla="*/ 30 h 172"/>
                <a:gd name="T8" fmla="*/ 49 w 236"/>
                <a:gd name="T9" fmla="*/ 172 h 172"/>
                <a:gd name="T10" fmla="*/ 20 w 236"/>
                <a:gd name="T11" fmla="*/ 126 h 172"/>
                <a:gd name="T12" fmla="*/ 6 w 236"/>
                <a:gd name="T13" fmla="*/ 93 h 172"/>
                <a:gd name="T14" fmla="*/ 0 w 236"/>
                <a:gd name="T15" fmla="*/ 84 h 172"/>
                <a:gd name="T16" fmla="*/ 75 w 236"/>
                <a:gd name="T17" fmla="*/ 26 h 172"/>
                <a:gd name="T18" fmla="*/ 92 w 236"/>
                <a:gd name="T19" fmla="*/ 41 h 172"/>
                <a:gd name="T20" fmla="*/ 102 w 236"/>
                <a:gd name="T21" fmla="*/ 4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6" h="172">
                  <a:moveTo>
                    <a:pt x="102" y="42"/>
                  </a:moveTo>
                  <a:cubicBezTo>
                    <a:pt x="132" y="26"/>
                    <a:pt x="190" y="1"/>
                    <a:pt x="207" y="0"/>
                  </a:cubicBezTo>
                  <a:cubicBezTo>
                    <a:pt x="223" y="0"/>
                    <a:pt x="233" y="7"/>
                    <a:pt x="236" y="18"/>
                  </a:cubicBezTo>
                  <a:cubicBezTo>
                    <a:pt x="218" y="30"/>
                    <a:pt x="218" y="30"/>
                    <a:pt x="218" y="30"/>
                  </a:cubicBezTo>
                  <a:cubicBezTo>
                    <a:pt x="49" y="172"/>
                    <a:pt x="49" y="172"/>
                    <a:pt x="49" y="172"/>
                  </a:cubicBezTo>
                  <a:cubicBezTo>
                    <a:pt x="35" y="160"/>
                    <a:pt x="20" y="127"/>
                    <a:pt x="20" y="126"/>
                  </a:cubicBezTo>
                  <a:cubicBezTo>
                    <a:pt x="20" y="126"/>
                    <a:pt x="11" y="99"/>
                    <a:pt x="6" y="93"/>
                  </a:cubicBezTo>
                  <a:cubicBezTo>
                    <a:pt x="1" y="86"/>
                    <a:pt x="0" y="84"/>
                    <a:pt x="0" y="84"/>
                  </a:cubicBezTo>
                  <a:cubicBezTo>
                    <a:pt x="2" y="72"/>
                    <a:pt x="27" y="26"/>
                    <a:pt x="75" y="26"/>
                  </a:cubicBezTo>
                  <a:cubicBezTo>
                    <a:pt x="77" y="26"/>
                    <a:pt x="81" y="39"/>
                    <a:pt x="92" y="41"/>
                  </a:cubicBezTo>
                  <a:cubicBezTo>
                    <a:pt x="95" y="41"/>
                    <a:pt x="99" y="42"/>
                    <a:pt x="102" y="42"/>
                  </a:cubicBezTo>
                  <a:close/>
                </a:path>
              </a:pathLst>
            </a:custGeom>
            <a:solidFill>
              <a:srgbClr val="F3744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99" name="ïṥḻïde"/>
            <p:cNvSpPr/>
            <p:nvPr/>
          </p:nvSpPr>
          <p:spPr bwMode="auto">
            <a:xfrm>
              <a:off x="3729190" y="6671244"/>
              <a:ext cx="658152" cy="539440"/>
            </a:xfrm>
            <a:custGeom>
              <a:avLst/>
              <a:gdLst>
                <a:gd name="T0" fmla="*/ 192 w 201"/>
                <a:gd name="T1" fmla="*/ 0 h 165"/>
                <a:gd name="T2" fmla="*/ 201 w 201"/>
                <a:gd name="T3" fmla="*/ 9 h 165"/>
                <a:gd name="T4" fmla="*/ 194 w 201"/>
                <a:gd name="T5" fmla="*/ 14 h 165"/>
                <a:gd name="T6" fmla="*/ 50 w 201"/>
                <a:gd name="T7" fmla="*/ 133 h 165"/>
                <a:gd name="T8" fmla="*/ 12 w 201"/>
                <a:gd name="T9" fmla="*/ 165 h 165"/>
                <a:gd name="T10" fmla="*/ 0 w 201"/>
                <a:gd name="T11" fmla="*/ 152 h 165"/>
                <a:gd name="T12" fmla="*/ 192 w 201"/>
                <a:gd name="T13" fmla="*/ 0 h 165"/>
              </a:gdLst>
              <a:ahLst/>
              <a:cxnLst>
                <a:cxn ang="0">
                  <a:pos x="T0" y="T1"/>
                </a:cxn>
                <a:cxn ang="0">
                  <a:pos x="T2" y="T3"/>
                </a:cxn>
                <a:cxn ang="0">
                  <a:pos x="T4" y="T5"/>
                </a:cxn>
                <a:cxn ang="0">
                  <a:pos x="T6" y="T7"/>
                </a:cxn>
                <a:cxn ang="0">
                  <a:pos x="T8" y="T9"/>
                </a:cxn>
                <a:cxn ang="0">
                  <a:pos x="T10" y="T11"/>
                </a:cxn>
                <a:cxn ang="0">
                  <a:pos x="T12" y="T13"/>
                </a:cxn>
              </a:cxnLst>
              <a:rect l="0" t="0" r="r" b="b"/>
              <a:pathLst>
                <a:path w="201" h="165">
                  <a:moveTo>
                    <a:pt x="192" y="0"/>
                  </a:moveTo>
                  <a:cubicBezTo>
                    <a:pt x="197" y="3"/>
                    <a:pt x="200" y="5"/>
                    <a:pt x="201" y="9"/>
                  </a:cubicBezTo>
                  <a:cubicBezTo>
                    <a:pt x="198" y="11"/>
                    <a:pt x="194" y="13"/>
                    <a:pt x="194" y="14"/>
                  </a:cubicBezTo>
                  <a:cubicBezTo>
                    <a:pt x="193" y="16"/>
                    <a:pt x="50" y="133"/>
                    <a:pt x="50" y="133"/>
                  </a:cubicBezTo>
                  <a:cubicBezTo>
                    <a:pt x="12" y="165"/>
                    <a:pt x="12" y="165"/>
                    <a:pt x="12" y="165"/>
                  </a:cubicBezTo>
                  <a:cubicBezTo>
                    <a:pt x="8" y="162"/>
                    <a:pt x="4" y="158"/>
                    <a:pt x="0" y="152"/>
                  </a:cubicBezTo>
                  <a:cubicBezTo>
                    <a:pt x="26" y="97"/>
                    <a:pt x="132" y="7"/>
                    <a:pt x="192" y="0"/>
                  </a:cubicBezTo>
                  <a:close/>
                </a:path>
              </a:pathLst>
            </a:custGeom>
            <a:solidFill>
              <a:srgbClr val="ECA45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00" name="iśľïďé"/>
            <p:cNvSpPr/>
            <p:nvPr/>
          </p:nvSpPr>
          <p:spPr bwMode="auto">
            <a:xfrm>
              <a:off x="3692533" y="6627597"/>
              <a:ext cx="714016" cy="591814"/>
            </a:xfrm>
            <a:custGeom>
              <a:avLst/>
              <a:gdLst>
                <a:gd name="T0" fmla="*/ 212 w 218"/>
                <a:gd name="T1" fmla="*/ 22 h 181"/>
                <a:gd name="T2" fmla="*/ 24 w 218"/>
                <a:gd name="T3" fmla="*/ 179 h 181"/>
                <a:gd name="T4" fmla="*/ 212 w 218"/>
                <a:gd name="T5" fmla="*/ 22 h 181"/>
              </a:gdLst>
              <a:ahLst/>
              <a:cxnLst>
                <a:cxn ang="0">
                  <a:pos x="T0" y="T1"/>
                </a:cxn>
                <a:cxn ang="0">
                  <a:pos x="T2" y="T3"/>
                </a:cxn>
                <a:cxn ang="0">
                  <a:pos x="T4" y="T5"/>
                </a:cxn>
              </a:cxnLst>
              <a:rect l="0" t="0" r="r" b="b"/>
              <a:pathLst>
                <a:path w="218" h="181">
                  <a:moveTo>
                    <a:pt x="212" y="22"/>
                  </a:moveTo>
                  <a:cubicBezTo>
                    <a:pt x="218" y="38"/>
                    <a:pt x="40" y="181"/>
                    <a:pt x="24" y="179"/>
                  </a:cubicBezTo>
                  <a:cubicBezTo>
                    <a:pt x="0" y="176"/>
                    <a:pt x="203" y="0"/>
                    <a:pt x="212" y="22"/>
                  </a:cubicBezTo>
                  <a:close/>
                </a:path>
              </a:pathLst>
            </a:custGeom>
            <a:solidFill>
              <a:srgbClr val="FCCE9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01" name="iṡlîdè"/>
            <p:cNvSpPr/>
            <p:nvPr/>
          </p:nvSpPr>
          <p:spPr bwMode="auto">
            <a:xfrm>
              <a:off x="2145787" y="7034360"/>
              <a:ext cx="766389" cy="460882"/>
            </a:xfrm>
            <a:custGeom>
              <a:avLst/>
              <a:gdLst>
                <a:gd name="T0" fmla="*/ 36 w 234"/>
                <a:gd name="T1" fmla="*/ 22 h 141"/>
                <a:gd name="T2" fmla="*/ 8 w 234"/>
                <a:gd name="T3" fmla="*/ 91 h 141"/>
                <a:gd name="T4" fmla="*/ 5 w 234"/>
                <a:gd name="T5" fmla="*/ 140 h 141"/>
                <a:gd name="T6" fmla="*/ 201 w 234"/>
                <a:gd name="T7" fmla="*/ 140 h 141"/>
                <a:gd name="T8" fmla="*/ 233 w 234"/>
                <a:gd name="T9" fmla="*/ 122 h 141"/>
                <a:gd name="T10" fmla="*/ 180 w 234"/>
                <a:gd name="T11" fmla="*/ 73 h 141"/>
                <a:gd name="T12" fmla="*/ 122 w 234"/>
                <a:gd name="T13" fmla="*/ 52 h 141"/>
                <a:gd name="T14" fmla="*/ 126 w 234"/>
                <a:gd name="T15" fmla="*/ 24 h 141"/>
                <a:gd name="T16" fmla="*/ 36 w 234"/>
                <a:gd name="T17" fmla="*/ 22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4" h="141">
                  <a:moveTo>
                    <a:pt x="36" y="22"/>
                  </a:moveTo>
                  <a:cubicBezTo>
                    <a:pt x="28" y="40"/>
                    <a:pt x="13" y="82"/>
                    <a:pt x="8" y="91"/>
                  </a:cubicBezTo>
                  <a:cubicBezTo>
                    <a:pt x="0" y="107"/>
                    <a:pt x="5" y="140"/>
                    <a:pt x="5" y="140"/>
                  </a:cubicBezTo>
                  <a:cubicBezTo>
                    <a:pt x="5" y="140"/>
                    <a:pt x="195" y="141"/>
                    <a:pt x="201" y="140"/>
                  </a:cubicBezTo>
                  <a:cubicBezTo>
                    <a:pt x="208" y="139"/>
                    <a:pt x="234" y="141"/>
                    <a:pt x="233" y="122"/>
                  </a:cubicBezTo>
                  <a:cubicBezTo>
                    <a:pt x="232" y="103"/>
                    <a:pt x="226" y="93"/>
                    <a:pt x="180" y="73"/>
                  </a:cubicBezTo>
                  <a:cubicBezTo>
                    <a:pt x="159" y="64"/>
                    <a:pt x="132" y="64"/>
                    <a:pt x="122" y="52"/>
                  </a:cubicBezTo>
                  <a:cubicBezTo>
                    <a:pt x="113" y="42"/>
                    <a:pt x="131" y="40"/>
                    <a:pt x="126" y="24"/>
                  </a:cubicBezTo>
                  <a:cubicBezTo>
                    <a:pt x="123" y="12"/>
                    <a:pt x="32" y="0"/>
                    <a:pt x="36" y="22"/>
                  </a:cubicBezTo>
                  <a:close/>
                </a:path>
              </a:pathLst>
            </a:custGeom>
            <a:solidFill>
              <a:srgbClr val="F3744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02" name="íśḷïḋè"/>
            <p:cNvSpPr/>
            <p:nvPr/>
          </p:nvSpPr>
          <p:spPr bwMode="auto">
            <a:xfrm>
              <a:off x="2156261" y="7399225"/>
              <a:ext cx="755915" cy="96017"/>
            </a:xfrm>
            <a:custGeom>
              <a:avLst/>
              <a:gdLst>
                <a:gd name="T0" fmla="*/ 0 w 231"/>
                <a:gd name="T1" fmla="*/ 12 h 29"/>
                <a:gd name="T2" fmla="*/ 2 w 231"/>
                <a:gd name="T3" fmla="*/ 28 h 29"/>
                <a:gd name="T4" fmla="*/ 198 w 231"/>
                <a:gd name="T5" fmla="*/ 28 h 29"/>
                <a:gd name="T6" fmla="*/ 230 w 231"/>
                <a:gd name="T7" fmla="*/ 10 h 29"/>
                <a:gd name="T8" fmla="*/ 229 w 231"/>
                <a:gd name="T9" fmla="*/ 0 h 29"/>
                <a:gd name="T10" fmla="*/ 181 w 231"/>
                <a:gd name="T11" fmla="*/ 11 h 29"/>
                <a:gd name="T12" fmla="*/ 0 w 231"/>
                <a:gd name="T13" fmla="*/ 12 h 29"/>
              </a:gdLst>
              <a:ahLst/>
              <a:cxnLst>
                <a:cxn ang="0">
                  <a:pos x="T0" y="T1"/>
                </a:cxn>
                <a:cxn ang="0">
                  <a:pos x="T2" y="T3"/>
                </a:cxn>
                <a:cxn ang="0">
                  <a:pos x="T4" y="T5"/>
                </a:cxn>
                <a:cxn ang="0">
                  <a:pos x="T6" y="T7"/>
                </a:cxn>
                <a:cxn ang="0">
                  <a:pos x="T8" y="T9"/>
                </a:cxn>
                <a:cxn ang="0">
                  <a:pos x="T10" y="T11"/>
                </a:cxn>
                <a:cxn ang="0">
                  <a:pos x="T12" y="T13"/>
                </a:cxn>
              </a:cxnLst>
              <a:rect l="0" t="0" r="r" b="b"/>
              <a:pathLst>
                <a:path w="231" h="29">
                  <a:moveTo>
                    <a:pt x="0" y="12"/>
                  </a:moveTo>
                  <a:cubicBezTo>
                    <a:pt x="1" y="21"/>
                    <a:pt x="2" y="28"/>
                    <a:pt x="2" y="28"/>
                  </a:cubicBezTo>
                  <a:cubicBezTo>
                    <a:pt x="2" y="28"/>
                    <a:pt x="192" y="29"/>
                    <a:pt x="198" y="28"/>
                  </a:cubicBezTo>
                  <a:cubicBezTo>
                    <a:pt x="205" y="27"/>
                    <a:pt x="231" y="29"/>
                    <a:pt x="230" y="10"/>
                  </a:cubicBezTo>
                  <a:cubicBezTo>
                    <a:pt x="230" y="7"/>
                    <a:pt x="229" y="3"/>
                    <a:pt x="229" y="0"/>
                  </a:cubicBezTo>
                  <a:cubicBezTo>
                    <a:pt x="217" y="4"/>
                    <a:pt x="200" y="9"/>
                    <a:pt x="181" y="11"/>
                  </a:cubicBezTo>
                  <a:cubicBezTo>
                    <a:pt x="152" y="14"/>
                    <a:pt x="34" y="12"/>
                    <a:pt x="0" y="12"/>
                  </a:cubicBezTo>
                  <a:close/>
                </a:path>
              </a:pathLst>
            </a:custGeom>
            <a:solidFill>
              <a:srgbClr val="ECA45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03" name="ïṩ1îďê"/>
            <p:cNvSpPr/>
            <p:nvPr/>
          </p:nvSpPr>
          <p:spPr bwMode="auto">
            <a:xfrm>
              <a:off x="2238313" y="4881838"/>
              <a:ext cx="370100" cy="617999"/>
            </a:xfrm>
            <a:custGeom>
              <a:avLst/>
              <a:gdLst>
                <a:gd name="T0" fmla="*/ 87 w 113"/>
                <a:gd name="T1" fmla="*/ 5 h 189"/>
                <a:gd name="T2" fmla="*/ 45 w 113"/>
                <a:gd name="T3" fmla="*/ 9 h 189"/>
                <a:gd name="T4" fmla="*/ 18 w 113"/>
                <a:gd name="T5" fmla="*/ 189 h 189"/>
                <a:gd name="T6" fmla="*/ 88 w 113"/>
                <a:gd name="T7" fmla="*/ 180 h 189"/>
                <a:gd name="T8" fmla="*/ 103 w 113"/>
                <a:gd name="T9" fmla="*/ 178 h 189"/>
                <a:gd name="T10" fmla="*/ 87 w 113"/>
                <a:gd name="T11" fmla="*/ 5 h 189"/>
              </a:gdLst>
              <a:ahLst/>
              <a:cxnLst>
                <a:cxn ang="0">
                  <a:pos x="T0" y="T1"/>
                </a:cxn>
                <a:cxn ang="0">
                  <a:pos x="T2" y="T3"/>
                </a:cxn>
                <a:cxn ang="0">
                  <a:pos x="T4" y="T5"/>
                </a:cxn>
                <a:cxn ang="0">
                  <a:pos x="T6" y="T7"/>
                </a:cxn>
                <a:cxn ang="0">
                  <a:pos x="T8" y="T9"/>
                </a:cxn>
                <a:cxn ang="0">
                  <a:pos x="T10" y="T11"/>
                </a:cxn>
              </a:cxnLst>
              <a:rect l="0" t="0" r="r" b="b"/>
              <a:pathLst>
                <a:path w="113" h="189">
                  <a:moveTo>
                    <a:pt x="87" y="5"/>
                  </a:moveTo>
                  <a:cubicBezTo>
                    <a:pt x="62" y="0"/>
                    <a:pt x="61" y="0"/>
                    <a:pt x="45" y="9"/>
                  </a:cubicBezTo>
                  <a:cubicBezTo>
                    <a:pt x="0" y="36"/>
                    <a:pt x="18" y="148"/>
                    <a:pt x="18" y="189"/>
                  </a:cubicBezTo>
                  <a:cubicBezTo>
                    <a:pt x="18" y="189"/>
                    <a:pt x="76" y="180"/>
                    <a:pt x="88" y="180"/>
                  </a:cubicBezTo>
                  <a:cubicBezTo>
                    <a:pt x="100" y="180"/>
                    <a:pt x="103" y="178"/>
                    <a:pt x="103" y="178"/>
                  </a:cubicBezTo>
                  <a:cubicBezTo>
                    <a:pt x="106" y="148"/>
                    <a:pt x="113" y="9"/>
                    <a:pt x="87" y="5"/>
                  </a:cubicBezTo>
                  <a:close/>
                </a:path>
              </a:pathLst>
            </a:custGeom>
            <a:solidFill>
              <a:schemeClr val="accent1">
                <a:lumMod val="75000"/>
              </a:schemeClr>
            </a:solidFill>
            <a:ln>
              <a:noFill/>
            </a:ln>
          </p:spPr>
          <p:txBody>
            <a:bodyPr anchor="ctr"/>
            <a:lstStyle/>
            <a:p>
              <a:pPr algn="ctr"/>
              <a:endParaRPr>
                <a:cs typeface="+mn-ea"/>
                <a:sym typeface="+mn-lt"/>
              </a:endParaRPr>
            </a:p>
          </p:txBody>
        </p:sp>
        <p:sp>
          <p:nvSpPr>
            <p:cNvPr id="104" name="i$ḷïdê"/>
            <p:cNvSpPr/>
            <p:nvPr/>
          </p:nvSpPr>
          <p:spPr bwMode="auto">
            <a:xfrm>
              <a:off x="3116430" y="4482059"/>
              <a:ext cx="97762" cy="157120"/>
            </a:xfrm>
            <a:custGeom>
              <a:avLst/>
              <a:gdLst>
                <a:gd name="T0" fmla="*/ 2 w 30"/>
                <a:gd name="T1" fmla="*/ 0 h 48"/>
                <a:gd name="T2" fmla="*/ 30 w 30"/>
                <a:gd name="T3" fmla="*/ 29 h 48"/>
                <a:gd name="T4" fmla="*/ 6 w 30"/>
                <a:gd name="T5" fmla="*/ 46 h 48"/>
                <a:gd name="T6" fmla="*/ 21 w 30"/>
                <a:gd name="T7" fmla="*/ 29 h 48"/>
                <a:gd name="T8" fmla="*/ 2 w 30"/>
                <a:gd name="T9" fmla="*/ 0 h 48"/>
              </a:gdLst>
              <a:ahLst/>
              <a:cxnLst>
                <a:cxn ang="0">
                  <a:pos x="T0" y="T1"/>
                </a:cxn>
                <a:cxn ang="0">
                  <a:pos x="T2" y="T3"/>
                </a:cxn>
                <a:cxn ang="0">
                  <a:pos x="T4" y="T5"/>
                </a:cxn>
                <a:cxn ang="0">
                  <a:pos x="T6" y="T7"/>
                </a:cxn>
                <a:cxn ang="0">
                  <a:pos x="T8" y="T9"/>
                </a:cxn>
              </a:cxnLst>
              <a:rect l="0" t="0" r="r" b="b"/>
              <a:pathLst>
                <a:path w="30" h="48">
                  <a:moveTo>
                    <a:pt x="2" y="0"/>
                  </a:moveTo>
                  <a:cubicBezTo>
                    <a:pt x="5" y="17"/>
                    <a:pt x="16" y="22"/>
                    <a:pt x="30" y="29"/>
                  </a:cubicBezTo>
                  <a:cubicBezTo>
                    <a:pt x="23" y="42"/>
                    <a:pt x="4" y="48"/>
                    <a:pt x="6" y="46"/>
                  </a:cubicBezTo>
                  <a:cubicBezTo>
                    <a:pt x="7" y="45"/>
                    <a:pt x="21" y="29"/>
                    <a:pt x="21" y="29"/>
                  </a:cubicBezTo>
                  <a:cubicBezTo>
                    <a:pt x="5" y="28"/>
                    <a:pt x="0" y="14"/>
                    <a:pt x="2" y="0"/>
                  </a:cubicBezTo>
                  <a:close/>
                </a:path>
              </a:pathLst>
            </a:custGeom>
            <a:solidFill>
              <a:srgbClr val="CF8F7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05" name="ïṣļidè"/>
            <p:cNvSpPr/>
            <p:nvPr/>
          </p:nvSpPr>
          <p:spPr bwMode="auto">
            <a:xfrm>
              <a:off x="2847583" y="4698533"/>
              <a:ext cx="199015" cy="52373"/>
            </a:xfrm>
            <a:custGeom>
              <a:avLst/>
              <a:gdLst>
                <a:gd name="T0" fmla="*/ 61 w 61"/>
                <a:gd name="T1" fmla="*/ 10 h 16"/>
                <a:gd name="T2" fmla="*/ 61 w 61"/>
                <a:gd name="T3" fmla="*/ 0 h 16"/>
                <a:gd name="T4" fmla="*/ 3 w 61"/>
                <a:gd name="T5" fmla="*/ 0 h 16"/>
                <a:gd name="T6" fmla="*/ 1 w 61"/>
                <a:gd name="T7" fmla="*/ 0 h 16"/>
                <a:gd name="T8" fmla="*/ 1 w 61"/>
                <a:gd name="T9" fmla="*/ 11 h 16"/>
                <a:gd name="T10" fmla="*/ 61 w 61"/>
                <a:gd name="T11" fmla="*/ 10 h 16"/>
              </a:gdLst>
              <a:ahLst/>
              <a:cxnLst>
                <a:cxn ang="0">
                  <a:pos x="T0" y="T1"/>
                </a:cxn>
                <a:cxn ang="0">
                  <a:pos x="T2" y="T3"/>
                </a:cxn>
                <a:cxn ang="0">
                  <a:pos x="T4" y="T5"/>
                </a:cxn>
                <a:cxn ang="0">
                  <a:pos x="T6" y="T7"/>
                </a:cxn>
                <a:cxn ang="0">
                  <a:pos x="T8" y="T9"/>
                </a:cxn>
                <a:cxn ang="0">
                  <a:pos x="T10" y="T11"/>
                </a:cxn>
              </a:cxnLst>
              <a:rect l="0" t="0" r="r" b="b"/>
              <a:pathLst>
                <a:path w="61" h="16">
                  <a:moveTo>
                    <a:pt x="61" y="10"/>
                  </a:moveTo>
                  <a:cubicBezTo>
                    <a:pt x="61" y="10"/>
                    <a:pt x="61" y="5"/>
                    <a:pt x="61" y="0"/>
                  </a:cubicBezTo>
                  <a:cubicBezTo>
                    <a:pt x="42" y="3"/>
                    <a:pt x="21" y="3"/>
                    <a:pt x="3" y="0"/>
                  </a:cubicBezTo>
                  <a:cubicBezTo>
                    <a:pt x="1" y="0"/>
                    <a:pt x="1" y="0"/>
                    <a:pt x="1" y="0"/>
                  </a:cubicBezTo>
                  <a:cubicBezTo>
                    <a:pt x="0" y="4"/>
                    <a:pt x="0" y="7"/>
                    <a:pt x="1" y="11"/>
                  </a:cubicBezTo>
                  <a:cubicBezTo>
                    <a:pt x="22" y="14"/>
                    <a:pt x="38" y="16"/>
                    <a:pt x="61" y="1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06" name="íṡľîḓe"/>
            <p:cNvSpPr/>
            <p:nvPr/>
          </p:nvSpPr>
          <p:spPr bwMode="auto">
            <a:xfrm>
              <a:off x="2316872" y="4227179"/>
              <a:ext cx="1124270" cy="408509"/>
            </a:xfrm>
            <a:custGeom>
              <a:avLst/>
              <a:gdLst>
                <a:gd name="T0" fmla="*/ 193 w 343"/>
                <a:gd name="T1" fmla="*/ 15 h 125"/>
                <a:gd name="T2" fmla="*/ 224 w 343"/>
                <a:gd name="T3" fmla="*/ 30 h 125"/>
                <a:gd name="T4" fmla="*/ 244 w 343"/>
                <a:gd name="T5" fmla="*/ 25 h 125"/>
                <a:gd name="T6" fmla="*/ 263 w 343"/>
                <a:gd name="T7" fmla="*/ 29 h 125"/>
                <a:gd name="T8" fmla="*/ 304 w 343"/>
                <a:gd name="T9" fmla="*/ 0 h 125"/>
                <a:gd name="T10" fmla="*/ 339 w 343"/>
                <a:gd name="T11" fmla="*/ 57 h 125"/>
                <a:gd name="T12" fmla="*/ 291 w 343"/>
                <a:gd name="T13" fmla="*/ 110 h 125"/>
                <a:gd name="T14" fmla="*/ 256 w 343"/>
                <a:gd name="T15" fmla="*/ 53 h 125"/>
                <a:gd name="T16" fmla="*/ 258 w 343"/>
                <a:gd name="T17" fmla="*/ 41 h 125"/>
                <a:gd name="T18" fmla="*/ 232 w 343"/>
                <a:gd name="T19" fmla="*/ 44 h 125"/>
                <a:gd name="T20" fmla="*/ 235 w 343"/>
                <a:gd name="T21" fmla="*/ 71 h 125"/>
                <a:gd name="T22" fmla="*/ 180 w 343"/>
                <a:gd name="T23" fmla="*/ 124 h 125"/>
                <a:gd name="T24" fmla="*/ 139 w 343"/>
                <a:gd name="T25" fmla="*/ 67 h 125"/>
                <a:gd name="T26" fmla="*/ 142 w 343"/>
                <a:gd name="T27" fmla="*/ 54 h 125"/>
                <a:gd name="T28" fmla="*/ 0 w 343"/>
                <a:gd name="T29" fmla="*/ 38 h 125"/>
                <a:gd name="T30" fmla="*/ 0 w 343"/>
                <a:gd name="T31" fmla="*/ 26 h 125"/>
                <a:gd name="T32" fmla="*/ 150 w 343"/>
                <a:gd name="T33" fmla="*/ 37 h 125"/>
                <a:gd name="T34" fmla="*/ 193 w 343"/>
                <a:gd name="T35" fmla="*/ 1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3" h="125">
                  <a:moveTo>
                    <a:pt x="193" y="15"/>
                  </a:moveTo>
                  <a:cubicBezTo>
                    <a:pt x="206" y="15"/>
                    <a:pt x="217" y="21"/>
                    <a:pt x="224" y="30"/>
                  </a:cubicBezTo>
                  <a:cubicBezTo>
                    <a:pt x="230" y="28"/>
                    <a:pt x="239" y="25"/>
                    <a:pt x="244" y="25"/>
                  </a:cubicBezTo>
                  <a:cubicBezTo>
                    <a:pt x="251" y="24"/>
                    <a:pt x="259" y="27"/>
                    <a:pt x="263" y="29"/>
                  </a:cubicBezTo>
                  <a:cubicBezTo>
                    <a:pt x="272" y="11"/>
                    <a:pt x="288" y="0"/>
                    <a:pt x="304" y="0"/>
                  </a:cubicBezTo>
                  <a:cubicBezTo>
                    <a:pt x="327" y="1"/>
                    <a:pt x="343" y="27"/>
                    <a:pt x="339" y="57"/>
                  </a:cubicBezTo>
                  <a:cubicBezTo>
                    <a:pt x="335" y="87"/>
                    <a:pt x="314" y="111"/>
                    <a:pt x="291" y="110"/>
                  </a:cubicBezTo>
                  <a:cubicBezTo>
                    <a:pt x="268" y="109"/>
                    <a:pt x="252" y="83"/>
                    <a:pt x="256" y="53"/>
                  </a:cubicBezTo>
                  <a:cubicBezTo>
                    <a:pt x="256" y="49"/>
                    <a:pt x="257" y="45"/>
                    <a:pt x="258" y="41"/>
                  </a:cubicBezTo>
                  <a:cubicBezTo>
                    <a:pt x="248" y="37"/>
                    <a:pt x="242" y="38"/>
                    <a:pt x="232" y="44"/>
                  </a:cubicBezTo>
                  <a:cubicBezTo>
                    <a:pt x="235" y="52"/>
                    <a:pt x="236" y="62"/>
                    <a:pt x="235" y="71"/>
                  </a:cubicBezTo>
                  <a:cubicBezTo>
                    <a:pt x="231" y="102"/>
                    <a:pt x="207" y="125"/>
                    <a:pt x="180" y="124"/>
                  </a:cubicBezTo>
                  <a:cubicBezTo>
                    <a:pt x="154" y="123"/>
                    <a:pt x="135" y="97"/>
                    <a:pt x="139" y="67"/>
                  </a:cubicBezTo>
                  <a:cubicBezTo>
                    <a:pt x="139" y="63"/>
                    <a:pt x="140" y="58"/>
                    <a:pt x="142" y="54"/>
                  </a:cubicBezTo>
                  <a:cubicBezTo>
                    <a:pt x="122" y="52"/>
                    <a:pt x="0" y="38"/>
                    <a:pt x="0" y="38"/>
                  </a:cubicBezTo>
                  <a:cubicBezTo>
                    <a:pt x="0" y="26"/>
                    <a:pt x="0" y="26"/>
                    <a:pt x="0" y="26"/>
                  </a:cubicBezTo>
                  <a:cubicBezTo>
                    <a:pt x="0" y="26"/>
                    <a:pt x="128" y="35"/>
                    <a:pt x="150" y="37"/>
                  </a:cubicBezTo>
                  <a:cubicBezTo>
                    <a:pt x="161" y="23"/>
                    <a:pt x="177" y="14"/>
                    <a:pt x="193" y="15"/>
                  </a:cubicBezTo>
                  <a:close/>
                </a:path>
              </a:pathLst>
            </a:custGeom>
            <a:solidFill>
              <a:srgbClr val="40404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07" name="íslïḑè"/>
            <p:cNvSpPr/>
            <p:nvPr/>
          </p:nvSpPr>
          <p:spPr bwMode="auto">
            <a:xfrm>
              <a:off x="2776005" y="4288279"/>
              <a:ext cx="303762" cy="328205"/>
            </a:xfrm>
            <a:custGeom>
              <a:avLst/>
              <a:gdLst>
                <a:gd name="T0" fmla="*/ 53 w 93"/>
                <a:gd name="T1" fmla="*/ 1 h 100"/>
                <a:gd name="T2" fmla="*/ 90 w 93"/>
                <a:gd name="T3" fmla="*/ 52 h 100"/>
                <a:gd name="T4" fmla="*/ 41 w 93"/>
                <a:gd name="T5" fmla="*/ 99 h 100"/>
                <a:gd name="T6" fmla="*/ 4 w 93"/>
                <a:gd name="T7" fmla="*/ 48 h 100"/>
                <a:gd name="T8" fmla="*/ 53 w 93"/>
                <a:gd name="T9" fmla="*/ 1 h 100"/>
              </a:gdLst>
              <a:ahLst/>
              <a:cxnLst>
                <a:cxn ang="0">
                  <a:pos x="T0" y="T1"/>
                </a:cxn>
                <a:cxn ang="0">
                  <a:pos x="T2" y="T3"/>
                </a:cxn>
                <a:cxn ang="0">
                  <a:pos x="T4" y="T5"/>
                </a:cxn>
                <a:cxn ang="0">
                  <a:pos x="T6" y="T7"/>
                </a:cxn>
                <a:cxn ang="0">
                  <a:pos x="T8" y="T9"/>
                </a:cxn>
              </a:cxnLst>
              <a:rect l="0" t="0" r="r" b="b"/>
              <a:pathLst>
                <a:path w="93" h="100">
                  <a:moveTo>
                    <a:pt x="53" y="1"/>
                  </a:moveTo>
                  <a:cubicBezTo>
                    <a:pt x="76" y="2"/>
                    <a:pt x="93" y="25"/>
                    <a:pt x="90" y="52"/>
                  </a:cubicBezTo>
                  <a:cubicBezTo>
                    <a:pt x="87" y="79"/>
                    <a:pt x="65" y="100"/>
                    <a:pt x="41" y="99"/>
                  </a:cubicBezTo>
                  <a:cubicBezTo>
                    <a:pt x="17" y="98"/>
                    <a:pt x="0" y="75"/>
                    <a:pt x="4" y="48"/>
                  </a:cubicBezTo>
                  <a:cubicBezTo>
                    <a:pt x="7" y="21"/>
                    <a:pt x="29" y="0"/>
                    <a:pt x="53" y="1"/>
                  </a:cubicBezTo>
                  <a:close/>
                </a:path>
              </a:pathLst>
            </a:custGeom>
            <a:solidFill>
              <a:srgbClr val="E0F2F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08" name="išlîďé"/>
            <p:cNvSpPr/>
            <p:nvPr/>
          </p:nvSpPr>
          <p:spPr bwMode="auto">
            <a:xfrm>
              <a:off x="3158332" y="4242890"/>
              <a:ext cx="265354" cy="328205"/>
            </a:xfrm>
            <a:custGeom>
              <a:avLst/>
              <a:gdLst>
                <a:gd name="T0" fmla="*/ 46 w 81"/>
                <a:gd name="T1" fmla="*/ 1 h 100"/>
                <a:gd name="T2" fmla="*/ 78 w 81"/>
                <a:gd name="T3" fmla="*/ 52 h 100"/>
                <a:gd name="T4" fmla="*/ 34 w 81"/>
                <a:gd name="T5" fmla="*/ 99 h 100"/>
                <a:gd name="T6" fmla="*/ 3 w 81"/>
                <a:gd name="T7" fmla="*/ 48 h 100"/>
                <a:gd name="T8" fmla="*/ 46 w 81"/>
                <a:gd name="T9" fmla="*/ 1 h 100"/>
              </a:gdLst>
              <a:ahLst/>
              <a:cxnLst>
                <a:cxn ang="0">
                  <a:pos x="T0" y="T1"/>
                </a:cxn>
                <a:cxn ang="0">
                  <a:pos x="T2" y="T3"/>
                </a:cxn>
                <a:cxn ang="0">
                  <a:pos x="T4" y="T5"/>
                </a:cxn>
                <a:cxn ang="0">
                  <a:pos x="T6" y="T7"/>
                </a:cxn>
                <a:cxn ang="0">
                  <a:pos x="T8" y="T9"/>
                </a:cxn>
              </a:cxnLst>
              <a:rect l="0" t="0" r="r" b="b"/>
              <a:pathLst>
                <a:path w="81" h="100">
                  <a:moveTo>
                    <a:pt x="46" y="1"/>
                  </a:moveTo>
                  <a:cubicBezTo>
                    <a:pt x="67" y="2"/>
                    <a:pt x="81" y="25"/>
                    <a:pt x="78" y="52"/>
                  </a:cubicBezTo>
                  <a:cubicBezTo>
                    <a:pt x="74" y="79"/>
                    <a:pt x="55" y="100"/>
                    <a:pt x="34" y="99"/>
                  </a:cubicBezTo>
                  <a:cubicBezTo>
                    <a:pt x="14" y="98"/>
                    <a:pt x="0" y="76"/>
                    <a:pt x="3" y="48"/>
                  </a:cubicBezTo>
                  <a:cubicBezTo>
                    <a:pt x="6" y="21"/>
                    <a:pt x="26" y="0"/>
                    <a:pt x="46" y="1"/>
                  </a:cubicBezTo>
                  <a:close/>
                </a:path>
              </a:pathLst>
            </a:custGeom>
            <a:solidFill>
              <a:srgbClr val="E0F2F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09" name="ïṩľîḓé"/>
            <p:cNvSpPr/>
            <p:nvPr/>
          </p:nvSpPr>
          <p:spPr bwMode="auto">
            <a:xfrm>
              <a:off x="2779499" y="4288279"/>
              <a:ext cx="291542" cy="309001"/>
            </a:xfrm>
            <a:custGeom>
              <a:avLst/>
              <a:gdLst>
                <a:gd name="T0" fmla="*/ 22 w 89"/>
                <a:gd name="T1" fmla="*/ 94 h 94"/>
                <a:gd name="T2" fmla="*/ 89 w 89"/>
                <a:gd name="T3" fmla="*/ 45 h 94"/>
                <a:gd name="T4" fmla="*/ 52 w 89"/>
                <a:gd name="T5" fmla="*/ 1 h 94"/>
                <a:gd name="T6" fmla="*/ 3 w 89"/>
                <a:gd name="T7" fmla="*/ 48 h 94"/>
                <a:gd name="T8" fmla="*/ 22 w 89"/>
                <a:gd name="T9" fmla="*/ 94 h 94"/>
              </a:gdLst>
              <a:ahLst/>
              <a:cxnLst>
                <a:cxn ang="0">
                  <a:pos x="T0" y="T1"/>
                </a:cxn>
                <a:cxn ang="0">
                  <a:pos x="T2" y="T3"/>
                </a:cxn>
                <a:cxn ang="0">
                  <a:pos x="T4" y="T5"/>
                </a:cxn>
                <a:cxn ang="0">
                  <a:pos x="T6" y="T7"/>
                </a:cxn>
                <a:cxn ang="0">
                  <a:pos x="T8" y="T9"/>
                </a:cxn>
              </a:cxnLst>
              <a:rect l="0" t="0" r="r" b="b"/>
              <a:pathLst>
                <a:path w="89" h="94">
                  <a:moveTo>
                    <a:pt x="22" y="94"/>
                  </a:moveTo>
                  <a:cubicBezTo>
                    <a:pt x="38" y="75"/>
                    <a:pt x="61" y="57"/>
                    <a:pt x="89" y="45"/>
                  </a:cubicBezTo>
                  <a:cubicBezTo>
                    <a:pt x="89" y="21"/>
                    <a:pt x="73" y="2"/>
                    <a:pt x="52" y="1"/>
                  </a:cubicBezTo>
                  <a:cubicBezTo>
                    <a:pt x="28" y="0"/>
                    <a:pt x="6" y="21"/>
                    <a:pt x="3" y="48"/>
                  </a:cubicBezTo>
                  <a:cubicBezTo>
                    <a:pt x="0" y="68"/>
                    <a:pt x="8" y="86"/>
                    <a:pt x="22" y="94"/>
                  </a:cubicBezTo>
                  <a:close/>
                </a:path>
              </a:pathLst>
            </a:custGeom>
            <a:solidFill>
              <a:srgbClr val="E0F2F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10" name="ïślîḓè"/>
            <p:cNvSpPr/>
            <p:nvPr/>
          </p:nvSpPr>
          <p:spPr bwMode="auto">
            <a:xfrm>
              <a:off x="3168804" y="4242890"/>
              <a:ext cx="246153" cy="153626"/>
            </a:xfrm>
            <a:custGeom>
              <a:avLst/>
              <a:gdLst>
                <a:gd name="T0" fmla="*/ 0 w 75"/>
                <a:gd name="T1" fmla="*/ 47 h 47"/>
                <a:gd name="T2" fmla="*/ 3 w 75"/>
                <a:gd name="T3" fmla="*/ 46 h 47"/>
                <a:gd name="T4" fmla="*/ 4 w 75"/>
                <a:gd name="T5" fmla="*/ 46 h 47"/>
                <a:gd name="T6" fmla="*/ 49 w 75"/>
                <a:gd name="T7" fmla="*/ 38 h 47"/>
                <a:gd name="T8" fmla="*/ 63 w 75"/>
                <a:gd name="T9" fmla="*/ 37 h 47"/>
                <a:gd name="T10" fmla="*/ 75 w 75"/>
                <a:gd name="T11" fmla="*/ 37 h 47"/>
                <a:gd name="T12" fmla="*/ 69 w 75"/>
                <a:gd name="T13" fmla="*/ 19 h 47"/>
                <a:gd name="T14" fmla="*/ 64 w 75"/>
                <a:gd name="T15" fmla="*/ 11 h 47"/>
                <a:gd name="T16" fmla="*/ 43 w 75"/>
                <a:gd name="T17" fmla="*/ 1 h 47"/>
                <a:gd name="T18" fmla="*/ 7 w 75"/>
                <a:gd name="T19" fmla="*/ 26 h 47"/>
                <a:gd name="T20" fmla="*/ 0 w 75"/>
                <a:gd name="T21"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 h="47">
                  <a:moveTo>
                    <a:pt x="0" y="47"/>
                  </a:moveTo>
                  <a:cubicBezTo>
                    <a:pt x="1" y="47"/>
                    <a:pt x="2" y="47"/>
                    <a:pt x="3" y="46"/>
                  </a:cubicBezTo>
                  <a:cubicBezTo>
                    <a:pt x="4" y="46"/>
                    <a:pt x="4" y="46"/>
                    <a:pt x="4" y="46"/>
                  </a:cubicBezTo>
                  <a:cubicBezTo>
                    <a:pt x="19" y="42"/>
                    <a:pt x="34" y="39"/>
                    <a:pt x="49" y="38"/>
                  </a:cubicBezTo>
                  <a:cubicBezTo>
                    <a:pt x="54" y="37"/>
                    <a:pt x="59" y="37"/>
                    <a:pt x="63" y="37"/>
                  </a:cubicBezTo>
                  <a:cubicBezTo>
                    <a:pt x="67" y="37"/>
                    <a:pt x="71" y="37"/>
                    <a:pt x="75" y="37"/>
                  </a:cubicBezTo>
                  <a:cubicBezTo>
                    <a:pt x="74" y="30"/>
                    <a:pt x="72" y="24"/>
                    <a:pt x="69" y="19"/>
                  </a:cubicBezTo>
                  <a:cubicBezTo>
                    <a:pt x="68" y="16"/>
                    <a:pt x="66" y="13"/>
                    <a:pt x="64" y="11"/>
                  </a:cubicBezTo>
                  <a:cubicBezTo>
                    <a:pt x="58" y="5"/>
                    <a:pt x="51" y="1"/>
                    <a:pt x="43" y="1"/>
                  </a:cubicBezTo>
                  <a:cubicBezTo>
                    <a:pt x="29" y="0"/>
                    <a:pt x="15" y="11"/>
                    <a:pt x="7" y="26"/>
                  </a:cubicBezTo>
                  <a:cubicBezTo>
                    <a:pt x="3" y="33"/>
                    <a:pt x="1" y="40"/>
                    <a:pt x="0" y="47"/>
                  </a:cubicBezTo>
                  <a:close/>
                </a:path>
              </a:pathLst>
            </a:custGeom>
            <a:solidFill>
              <a:srgbClr val="E0F2F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11" name="ïslíḑê"/>
            <p:cNvSpPr/>
            <p:nvPr/>
          </p:nvSpPr>
          <p:spPr bwMode="auto">
            <a:xfrm>
              <a:off x="2807429" y="4365092"/>
              <a:ext cx="263609" cy="232188"/>
            </a:xfrm>
            <a:custGeom>
              <a:avLst/>
              <a:gdLst>
                <a:gd name="T0" fmla="*/ 75 w 80"/>
                <a:gd name="T1" fmla="*/ 0 h 71"/>
                <a:gd name="T2" fmla="*/ 0 w 80"/>
                <a:gd name="T3" fmla="*/ 57 h 71"/>
                <a:gd name="T4" fmla="*/ 13 w 80"/>
                <a:gd name="T5" fmla="*/ 71 h 71"/>
                <a:gd name="T6" fmla="*/ 80 w 80"/>
                <a:gd name="T7" fmla="*/ 22 h 71"/>
                <a:gd name="T8" fmla="*/ 75 w 80"/>
                <a:gd name="T9" fmla="*/ 0 h 71"/>
              </a:gdLst>
              <a:ahLst/>
              <a:cxnLst>
                <a:cxn ang="0">
                  <a:pos x="T0" y="T1"/>
                </a:cxn>
                <a:cxn ang="0">
                  <a:pos x="T2" y="T3"/>
                </a:cxn>
                <a:cxn ang="0">
                  <a:pos x="T4" y="T5"/>
                </a:cxn>
                <a:cxn ang="0">
                  <a:pos x="T6" y="T7"/>
                </a:cxn>
                <a:cxn ang="0">
                  <a:pos x="T8" y="T9"/>
                </a:cxn>
              </a:cxnLst>
              <a:rect l="0" t="0" r="r" b="b"/>
              <a:pathLst>
                <a:path w="80" h="71">
                  <a:moveTo>
                    <a:pt x="75" y="0"/>
                  </a:moveTo>
                  <a:cubicBezTo>
                    <a:pt x="43" y="14"/>
                    <a:pt x="17" y="35"/>
                    <a:pt x="0" y="57"/>
                  </a:cubicBezTo>
                  <a:cubicBezTo>
                    <a:pt x="3" y="63"/>
                    <a:pt x="8" y="68"/>
                    <a:pt x="13" y="71"/>
                  </a:cubicBezTo>
                  <a:cubicBezTo>
                    <a:pt x="29" y="52"/>
                    <a:pt x="52" y="34"/>
                    <a:pt x="80" y="22"/>
                  </a:cubicBezTo>
                  <a:cubicBezTo>
                    <a:pt x="80" y="14"/>
                    <a:pt x="78" y="6"/>
                    <a:pt x="75"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12" name="iśḷïḋê"/>
            <p:cNvSpPr/>
            <p:nvPr/>
          </p:nvSpPr>
          <p:spPr bwMode="auto">
            <a:xfrm>
              <a:off x="3168804" y="4295263"/>
              <a:ext cx="246153" cy="101253"/>
            </a:xfrm>
            <a:custGeom>
              <a:avLst/>
              <a:gdLst>
                <a:gd name="T0" fmla="*/ 7 w 75"/>
                <a:gd name="T1" fmla="*/ 10 h 31"/>
                <a:gd name="T2" fmla="*/ 0 w 75"/>
                <a:gd name="T3" fmla="*/ 31 h 31"/>
                <a:gd name="T4" fmla="*/ 3 w 75"/>
                <a:gd name="T5" fmla="*/ 30 h 31"/>
                <a:gd name="T6" fmla="*/ 4 w 75"/>
                <a:gd name="T7" fmla="*/ 30 h 31"/>
                <a:gd name="T8" fmla="*/ 49 w 75"/>
                <a:gd name="T9" fmla="*/ 22 h 31"/>
                <a:gd name="T10" fmla="*/ 63 w 75"/>
                <a:gd name="T11" fmla="*/ 21 h 31"/>
                <a:gd name="T12" fmla="*/ 75 w 75"/>
                <a:gd name="T13" fmla="*/ 21 h 31"/>
                <a:gd name="T14" fmla="*/ 69 w 75"/>
                <a:gd name="T15" fmla="*/ 3 h 31"/>
                <a:gd name="T16" fmla="*/ 68 w 75"/>
                <a:gd name="T17" fmla="*/ 1 h 31"/>
                <a:gd name="T18" fmla="*/ 64 w 75"/>
                <a:gd name="T19" fmla="*/ 1 h 31"/>
                <a:gd name="T20" fmla="*/ 9 w 75"/>
                <a:gd name="T21" fmla="*/ 7 h 31"/>
                <a:gd name="T22" fmla="*/ 7 w 75"/>
                <a:gd name="T23" fmla="*/ 1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5" h="31">
                  <a:moveTo>
                    <a:pt x="7" y="10"/>
                  </a:moveTo>
                  <a:cubicBezTo>
                    <a:pt x="3" y="17"/>
                    <a:pt x="1" y="24"/>
                    <a:pt x="0" y="31"/>
                  </a:cubicBezTo>
                  <a:cubicBezTo>
                    <a:pt x="3" y="30"/>
                    <a:pt x="3" y="30"/>
                    <a:pt x="3" y="30"/>
                  </a:cubicBezTo>
                  <a:cubicBezTo>
                    <a:pt x="4" y="30"/>
                    <a:pt x="4" y="30"/>
                    <a:pt x="4" y="30"/>
                  </a:cubicBezTo>
                  <a:cubicBezTo>
                    <a:pt x="19" y="26"/>
                    <a:pt x="34" y="23"/>
                    <a:pt x="49" y="22"/>
                  </a:cubicBezTo>
                  <a:cubicBezTo>
                    <a:pt x="54" y="21"/>
                    <a:pt x="59" y="21"/>
                    <a:pt x="63" y="21"/>
                  </a:cubicBezTo>
                  <a:cubicBezTo>
                    <a:pt x="67" y="21"/>
                    <a:pt x="71" y="21"/>
                    <a:pt x="75" y="21"/>
                  </a:cubicBezTo>
                  <a:cubicBezTo>
                    <a:pt x="74" y="14"/>
                    <a:pt x="72" y="8"/>
                    <a:pt x="69" y="3"/>
                  </a:cubicBezTo>
                  <a:cubicBezTo>
                    <a:pt x="69" y="2"/>
                    <a:pt x="68" y="2"/>
                    <a:pt x="68" y="1"/>
                  </a:cubicBezTo>
                  <a:cubicBezTo>
                    <a:pt x="67" y="1"/>
                    <a:pt x="65" y="1"/>
                    <a:pt x="64" y="1"/>
                  </a:cubicBezTo>
                  <a:cubicBezTo>
                    <a:pt x="46" y="0"/>
                    <a:pt x="28" y="2"/>
                    <a:pt x="9" y="7"/>
                  </a:cubicBezTo>
                  <a:cubicBezTo>
                    <a:pt x="8" y="8"/>
                    <a:pt x="7" y="9"/>
                    <a:pt x="7" y="1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13" name="î$ḷíḓe"/>
            <p:cNvSpPr/>
            <p:nvPr/>
          </p:nvSpPr>
          <p:spPr bwMode="auto">
            <a:xfrm>
              <a:off x="2133567" y="4256855"/>
              <a:ext cx="336931" cy="450407"/>
            </a:xfrm>
            <a:custGeom>
              <a:avLst/>
              <a:gdLst>
                <a:gd name="T0" fmla="*/ 31 w 103"/>
                <a:gd name="T1" fmla="*/ 8 h 138"/>
                <a:gd name="T2" fmla="*/ 91 w 103"/>
                <a:gd name="T3" fmla="*/ 51 h 138"/>
                <a:gd name="T4" fmla="*/ 79 w 103"/>
                <a:gd name="T5" fmla="*/ 130 h 138"/>
                <a:gd name="T6" fmla="*/ 12 w 103"/>
                <a:gd name="T7" fmla="*/ 80 h 138"/>
                <a:gd name="T8" fmla="*/ 31 w 103"/>
                <a:gd name="T9" fmla="*/ 8 h 138"/>
              </a:gdLst>
              <a:ahLst/>
              <a:cxnLst>
                <a:cxn ang="0">
                  <a:pos x="T0" y="T1"/>
                </a:cxn>
                <a:cxn ang="0">
                  <a:pos x="T2" y="T3"/>
                </a:cxn>
                <a:cxn ang="0">
                  <a:pos x="T4" y="T5"/>
                </a:cxn>
                <a:cxn ang="0">
                  <a:pos x="T6" y="T7"/>
                </a:cxn>
                <a:cxn ang="0">
                  <a:pos x="T8" y="T9"/>
                </a:cxn>
              </a:cxnLst>
              <a:rect l="0" t="0" r="r" b="b"/>
              <a:pathLst>
                <a:path w="103" h="138">
                  <a:moveTo>
                    <a:pt x="31" y="8"/>
                  </a:moveTo>
                  <a:cubicBezTo>
                    <a:pt x="53" y="0"/>
                    <a:pt x="80" y="19"/>
                    <a:pt x="91" y="51"/>
                  </a:cubicBezTo>
                  <a:cubicBezTo>
                    <a:pt x="103" y="83"/>
                    <a:pt x="101" y="122"/>
                    <a:pt x="79" y="130"/>
                  </a:cubicBezTo>
                  <a:cubicBezTo>
                    <a:pt x="57" y="138"/>
                    <a:pt x="23" y="112"/>
                    <a:pt x="12" y="80"/>
                  </a:cubicBezTo>
                  <a:cubicBezTo>
                    <a:pt x="0" y="48"/>
                    <a:pt x="9" y="16"/>
                    <a:pt x="31" y="8"/>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14" name="îśḷiḋé"/>
            <p:cNvSpPr/>
            <p:nvPr/>
          </p:nvSpPr>
          <p:spPr bwMode="auto">
            <a:xfrm>
              <a:off x="2159752" y="4272569"/>
              <a:ext cx="247898" cy="378830"/>
            </a:xfrm>
            <a:custGeom>
              <a:avLst/>
              <a:gdLst>
                <a:gd name="T0" fmla="*/ 43 w 76"/>
                <a:gd name="T1" fmla="*/ 17 h 116"/>
                <a:gd name="T2" fmla="*/ 23 w 76"/>
                <a:gd name="T3" fmla="*/ 73 h 116"/>
                <a:gd name="T4" fmla="*/ 60 w 76"/>
                <a:gd name="T5" fmla="*/ 107 h 116"/>
                <a:gd name="T6" fmla="*/ 68 w 76"/>
                <a:gd name="T7" fmla="*/ 72 h 116"/>
                <a:gd name="T8" fmla="*/ 52 w 76"/>
                <a:gd name="T9" fmla="*/ 55 h 116"/>
                <a:gd name="T10" fmla="*/ 58 w 76"/>
                <a:gd name="T11" fmla="*/ 44 h 116"/>
                <a:gd name="T12" fmla="*/ 43 w 76"/>
                <a:gd name="T13" fmla="*/ 17 h 116"/>
              </a:gdLst>
              <a:ahLst/>
              <a:cxnLst>
                <a:cxn ang="0">
                  <a:pos x="T0" y="T1"/>
                </a:cxn>
                <a:cxn ang="0">
                  <a:pos x="T2" y="T3"/>
                </a:cxn>
                <a:cxn ang="0">
                  <a:pos x="T4" y="T5"/>
                </a:cxn>
                <a:cxn ang="0">
                  <a:pos x="T6" y="T7"/>
                </a:cxn>
                <a:cxn ang="0">
                  <a:pos x="T8" y="T9"/>
                </a:cxn>
                <a:cxn ang="0">
                  <a:pos x="T10" y="T11"/>
                </a:cxn>
                <a:cxn ang="0">
                  <a:pos x="T12" y="T13"/>
                </a:cxn>
              </a:cxnLst>
              <a:rect l="0" t="0" r="r" b="b"/>
              <a:pathLst>
                <a:path w="76" h="116">
                  <a:moveTo>
                    <a:pt x="43" y="17"/>
                  </a:moveTo>
                  <a:cubicBezTo>
                    <a:pt x="27" y="0"/>
                    <a:pt x="0" y="42"/>
                    <a:pt x="23" y="73"/>
                  </a:cubicBezTo>
                  <a:cubicBezTo>
                    <a:pt x="35" y="90"/>
                    <a:pt x="50" y="116"/>
                    <a:pt x="60" y="107"/>
                  </a:cubicBezTo>
                  <a:cubicBezTo>
                    <a:pt x="72" y="96"/>
                    <a:pt x="76" y="81"/>
                    <a:pt x="68" y="72"/>
                  </a:cubicBezTo>
                  <a:cubicBezTo>
                    <a:pt x="62" y="64"/>
                    <a:pt x="52" y="60"/>
                    <a:pt x="52" y="55"/>
                  </a:cubicBezTo>
                  <a:cubicBezTo>
                    <a:pt x="53" y="47"/>
                    <a:pt x="54" y="47"/>
                    <a:pt x="58" y="44"/>
                  </a:cubicBezTo>
                  <a:cubicBezTo>
                    <a:pt x="62" y="40"/>
                    <a:pt x="43" y="17"/>
                    <a:pt x="43" y="17"/>
                  </a:cubicBezTo>
                  <a:close/>
                </a:path>
              </a:pathLst>
            </a:custGeom>
            <a:solidFill>
              <a:srgbClr val="CF8F7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15" name="išļîďè"/>
            <p:cNvSpPr/>
            <p:nvPr/>
          </p:nvSpPr>
          <p:spPr bwMode="auto">
            <a:xfrm>
              <a:off x="2484463" y="4021177"/>
              <a:ext cx="530711" cy="303762"/>
            </a:xfrm>
            <a:custGeom>
              <a:avLst/>
              <a:gdLst>
                <a:gd name="T0" fmla="*/ 72 w 162"/>
                <a:gd name="T1" fmla="*/ 13 h 93"/>
                <a:gd name="T2" fmla="*/ 92 w 162"/>
                <a:gd name="T3" fmla="*/ 21 h 93"/>
                <a:gd name="T4" fmla="*/ 112 w 162"/>
                <a:gd name="T5" fmla="*/ 17 h 93"/>
                <a:gd name="T6" fmla="*/ 118 w 162"/>
                <a:gd name="T7" fmla="*/ 15 h 93"/>
                <a:gd name="T8" fmla="*/ 132 w 162"/>
                <a:gd name="T9" fmla="*/ 17 h 93"/>
                <a:gd name="T10" fmla="*/ 151 w 162"/>
                <a:gd name="T11" fmla="*/ 7 h 93"/>
                <a:gd name="T12" fmla="*/ 162 w 162"/>
                <a:gd name="T13" fmla="*/ 9 h 93"/>
                <a:gd name="T14" fmla="*/ 151 w 162"/>
                <a:gd name="T15" fmla="*/ 0 h 93"/>
                <a:gd name="T16" fmla="*/ 118 w 162"/>
                <a:gd name="T17" fmla="*/ 8 h 93"/>
                <a:gd name="T18" fmla="*/ 87 w 162"/>
                <a:gd name="T19" fmla="*/ 8 h 93"/>
                <a:gd name="T20" fmla="*/ 64 w 162"/>
                <a:gd name="T21" fmla="*/ 0 h 93"/>
                <a:gd name="T22" fmla="*/ 40 w 162"/>
                <a:gd name="T23" fmla="*/ 26 h 93"/>
                <a:gd name="T24" fmla="*/ 16 w 162"/>
                <a:gd name="T25" fmla="*/ 54 h 93"/>
                <a:gd name="T26" fmla="*/ 8 w 162"/>
                <a:gd name="T27" fmla="*/ 68 h 93"/>
                <a:gd name="T28" fmla="*/ 1 w 162"/>
                <a:gd name="T29" fmla="*/ 91 h 93"/>
                <a:gd name="T30" fmla="*/ 0 w 162"/>
                <a:gd name="T31" fmla="*/ 92 h 93"/>
                <a:gd name="T32" fmla="*/ 0 w 162"/>
                <a:gd name="T33" fmla="*/ 92 h 93"/>
                <a:gd name="T34" fmla="*/ 12 w 162"/>
                <a:gd name="T35" fmla="*/ 93 h 93"/>
                <a:gd name="T36" fmla="*/ 13 w 162"/>
                <a:gd name="T37" fmla="*/ 92 h 93"/>
                <a:gd name="T38" fmla="*/ 22 w 162"/>
                <a:gd name="T39" fmla="*/ 77 h 93"/>
                <a:gd name="T40" fmla="*/ 18 w 162"/>
                <a:gd name="T41" fmla="*/ 64 h 93"/>
                <a:gd name="T42" fmla="*/ 32 w 162"/>
                <a:gd name="T43" fmla="*/ 53 h 93"/>
                <a:gd name="T44" fmla="*/ 43 w 162"/>
                <a:gd name="T45" fmla="*/ 34 h 93"/>
                <a:gd name="T46" fmla="*/ 43 w 162"/>
                <a:gd name="T47" fmla="*/ 27 h 93"/>
                <a:gd name="T48" fmla="*/ 64 w 162"/>
                <a:gd name="T49" fmla="*/ 22 h 93"/>
                <a:gd name="T50" fmla="*/ 72 w 162"/>
                <a:gd name="T51" fmla="*/ 1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2" h="93">
                  <a:moveTo>
                    <a:pt x="72" y="13"/>
                  </a:moveTo>
                  <a:cubicBezTo>
                    <a:pt x="72" y="13"/>
                    <a:pt x="79" y="19"/>
                    <a:pt x="92" y="21"/>
                  </a:cubicBezTo>
                  <a:cubicBezTo>
                    <a:pt x="106" y="23"/>
                    <a:pt x="112" y="17"/>
                    <a:pt x="112" y="17"/>
                  </a:cubicBezTo>
                  <a:cubicBezTo>
                    <a:pt x="118" y="15"/>
                    <a:pt x="118" y="15"/>
                    <a:pt x="118" y="15"/>
                  </a:cubicBezTo>
                  <a:cubicBezTo>
                    <a:pt x="118" y="15"/>
                    <a:pt x="121" y="17"/>
                    <a:pt x="132" y="17"/>
                  </a:cubicBezTo>
                  <a:cubicBezTo>
                    <a:pt x="143" y="18"/>
                    <a:pt x="151" y="7"/>
                    <a:pt x="151" y="7"/>
                  </a:cubicBezTo>
                  <a:cubicBezTo>
                    <a:pt x="151" y="7"/>
                    <a:pt x="156" y="8"/>
                    <a:pt x="162" y="9"/>
                  </a:cubicBezTo>
                  <a:cubicBezTo>
                    <a:pt x="158" y="8"/>
                    <a:pt x="154" y="5"/>
                    <a:pt x="151" y="0"/>
                  </a:cubicBezTo>
                  <a:cubicBezTo>
                    <a:pt x="145" y="13"/>
                    <a:pt x="129" y="17"/>
                    <a:pt x="118" y="8"/>
                  </a:cubicBezTo>
                  <a:cubicBezTo>
                    <a:pt x="111" y="19"/>
                    <a:pt x="94" y="19"/>
                    <a:pt x="87" y="8"/>
                  </a:cubicBezTo>
                  <a:cubicBezTo>
                    <a:pt x="78" y="11"/>
                    <a:pt x="69" y="8"/>
                    <a:pt x="64" y="0"/>
                  </a:cubicBezTo>
                  <a:cubicBezTo>
                    <a:pt x="64" y="14"/>
                    <a:pt x="53" y="25"/>
                    <a:pt x="40" y="26"/>
                  </a:cubicBezTo>
                  <a:cubicBezTo>
                    <a:pt x="42" y="40"/>
                    <a:pt x="31" y="54"/>
                    <a:pt x="16" y="54"/>
                  </a:cubicBezTo>
                  <a:cubicBezTo>
                    <a:pt x="15" y="59"/>
                    <a:pt x="12" y="65"/>
                    <a:pt x="8" y="68"/>
                  </a:cubicBezTo>
                  <a:cubicBezTo>
                    <a:pt x="16" y="76"/>
                    <a:pt x="11" y="90"/>
                    <a:pt x="1" y="91"/>
                  </a:cubicBezTo>
                  <a:cubicBezTo>
                    <a:pt x="1" y="91"/>
                    <a:pt x="0" y="92"/>
                    <a:pt x="0" y="92"/>
                  </a:cubicBezTo>
                  <a:cubicBezTo>
                    <a:pt x="0" y="92"/>
                    <a:pt x="0" y="92"/>
                    <a:pt x="0" y="92"/>
                  </a:cubicBezTo>
                  <a:cubicBezTo>
                    <a:pt x="4" y="93"/>
                    <a:pt x="8" y="93"/>
                    <a:pt x="12" y="93"/>
                  </a:cubicBezTo>
                  <a:cubicBezTo>
                    <a:pt x="13" y="92"/>
                    <a:pt x="13" y="91"/>
                    <a:pt x="13" y="92"/>
                  </a:cubicBezTo>
                  <a:cubicBezTo>
                    <a:pt x="13" y="93"/>
                    <a:pt x="22" y="86"/>
                    <a:pt x="22" y="77"/>
                  </a:cubicBezTo>
                  <a:cubicBezTo>
                    <a:pt x="21" y="68"/>
                    <a:pt x="18" y="64"/>
                    <a:pt x="18" y="64"/>
                  </a:cubicBezTo>
                  <a:cubicBezTo>
                    <a:pt x="18" y="64"/>
                    <a:pt x="28" y="57"/>
                    <a:pt x="32" y="53"/>
                  </a:cubicBezTo>
                  <a:cubicBezTo>
                    <a:pt x="36" y="49"/>
                    <a:pt x="43" y="40"/>
                    <a:pt x="43" y="34"/>
                  </a:cubicBezTo>
                  <a:cubicBezTo>
                    <a:pt x="43" y="28"/>
                    <a:pt x="43" y="27"/>
                    <a:pt x="43" y="27"/>
                  </a:cubicBezTo>
                  <a:cubicBezTo>
                    <a:pt x="43" y="27"/>
                    <a:pt x="58" y="27"/>
                    <a:pt x="64" y="22"/>
                  </a:cubicBezTo>
                  <a:cubicBezTo>
                    <a:pt x="70" y="17"/>
                    <a:pt x="72" y="13"/>
                    <a:pt x="72" y="13"/>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16" name="ïşľîdè"/>
            <p:cNvSpPr/>
            <p:nvPr/>
          </p:nvSpPr>
          <p:spPr bwMode="auto">
            <a:xfrm>
              <a:off x="3610478" y="5477142"/>
              <a:ext cx="200764" cy="188541"/>
            </a:xfrm>
            <a:custGeom>
              <a:avLst/>
              <a:gdLst>
                <a:gd name="T0" fmla="*/ 6 w 61"/>
                <a:gd name="T1" fmla="*/ 47 h 58"/>
                <a:gd name="T2" fmla="*/ 7 w 61"/>
                <a:gd name="T3" fmla="*/ 58 h 58"/>
                <a:gd name="T4" fmla="*/ 20 w 61"/>
                <a:gd name="T5" fmla="*/ 55 h 58"/>
                <a:gd name="T6" fmla="*/ 33 w 61"/>
                <a:gd name="T7" fmla="*/ 42 h 58"/>
                <a:gd name="T8" fmla="*/ 36 w 61"/>
                <a:gd name="T9" fmla="*/ 39 h 58"/>
                <a:gd name="T10" fmla="*/ 38 w 61"/>
                <a:gd name="T11" fmla="*/ 37 h 58"/>
                <a:gd name="T12" fmla="*/ 41 w 61"/>
                <a:gd name="T13" fmla="*/ 34 h 58"/>
                <a:gd name="T14" fmla="*/ 51 w 61"/>
                <a:gd name="T15" fmla="*/ 24 h 58"/>
                <a:gd name="T16" fmla="*/ 51 w 61"/>
                <a:gd name="T17" fmla="*/ 24 h 58"/>
                <a:gd name="T18" fmla="*/ 51 w 61"/>
                <a:gd name="T19" fmla="*/ 23 h 58"/>
                <a:gd name="T20" fmla="*/ 53 w 61"/>
                <a:gd name="T21" fmla="*/ 18 h 58"/>
                <a:gd name="T22" fmla="*/ 58 w 61"/>
                <a:gd name="T23" fmla="*/ 3 h 58"/>
                <a:gd name="T24" fmla="*/ 59 w 61"/>
                <a:gd name="T25" fmla="*/ 3 h 58"/>
                <a:gd name="T26" fmla="*/ 61 w 61"/>
                <a:gd name="T27" fmla="*/ 0 h 58"/>
                <a:gd name="T28" fmla="*/ 60 w 61"/>
                <a:gd name="T29" fmla="*/ 0 h 58"/>
                <a:gd name="T30" fmla="*/ 57 w 61"/>
                <a:gd name="T31" fmla="*/ 2 h 58"/>
                <a:gd name="T32" fmla="*/ 50 w 61"/>
                <a:gd name="T33" fmla="*/ 18 h 58"/>
                <a:gd name="T34" fmla="*/ 47 w 61"/>
                <a:gd name="T35" fmla="*/ 24 h 58"/>
                <a:gd name="T36" fmla="*/ 47 w 61"/>
                <a:gd name="T37" fmla="*/ 24 h 58"/>
                <a:gd name="T38" fmla="*/ 46 w 61"/>
                <a:gd name="T39" fmla="*/ 25 h 58"/>
                <a:gd name="T40" fmla="*/ 35 w 61"/>
                <a:gd name="T41" fmla="*/ 35 h 58"/>
                <a:gd name="T42" fmla="*/ 34 w 61"/>
                <a:gd name="T43" fmla="*/ 37 h 58"/>
                <a:gd name="T44" fmla="*/ 33 w 61"/>
                <a:gd name="T45" fmla="*/ 38 h 58"/>
                <a:gd name="T46" fmla="*/ 28 w 61"/>
                <a:gd name="T47" fmla="*/ 43 h 58"/>
                <a:gd name="T48" fmla="*/ 6 w 61"/>
                <a:gd name="T49" fmla="*/ 47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1" h="58">
                  <a:moveTo>
                    <a:pt x="6" y="47"/>
                  </a:moveTo>
                  <a:cubicBezTo>
                    <a:pt x="6" y="47"/>
                    <a:pt x="0" y="51"/>
                    <a:pt x="7" y="58"/>
                  </a:cubicBezTo>
                  <a:cubicBezTo>
                    <a:pt x="13" y="57"/>
                    <a:pt x="18" y="56"/>
                    <a:pt x="20" y="55"/>
                  </a:cubicBezTo>
                  <a:cubicBezTo>
                    <a:pt x="24" y="54"/>
                    <a:pt x="28" y="48"/>
                    <a:pt x="33" y="42"/>
                  </a:cubicBezTo>
                  <a:cubicBezTo>
                    <a:pt x="34" y="41"/>
                    <a:pt x="35" y="40"/>
                    <a:pt x="36" y="39"/>
                  </a:cubicBezTo>
                  <a:cubicBezTo>
                    <a:pt x="37" y="38"/>
                    <a:pt x="37" y="38"/>
                    <a:pt x="38" y="37"/>
                  </a:cubicBezTo>
                  <a:cubicBezTo>
                    <a:pt x="39" y="36"/>
                    <a:pt x="40" y="35"/>
                    <a:pt x="41" y="34"/>
                  </a:cubicBezTo>
                  <a:cubicBezTo>
                    <a:pt x="49" y="29"/>
                    <a:pt x="50" y="28"/>
                    <a:pt x="51" y="24"/>
                  </a:cubicBezTo>
                  <a:cubicBezTo>
                    <a:pt x="51" y="24"/>
                    <a:pt x="51" y="24"/>
                    <a:pt x="51" y="24"/>
                  </a:cubicBezTo>
                  <a:cubicBezTo>
                    <a:pt x="51" y="24"/>
                    <a:pt x="51" y="24"/>
                    <a:pt x="51" y="23"/>
                  </a:cubicBezTo>
                  <a:cubicBezTo>
                    <a:pt x="52" y="22"/>
                    <a:pt x="52" y="20"/>
                    <a:pt x="53" y="18"/>
                  </a:cubicBezTo>
                  <a:cubicBezTo>
                    <a:pt x="54" y="12"/>
                    <a:pt x="56" y="6"/>
                    <a:pt x="58" y="3"/>
                  </a:cubicBezTo>
                  <a:cubicBezTo>
                    <a:pt x="59" y="3"/>
                    <a:pt x="59" y="3"/>
                    <a:pt x="59" y="3"/>
                  </a:cubicBezTo>
                  <a:cubicBezTo>
                    <a:pt x="61" y="0"/>
                    <a:pt x="61" y="0"/>
                    <a:pt x="61" y="0"/>
                  </a:cubicBezTo>
                  <a:cubicBezTo>
                    <a:pt x="61" y="0"/>
                    <a:pt x="61" y="0"/>
                    <a:pt x="60" y="0"/>
                  </a:cubicBezTo>
                  <a:cubicBezTo>
                    <a:pt x="59" y="0"/>
                    <a:pt x="58" y="1"/>
                    <a:pt x="57" y="2"/>
                  </a:cubicBezTo>
                  <a:cubicBezTo>
                    <a:pt x="55" y="4"/>
                    <a:pt x="52" y="13"/>
                    <a:pt x="50" y="18"/>
                  </a:cubicBezTo>
                  <a:cubicBezTo>
                    <a:pt x="49" y="21"/>
                    <a:pt x="48" y="24"/>
                    <a:pt x="47" y="24"/>
                  </a:cubicBezTo>
                  <a:cubicBezTo>
                    <a:pt x="47" y="24"/>
                    <a:pt x="47" y="24"/>
                    <a:pt x="47" y="24"/>
                  </a:cubicBezTo>
                  <a:cubicBezTo>
                    <a:pt x="47" y="25"/>
                    <a:pt x="46" y="25"/>
                    <a:pt x="46" y="25"/>
                  </a:cubicBezTo>
                  <a:cubicBezTo>
                    <a:pt x="43" y="27"/>
                    <a:pt x="39" y="31"/>
                    <a:pt x="35" y="35"/>
                  </a:cubicBezTo>
                  <a:cubicBezTo>
                    <a:pt x="35" y="36"/>
                    <a:pt x="34" y="36"/>
                    <a:pt x="34" y="37"/>
                  </a:cubicBezTo>
                  <a:cubicBezTo>
                    <a:pt x="34" y="37"/>
                    <a:pt x="33" y="38"/>
                    <a:pt x="33" y="38"/>
                  </a:cubicBezTo>
                  <a:cubicBezTo>
                    <a:pt x="30" y="41"/>
                    <a:pt x="28" y="43"/>
                    <a:pt x="28" y="43"/>
                  </a:cubicBezTo>
                  <a:lnTo>
                    <a:pt x="6" y="47"/>
                  </a:ln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17" name="iŝľíḑé"/>
            <p:cNvSpPr/>
            <p:nvPr/>
          </p:nvSpPr>
          <p:spPr bwMode="auto">
            <a:xfrm>
              <a:off x="2297668" y="4960396"/>
              <a:ext cx="295033" cy="539440"/>
            </a:xfrm>
            <a:custGeom>
              <a:avLst/>
              <a:gdLst>
                <a:gd name="T0" fmla="*/ 75 w 90"/>
                <a:gd name="T1" fmla="*/ 127 h 165"/>
                <a:gd name="T2" fmla="*/ 53 w 90"/>
                <a:gd name="T3" fmla="*/ 138 h 165"/>
                <a:gd name="T4" fmla="*/ 9 w 90"/>
                <a:gd name="T5" fmla="*/ 152 h 165"/>
                <a:gd name="T6" fmla="*/ 0 w 90"/>
                <a:gd name="T7" fmla="*/ 154 h 165"/>
                <a:gd name="T8" fmla="*/ 0 w 90"/>
                <a:gd name="T9" fmla="*/ 165 h 165"/>
                <a:gd name="T10" fmla="*/ 10 w 90"/>
                <a:gd name="T11" fmla="*/ 164 h 165"/>
                <a:gd name="T12" fmla="*/ 57 w 90"/>
                <a:gd name="T13" fmla="*/ 157 h 165"/>
                <a:gd name="T14" fmla="*/ 68 w 90"/>
                <a:gd name="T15" fmla="*/ 156 h 165"/>
                <a:gd name="T16" fmla="*/ 70 w 90"/>
                <a:gd name="T17" fmla="*/ 156 h 165"/>
                <a:gd name="T18" fmla="*/ 85 w 90"/>
                <a:gd name="T19" fmla="*/ 154 h 165"/>
                <a:gd name="T20" fmla="*/ 86 w 90"/>
                <a:gd name="T21" fmla="*/ 31 h 165"/>
                <a:gd name="T22" fmla="*/ 86 w 90"/>
                <a:gd name="T23" fmla="*/ 28 h 165"/>
                <a:gd name="T24" fmla="*/ 86 w 90"/>
                <a:gd name="T25" fmla="*/ 25 h 165"/>
                <a:gd name="T26" fmla="*/ 85 w 90"/>
                <a:gd name="T27" fmla="*/ 16 h 165"/>
                <a:gd name="T28" fmla="*/ 84 w 90"/>
                <a:gd name="T29" fmla="*/ 9 h 165"/>
                <a:gd name="T30" fmla="*/ 84 w 90"/>
                <a:gd name="T31" fmla="*/ 9 h 165"/>
                <a:gd name="T32" fmla="*/ 83 w 90"/>
                <a:gd name="T33" fmla="*/ 5 h 165"/>
                <a:gd name="T34" fmla="*/ 82 w 90"/>
                <a:gd name="T35" fmla="*/ 0 h 165"/>
                <a:gd name="T36" fmla="*/ 81 w 90"/>
                <a:gd name="T37" fmla="*/ 1 h 165"/>
                <a:gd name="T38" fmla="*/ 80 w 90"/>
                <a:gd name="T39" fmla="*/ 28 h 165"/>
                <a:gd name="T40" fmla="*/ 80 w 90"/>
                <a:gd name="T41" fmla="*/ 30 h 165"/>
                <a:gd name="T42" fmla="*/ 75 w 90"/>
                <a:gd name="T43" fmla="*/ 126 h 165"/>
                <a:gd name="T44" fmla="*/ 75 w 90"/>
                <a:gd name="T45" fmla="*/ 12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0" h="165">
                  <a:moveTo>
                    <a:pt x="75" y="127"/>
                  </a:moveTo>
                  <a:cubicBezTo>
                    <a:pt x="73" y="130"/>
                    <a:pt x="65" y="134"/>
                    <a:pt x="53" y="138"/>
                  </a:cubicBezTo>
                  <a:cubicBezTo>
                    <a:pt x="40" y="143"/>
                    <a:pt x="23" y="148"/>
                    <a:pt x="9" y="152"/>
                  </a:cubicBezTo>
                  <a:cubicBezTo>
                    <a:pt x="6" y="153"/>
                    <a:pt x="3" y="154"/>
                    <a:pt x="0" y="154"/>
                  </a:cubicBezTo>
                  <a:cubicBezTo>
                    <a:pt x="0" y="158"/>
                    <a:pt x="0" y="162"/>
                    <a:pt x="0" y="165"/>
                  </a:cubicBezTo>
                  <a:cubicBezTo>
                    <a:pt x="0" y="165"/>
                    <a:pt x="4" y="165"/>
                    <a:pt x="10" y="164"/>
                  </a:cubicBezTo>
                  <a:cubicBezTo>
                    <a:pt x="22" y="162"/>
                    <a:pt x="43" y="159"/>
                    <a:pt x="57" y="157"/>
                  </a:cubicBezTo>
                  <a:cubicBezTo>
                    <a:pt x="62" y="157"/>
                    <a:pt x="66" y="156"/>
                    <a:pt x="68" y="156"/>
                  </a:cubicBezTo>
                  <a:cubicBezTo>
                    <a:pt x="69" y="156"/>
                    <a:pt x="69" y="156"/>
                    <a:pt x="70" y="156"/>
                  </a:cubicBezTo>
                  <a:cubicBezTo>
                    <a:pt x="82" y="156"/>
                    <a:pt x="85" y="154"/>
                    <a:pt x="85" y="154"/>
                  </a:cubicBezTo>
                  <a:cubicBezTo>
                    <a:pt x="87" y="135"/>
                    <a:pt x="90" y="75"/>
                    <a:pt x="86" y="31"/>
                  </a:cubicBezTo>
                  <a:cubicBezTo>
                    <a:pt x="86" y="30"/>
                    <a:pt x="86" y="29"/>
                    <a:pt x="86" y="28"/>
                  </a:cubicBezTo>
                  <a:cubicBezTo>
                    <a:pt x="86" y="27"/>
                    <a:pt x="86" y="26"/>
                    <a:pt x="86" y="25"/>
                  </a:cubicBezTo>
                  <a:cubicBezTo>
                    <a:pt x="85" y="22"/>
                    <a:pt x="85" y="19"/>
                    <a:pt x="85" y="16"/>
                  </a:cubicBezTo>
                  <a:cubicBezTo>
                    <a:pt x="84" y="14"/>
                    <a:pt x="84" y="11"/>
                    <a:pt x="84" y="9"/>
                  </a:cubicBezTo>
                  <a:cubicBezTo>
                    <a:pt x="84" y="9"/>
                    <a:pt x="84" y="9"/>
                    <a:pt x="84" y="9"/>
                  </a:cubicBezTo>
                  <a:cubicBezTo>
                    <a:pt x="83" y="8"/>
                    <a:pt x="83" y="6"/>
                    <a:pt x="83" y="5"/>
                  </a:cubicBezTo>
                  <a:cubicBezTo>
                    <a:pt x="82" y="3"/>
                    <a:pt x="82" y="2"/>
                    <a:pt x="82" y="0"/>
                  </a:cubicBezTo>
                  <a:cubicBezTo>
                    <a:pt x="82" y="0"/>
                    <a:pt x="82" y="0"/>
                    <a:pt x="81" y="1"/>
                  </a:cubicBezTo>
                  <a:cubicBezTo>
                    <a:pt x="81" y="4"/>
                    <a:pt x="81" y="14"/>
                    <a:pt x="80" y="28"/>
                  </a:cubicBezTo>
                  <a:cubicBezTo>
                    <a:pt x="80" y="29"/>
                    <a:pt x="80" y="29"/>
                    <a:pt x="80" y="30"/>
                  </a:cubicBezTo>
                  <a:cubicBezTo>
                    <a:pt x="77" y="65"/>
                    <a:pt x="74" y="120"/>
                    <a:pt x="75" y="126"/>
                  </a:cubicBezTo>
                  <a:cubicBezTo>
                    <a:pt x="75" y="126"/>
                    <a:pt x="75" y="127"/>
                    <a:pt x="75" y="127"/>
                  </a:cubicBezTo>
                  <a:close/>
                </a:path>
              </a:pathLst>
            </a:custGeom>
            <a:solidFill>
              <a:srgbClr val="C00000">
                <a:lumMod val="75000"/>
              </a:srgb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18" name="ïş1îďé"/>
            <p:cNvSpPr/>
            <p:nvPr/>
          </p:nvSpPr>
          <p:spPr bwMode="auto">
            <a:xfrm>
              <a:off x="6527307" y="4684568"/>
              <a:ext cx="359626" cy="425964"/>
            </a:xfrm>
            <a:custGeom>
              <a:avLst/>
              <a:gdLst>
                <a:gd name="T0" fmla="*/ 7 w 110"/>
                <a:gd name="T1" fmla="*/ 0 h 130"/>
                <a:gd name="T2" fmla="*/ 54 w 110"/>
                <a:gd name="T3" fmla="*/ 32 h 130"/>
                <a:gd name="T4" fmla="*/ 94 w 110"/>
                <a:gd name="T5" fmla="*/ 103 h 130"/>
                <a:gd name="T6" fmla="*/ 110 w 110"/>
                <a:gd name="T7" fmla="*/ 130 h 130"/>
                <a:gd name="T8" fmla="*/ 37 w 110"/>
                <a:gd name="T9" fmla="*/ 98 h 130"/>
                <a:gd name="T10" fmla="*/ 2 w 110"/>
                <a:gd name="T11" fmla="*/ 35 h 130"/>
                <a:gd name="T12" fmla="*/ 7 w 110"/>
                <a:gd name="T13" fmla="*/ 0 h 130"/>
              </a:gdLst>
              <a:ahLst/>
              <a:cxnLst>
                <a:cxn ang="0">
                  <a:pos x="T0" y="T1"/>
                </a:cxn>
                <a:cxn ang="0">
                  <a:pos x="T2" y="T3"/>
                </a:cxn>
                <a:cxn ang="0">
                  <a:pos x="T4" y="T5"/>
                </a:cxn>
                <a:cxn ang="0">
                  <a:pos x="T6" y="T7"/>
                </a:cxn>
                <a:cxn ang="0">
                  <a:pos x="T8" y="T9"/>
                </a:cxn>
                <a:cxn ang="0">
                  <a:pos x="T10" y="T11"/>
                </a:cxn>
                <a:cxn ang="0">
                  <a:pos x="T12" y="T13"/>
                </a:cxn>
              </a:cxnLst>
              <a:rect l="0" t="0" r="r" b="b"/>
              <a:pathLst>
                <a:path w="110" h="130">
                  <a:moveTo>
                    <a:pt x="7" y="0"/>
                  </a:moveTo>
                  <a:cubicBezTo>
                    <a:pt x="7" y="0"/>
                    <a:pt x="25" y="6"/>
                    <a:pt x="54" y="32"/>
                  </a:cubicBezTo>
                  <a:cubicBezTo>
                    <a:pt x="82" y="58"/>
                    <a:pt x="85" y="82"/>
                    <a:pt x="94" y="103"/>
                  </a:cubicBezTo>
                  <a:cubicBezTo>
                    <a:pt x="104" y="124"/>
                    <a:pt x="110" y="130"/>
                    <a:pt x="110" y="130"/>
                  </a:cubicBezTo>
                  <a:cubicBezTo>
                    <a:pt x="110" y="130"/>
                    <a:pt x="64" y="121"/>
                    <a:pt x="37" y="98"/>
                  </a:cubicBezTo>
                  <a:cubicBezTo>
                    <a:pt x="11" y="75"/>
                    <a:pt x="5" y="56"/>
                    <a:pt x="2" y="35"/>
                  </a:cubicBezTo>
                  <a:cubicBezTo>
                    <a:pt x="0" y="14"/>
                    <a:pt x="7" y="0"/>
                    <a:pt x="7" y="0"/>
                  </a:cubicBezTo>
                  <a:close/>
                </a:path>
              </a:pathLst>
            </a:custGeom>
            <a:solidFill>
              <a:srgbClr val="F7913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19" name="iṩļiďè"/>
            <p:cNvSpPr/>
            <p:nvPr/>
          </p:nvSpPr>
          <p:spPr bwMode="auto">
            <a:xfrm>
              <a:off x="6532543" y="4747416"/>
              <a:ext cx="354390" cy="363119"/>
            </a:xfrm>
            <a:custGeom>
              <a:avLst/>
              <a:gdLst>
                <a:gd name="T0" fmla="*/ 108 w 108"/>
                <a:gd name="T1" fmla="*/ 111 h 111"/>
                <a:gd name="T2" fmla="*/ 35 w 108"/>
                <a:gd name="T3" fmla="*/ 79 h 111"/>
                <a:gd name="T4" fmla="*/ 0 w 108"/>
                <a:gd name="T5" fmla="*/ 16 h 111"/>
                <a:gd name="T6" fmla="*/ 0 w 108"/>
                <a:gd name="T7" fmla="*/ 2 h 111"/>
                <a:gd name="T8" fmla="*/ 23 w 108"/>
                <a:gd name="T9" fmla="*/ 0 h 111"/>
                <a:gd name="T10" fmla="*/ 50 w 108"/>
                <a:gd name="T11" fmla="*/ 27 h 111"/>
                <a:gd name="T12" fmla="*/ 78 w 108"/>
                <a:gd name="T13" fmla="*/ 82 h 111"/>
                <a:gd name="T14" fmla="*/ 45 w 108"/>
                <a:gd name="T15" fmla="*/ 34 h 111"/>
                <a:gd name="T16" fmla="*/ 26 w 108"/>
                <a:gd name="T17" fmla="*/ 19 h 111"/>
                <a:gd name="T18" fmla="*/ 38 w 108"/>
                <a:gd name="T19" fmla="*/ 45 h 111"/>
                <a:gd name="T20" fmla="*/ 63 w 108"/>
                <a:gd name="T21" fmla="*/ 82 h 111"/>
                <a:gd name="T22" fmla="*/ 24 w 108"/>
                <a:gd name="T23" fmla="*/ 46 h 111"/>
                <a:gd name="T24" fmla="*/ 15 w 108"/>
                <a:gd name="T25" fmla="*/ 35 h 111"/>
                <a:gd name="T26" fmla="*/ 108 w 108"/>
                <a:gd name="T27"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8" h="111">
                  <a:moveTo>
                    <a:pt x="108" y="111"/>
                  </a:moveTo>
                  <a:cubicBezTo>
                    <a:pt x="108" y="111"/>
                    <a:pt x="62" y="102"/>
                    <a:pt x="35" y="79"/>
                  </a:cubicBezTo>
                  <a:cubicBezTo>
                    <a:pt x="9" y="56"/>
                    <a:pt x="3" y="37"/>
                    <a:pt x="0" y="16"/>
                  </a:cubicBezTo>
                  <a:cubicBezTo>
                    <a:pt x="0" y="11"/>
                    <a:pt x="0" y="6"/>
                    <a:pt x="0" y="2"/>
                  </a:cubicBezTo>
                  <a:cubicBezTo>
                    <a:pt x="7" y="2"/>
                    <a:pt x="23" y="0"/>
                    <a:pt x="23" y="0"/>
                  </a:cubicBezTo>
                  <a:cubicBezTo>
                    <a:pt x="23" y="0"/>
                    <a:pt x="35" y="6"/>
                    <a:pt x="50" y="27"/>
                  </a:cubicBezTo>
                  <a:cubicBezTo>
                    <a:pt x="65" y="47"/>
                    <a:pt x="78" y="83"/>
                    <a:pt x="78" y="82"/>
                  </a:cubicBezTo>
                  <a:cubicBezTo>
                    <a:pt x="78" y="80"/>
                    <a:pt x="55" y="47"/>
                    <a:pt x="45" y="34"/>
                  </a:cubicBezTo>
                  <a:cubicBezTo>
                    <a:pt x="35" y="21"/>
                    <a:pt x="26" y="19"/>
                    <a:pt x="26" y="19"/>
                  </a:cubicBezTo>
                  <a:cubicBezTo>
                    <a:pt x="26" y="19"/>
                    <a:pt x="28" y="26"/>
                    <a:pt x="38" y="45"/>
                  </a:cubicBezTo>
                  <a:cubicBezTo>
                    <a:pt x="48" y="63"/>
                    <a:pt x="65" y="84"/>
                    <a:pt x="63" y="82"/>
                  </a:cubicBezTo>
                  <a:cubicBezTo>
                    <a:pt x="61" y="80"/>
                    <a:pt x="32" y="54"/>
                    <a:pt x="24" y="46"/>
                  </a:cubicBezTo>
                  <a:cubicBezTo>
                    <a:pt x="16" y="38"/>
                    <a:pt x="15" y="35"/>
                    <a:pt x="15" y="35"/>
                  </a:cubicBezTo>
                  <a:cubicBezTo>
                    <a:pt x="48" y="86"/>
                    <a:pt x="52" y="85"/>
                    <a:pt x="108" y="111"/>
                  </a:cubicBezTo>
                  <a:close/>
                </a:path>
              </a:pathLst>
            </a:custGeom>
            <a:solidFill>
              <a:srgbClr val="F6871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20" name="îŝḻîḋé"/>
            <p:cNvSpPr/>
            <p:nvPr/>
          </p:nvSpPr>
          <p:spPr bwMode="auto">
            <a:xfrm>
              <a:off x="7387968" y="5852481"/>
              <a:ext cx="357881" cy="118712"/>
            </a:xfrm>
            <a:custGeom>
              <a:avLst/>
              <a:gdLst>
                <a:gd name="T0" fmla="*/ 31 w 109"/>
                <a:gd name="T1" fmla="*/ 5 h 36"/>
                <a:gd name="T2" fmla="*/ 94 w 109"/>
                <a:gd name="T3" fmla="*/ 8 h 36"/>
                <a:gd name="T4" fmla="*/ 95 w 109"/>
                <a:gd name="T5" fmla="*/ 27 h 36"/>
                <a:gd name="T6" fmla="*/ 33 w 109"/>
                <a:gd name="T7" fmla="*/ 33 h 36"/>
                <a:gd name="T8" fmla="*/ 31 w 109"/>
                <a:gd name="T9" fmla="*/ 5 h 36"/>
              </a:gdLst>
              <a:ahLst/>
              <a:cxnLst>
                <a:cxn ang="0">
                  <a:pos x="T0" y="T1"/>
                </a:cxn>
                <a:cxn ang="0">
                  <a:pos x="T2" y="T3"/>
                </a:cxn>
                <a:cxn ang="0">
                  <a:pos x="T4" y="T5"/>
                </a:cxn>
                <a:cxn ang="0">
                  <a:pos x="T6" y="T7"/>
                </a:cxn>
                <a:cxn ang="0">
                  <a:pos x="T8" y="T9"/>
                </a:cxn>
              </a:cxnLst>
              <a:rect l="0" t="0" r="r" b="b"/>
              <a:pathLst>
                <a:path w="109" h="36">
                  <a:moveTo>
                    <a:pt x="31" y="5"/>
                  </a:moveTo>
                  <a:cubicBezTo>
                    <a:pt x="62" y="10"/>
                    <a:pt x="82" y="8"/>
                    <a:pt x="94" y="8"/>
                  </a:cubicBezTo>
                  <a:cubicBezTo>
                    <a:pt x="105" y="9"/>
                    <a:pt x="109" y="24"/>
                    <a:pt x="95" y="27"/>
                  </a:cubicBezTo>
                  <a:cubicBezTo>
                    <a:pt x="81" y="29"/>
                    <a:pt x="41" y="36"/>
                    <a:pt x="33" y="33"/>
                  </a:cubicBezTo>
                  <a:cubicBezTo>
                    <a:pt x="32" y="33"/>
                    <a:pt x="0" y="0"/>
                    <a:pt x="31" y="5"/>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21" name="íṡľíďè"/>
            <p:cNvSpPr/>
            <p:nvPr/>
          </p:nvSpPr>
          <p:spPr bwMode="auto">
            <a:xfrm>
              <a:off x="6254969" y="6391922"/>
              <a:ext cx="1185373" cy="638948"/>
            </a:xfrm>
            <a:custGeom>
              <a:avLst/>
              <a:gdLst>
                <a:gd name="T0" fmla="*/ 130 w 362"/>
                <a:gd name="T1" fmla="*/ 2 h 195"/>
                <a:gd name="T2" fmla="*/ 339 w 362"/>
                <a:gd name="T3" fmla="*/ 8 h 195"/>
                <a:gd name="T4" fmla="*/ 344 w 362"/>
                <a:gd name="T5" fmla="*/ 8 h 195"/>
                <a:gd name="T6" fmla="*/ 273 w 362"/>
                <a:gd name="T7" fmla="*/ 94 h 195"/>
                <a:gd name="T8" fmla="*/ 1 w 362"/>
                <a:gd name="T9" fmla="*/ 115 h 195"/>
                <a:gd name="T10" fmla="*/ 130 w 362"/>
                <a:gd name="T11" fmla="*/ 2 h 195"/>
              </a:gdLst>
              <a:ahLst/>
              <a:cxnLst>
                <a:cxn ang="0">
                  <a:pos x="T0" y="T1"/>
                </a:cxn>
                <a:cxn ang="0">
                  <a:pos x="T2" y="T3"/>
                </a:cxn>
                <a:cxn ang="0">
                  <a:pos x="T4" y="T5"/>
                </a:cxn>
                <a:cxn ang="0">
                  <a:pos x="T6" y="T7"/>
                </a:cxn>
                <a:cxn ang="0">
                  <a:pos x="T8" y="T9"/>
                </a:cxn>
                <a:cxn ang="0">
                  <a:pos x="T10" y="T11"/>
                </a:cxn>
              </a:cxnLst>
              <a:rect l="0" t="0" r="r" b="b"/>
              <a:pathLst>
                <a:path w="362" h="195">
                  <a:moveTo>
                    <a:pt x="130" y="2"/>
                  </a:moveTo>
                  <a:cubicBezTo>
                    <a:pt x="139" y="0"/>
                    <a:pt x="311" y="6"/>
                    <a:pt x="339" y="8"/>
                  </a:cubicBezTo>
                  <a:cubicBezTo>
                    <a:pt x="342" y="8"/>
                    <a:pt x="344" y="8"/>
                    <a:pt x="344" y="8"/>
                  </a:cubicBezTo>
                  <a:cubicBezTo>
                    <a:pt x="362" y="20"/>
                    <a:pt x="300" y="64"/>
                    <a:pt x="273" y="94"/>
                  </a:cubicBezTo>
                  <a:cubicBezTo>
                    <a:pt x="185" y="195"/>
                    <a:pt x="0" y="114"/>
                    <a:pt x="1" y="115"/>
                  </a:cubicBezTo>
                  <a:cubicBezTo>
                    <a:pt x="6" y="118"/>
                    <a:pt x="130" y="2"/>
                    <a:pt x="130" y="2"/>
                  </a:cubicBezTo>
                  <a:close/>
                </a:path>
              </a:pathLst>
            </a:custGeom>
            <a:solidFill>
              <a:srgbClr val="3D3D3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22" name="íš1iḋê"/>
            <p:cNvSpPr/>
            <p:nvPr/>
          </p:nvSpPr>
          <p:spPr bwMode="auto">
            <a:xfrm>
              <a:off x="5680611" y="4904532"/>
              <a:ext cx="839712" cy="1457714"/>
            </a:xfrm>
            <a:custGeom>
              <a:avLst/>
              <a:gdLst>
                <a:gd name="T0" fmla="*/ 32 w 256"/>
                <a:gd name="T1" fmla="*/ 136 h 446"/>
                <a:gd name="T2" fmla="*/ 31 w 256"/>
                <a:gd name="T3" fmla="*/ 217 h 446"/>
                <a:gd name="T4" fmla="*/ 17 w 256"/>
                <a:gd name="T5" fmla="*/ 320 h 446"/>
                <a:gd name="T6" fmla="*/ 48 w 256"/>
                <a:gd name="T7" fmla="*/ 421 h 446"/>
                <a:gd name="T8" fmla="*/ 183 w 256"/>
                <a:gd name="T9" fmla="*/ 421 h 446"/>
                <a:gd name="T10" fmla="*/ 239 w 256"/>
                <a:gd name="T11" fmla="*/ 257 h 446"/>
                <a:gd name="T12" fmla="*/ 228 w 256"/>
                <a:gd name="T13" fmla="*/ 78 h 446"/>
                <a:gd name="T14" fmla="*/ 241 w 256"/>
                <a:gd name="T15" fmla="*/ 32 h 446"/>
                <a:gd name="T16" fmla="*/ 32 w 256"/>
                <a:gd name="T17" fmla="*/ 136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6" h="446">
                  <a:moveTo>
                    <a:pt x="32" y="136"/>
                  </a:moveTo>
                  <a:cubicBezTo>
                    <a:pt x="0" y="220"/>
                    <a:pt x="32" y="197"/>
                    <a:pt x="31" y="217"/>
                  </a:cubicBezTo>
                  <a:cubicBezTo>
                    <a:pt x="30" y="238"/>
                    <a:pt x="19" y="268"/>
                    <a:pt x="17" y="320"/>
                  </a:cubicBezTo>
                  <a:cubicBezTo>
                    <a:pt x="16" y="372"/>
                    <a:pt x="19" y="406"/>
                    <a:pt x="48" y="421"/>
                  </a:cubicBezTo>
                  <a:cubicBezTo>
                    <a:pt x="76" y="436"/>
                    <a:pt x="157" y="446"/>
                    <a:pt x="183" y="421"/>
                  </a:cubicBezTo>
                  <a:cubicBezTo>
                    <a:pt x="208" y="396"/>
                    <a:pt x="224" y="300"/>
                    <a:pt x="239" y="257"/>
                  </a:cubicBezTo>
                  <a:cubicBezTo>
                    <a:pt x="254" y="214"/>
                    <a:pt x="233" y="100"/>
                    <a:pt x="228" y="78"/>
                  </a:cubicBezTo>
                  <a:cubicBezTo>
                    <a:pt x="226" y="71"/>
                    <a:pt x="256" y="37"/>
                    <a:pt x="241" y="32"/>
                  </a:cubicBezTo>
                  <a:cubicBezTo>
                    <a:pt x="142" y="0"/>
                    <a:pt x="63" y="51"/>
                    <a:pt x="32" y="136"/>
                  </a:cubicBezTo>
                  <a:close/>
                </a:path>
              </a:pathLst>
            </a:custGeom>
            <a:solidFill>
              <a:srgbClr val="9A4E2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23" name="ï$ḷiḋè"/>
            <p:cNvSpPr/>
            <p:nvPr/>
          </p:nvSpPr>
          <p:spPr bwMode="auto">
            <a:xfrm>
              <a:off x="5698073" y="4904532"/>
              <a:ext cx="811778" cy="689576"/>
            </a:xfrm>
            <a:custGeom>
              <a:avLst/>
              <a:gdLst>
                <a:gd name="T0" fmla="*/ 27 w 248"/>
                <a:gd name="T1" fmla="*/ 136 h 211"/>
                <a:gd name="T2" fmla="*/ 25 w 248"/>
                <a:gd name="T3" fmla="*/ 211 h 211"/>
                <a:gd name="T4" fmla="*/ 29 w 248"/>
                <a:gd name="T5" fmla="*/ 209 h 211"/>
                <a:gd name="T6" fmla="*/ 73 w 248"/>
                <a:gd name="T7" fmla="*/ 119 h 211"/>
                <a:gd name="T8" fmla="*/ 130 w 248"/>
                <a:gd name="T9" fmla="*/ 79 h 211"/>
                <a:gd name="T10" fmla="*/ 221 w 248"/>
                <a:gd name="T11" fmla="*/ 74 h 211"/>
                <a:gd name="T12" fmla="*/ 226 w 248"/>
                <a:gd name="T13" fmla="*/ 69 h 211"/>
                <a:gd name="T14" fmla="*/ 236 w 248"/>
                <a:gd name="T15" fmla="*/ 32 h 211"/>
                <a:gd name="T16" fmla="*/ 27 w 248"/>
                <a:gd name="T17" fmla="*/ 136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8" h="211">
                  <a:moveTo>
                    <a:pt x="27" y="136"/>
                  </a:moveTo>
                  <a:cubicBezTo>
                    <a:pt x="0" y="209"/>
                    <a:pt x="20" y="201"/>
                    <a:pt x="25" y="211"/>
                  </a:cubicBezTo>
                  <a:cubicBezTo>
                    <a:pt x="27" y="210"/>
                    <a:pt x="29" y="209"/>
                    <a:pt x="29" y="209"/>
                  </a:cubicBezTo>
                  <a:cubicBezTo>
                    <a:pt x="33" y="208"/>
                    <a:pt x="55" y="143"/>
                    <a:pt x="73" y="119"/>
                  </a:cubicBezTo>
                  <a:cubicBezTo>
                    <a:pt x="90" y="95"/>
                    <a:pt x="126" y="78"/>
                    <a:pt x="130" y="79"/>
                  </a:cubicBezTo>
                  <a:cubicBezTo>
                    <a:pt x="221" y="74"/>
                    <a:pt x="221" y="74"/>
                    <a:pt x="221" y="74"/>
                  </a:cubicBezTo>
                  <a:cubicBezTo>
                    <a:pt x="221" y="74"/>
                    <a:pt x="223" y="72"/>
                    <a:pt x="226" y="69"/>
                  </a:cubicBezTo>
                  <a:cubicBezTo>
                    <a:pt x="233" y="56"/>
                    <a:pt x="248" y="36"/>
                    <a:pt x="236" y="32"/>
                  </a:cubicBezTo>
                  <a:cubicBezTo>
                    <a:pt x="137" y="0"/>
                    <a:pt x="58" y="51"/>
                    <a:pt x="27" y="136"/>
                  </a:cubicBezTo>
                  <a:close/>
                </a:path>
              </a:pathLst>
            </a:custGeom>
            <a:solidFill>
              <a:srgbClr val="C86C3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24" name="îṥḻiḑè"/>
            <p:cNvSpPr/>
            <p:nvPr/>
          </p:nvSpPr>
          <p:spPr bwMode="auto">
            <a:xfrm>
              <a:off x="6024529" y="5143704"/>
              <a:ext cx="488812" cy="1153948"/>
            </a:xfrm>
            <a:custGeom>
              <a:avLst/>
              <a:gdLst>
                <a:gd name="T0" fmla="*/ 71 w 149"/>
                <a:gd name="T1" fmla="*/ 353 h 353"/>
                <a:gd name="T2" fmla="*/ 78 w 149"/>
                <a:gd name="T3" fmla="*/ 348 h 353"/>
                <a:gd name="T4" fmla="*/ 134 w 149"/>
                <a:gd name="T5" fmla="*/ 184 h 353"/>
                <a:gd name="T6" fmla="*/ 123 w 149"/>
                <a:gd name="T7" fmla="*/ 5 h 353"/>
                <a:gd name="T8" fmla="*/ 121 w 149"/>
                <a:gd name="T9" fmla="*/ 1 h 353"/>
                <a:gd name="T10" fmla="*/ 0 w 149"/>
                <a:gd name="T11" fmla="*/ 69 h 353"/>
                <a:gd name="T12" fmla="*/ 24 w 149"/>
                <a:gd name="T13" fmla="*/ 324 h 353"/>
                <a:gd name="T14" fmla="*/ 71 w 149"/>
                <a:gd name="T15" fmla="*/ 353 h 3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9" h="353">
                  <a:moveTo>
                    <a:pt x="71" y="353"/>
                  </a:moveTo>
                  <a:cubicBezTo>
                    <a:pt x="74" y="351"/>
                    <a:pt x="76" y="350"/>
                    <a:pt x="78" y="348"/>
                  </a:cubicBezTo>
                  <a:cubicBezTo>
                    <a:pt x="103" y="323"/>
                    <a:pt x="119" y="227"/>
                    <a:pt x="134" y="184"/>
                  </a:cubicBezTo>
                  <a:cubicBezTo>
                    <a:pt x="149" y="141"/>
                    <a:pt x="130" y="26"/>
                    <a:pt x="123" y="5"/>
                  </a:cubicBezTo>
                  <a:cubicBezTo>
                    <a:pt x="123" y="3"/>
                    <a:pt x="122" y="2"/>
                    <a:pt x="121" y="1"/>
                  </a:cubicBezTo>
                  <a:cubicBezTo>
                    <a:pt x="69" y="0"/>
                    <a:pt x="0" y="41"/>
                    <a:pt x="0" y="69"/>
                  </a:cubicBezTo>
                  <a:cubicBezTo>
                    <a:pt x="0" y="107"/>
                    <a:pt x="3" y="299"/>
                    <a:pt x="24" y="324"/>
                  </a:cubicBezTo>
                  <a:cubicBezTo>
                    <a:pt x="35" y="337"/>
                    <a:pt x="54" y="346"/>
                    <a:pt x="71" y="353"/>
                  </a:cubicBezTo>
                  <a:close/>
                </a:path>
              </a:pathLst>
            </a:custGeom>
            <a:solidFill>
              <a:srgbClr val="B4582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25" name="îşḻidè"/>
            <p:cNvSpPr/>
            <p:nvPr/>
          </p:nvSpPr>
          <p:spPr bwMode="auto">
            <a:xfrm>
              <a:off x="6984695" y="6346532"/>
              <a:ext cx="727984" cy="588320"/>
            </a:xfrm>
            <a:custGeom>
              <a:avLst/>
              <a:gdLst>
                <a:gd name="T0" fmla="*/ 46 w 222"/>
                <a:gd name="T1" fmla="*/ 0 h 180"/>
                <a:gd name="T2" fmla="*/ 222 w 222"/>
                <a:gd name="T3" fmla="*/ 129 h 180"/>
                <a:gd name="T4" fmla="*/ 197 w 222"/>
                <a:gd name="T5" fmla="*/ 177 h 180"/>
                <a:gd name="T6" fmla="*/ 0 w 222"/>
                <a:gd name="T7" fmla="*/ 51 h 180"/>
                <a:gd name="T8" fmla="*/ 46 w 222"/>
                <a:gd name="T9" fmla="*/ 0 h 180"/>
              </a:gdLst>
              <a:ahLst/>
              <a:cxnLst>
                <a:cxn ang="0">
                  <a:pos x="T0" y="T1"/>
                </a:cxn>
                <a:cxn ang="0">
                  <a:pos x="T2" y="T3"/>
                </a:cxn>
                <a:cxn ang="0">
                  <a:pos x="T4" y="T5"/>
                </a:cxn>
                <a:cxn ang="0">
                  <a:pos x="T6" y="T7"/>
                </a:cxn>
                <a:cxn ang="0">
                  <a:pos x="T8" y="T9"/>
                </a:cxn>
              </a:cxnLst>
              <a:rect l="0" t="0" r="r" b="b"/>
              <a:pathLst>
                <a:path w="222" h="180">
                  <a:moveTo>
                    <a:pt x="46" y="0"/>
                  </a:moveTo>
                  <a:cubicBezTo>
                    <a:pt x="222" y="129"/>
                    <a:pt x="222" y="129"/>
                    <a:pt x="222" y="129"/>
                  </a:cubicBezTo>
                  <a:cubicBezTo>
                    <a:pt x="222" y="129"/>
                    <a:pt x="198" y="180"/>
                    <a:pt x="197" y="177"/>
                  </a:cubicBezTo>
                  <a:cubicBezTo>
                    <a:pt x="195" y="174"/>
                    <a:pt x="0" y="51"/>
                    <a:pt x="0" y="51"/>
                  </a:cubicBezTo>
                  <a:lnTo>
                    <a:pt x="46" y="0"/>
                  </a:ln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26" name="îṩľïde"/>
            <p:cNvSpPr/>
            <p:nvPr/>
          </p:nvSpPr>
          <p:spPr bwMode="auto">
            <a:xfrm>
              <a:off x="7290205" y="6540312"/>
              <a:ext cx="377085" cy="385814"/>
            </a:xfrm>
            <a:custGeom>
              <a:avLst/>
              <a:gdLst>
                <a:gd name="T0" fmla="*/ 104 w 115"/>
                <a:gd name="T1" fmla="*/ 118 h 118"/>
                <a:gd name="T2" fmla="*/ 83 w 115"/>
                <a:gd name="T3" fmla="*/ 110 h 118"/>
                <a:gd name="T4" fmla="*/ 1 w 115"/>
                <a:gd name="T5" fmla="*/ 57 h 118"/>
                <a:gd name="T6" fmla="*/ 24 w 115"/>
                <a:gd name="T7" fmla="*/ 14 h 118"/>
                <a:gd name="T8" fmla="*/ 40 w 115"/>
                <a:gd name="T9" fmla="*/ 1 h 118"/>
                <a:gd name="T10" fmla="*/ 113 w 115"/>
                <a:gd name="T11" fmla="*/ 56 h 118"/>
                <a:gd name="T12" fmla="*/ 104 w 115"/>
                <a:gd name="T13" fmla="*/ 118 h 118"/>
              </a:gdLst>
              <a:ahLst/>
              <a:cxnLst>
                <a:cxn ang="0">
                  <a:pos x="T0" y="T1"/>
                </a:cxn>
                <a:cxn ang="0">
                  <a:pos x="T2" y="T3"/>
                </a:cxn>
                <a:cxn ang="0">
                  <a:pos x="T4" y="T5"/>
                </a:cxn>
                <a:cxn ang="0">
                  <a:pos x="T6" y="T7"/>
                </a:cxn>
                <a:cxn ang="0">
                  <a:pos x="T8" y="T9"/>
                </a:cxn>
                <a:cxn ang="0">
                  <a:pos x="T10" y="T11"/>
                </a:cxn>
                <a:cxn ang="0">
                  <a:pos x="T12" y="T13"/>
                </a:cxn>
              </a:cxnLst>
              <a:rect l="0" t="0" r="r" b="b"/>
              <a:pathLst>
                <a:path w="115" h="118">
                  <a:moveTo>
                    <a:pt x="104" y="118"/>
                  </a:moveTo>
                  <a:cubicBezTo>
                    <a:pt x="93" y="111"/>
                    <a:pt x="83" y="110"/>
                    <a:pt x="83" y="110"/>
                  </a:cubicBezTo>
                  <a:cubicBezTo>
                    <a:pt x="83" y="110"/>
                    <a:pt x="2" y="63"/>
                    <a:pt x="1" y="57"/>
                  </a:cubicBezTo>
                  <a:cubicBezTo>
                    <a:pt x="0" y="52"/>
                    <a:pt x="17" y="23"/>
                    <a:pt x="24" y="14"/>
                  </a:cubicBezTo>
                  <a:cubicBezTo>
                    <a:pt x="31" y="5"/>
                    <a:pt x="38" y="1"/>
                    <a:pt x="40" y="1"/>
                  </a:cubicBezTo>
                  <a:cubicBezTo>
                    <a:pt x="42" y="0"/>
                    <a:pt x="115" y="52"/>
                    <a:pt x="113" y="56"/>
                  </a:cubicBezTo>
                  <a:cubicBezTo>
                    <a:pt x="111" y="59"/>
                    <a:pt x="104" y="118"/>
                    <a:pt x="104" y="118"/>
                  </a:cubicBezTo>
                  <a:close/>
                </a:path>
              </a:pathLst>
            </a:custGeom>
            <a:solidFill>
              <a:sysClr val="window" lastClr="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27" name="iṡḻîḋe"/>
            <p:cNvSpPr/>
            <p:nvPr/>
          </p:nvSpPr>
          <p:spPr bwMode="auto">
            <a:xfrm>
              <a:off x="7545085" y="6304634"/>
              <a:ext cx="515000" cy="801304"/>
            </a:xfrm>
            <a:custGeom>
              <a:avLst/>
              <a:gdLst>
                <a:gd name="T0" fmla="*/ 15 w 157"/>
                <a:gd name="T1" fmla="*/ 115 h 245"/>
                <a:gd name="T2" fmla="*/ 2 w 157"/>
                <a:gd name="T3" fmla="*/ 185 h 245"/>
                <a:gd name="T4" fmla="*/ 46 w 157"/>
                <a:gd name="T5" fmla="*/ 224 h 245"/>
                <a:gd name="T6" fmla="*/ 74 w 157"/>
                <a:gd name="T7" fmla="*/ 239 h 245"/>
                <a:gd name="T8" fmla="*/ 147 w 157"/>
                <a:gd name="T9" fmla="*/ 19 h 245"/>
                <a:gd name="T10" fmla="*/ 46 w 157"/>
                <a:gd name="T11" fmla="*/ 83 h 245"/>
                <a:gd name="T12" fmla="*/ 15 w 157"/>
                <a:gd name="T13" fmla="*/ 101 h 245"/>
                <a:gd name="T14" fmla="*/ 11 w 157"/>
                <a:gd name="T15" fmla="*/ 113 h 245"/>
                <a:gd name="T16" fmla="*/ 15 w 157"/>
                <a:gd name="T17" fmla="*/ 115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7" h="245">
                  <a:moveTo>
                    <a:pt x="15" y="115"/>
                  </a:moveTo>
                  <a:cubicBezTo>
                    <a:pt x="9" y="134"/>
                    <a:pt x="0" y="178"/>
                    <a:pt x="2" y="185"/>
                  </a:cubicBezTo>
                  <a:cubicBezTo>
                    <a:pt x="2" y="185"/>
                    <a:pt x="31" y="214"/>
                    <a:pt x="46" y="224"/>
                  </a:cubicBezTo>
                  <a:cubicBezTo>
                    <a:pt x="52" y="228"/>
                    <a:pt x="68" y="238"/>
                    <a:pt x="74" y="239"/>
                  </a:cubicBezTo>
                  <a:cubicBezTo>
                    <a:pt x="112" y="245"/>
                    <a:pt x="157" y="26"/>
                    <a:pt x="147" y="19"/>
                  </a:cubicBezTo>
                  <a:cubicBezTo>
                    <a:pt x="120" y="0"/>
                    <a:pt x="87" y="43"/>
                    <a:pt x="46" y="83"/>
                  </a:cubicBezTo>
                  <a:cubicBezTo>
                    <a:pt x="46" y="83"/>
                    <a:pt x="21" y="98"/>
                    <a:pt x="15" y="101"/>
                  </a:cubicBezTo>
                  <a:cubicBezTo>
                    <a:pt x="9" y="104"/>
                    <a:pt x="7" y="110"/>
                    <a:pt x="11" y="113"/>
                  </a:cubicBezTo>
                  <a:cubicBezTo>
                    <a:pt x="11" y="114"/>
                    <a:pt x="13" y="115"/>
                    <a:pt x="15" y="115"/>
                  </a:cubicBezTo>
                  <a:close/>
                </a:path>
              </a:pathLst>
            </a:custGeom>
            <a:solidFill>
              <a:srgbClr val="F3744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28" name="íṧ1îḋê"/>
            <p:cNvSpPr/>
            <p:nvPr/>
          </p:nvSpPr>
          <p:spPr bwMode="auto">
            <a:xfrm>
              <a:off x="7705695" y="6350023"/>
              <a:ext cx="354390" cy="755915"/>
            </a:xfrm>
            <a:custGeom>
              <a:avLst/>
              <a:gdLst>
                <a:gd name="T0" fmla="*/ 5 w 108"/>
                <a:gd name="T1" fmla="*/ 215 h 231"/>
                <a:gd name="T2" fmla="*/ 25 w 108"/>
                <a:gd name="T3" fmla="*/ 225 h 231"/>
                <a:gd name="T4" fmla="*/ 98 w 108"/>
                <a:gd name="T5" fmla="*/ 5 h 231"/>
                <a:gd name="T6" fmla="*/ 85 w 108"/>
                <a:gd name="T7" fmla="*/ 0 h 231"/>
                <a:gd name="T8" fmla="*/ 54 w 108"/>
                <a:gd name="T9" fmla="*/ 26 h 231"/>
                <a:gd name="T10" fmla="*/ 12 w 108"/>
                <a:gd name="T11" fmla="*/ 122 h 231"/>
                <a:gd name="T12" fmla="*/ 4 w 108"/>
                <a:gd name="T13" fmla="*/ 210 h 231"/>
                <a:gd name="T14" fmla="*/ 5 w 108"/>
                <a:gd name="T15" fmla="*/ 215 h 2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8" h="231">
                  <a:moveTo>
                    <a:pt x="5" y="215"/>
                  </a:moveTo>
                  <a:cubicBezTo>
                    <a:pt x="12" y="220"/>
                    <a:pt x="21" y="225"/>
                    <a:pt x="25" y="225"/>
                  </a:cubicBezTo>
                  <a:cubicBezTo>
                    <a:pt x="63" y="231"/>
                    <a:pt x="108" y="12"/>
                    <a:pt x="98" y="5"/>
                  </a:cubicBezTo>
                  <a:cubicBezTo>
                    <a:pt x="94" y="2"/>
                    <a:pt x="90" y="1"/>
                    <a:pt x="85" y="0"/>
                  </a:cubicBezTo>
                  <a:cubicBezTo>
                    <a:pt x="85" y="1"/>
                    <a:pt x="72" y="3"/>
                    <a:pt x="54" y="26"/>
                  </a:cubicBezTo>
                  <a:cubicBezTo>
                    <a:pt x="36" y="50"/>
                    <a:pt x="23" y="86"/>
                    <a:pt x="12" y="122"/>
                  </a:cubicBezTo>
                  <a:cubicBezTo>
                    <a:pt x="1" y="159"/>
                    <a:pt x="0" y="191"/>
                    <a:pt x="4" y="210"/>
                  </a:cubicBezTo>
                  <a:cubicBezTo>
                    <a:pt x="4" y="212"/>
                    <a:pt x="5" y="214"/>
                    <a:pt x="5" y="215"/>
                  </a:cubicBezTo>
                  <a:close/>
                </a:path>
              </a:pathLst>
            </a:custGeom>
            <a:solidFill>
              <a:srgbClr val="ECA45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29" name="îṩľîdê"/>
            <p:cNvSpPr/>
            <p:nvPr/>
          </p:nvSpPr>
          <p:spPr bwMode="auto">
            <a:xfrm>
              <a:off x="5979140" y="6611886"/>
              <a:ext cx="534201" cy="775119"/>
            </a:xfrm>
            <a:custGeom>
              <a:avLst/>
              <a:gdLst>
                <a:gd name="T0" fmla="*/ 163 w 163"/>
                <a:gd name="T1" fmla="*/ 15 h 237"/>
                <a:gd name="T2" fmla="*/ 59 w 163"/>
                <a:gd name="T3" fmla="*/ 236 h 237"/>
                <a:gd name="T4" fmla="*/ 0 w 163"/>
                <a:gd name="T5" fmla="*/ 229 h 237"/>
                <a:gd name="T6" fmla="*/ 97 w 163"/>
                <a:gd name="T7" fmla="*/ 0 h 237"/>
                <a:gd name="T8" fmla="*/ 163 w 163"/>
                <a:gd name="T9" fmla="*/ 15 h 237"/>
              </a:gdLst>
              <a:ahLst/>
              <a:cxnLst>
                <a:cxn ang="0">
                  <a:pos x="T0" y="T1"/>
                </a:cxn>
                <a:cxn ang="0">
                  <a:pos x="T2" y="T3"/>
                </a:cxn>
                <a:cxn ang="0">
                  <a:pos x="T4" y="T5"/>
                </a:cxn>
                <a:cxn ang="0">
                  <a:pos x="T6" y="T7"/>
                </a:cxn>
                <a:cxn ang="0">
                  <a:pos x="T8" y="T9"/>
                </a:cxn>
              </a:cxnLst>
              <a:rect l="0" t="0" r="r" b="b"/>
              <a:pathLst>
                <a:path w="163" h="237">
                  <a:moveTo>
                    <a:pt x="163" y="15"/>
                  </a:moveTo>
                  <a:cubicBezTo>
                    <a:pt x="156" y="27"/>
                    <a:pt x="67" y="237"/>
                    <a:pt x="59" y="236"/>
                  </a:cubicBezTo>
                  <a:cubicBezTo>
                    <a:pt x="0" y="229"/>
                    <a:pt x="0" y="229"/>
                    <a:pt x="0" y="229"/>
                  </a:cubicBezTo>
                  <a:cubicBezTo>
                    <a:pt x="97" y="0"/>
                    <a:pt x="97" y="0"/>
                    <a:pt x="97" y="0"/>
                  </a:cubicBezTo>
                  <a:lnTo>
                    <a:pt x="163" y="15"/>
                  </a:ln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30" name="î$ḷïḓe"/>
            <p:cNvSpPr/>
            <p:nvPr/>
          </p:nvSpPr>
          <p:spPr bwMode="auto">
            <a:xfrm>
              <a:off x="5926767" y="6971515"/>
              <a:ext cx="425964" cy="516746"/>
            </a:xfrm>
            <a:custGeom>
              <a:avLst/>
              <a:gdLst>
                <a:gd name="T0" fmla="*/ 110 w 130"/>
                <a:gd name="T1" fmla="*/ 122 h 158"/>
                <a:gd name="T2" fmla="*/ 8 w 130"/>
                <a:gd name="T3" fmla="*/ 125 h 158"/>
                <a:gd name="T4" fmla="*/ 60 w 130"/>
                <a:gd name="T5" fmla="*/ 6 h 158"/>
                <a:gd name="T6" fmla="*/ 72 w 130"/>
                <a:gd name="T7" fmla="*/ 2 h 158"/>
                <a:gd name="T8" fmla="*/ 126 w 130"/>
                <a:gd name="T9" fmla="*/ 21 h 158"/>
                <a:gd name="T10" fmla="*/ 129 w 130"/>
                <a:gd name="T11" fmla="*/ 29 h 158"/>
                <a:gd name="T12" fmla="*/ 98 w 130"/>
                <a:gd name="T13" fmla="*/ 95 h 158"/>
                <a:gd name="T14" fmla="*/ 110 w 130"/>
                <a:gd name="T15" fmla="*/ 122 h 1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0" h="158">
                  <a:moveTo>
                    <a:pt x="110" y="122"/>
                  </a:moveTo>
                  <a:cubicBezTo>
                    <a:pt x="83" y="135"/>
                    <a:pt x="0" y="158"/>
                    <a:pt x="8" y="125"/>
                  </a:cubicBezTo>
                  <a:cubicBezTo>
                    <a:pt x="18" y="85"/>
                    <a:pt x="47" y="26"/>
                    <a:pt x="60" y="6"/>
                  </a:cubicBezTo>
                  <a:cubicBezTo>
                    <a:pt x="63" y="1"/>
                    <a:pt x="67" y="0"/>
                    <a:pt x="72" y="2"/>
                  </a:cubicBezTo>
                  <a:cubicBezTo>
                    <a:pt x="76" y="4"/>
                    <a:pt x="123" y="17"/>
                    <a:pt x="126" y="21"/>
                  </a:cubicBezTo>
                  <a:cubicBezTo>
                    <a:pt x="130" y="26"/>
                    <a:pt x="129" y="27"/>
                    <a:pt x="129" y="29"/>
                  </a:cubicBezTo>
                  <a:cubicBezTo>
                    <a:pt x="129" y="31"/>
                    <a:pt x="98" y="95"/>
                    <a:pt x="98" y="95"/>
                  </a:cubicBezTo>
                  <a:lnTo>
                    <a:pt x="110" y="122"/>
                  </a:lnTo>
                  <a:close/>
                </a:path>
              </a:pathLst>
            </a:custGeom>
            <a:solidFill>
              <a:sysClr val="window" lastClr="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31" name="íṡḻîḑê"/>
            <p:cNvSpPr/>
            <p:nvPr/>
          </p:nvSpPr>
          <p:spPr bwMode="auto">
            <a:xfrm>
              <a:off x="5888359" y="7193225"/>
              <a:ext cx="714016" cy="298526"/>
            </a:xfrm>
            <a:custGeom>
              <a:avLst/>
              <a:gdLst>
                <a:gd name="T0" fmla="*/ 201 w 218"/>
                <a:gd name="T1" fmla="*/ 91 h 91"/>
                <a:gd name="T2" fmla="*/ 7 w 218"/>
                <a:gd name="T3" fmla="*/ 91 h 91"/>
                <a:gd name="T4" fmla="*/ 2 w 218"/>
                <a:gd name="T5" fmla="*/ 88 h 91"/>
                <a:gd name="T6" fmla="*/ 19 w 218"/>
                <a:gd name="T7" fmla="*/ 45 h 91"/>
                <a:gd name="T8" fmla="*/ 35 w 218"/>
                <a:gd name="T9" fmla="*/ 17 h 91"/>
                <a:gd name="T10" fmla="*/ 106 w 218"/>
                <a:gd name="T11" fmla="*/ 3 h 91"/>
                <a:gd name="T12" fmla="*/ 123 w 218"/>
                <a:gd name="T13" fmla="*/ 22 h 91"/>
                <a:gd name="T14" fmla="*/ 201 w 218"/>
                <a:gd name="T15" fmla="*/ 91 h 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8" h="91">
                  <a:moveTo>
                    <a:pt x="201" y="91"/>
                  </a:moveTo>
                  <a:cubicBezTo>
                    <a:pt x="201" y="91"/>
                    <a:pt x="37" y="91"/>
                    <a:pt x="7" y="91"/>
                  </a:cubicBezTo>
                  <a:cubicBezTo>
                    <a:pt x="5" y="91"/>
                    <a:pt x="3" y="90"/>
                    <a:pt x="2" y="88"/>
                  </a:cubicBezTo>
                  <a:cubicBezTo>
                    <a:pt x="0" y="75"/>
                    <a:pt x="9" y="55"/>
                    <a:pt x="19" y="45"/>
                  </a:cubicBezTo>
                  <a:cubicBezTo>
                    <a:pt x="23" y="35"/>
                    <a:pt x="29" y="23"/>
                    <a:pt x="35" y="17"/>
                  </a:cubicBezTo>
                  <a:cubicBezTo>
                    <a:pt x="40" y="11"/>
                    <a:pt x="88" y="0"/>
                    <a:pt x="106" y="3"/>
                  </a:cubicBezTo>
                  <a:cubicBezTo>
                    <a:pt x="124" y="5"/>
                    <a:pt x="111" y="13"/>
                    <a:pt x="123" y="22"/>
                  </a:cubicBezTo>
                  <a:cubicBezTo>
                    <a:pt x="142" y="37"/>
                    <a:pt x="218" y="60"/>
                    <a:pt x="201" y="91"/>
                  </a:cubicBezTo>
                  <a:close/>
                </a:path>
              </a:pathLst>
            </a:custGeom>
            <a:solidFill>
              <a:srgbClr val="F3744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32" name="îS1îďê"/>
            <p:cNvSpPr/>
            <p:nvPr/>
          </p:nvSpPr>
          <p:spPr bwMode="auto">
            <a:xfrm>
              <a:off x="5893595" y="7435888"/>
              <a:ext cx="661643" cy="55864"/>
            </a:xfrm>
            <a:custGeom>
              <a:avLst/>
              <a:gdLst>
                <a:gd name="T0" fmla="*/ 199 w 202"/>
                <a:gd name="T1" fmla="*/ 17 h 17"/>
                <a:gd name="T2" fmla="*/ 5 w 202"/>
                <a:gd name="T3" fmla="*/ 17 h 17"/>
                <a:gd name="T4" fmla="*/ 0 w 202"/>
                <a:gd name="T5" fmla="*/ 14 h 17"/>
                <a:gd name="T6" fmla="*/ 0 w 202"/>
                <a:gd name="T7" fmla="*/ 3 h 17"/>
                <a:gd name="T8" fmla="*/ 199 w 202"/>
                <a:gd name="T9" fmla="*/ 0 h 17"/>
                <a:gd name="T10" fmla="*/ 199 w 202"/>
                <a:gd name="T11" fmla="*/ 17 h 17"/>
              </a:gdLst>
              <a:ahLst/>
              <a:cxnLst>
                <a:cxn ang="0">
                  <a:pos x="T0" y="T1"/>
                </a:cxn>
                <a:cxn ang="0">
                  <a:pos x="T2" y="T3"/>
                </a:cxn>
                <a:cxn ang="0">
                  <a:pos x="T4" y="T5"/>
                </a:cxn>
                <a:cxn ang="0">
                  <a:pos x="T6" y="T7"/>
                </a:cxn>
                <a:cxn ang="0">
                  <a:pos x="T8" y="T9"/>
                </a:cxn>
                <a:cxn ang="0">
                  <a:pos x="T10" y="T11"/>
                </a:cxn>
              </a:cxnLst>
              <a:rect l="0" t="0" r="r" b="b"/>
              <a:pathLst>
                <a:path w="202" h="17">
                  <a:moveTo>
                    <a:pt x="199" y="17"/>
                  </a:moveTo>
                  <a:cubicBezTo>
                    <a:pt x="199" y="17"/>
                    <a:pt x="35" y="17"/>
                    <a:pt x="5" y="17"/>
                  </a:cubicBezTo>
                  <a:cubicBezTo>
                    <a:pt x="3" y="17"/>
                    <a:pt x="1" y="16"/>
                    <a:pt x="0" y="14"/>
                  </a:cubicBezTo>
                  <a:cubicBezTo>
                    <a:pt x="0" y="11"/>
                    <a:pt x="0" y="7"/>
                    <a:pt x="0" y="3"/>
                  </a:cubicBezTo>
                  <a:cubicBezTo>
                    <a:pt x="199" y="0"/>
                    <a:pt x="199" y="0"/>
                    <a:pt x="199" y="0"/>
                  </a:cubicBezTo>
                  <a:cubicBezTo>
                    <a:pt x="202" y="5"/>
                    <a:pt x="202" y="11"/>
                    <a:pt x="199" y="17"/>
                  </a:cubicBezTo>
                  <a:close/>
                </a:path>
              </a:pathLst>
            </a:custGeom>
            <a:solidFill>
              <a:srgbClr val="ECA45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33" name="íṧlïḑê"/>
            <p:cNvSpPr/>
            <p:nvPr/>
          </p:nvSpPr>
          <p:spPr bwMode="auto">
            <a:xfrm>
              <a:off x="5881375" y="5986907"/>
              <a:ext cx="1499609" cy="1337253"/>
            </a:xfrm>
            <a:custGeom>
              <a:avLst/>
              <a:gdLst>
                <a:gd name="T0" fmla="*/ 131 w 458"/>
                <a:gd name="T1" fmla="*/ 9 h 409"/>
                <a:gd name="T2" fmla="*/ 0 w 458"/>
                <a:gd name="T3" fmla="*/ 211 h 409"/>
                <a:gd name="T4" fmla="*/ 458 w 458"/>
                <a:gd name="T5" fmla="*/ 132 h 409"/>
                <a:gd name="T6" fmla="*/ 300 w 458"/>
                <a:gd name="T7" fmla="*/ 0 h 409"/>
                <a:gd name="T8" fmla="*/ 131 w 458"/>
                <a:gd name="T9" fmla="*/ 9 h 409"/>
              </a:gdLst>
              <a:ahLst/>
              <a:cxnLst>
                <a:cxn ang="0">
                  <a:pos x="T0" y="T1"/>
                </a:cxn>
                <a:cxn ang="0">
                  <a:pos x="T2" y="T3"/>
                </a:cxn>
                <a:cxn ang="0">
                  <a:pos x="T4" y="T5"/>
                </a:cxn>
                <a:cxn ang="0">
                  <a:pos x="T6" y="T7"/>
                </a:cxn>
                <a:cxn ang="0">
                  <a:pos x="T8" y="T9"/>
                </a:cxn>
              </a:cxnLst>
              <a:rect l="0" t="0" r="r" b="b"/>
              <a:pathLst>
                <a:path w="458" h="409">
                  <a:moveTo>
                    <a:pt x="131" y="9"/>
                  </a:moveTo>
                  <a:cubicBezTo>
                    <a:pt x="131" y="9"/>
                    <a:pt x="59" y="169"/>
                    <a:pt x="0" y="211"/>
                  </a:cubicBezTo>
                  <a:cubicBezTo>
                    <a:pt x="143" y="409"/>
                    <a:pt x="367" y="123"/>
                    <a:pt x="458" y="132"/>
                  </a:cubicBezTo>
                  <a:cubicBezTo>
                    <a:pt x="300" y="0"/>
                    <a:pt x="300" y="0"/>
                    <a:pt x="300" y="0"/>
                  </a:cubicBezTo>
                  <a:lnTo>
                    <a:pt x="131" y="9"/>
                  </a:lnTo>
                  <a:close/>
                </a:path>
              </a:pathLst>
            </a:custGeom>
            <a:solidFill>
              <a:srgbClr val="58595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34" name="íşḷiḍé"/>
            <p:cNvSpPr/>
            <p:nvPr/>
          </p:nvSpPr>
          <p:spPr bwMode="auto">
            <a:xfrm>
              <a:off x="5881375" y="6049751"/>
              <a:ext cx="1499609" cy="1274406"/>
            </a:xfrm>
            <a:custGeom>
              <a:avLst/>
              <a:gdLst>
                <a:gd name="T0" fmla="*/ 0 w 458"/>
                <a:gd name="T1" fmla="*/ 192 h 390"/>
                <a:gd name="T2" fmla="*/ 458 w 458"/>
                <a:gd name="T3" fmla="*/ 113 h 390"/>
                <a:gd name="T4" fmla="*/ 322 w 458"/>
                <a:gd name="T5" fmla="*/ 0 h 390"/>
                <a:gd name="T6" fmla="*/ 300 w 458"/>
                <a:gd name="T7" fmla="*/ 4 h 390"/>
                <a:gd name="T8" fmla="*/ 322 w 458"/>
                <a:gd name="T9" fmla="*/ 28 h 390"/>
                <a:gd name="T10" fmla="*/ 272 w 458"/>
                <a:gd name="T11" fmla="*/ 16 h 390"/>
                <a:gd name="T12" fmla="*/ 110 w 458"/>
                <a:gd name="T13" fmla="*/ 47 h 390"/>
                <a:gd name="T14" fmla="*/ 88 w 458"/>
                <a:gd name="T15" fmla="*/ 75 h 390"/>
                <a:gd name="T16" fmla="*/ 80 w 458"/>
                <a:gd name="T17" fmla="*/ 88 h 390"/>
                <a:gd name="T18" fmla="*/ 135 w 458"/>
                <a:gd name="T19" fmla="*/ 106 h 390"/>
                <a:gd name="T20" fmla="*/ 192 w 458"/>
                <a:gd name="T21" fmla="*/ 84 h 390"/>
                <a:gd name="T22" fmla="*/ 238 w 458"/>
                <a:gd name="T23" fmla="*/ 65 h 390"/>
                <a:gd name="T24" fmla="*/ 289 w 458"/>
                <a:gd name="T25" fmla="*/ 68 h 390"/>
                <a:gd name="T26" fmla="*/ 318 w 458"/>
                <a:gd name="T27" fmla="*/ 40 h 390"/>
                <a:gd name="T28" fmla="*/ 327 w 458"/>
                <a:gd name="T29" fmla="*/ 33 h 390"/>
                <a:gd name="T30" fmla="*/ 387 w 458"/>
                <a:gd name="T31" fmla="*/ 101 h 390"/>
                <a:gd name="T32" fmla="*/ 68 w 458"/>
                <a:gd name="T33" fmla="*/ 227 h 390"/>
                <a:gd name="T34" fmla="*/ 0 w 458"/>
                <a:gd name="T35" fmla="*/ 192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8" h="390">
                  <a:moveTo>
                    <a:pt x="0" y="192"/>
                  </a:moveTo>
                  <a:cubicBezTo>
                    <a:pt x="143" y="390"/>
                    <a:pt x="367" y="104"/>
                    <a:pt x="458" y="113"/>
                  </a:cubicBezTo>
                  <a:cubicBezTo>
                    <a:pt x="322" y="0"/>
                    <a:pt x="322" y="0"/>
                    <a:pt x="322" y="0"/>
                  </a:cubicBezTo>
                  <a:cubicBezTo>
                    <a:pt x="309" y="2"/>
                    <a:pt x="300" y="4"/>
                    <a:pt x="300" y="4"/>
                  </a:cubicBezTo>
                  <a:cubicBezTo>
                    <a:pt x="303" y="8"/>
                    <a:pt x="312" y="17"/>
                    <a:pt x="322" y="28"/>
                  </a:cubicBezTo>
                  <a:cubicBezTo>
                    <a:pt x="272" y="16"/>
                    <a:pt x="272" y="16"/>
                    <a:pt x="272" y="16"/>
                  </a:cubicBezTo>
                  <a:cubicBezTo>
                    <a:pt x="110" y="47"/>
                    <a:pt x="110" y="47"/>
                    <a:pt x="110" y="47"/>
                  </a:cubicBezTo>
                  <a:cubicBezTo>
                    <a:pt x="88" y="75"/>
                    <a:pt x="88" y="75"/>
                    <a:pt x="88" y="75"/>
                  </a:cubicBezTo>
                  <a:cubicBezTo>
                    <a:pt x="80" y="88"/>
                    <a:pt x="80" y="88"/>
                    <a:pt x="80" y="88"/>
                  </a:cubicBezTo>
                  <a:cubicBezTo>
                    <a:pt x="80" y="88"/>
                    <a:pt x="121" y="105"/>
                    <a:pt x="135" y="106"/>
                  </a:cubicBezTo>
                  <a:cubicBezTo>
                    <a:pt x="149" y="107"/>
                    <a:pt x="171" y="96"/>
                    <a:pt x="192" y="84"/>
                  </a:cubicBezTo>
                  <a:cubicBezTo>
                    <a:pt x="213" y="73"/>
                    <a:pt x="232" y="63"/>
                    <a:pt x="238" y="65"/>
                  </a:cubicBezTo>
                  <a:cubicBezTo>
                    <a:pt x="245" y="68"/>
                    <a:pt x="274" y="69"/>
                    <a:pt x="289" y="68"/>
                  </a:cubicBezTo>
                  <a:cubicBezTo>
                    <a:pt x="304" y="67"/>
                    <a:pt x="313" y="46"/>
                    <a:pt x="318" y="40"/>
                  </a:cubicBezTo>
                  <a:cubicBezTo>
                    <a:pt x="320" y="37"/>
                    <a:pt x="324" y="35"/>
                    <a:pt x="327" y="33"/>
                  </a:cubicBezTo>
                  <a:cubicBezTo>
                    <a:pt x="353" y="60"/>
                    <a:pt x="387" y="94"/>
                    <a:pt x="387" y="101"/>
                  </a:cubicBezTo>
                  <a:cubicBezTo>
                    <a:pt x="387" y="109"/>
                    <a:pt x="159" y="260"/>
                    <a:pt x="68" y="227"/>
                  </a:cubicBezTo>
                  <a:cubicBezTo>
                    <a:pt x="42" y="218"/>
                    <a:pt x="0" y="192"/>
                    <a:pt x="0" y="192"/>
                  </a:cubicBezTo>
                  <a:close/>
                </a:path>
              </a:pathLst>
            </a:custGeom>
            <a:solidFill>
              <a:srgbClr val="54555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35" name="iSľîdê"/>
            <p:cNvSpPr/>
            <p:nvPr/>
          </p:nvSpPr>
          <p:spPr bwMode="auto">
            <a:xfrm>
              <a:off x="6572699" y="4969126"/>
              <a:ext cx="1162675" cy="1185372"/>
            </a:xfrm>
            <a:custGeom>
              <a:avLst/>
              <a:gdLst>
                <a:gd name="T0" fmla="*/ 7 w 355"/>
                <a:gd name="T1" fmla="*/ 21 h 362"/>
                <a:gd name="T2" fmla="*/ 13 w 355"/>
                <a:gd name="T3" fmla="*/ 59 h 362"/>
                <a:gd name="T4" fmla="*/ 248 w 355"/>
                <a:gd name="T5" fmla="*/ 332 h 362"/>
                <a:gd name="T6" fmla="*/ 345 w 355"/>
                <a:gd name="T7" fmla="*/ 312 h 362"/>
                <a:gd name="T8" fmla="*/ 281 w 355"/>
                <a:gd name="T9" fmla="*/ 311 h 362"/>
                <a:gd name="T10" fmla="*/ 146 w 355"/>
                <a:gd name="T11" fmla="*/ 154 h 362"/>
                <a:gd name="T12" fmla="*/ 7 w 355"/>
                <a:gd name="T13" fmla="*/ 21 h 362"/>
              </a:gdLst>
              <a:ahLst/>
              <a:cxnLst>
                <a:cxn ang="0">
                  <a:pos x="T0" y="T1"/>
                </a:cxn>
                <a:cxn ang="0">
                  <a:pos x="T2" y="T3"/>
                </a:cxn>
                <a:cxn ang="0">
                  <a:pos x="T4" y="T5"/>
                </a:cxn>
                <a:cxn ang="0">
                  <a:pos x="T6" y="T7"/>
                </a:cxn>
                <a:cxn ang="0">
                  <a:pos x="T8" y="T9"/>
                </a:cxn>
                <a:cxn ang="0">
                  <a:pos x="T10" y="T11"/>
                </a:cxn>
                <a:cxn ang="0">
                  <a:pos x="T12" y="T13"/>
                </a:cxn>
              </a:cxnLst>
              <a:rect l="0" t="0" r="r" b="b"/>
              <a:pathLst>
                <a:path w="355" h="362">
                  <a:moveTo>
                    <a:pt x="7" y="21"/>
                  </a:moveTo>
                  <a:cubicBezTo>
                    <a:pt x="3" y="25"/>
                    <a:pt x="0" y="38"/>
                    <a:pt x="13" y="59"/>
                  </a:cubicBezTo>
                  <a:cubicBezTo>
                    <a:pt x="64" y="143"/>
                    <a:pt x="224" y="323"/>
                    <a:pt x="248" y="332"/>
                  </a:cubicBezTo>
                  <a:cubicBezTo>
                    <a:pt x="325" y="362"/>
                    <a:pt x="355" y="311"/>
                    <a:pt x="345" y="312"/>
                  </a:cubicBezTo>
                  <a:cubicBezTo>
                    <a:pt x="328" y="314"/>
                    <a:pt x="305" y="314"/>
                    <a:pt x="281" y="311"/>
                  </a:cubicBezTo>
                  <a:cubicBezTo>
                    <a:pt x="279" y="311"/>
                    <a:pt x="210" y="232"/>
                    <a:pt x="146" y="154"/>
                  </a:cubicBezTo>
                  <a:cubicBezTo>
                    <a:pt x="83" y="77"/>
                    <a:pt x="25" y="0"/>
                    <a:pt x="7" y="21"/>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36" name="íśļïḋê"/>
            <p:cNvSpPr/>
            <p:nvPr/>
          </p:nvSpPr>
          <p:spPr bwMode="auto">
            <a:xfrm>
              <a:off x="6588409" y="5107041"/>
              <a:ext cx="504526" cy="562135"/>
            </a:xfrm>
            <a:custGeom>
              <a:avLst/>
              <a:gdLst>
                <a:gd name="T0" fmla="*/ 0 w 154"/>
                <a:gd name="T1" fmla="*/ 0 h 172"/>
                <a:gd name="T2" fmla="*/ 8 w 154"/>
                <a:gd name="T3" fmla="*/ 17 h 172"/>
                <a:gd name="T4" fmla="*/ 127 w 154"/>
                <a:gd name="T5" fmla="*/ 172 h 172"/>
                <a:gd name="T6" fmla="*/ 154 w 154"/>
                <a:gd name="T7" fmla="*/ 164 h 172"/>
                <a:gd name="T8" fmla="*/ 0 w 154"/>
                <a:gd name="T9" fmla="*/ 0 h 172"/>
              </a:gdLst>
              <a:ahLst/>
              <a:cxnLst>
                <a:cxn ang="0">
                  <a:pos x="T0" y="T1"/>
                </a:cxn>
                <a:cxn ang="0">
                  <a:pos x="T2" y="T3"/>
                </a:cxn>
                <a:cxn ang="0">
                  <a:pos x="T4" y="T5"/>
                </a:cxn>
                <a:cxn ang="0">
                  <a:pos x="T6" y="T7"/>
                </a:cxn>
                <a:cxn ang="0">
                  <a:pos x="T8" y="T9"/>
                </a:cxn>
              </a:cxnLst>
              <a:rect l="0" t="0" r="r" b="b"/>
              <a:pathLst>
                <a:path w="154" h="172">
                  <a:moveTo>
                    <a:pt x="0" y="0"/>
                  </a:moveTo>
                  <a:cubicBezTo>
                    <a:pt x="2" y="5"/>
                    <a:pt x="4" y="11"/>
                    <a:pt x="8" y="17"/>
                  </a:cubicBezTo>
                  <a:cubicBezTo>
                    <a:pt x="32" y="57"/>
                    <a:pt x="80" y="118"/>
                    <a:pt x="127" y="172"/>
                  </a:cubicBezTo>
                  <a:cubicBezTo>
                    <a:pt x="154" y="164"/>
                    <a:pt x="154" y="164"/>
                    <a:pt x="154" y="164"/>
                  </a:cubicBezTo>
                  <a:lnTo>
                    <a:pt x="0" y="0"/>
                  </a:ln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37" name="iṧ1íḋe"/>
            <p:cNvSpPr/>
            <p:nvPr/>
          </p:nvSpPr>
          <p:spPr bwMode="auto">
            <a:xfrm>
              <a:off x="6008816" y="4998804"/>
              <a:ext cx="998574" cy="1373913"/>
            </a:xfrm>
            <a:custGeom>
              <a:avLst/>
              <a:gdLst>
                <a:gd name="T0" fmla="*/ 174 w 305"/>
                <a:gd name="T1" fmla="*/ 1 h 420"/>
                <a:gd name="T2" fmla="*/ 31 w 305"/>
                <a:gd name="T3" fmla="*/ 17 h 420"/>
                <a:gd name="T4" fmla="*/ 0 w 305"/>
                <a:gd name="T5" fmla="*/ 34 h 420"/>
                <a:gd name="T6" fmla="*/ 50 w 305"/>
                <a:gd name="T7" fmla="*/ 322 h 420"/>
                <a:gd name="T8" fmla="*/ 23 w 305"/>
                <a:gd name="T9" fmla="*/ 379 h 420"/>
                <a:gd name="T10" fmla="*/ 110 w 305"/>
                <a:gd name="T11" fmla="*/ 413 h 420"/>
                <a:gd name="T12" fmla="*/ 196 w 305"/>
                <a:gd name="T13" fmla="*/ 384 h 420"/>
                <a:gd name="T14" fmla="*/ 196 w 305"/>
                <a:gd name="T15" fmla="*/ 384 h 420"/>
                <a:gd name="T16" fmla="*/ 199 w 305"/>
                <a:gd name="T17" fmla="*/ 384 h 420"/>
                <a:gd name="T18" fmla="*/ 262 w 305"/>
                <a:gd name="T19" fmla="*/ 379 h 420"/>
                <a:gd name="T20" fmla="*/ 276 w 305"/>
                <a:gd name="T21" fmla="*/ 359 h 420"/>
                <a:gd name="T22" fmla="*/ 298 w 305"/>
                <a:gd name="T23" fmla="*/ 315 h 420"/>
                <a:gd name="T24" fmla="*/ 222 w 305"/>
                <a:gd name="T25" fmla="*/ 107 h 420"/>
                <a:gd name="T26" fmla="*/ 174 w 305"/>
                <a:gd name="T27" fmla="*/ 1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5" h="420">
                  <a:moveTo>
                    <a:pt x="174" y="1"/>
                  </a:moveTo>
                  <a:cubicBezTo>
                    <a:pt x="170" y="0"/>
                    <a:pt x="45" y="11"/>
                    <a:pt x="31" y="17"/>
                  </a:cubicBezTo>
                  <a:cubicBezTo>
                    <a:pt x="18" y="23"/>
                    <a:pt x="0" y="34"/>
                    <a:pt x="0" y="34"/>
                  </a:cubicBezTo>
                  <a:cubicBezTo>
                    <a:pt x="0" y="34"/>
                    <a:pt x="48" y="199"/>
                    <a:pt x="50" y="322"/>
                  </a:cubicBezTo>
                  <a:cubicBezTo>
                    <a:pt x="50" y="322"/>
                    <a:pt x="10" y="371"/>
                    <a:pt x="23" y="379"/>
                  </a:cubicBezTo>
                  <a:cubicBezTo>
                    <a:pt x="35" y="386"/>
                    <a:pt x="76" y="420"/>
                    <a:pt x="110" y="413"/>
                  </a:cubicBezTo>
                  <a:cubicBezTo>
                    <a:pt x="145" y="405"/>
                    <a:pt x="167" y="390"/>
                    <a:pt x="196" y="384"/>
                  </a:cubicBezTo>
                  <a:cubicBezTo>
                    <a:pt x="196" y="384"/>
                    <a:pt x="196" y="384"/>
                    <a:pt x="196" y="384"/>
                  </a:cubicBezTo>
                  <a:cubicBezTo>
                    <a:pt x="199" y="384"/>
                    <a:pt x="199" y="384"/>
                    <a:pt x="199" y="384"/>
                  </a:cubicBezTo>
                  <a:cubicBezTo>
                    <a:pt x="226" y="380"/>
                    <a:pt x="246" y="397"/>
                    <a:pt x="262" y="379"/>
                  </a:cubicBezTo>
                  <a:cubicBezTo>
                    <a:pt x="268" y="372"/>
                    <a:pt x="272" y="366"/>
                    <a:pt x="276" y="359"/>
                  </a:cubicBezTo>
                  <a:cubicBezTo>
                    <a:pt x="295" y="347"/>
                    <a:pt x="305" y="333"/>
                    <a:pt x="298" y="315"/>
                  </a:cubicBezTo>
                  <a:cubicBezTo>
                    <a:pt x="222" y="107"/>
                    <a:pt x="222" y="107"/>
                    <a:pt x="222" y="107"/>
                  </a:cubicBezTo>
                  <a:lnTo>
                    <a:pt x="174" y="1"/>
                  </a:lnTo>
                  <a:close/>
                </a:path>
              </a:pathLst>
            </a:custGeom>
            <a:solidFill>
              <a:schemeClr val="accent5"/>
            </a:solidFill>
            <a:ln>
              <a:noFill/>
            </a:ln>
          </p:spPr>
          <p:txBody>
            <a:bodyPr anchor="ctr"/>
            <a:lstStyle/>
            <a:p>
              <a:pPr algn="ctr"/>
              <a:endParaRPr>
                <a:cs typeface="+mn-ea"/>
                <a:sym typeface="+mn-lt"/>
              </a:endParaRPr>
            </a:p>
          </p:txBody>
        </p:sp>
        <p:sp>
          <p:nvSpPr>
            <p:cNvPr id="138" name="îSľîḋè"/>
            <p:cNvSpPr/>
            <p:nvPr/>
          </p:nvSpPr>
          <p:spPr bwMode="auto">
            <a:xfrm>
              <a:off x="6075154" y="5091331"/>
              <a:ext cx="913034" cy="1281390"/>
            </a:xfrm>
            <a:custGeom>
              <a:avLst/>
              <a:gdLst>
                <a:gd name="T0" fmla="*/ 1 w 279"/>
                <a:gd name="T1" fmla="*/ 349 h 392"/>
                <a:gd name="T2" fmla="*/ 3 w 279"/>
                <a:gd name="T3" fmla="*/ 351 h 392"/>
                <a:gd name="T4" fmla="*/ 90 w 279"/>
                <a:gd name="T5" fmla="*/ 385 h 392"/>
                <a:gd name="T6" fmla="*/ 176 w 279"/>
                <a:gd name="T7" fmla="*/ 356 h 392"/>
                <a:gd name="T8" fmla="*/ 176 w 279"/>
                <a:gd name="T9" fmla="*/ 356 h 392"/>
                <a:gd name="T10" fmla="*/ 179 w 279"/>
                <a:gd name="T11" fmla="*/ 356 h 392"/>
                <a:gd name="T12" fmla="*/ 242 w 279"/>
                <a:gd name="T13" fmla="*/ 351 h 392"/>
                <a:gd name="T14" fmla="*/ 256 w 279"/>
                <a:gd name="T15" fmla="*/ 331 h 392"/>
                <a:gd name="T16" fmla="*/ 279 w 279"/>
                <a:gd name="T17" fmla="*/ 305 h 392"/>
                <a:gd name="T18" fmla="*/ 274 w 279"/>
                <a:gd name="T19" fmla="*/ 302 h 392"/>
                <a:gd name="T20" fmla="*/ 218 w 279"/>
                <a:gd name="T21" fmla="*/ 124 h 392"/>
                <a:gd name="T22" fmla="*/ 218 w 279"/>
                <a:gd name="T23" fmla="*/ 123 h 392"/>
                <a:gd name="T24" fmla="*/ 218 w 279"/>
                <a:gd name="T25" fmla="*/ 123 h 392"/>
                <a:gd name="T26" fmla="*/ 199 w 279"/>
                <a:gd name="T27" fmla="*/ 73 h 392"/>
                <a:gd name="T28" fmla="*/ 166 w 279"/>
                <a:gd name="T29" fmla="*/ 0 h 392"/>
                <a:gd name="T30" fmla="*/ 151 w 279"/>
                <a:gd name="T31" fmla="*/ 4 h 392"/>
                <a:gd name="T32" fmla="*/ 214 w 279"/>
                <a:gd name="T33" fmla="*/ 136 h 392"/>
                <a:gd name="T34" fmla="*/ 199 w 279"/>
                <a:gd name="T35" fmla="*/ 151 h 392"/>
                <a:gd name="T36" fmla="*/ 192 w 279"/>
                <a:gd name="T37" fmla="*/ 180 h 392"/>
                <a:gd name="T38" fmla="*/ 159 w 279"/>
                <a:gd name="T39" fmla="*/ 195 h 392"/>
                <a:gd name="T40" fmla="*/ 0 w 279"/>
                <a:gd name="T41" fmla="*/ 85 h 392"/>
                <a:gd name="T42" fmla="*/ 78 w 279"/>
                <a:gd name="T43" fmla="*/ 187 h 392"/>
                <a:gd name="T44" fmla="*/ 145 w 279"/>
                <a:gd name="T45" fmla="*/ 240 h 392"/>
                <a:gd name="T46" fmla="*/ 157 w 279"/>
                <a:gd name="T47" fmla="*/ 279 h 392"/>
                <a:gd name="T48" fmla="*/ 213 w 279"/>
                <a:gd name="T49" fmla="*/ 309 h 392"/>
                <a:gd name="T50" fmla="*/ 165 w 279"/>
                <a:gd name="T51" fmla="*/ 318 h 392"/>
                <a:gd name="T52" fmla="*/ 117 w 279"/>
                <a:gd name="T53" fmla="*/ 346 h 392"/>
                <a:gd name="T54" fmla="*/ 70 w 279"/>
                <a:gd name="T55" fmla="*/ 371 h 392"/>
                <a:gd name="T56" fmla="*/ 1 w 279"/>
                <a:gd name="T57" fmla="*/ 349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9" h="392">
                  <a:moveTo>
                    <a:pt x="1" y="349"/>
                  </a:moveTo>
                  <a:cubicBezTo>
                    <a:pt x="1" y="349"/>
                    <a:pt x="2" y="350"/>
                    <a:pt x="3" y="351"/>
                  </a:cubicBezTo>
                  <a:cubicBezTo>
                    <a:pt x="15" y="358"/>
                    <a:pt x="56" y="392"/>
                    <a:pt x="90" y="385"/>
                  </a:cubicBezTo>
                  <a:cubicBezTo>
                    <a:pt x="125" y="377"/>
                    <a:pt x="147" y="362"/>
                    <a:pt x="176" y="356"/>
                  </a:cubicBezTo>
                  <a:cubicBezTo>
                    <a:pt x="176" y="356"/>
                    <a:pt x="176" y="356"/>
                    <a:pt x="176" y="356"/>
                  </a:cubicBezTo>
                  <a:cubicBezTo>
                    <a:pt x="179" y="356"/>
                    <a:pt x="179" y="356"/>
                    <a:pt x="179" y="356"/>
                  </a:cubicBezTo>
                  <a:cubicBezTo>
                    <a:pt x="206" y="352"/>
                    <a:pt x="226" y="369"/>
                    <a:pt x="242" y="351"/>
                  </a:cubicBezTo>
                  <a:cubicBezTo>
                    <a:pt x="248" y="344"/>
                    <a:pt x="252" y="338"/>
                    <a:pt x="256" y="331"/>
                  </a:cubicBezTo>
                  <a:cubicBezTo>
                    <a:pt x="269" y="323"/>
                    <a:pt x="277" y="315"/>
                    <a:pt x="279" y="305"/>
                  </a:cubicBezTo>
                  <a:cubicBezTo>
                    <a:pt x="277" y="303"/>
                    <a:pt x="275" y="302"/>
                    <a:pt x="274" y="302"/>
                  </a:cubicBezTo>
                  <a:cubicBezTo>
                    <a:pt x="269" y="301"/>
                    <a:pt x="225" y="141"/>
                    <a:pt x="218" y="124"/>
                  </a:cubicBezTo>
                  <a:cubicBezTo>
                    <a:pt x="218" y="123"/>
                    <a:pt x="218" y="123"/>
                    <a:pt x="218" y="123"/>
                  </a:cubicBezTo>
                  <a:cubicBezTo>
                    <a:pt x="218" y="123"/>
                    <a:pt x="218" y="123"/>
                    <a:pt x="218" y="123"/>
                  </a:cubicBezTo>
                  <a:cubicBezTo>
                    <a:pt x="215" y="115"/>
                    <a:pt x="208" y="95"/>
                    <a:pt x="199" y="73"/>
                  </a:cubicBezTo>
                  <a:cubicBezTo>
                    <a:pt x="166" y="0"/>
                    <a:pt x="166" y="0"/>
                    <a:pt x="166" y="0"/>
                  </a:cubicBezTo>
                  <a:cubicBezTo>
                    <a:pt x="151" y="4"/>
                    <a:pt x="151" y="4"/>
                    <a:pt x="151" y="4"/>
                  </a:cubicBezTo>
                  <a:cubicBezTo>
                    <a:pt x="198" y="70"/>
                    <a:pt x="196" y="98"/>
                    <a:pt x="214" y="136"/>
                  </a:cubicBezTo>
                  <a:cubicBezTo>
                    <a:pt x="214" y="136"/>
                    <a:pt x="205" y="138"/>
                    <a:pt x="199" y="151"/>
                  </a:cubicBezTo>
                  <a:cubicBezTo>
                    <a:pt x="193" y="164"/>
                    <a:pt x="192" y="180"/>
                    <a:pt x="192" y="180"/>
                  </a:cubicBezTo>
                  <a:cubicBezTo>
                    <a:pt x="159" y="195"/>
                    <a:pt x="159" y="195"/>
                    <a:pt x="159" y="195"/>
                  </a:cubicBezTo>
                  <a:cubicBezTo>
                    <a:pt x="0" y="85"/>
                    <a:pt x="0" y="85"/>
                    <a:pt x="0" y="85"/>
                  </a:cubicBezTo>
                  <a:cubicBezTo>
                    <a:pt x="0" y="85"/>
                    <a:pt x="42" y="157"/>
                    <a:pt x="78" y="187"/>
                  </a:cubicBezTo>
                  <a:cubicBezTo>
                    <a:pt x="115" y="216"/>
                    <a:pt x="145" y="240"/>
                    <a:pt x="145" y="240"/>
                  </a:cubicBezTo>
                  <a:cubicBezTo>
                    <a:pt x="145" y="240"/>
                    <a:pt x="148" y="258"/>
                    <a:pt x="157" y="279"/>
                  </a:cubicBezTo>
                  <a:cubicBezTo>
                    <a:pt x="165" y="299"/>
                    <a:pt x="209" y="300"/>
                    <a:pt x="213" y="309"/>
                  </a:cubicBezTo>
                  <a:cubicBezTo>
                    <a:pt x="217" y="317"/>
                    <a:pt x="190" y="322"/>
                    <a:pt x="165" y="318"/>
                  </a:cubicBezTo>
                  <a:cubicBezTo>
                    <a:pt x="140" y="314"/>
                    <a:pt x="127" y="330"/>
                    <a:pt x="117" y="346"/>
                  </a:cubicBezTo>
                  <a:cubicBezTo>
                    <a:pt x="106" y="363"/>
                    <a:pt x="93" y="371"/>
                    <a:pt x="70" y="371"/>
                  </a:cubicBezTo>
                  <a:cubicBezTo>
                    <a:pt x="47" y="370"/>
                    <a:pt x="1" y="349"/>
                    <a:pt x="1" y="349"/>
                  </a:cubicBezTo>
                  <a:close/>
                </a:path>
              </a:pathLst>
            </a:custGeom>
            <a:solidFill>
              <a:schemeClr val="accent5">
                <a:lumMod val="60000"/>
                <a:lumOff val="40000"/>
              </a:schemeClr>
            </a:solidFill>
            <a:ln>
              <a:noFill/>
            </a:ln>
          </p:spPr>
          <p:txBody>
            <a:bodyPr anchor="ctr"/>
            <a:lstStyle/>
            <a:p>
              <a:pPr algn="ctr"/>
              <a:endParaRPr>
                <a:cs typeface="+mn-ea"/>
                <a:sym typeface="+mn-lt"/>
              </a:endParaRPr>
            </a:p>
          </p:txBody>
        </p:sp>
        <p:sp>
          <p:nvSpPr>
            <p:cNvPr id="139" name="íŝļïḓé"/>
            <p:cNvSpPr/>
            <p:nvPr/>
          </p:nvSpPr>
          <p:spPr bwMode="auto">
            <a:xfrm>
              <a:off x="6165936" y="5012769"/>
              <a:ext cx="429458" cy="211238"/>
            </a:xfrm>
            <a:custGeom>
              <a:avLst/>
              <a:gdLst>
                <a:gd name="T0" fmla="*/ 118 w 131"/>
                <a:gd name="T1" fmla="*/ 5 h 65"/>
                <a:gd name="T2" fmla="*/ 87 w 131"/>
                <a:gd name="T3" fmla="*/ 0 h 65"/>
                <a:gd name="T4" fmla="*/ 12 w 131"/>
                <a:gd name="T5" fmla="*/ 7 h 65"/>
                <a:gd name="T6" fmla="*/ 5 w 131"/>
                <a:gd name="T7" fmla="*/ 23 h 65"/>
                <a:gd name="T8" fmla="*/ 51 w 131"/>
                <a:gd name="T9" fmla="*/ 54 h 65"/>
                <a:gd name="T10" fmla="*/ 117 w 131"/>
                <a:gd name="T11" fmla="*/ 51 h 65"/>
                <a:gd name="T12" fmla="*/ 118 w 131"/>
                <a:gd name="T13" fmla="*/ 5 h 65"/>
              </a:gdLst>
              <a:ahLst/>
              <a:cxnLst>
                <a:cxn ang="0">
                  <a:pos x="T0" y="T1"/>
                </a:cxn>
                <a:cxn ang="0">
                  <a:pos x="T2" y="T3"/>
                </a:cxn>
                <a:cxn ang="0">
                  <a:pos x="T4" y="T5"/>
                </a:cxn>
                <a:cxn ang="0">
                  <a:pos x="T6" y="T7"/>
                </a:cxn>
                <a:cxn ang="0">
                  <a:pos x="T8" y="T9"/>
                </a:cxn>
                <a:cxn ang="0">
                  <a:pos x="T10" y="T11"/>
                </a:cxn>
                <a:cxn ang="0">
                  <a:pos x="T12" y="T13"/>
                </a:cxn>
              </a:cxnLst>
              <a:rect l="0" t="0" r="r" b="b"/>
              <a:pathLst>
                <a:path w="131" h="65">
                  <a:moveTo>
                    <a:pt x="118" y="5"/>
                  </a:moveTo>
                  <a:cubicBezTo>
                    <a:pt x="87" y="0"/>
                    <a:pt x="87" y="0"/>
                    <a:pt x="87" y="0"/>
                  </a:cubicBezTo>
                  <a:cubicBezTo>
                    <a:pt x="12" y="7"/>
                    <a:pt x="12" y="7"/>
                    <a:pt x="12" y="7"/>
                  </a:cubicBezTo>
                  <a:cubicBezTo>
                    <a:pt x="12" y="7"/>
                    <a:pt x="0" y="17"/>
                    <a:pt x="5" y="23"/>
                  </a:cubicBezTo>
                  <a:cubicBezTo>
                    <a:pt x="11" y="29"/>
                    <a:pt x="23" y="43"/>
                    <a:pt x="51" y="54"/>
                  </a:cubicBezTo>
                  <a:cubicBezTo>
                    <a:pt x="80" y="65"/>
                    <a:pt x="103" y="63"/>
                    <a:pt x="117" y="51"/>
                  </a:cubicBezTo>
                  <a:cubicBezTo>
                    <a:pt x="131" y="39"/>
                    <a:pt x="118" y="5"/>
                    <a:pt x="118" y="5"/>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40" name="íśḻíḑé"/>
            <p:cNvSpPr/>
            <p:nvPr/>
          </p:nvSpPr>
          <p:spPr bwMode="auto">
            <a:xfrm>
              <a:off x="6438274" y="5012769"/>
              <a:ext cx="157120" cy="199015"/>
            </a:xfrm>
            <a:custGeom>
              <a:avLst/>
              <a:gdLst>
                <a:gd name="T0" fmla="*/ 35 w 48"/>
                <a:gd name="T1" fmla="*/ 5 h 61"/>
                <a:gd name="T2" fmla="*/ 8 w 48"/>
                <a:gd name="T3" fmla="*/ 0 h 61"/>
                <a:gd name="T4" fmla="*/ 0 w 48"/>
                <a:gd name="T5" fmla="*/ 1 h 61"/>
                <a:gd name="T6" fmla="*/ 35 w 48"/>
                <a:gd name="T7" fmla="*/ 31 h 61"/>
                <a:gd name="T8" fmla="*/ 22 w 48"/>
                <a:gd name="T9" fmla="*/ 56 h 61"/>
                <a:gd name="T10" fmla="*/ 6 w 48"/>
                <a:gd name="T11" fmla="*/ 61 h 61"/>
                <a:gd name="T12" fmla="*/ 34 w 48"/>
                <a:gd name="T13" fmla="*/ 51 h 61"/>
                <a:gd name="T14" fmla="*/ 35 w 48"/>
                <a:gd name="T15" fmla="*/ 5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 h="61">
                  <a:moveTo>
                    <a:pt x="35" y="5"/>
                  </a:moveTo>
                  <a:cubicBezTo>
                    <a:pt x="8" y="0"/>
                    <a:pt x="8" y="0"/>
                    <a:pt x="8" y="0"/>
                  </a:cubicBezTo>
                  <a:cubicBezTo>
                    <a:pt x="0" y="1"/>
                    <a:pt x="0" y="1"/>
                    <a:pt x="0" y="1"/>
                  </a:cubicBezTo>
                  <a:cubicBezTo>
                    <a:pt x="0" y="1"/>
                    <a:pt x="31" y="19"/>
                    <a:pt x="35" y="31"/>
                  </a:cubicBezTo>
                  <a:cubicBezTo>
                    <a:pt x="39" y="43"/>
                    <a:pt x="35" y="48"/>
                    <a:pt x="22" y="56"/>
                  </a:cubicBezTo>
                  <a:cubicBezTo>
                    <a:pt x="18" y="58"/>
                    <a:pt x="12" y="60"/>
                    <a:pt x="6" y="61"/>
                  </a:cubicBezTo>
                  <a:cubicBezTo>
                    <a:pt x="18" y="61"/>
                    <a:pt x="27" y="57"/>
                    <a:pt x="34" y="51"/>
                  </a:cubicBezTo>
                  <a:cubicBezTo>
                    <a:pt x="48" y="39"/>
                    <a:pt x="35" y="5"/>
                    <a:pt x="35" y="5"/>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41" name="íşḻíḋé"/>
            <p:cNvSpPr/>
            <p:nvPr/>
          </p:nvSpPr>
          <p:spPr bwMode="auto">
            <a:xfrm>
              <a:off x="6415579" y="4983091"/>
              <a:ext cx="415490" cy="624983"/>
            </a:xfrm>
            <a:custGeom>
              <a:avLst/>
              <a:gdLst>
                <a:gd name="T0" fmla="*/ 110 w 127"/>
                <a:gd name="T1" fmla="*/ 164 h 191"/>
                <a:gd name="T2" fmla="*/ 7 w 127"/>
                <a:gd name="T3" fmla="*/ 10 h 191"/>
                <a:gd name="T4" fmla="*/ 58 w 127"/>
                <a:gd name="T5" fmla="*/ 7 h 191"/>
                <a:gd name="T6" fmla="*/ 123 w 127"/>
                <a:gd name="T7" fmla="*/ 190 h 191"/>
                <a:gd name="T8" fmla="*/ 110 w 127"/>
                <a:gd name="T9" fmla="*/ 164 h 191"/>
              </a:gdLst>
              <a:ahLst/>
              <a:cxnLst>
                <a:cxn ang="0">
                  <a:pos x="T0" y="T1"/>
                </a:cxn>
                <a:cxn ang="0">
                  <a:pos x="T2" y="T3"/>
                </a:cxn>
                <a:cxn ang="0">
                  <a:pos x="T4" y="T5"/>
                </a:cxn>
                <a:cxn ang="0">
                  <a:pos x="T6" y="T7"/>
                </a:cxn>
                <a:cxn ang="0">
                  <a:pos x="T8" y="T9"/>
                </a:cxn>
              </a:cxnLst>
              <a:rect l="0" t="0" r="r" b="b"/>
              <a:pathLst>
                <a:path w="127" h="191">
                  <a:moveTo>
                    <a:pt x="110" y="164"/>
                  </a:moveTo>
                  <a:cubicBezTo>
                    <a:pt x="89" y="97"/>
                    <a:pt x="73" y="48"/>
                    <a:pt x="7" y="10"/>
                  </a:cubicBezTo>
                  <a:cubicBezTo>
                    <a:pt x="0" y="6"/>
                    <a:pt x="45" y="0"/>
                    <a:pt x="58" y="7"/>
                  </a:cubicBezTo>
                  <a:cubicBezTo>
                    <a:pt x="127" y="43"/>
                    <a:pt x="123" y="191"/>
                    <a:pt x="123" y="190"/>
                  </a:cubicBezTo>
                  <a:cubicBezTo>
                    <a:pt x="123" y="188"/>
                    <a:pt x="110" y="164"/>
                    <a:pt x="110" y="164"/>
                  </a:cubicBezTo>
                  <a:close/>
                </a:path>
              </a:pathLst>
            </a:custGeom>
            <a:solidFill>
              <a:srgbClr val="806A5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42" name="íṡľíḓê"/>
            <p:cNvSpPr/>
            <p:nvPr/>
          </p:nvSpPr>
          <p:spPr bwMode="auto">
            <a:xfrm>
              <a:off x="6232274" y="4848669"/>
              <a:ext cx="221713" cy="239169"/>
            </a:xfrm>
            <a:custGeom>
              <a:avLst/>
              <a:gdLst>
                <a:gd name="T0" fmla="*/ 0 w 68"/>
                <a:gd name="T1" fmla="*/ 0 h 73"/>
                <a:gd name="T2" fmla="*/ 1 w 68"/>
                <a:gd name="T3" fmla="*/ 63 h 73"/>
                <a:gd name="T4" fmla="*/ 48 w 68"/>
                <a:gd name="T5" fmla="*/ 73 h 73"/>
                <a:gd name="T6" fmla="*/ 68 w 68"/>
                <a:gd name="T7" fmla="*/ 64 h 73"/>
                <a:gd name="T8" fmla="*/ 47 w 68"/>
                <a:gd name="T9" fmla="*/ 4 h 73"/>
                <a:gd name="T10" fmla="*/ 0 w 68"/>
                <a:gd name="T11" fmla="*/ 0 h 73"/>
              </a:gdLst>
              <a:ahLst/>
              <a:cxnLst>
                <a:cxn ang="0">
                  <a:pos x="T0" y="T1"/>
                </a:cxn>
                <a:cxn ang="0">
                  <a:pos x="T2" y="T3"/>
                </a:cxn>
                <a:cxn ang="0">
                  <a:pos x="T4" y="T5"/>
                </a:cxn>
                <a:cxn ang="0">
                  <a:pos x="T6" y="T7"/>
                </a:cxn>
                <a:cxn ang="0">
                  <a:pos x="T8" y="T9"/>
                </a:cxn>
                <a:cxn ang="0">
                  <a:pos x="T10" y="T11"/>
                </a:cxn>
              </a:cxnLst>
              <a:rect l="0" t="0" r="r" b="b"/>
              <a:pathLst>
                <a:path w="68" h="73">
                  <a:moveTo>
                    <a:pt x="0" y="0"/>
                  </a:moveTo>
                  <a:cubicBezTo>
                    <a:pt x="2" y="20"/>
                    <a:pt x="2" y="49"/>
                    <a:pt x="1" y="63"/>
                  </a:cubicBezTo>
                  <a:cubicBezTo>
                    <a:pt x="1" y="63"/>
                    <a:pt x="28" y="73"/>
                    <a:pt x="48" y="73"/>
                  </a:cubicBezTo>
                  <a:cubicBezTo>
                    <a:pt x="64" y="72"/>
                    <a:pt x="68" y="64"/>
                    <a:pt x="68" y="64"/>
                  </a:cubicBezTo>
                  <a:cubicBezTo>
                    <a:pt x="47" y="4"/>
                    <a:pt x="47" y="4"/>
                    <a:pt x="47" y="4"/>
                  </a:cubicBezTo>
                  <a:lnTo>
                    <a:pt x="0" y="0"/>
                  </a:ln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43" name="îşḷîḍè"/>
            <p:cNvSpPr/>
            <p:nvPr/>
          </p:nvSpPr>
          <p:spPr bwMode="auto">
            <a:xfrm>
              <a:off x="6064683" y="5024993"/>
              <a:ext cx="331692" cy="1052696"/>
            </a:xfrm>
            <a:custGeom>
              <a:avLst/>
              <a:gdLst>
                <a:gd name="T0" fmla="*/ 44 w 101"/>
                <a:gd name="T1" fmla="*/ 0 h 322"/>
                <a:gd name="T2" fmla="*/ 0 w 101"/>
                <a:gd name="T3" fmla="*/ 21 h 322"/>
                <a:gd name="T4" fmla="*/ 17 w 101"/>
                <a:gd name="T5" fmla="*/ 267 h 322"/>
                <a:gd name="T6" fmla="*/ 33 w 101"/>
                <a:gd name="T7" fmla="*/ 314 h 322"/>
                <a:gd name="T8" fmla="*/ 44 w 101"/>
                <a:gd name="T9" fmla="*/ 0 h 322"/>
              </a:gdLst>
              <a:ahLst/>
              <a:cxnLst>
                <a:cxn ang="0">
                  <a:pos x="T0" y="T1"/>
                </a:cxn>
                <a:cxn ang="0">
                  <a:pos x="T2" y="T3"/>
                </a:cxn>
                <a:cxn ang="0">
                  <a:pos x="T4" y="T5"/>
                </a:cxn>
                <a:cxn ang="0">
                  <a:pos x="T6" y="T7"/>
                </a:cxn>
                <a:cxn ang="0">
                  <a:pos x="T8" y="T9"/>
                </a:cxn>
              </a:cxnLst>
              <a:rect l="0" t="0" r="r" b="b"/>
              <a:pathLst>
                <a:path w="101" h="322">
                  <a:moveTo>
                    <a:pt x="44" y="0"/>
                  </a:moveTo>
                  <a:cubicBezTo>
                    <a:pt x="11" y="6"/>
                    <a:pt x="0" y="21"/>
                    <a:pt x="0" y="21"/>
                  </a:cubicBezTo>
                  <a:cubicBezTo>
                    <a:pt x="89" y="62"/>
                    <a:pt x="51" y="184"/>
                    <a:pt x="17" y="267"/>
                  </a:cubicBezTo>
                  <a:cubicBezTo>
                    <a:pt x="5" y="287"/>
                    <a:pt x="28" y="322"/>
                    <a:pt x="33" y="314"/>
                  </a:cubicBezTo>
                  <a:cubicBezTo>
                    <a:pt x="101" y="218"/>
                    <a:pt x="91" y="29"/>
                    <a:pt x="44" y="0"/>
                  </a:cubicBezTo>
                  <a:close/>
                </a:path>
              </a:pathLst>
            </a:custGeom>
            <a:solidFill>
              <a:srgbClr val="806A5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44" name="iṩḷidè"/>
            <p:cNvSpPr/>
            <p:nvPr/>
          </p:nvSpPr>
          <p:spPr bwMode="auto">
            <a:xfrm>
              <a:off x="6221800" y="5482381"/>
              <a:ext cx="108237" cy="204254"/>
            </a:xfrm>
            <a:custGeom>
              <a:avLst/>
              <a:gdLst>
                <a:gd name="T0" fmla="*/ 5 w 33"/>
                <a:gd name="T1" fmla="*/ 0 h 62"/>
                <a:gd name="T2" fmla="*/ 0 w 33"/>
                <a:gd name="T3" fmla="*/ 32 h 62"/>
                <a:gd name="T4" fmla="*/ 28 w 33"/>
                <a:gd name="T5" fmla="*/ 62 h 62"/>
                <a:gd name="T6" fmla="*/ 33 w 33"/>
                <a:gd name="T7" fmla="*/ 19 h 62"/>
                <a:gd name="T8" fmla="*/ 5 w 33"/>
                <a:gd name="T9" fmla="*/ 0 h 62"/>
              </a:gdLst>
              <a:ahLst/>
              <a:cxnLst>
                <a:cxn ang="0">
                  <a:pos x="T0" y="T1"/>
                </a:cxn>
                <a:cxn ang="0">
                  <a:pos x="T2" y="T3"/>
                </a:cxn>
                <a:cxn ang="0">
                  <a:pos x="T4" y="T5"/>
                </a:cxn>
                <a:cxn ang="0">
                  <a:pos x="T6" y="T7"/>
                </a:cxn>
                <a:cxn ang="0">
                  <a:pos x="T8" y="T9"/>
                </a:cxn>
              </a:cxnLst>
              <a:rect l="0" t="0" r="r" b="b"/>
              <a:pathLst>
                <a:path w="33" h="62">
                  <a:moveTo>
                    <a:pt x="5" y="0"/>
                  </a:moveTo>
                  <a:cubicBezTo>
                    <a:pt x="4" y="11"/>
                    <a:pt x="2" y="21"/>
                    <a:pt x="0" y="32"/>
                  </a:cubicBezTo>
                  <a:cubicBezTo>
                    <a:pt x="9" y="43"/>
                    <a:pt x="18" y="54"/>
                    <a:pt x="28" y="62"/>
                  </a:cubicBezTo>
                  <a:cubicBezTo>
                    <a:pt x="30" y="48"/>
                    <a:pt x="32" y="33"/>
                    <a:pt x="33" y="19"/>
                  </a:cubicBezTo>
                  <a:lnTo>
                    <a:pt x="5" y="0"/>
                  </a:lnTo>
                  <a:close/>
                </a:path>
              </a:pathLst>
            </a:custGeom>
            <a:solidFill>
              <a:srgbClr val="C5898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45" name="íṩļïḑe"/>
            <p:cNvSpPr/>
            <p:nvPr/>
          </p:nvSpPr>
          <p:spPr bwMode="auto">
            <a:xfrm>
              <a:off x="6673952" y="5695361"/>
              <a:ext cx="1009049" cy="171085"/>
            </a:xfrm>
            <a:custGeom>
              <a:avLst/>
              <a:gdLst>
                <a:gd name="T0" fmla="*/ 509 w 578"/>
                <a:gd name="T1" fmla="*/ 98 h 98"/>
                <a:gd name="T2" fmla="*/ 578 w 578"/>
                <a:gd name="T3" fmla="*/ 23 h 98"/>
                <a:gd name="T4" fmla="*/ 323 w 578"/>
                <a:gd name="T5" fmla="*/ 0 h 98"/>
                <a:gd name="T6" fmla="*/ 0 w 578"/>
                <a:gd name="T7" fmla="*/ 13 h 98"/>
                <a:gd name="T8" fmla="*/ 26 w 578"/>
                <a:gd name="T9" fmla="*/ 85 h 98"/>
                <a:gd name="T10" fmla="*/ 509 w 578"/>
                <a:gd name="T11" fmla="*/ 98 h 98"/>
              </a:gdLst>
              <a:ahLst/>
              <a:cxnLst>
                <a:cxn ang="0">
                  <a:pos x="T0" y="T1"/>
                </a:cxn>
                <a:cxn ang="0">
                  <a:pos x="T2" y="T3"/>
                </a:cxn>
                <a:cxn ang="0">
                  <a:pos x="T4" y="T5"/>
                </a:cxn>
                <a:cxn ang="0">
                  <a:pos x="T6" y="T7"/>
                </a:cxn>
                <a:cxn ang="0">
                  <a:pos x="T8" y="T9"/>
                </a:cxn>
                <a:cxn ang="0">
                  <a:pos x="T10" y="T11"/>
                </a:cxn>
              </a:cxnLst>
              <a:rect l="0" t="0" r="r" b="b"/>
              <a:pathLst>
                <a:path w="578" h="98">
                  <a:moveTo>
                    <a:pt x="509" y="98"/>
                  </a:moveTo>
                  <a:lnTo>
                    <a:pt x="578" y="23"/>
                  </a:lnTo>
                  <a:lnTo>
                    <a:pt x="323" y="0"/>
                  </a:lnTo>
                  <a:lnTo>
                    <a:pt x="0" y="13"/>
                  </a:lnTo>
                  <a:lnTo>
                    <a:pt x="26" y="85"/>
                  </a:lnTo>
                  <a:lnTo>
                    <a:pt x="509" y="98"/>
                  </a:lnTo>
                  <a:close/>
                </a:path>
              </a:pathLst>
            </a:custGeom>
            <a:solidFill>
              <a:srgbClr val="9D623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46" name="ïş1îḓè"/>
            <p:cNvSpPr/>
            <p:nvPr/>
          </p:nvSpPr>
          <p:spPr bwMode="auto">
            <a:xfrm>
              <a:off x="6581425" y="5718059"/>
              <a:ext cx="597049" cy="343915"/>
            </a:xfrm>
            <a:custGeom>
              <a:avLst/>
              <a:gdLst>
                <a:gd name="T0" fmla="*/ 182 w 182"/>
                <a:gd name="T1" fmla="*/ 83 h 105"/>
                <a:gd name="T2" fmla="*/ 151 w 182"/>
                <a:gd name="T3" fmla="*/ 105 h 105"/>
                <a:gd name="T4" fmla="*/ 19 w 182"/>
                <a:gd name="T5" fmla="*/ 75 h 105"/>
                <a:gd name="T6" fmla="*/ 28 w 182"/>
                <a:gd name="T7" fmla="*/ 0 h 105"/>
                <a:gd name="T8" fmla="*/ 159 w 182"/>
                <a:gd name="T9" fmla="*/ 21 h 105"/>
                <a:gd name="T10" fmla="*/ 182 w 182"/>
                <a:gd name="T11" fmla="*/ 83 h 105"/>
              </a:gdLst>
              <a:ahLst/>
              <a:cxnLst>
                <a:cxn ang="0">
                  <a:pos x="T0" y="T1"/>
                </a:cxn>
                <a:cxn ang="0">
                  <a:pos x="T2" y="T3"/>
                </a:cxn>
                <a:cxn ang="0">
                  <a:pos x="T4" y="T5"/>
                </a:cxn>
                <a:cxn ang="0">
                  <a:pos x="T6" y="T7"/>
                </a:cxn>
                <a:cxn ang="0">
                  <a:pos x="T8" y="T9"/>
                </a:cxn>
                <a:cxn ang="0">
                  <a:pos x="T10" y="T11"/>
                </a:cxn>
              </a:cxnLst>
              <a:rect l="0" t="0" r="r" b="b"/>
              <a:pathLst>
                <a:path w="182" h="105">
                  <a:moveTo>
                    <a:pt x="182" y="83"/>
                  </a:moveTo>
                  <a:cubicBezTo>
                    <a:pt x="151" y="105"/>
                    <a:pt x="151" y="105"/>
                    <a:pt x="151" y="105"/>
                  </a:cubicBezTo>
                  <a:cubicBezTo>
                    <a:pt x="151" y="105"/>
                    <a:pt x="23" y="79"/>
                    <a:pt x="19" y="75"/>
                  </a:cubicBezTo>
                  <a:cubicBezTo>
                    <a:pt x="0" y="52"/>
                    <a:pt x="3" y="11"/>
                    <a:pt x="28" y="0"/>
                  </a:cubicBezTo>
                  <a:cubicBezTo>
                    <a:pt x="159" y="21"/>
                    <a:pt x="159" y="21"/>
                    <a:pt x="159" y="21"/>
                  </a:cubicBezTo>
                  <a:lnTo>
                    <a:pt x="182" y="83"/>
                  </a:lnTo>
                  <a:close/>
                </a:path>
              </a:pathLst>
            </a:custGeom>
            <a:solidFill>
              <a:srgbClr val="AC6E3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47" name="iṡḷîḋê"/>
            <p:cNvSpPr/>
            <p:nvPr/>
          </p:nvSpPr>
          <p:spPr bwMode="auto">
            <a:xfrm>
              <a:off x="7614914" y="5971193"/>
              <a:ext cx="90781" cy="22698"/>
            </a:xfrm>
            <a:custGeom>
              <a:avLst/>
              <a:gdLst>
                <a:gd name="T0" fmla="*/ 16 w 28"/>
                <a:gd name="T1" fmla="*/ 1 h 7"/>
                <a:gd name="T2" fmla="*/ 28 w 28"/>
                <a:gd name="T3" fmla="*/ 2 h 7"/>
                <a:gd name="T4" fmla="*/ 22 w 28"/>
                <a:gd name="T5" fmla="*/ 7 h 7"/>
                <a:gd name="T6" fmla="*/ 0 w 28"/>
                <a:gd name="T7" fmla="*/ 7 h 7"/>
                <a:gd name="T8" fmla="*/ 5 w 28"/>
                <a:gd name="T9" fmla="*/ 0 h 7"/>
                <a:gd name="T10" fmla="*/ 16 w 28"/>
                <a:gd name="T11" fmla="*/ 1 h 7"/>
              </a:gdLst>
              <a:ahLst/>
              <a:cxnLst>
                <a:cxn ang="0">
                  <a:pos x="T0" y="T1"/>
                </a:cxn>
                <a:cxn ang="0">
                  <a:pos x="T2" y="T3"/>
                </a:cxn>
                <a:cxn ang="0">
                  <a:pos x="T4" y="T5"/>
                </a:cxn>
                <a:cxn ang="0">
                  <a:pos x="T6" y="T7"/>
                </a:cxn>
                <a:cxn ang="0">
                  <a:pos x="T8" y="T9"/>
                </a:cxn>
                <a:cxn ang="0">
                  <a:pos x="T10" y="T11"/>
                </a:cxn>
              </a:cxnLst>
              <a:rect l="0" t="0" r="r" b="b"/>
              <a:pathLst>
                <a:path w="28" h="7">
                  <a:moveTo>
                    <a:pt x="16" y="1"/>
                  </a:moveTo>
                  <a:cubicBezTo>
                    <a:pt x="28" y="2"/>
                    <a:pt x="28" y="2"/>
                    <a:pt x="28" y="2"/>
                  </a:cubicBezTo>
                  <a:cubicBezTo>
                    <a:pt x="28" y="2"/>
                    <a:pt x="23" y="7"/>
                    <a:pt x="22" y="7"/>
                  </a:cubicBezTo>
                  <a:cubicBezTo>
                    <a:pt x="21" y="7"/>
                    <a:pt x="0" y="6"/>
                    <a:pt x="0" y="7"/>
                  </a:cubicBezTo>
                  <a:cubicBezTo>
                    <a:pt x="0" y="7"/>
                    <a:pt x="5" y="0"/>
                    <a:pt x="5" y="0"/>
                  </a:cubicBezTo>
                  <a:lnTo>
                    <a:pt x="16" y="1"/>
                  </a:lnTo>
                  <a:close/>
                </a:path>
              </a:pathLst>
            </a:custGeom>
            <a:solidFill>
              <a:srgbClr val="C1723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48" name="ïS1îḋé"/>
            <p:cNvSpPr/>
            <p:nvPr/>
          </p:nvSpPr>
          <p:spPr bwMode="auto">
            <a:xfrm>
              <a:off x="7024848" y="5735515"/>
              <a:ext cx="677356" cy="326460"/>
            </a:xfrm>
            <a:custGeom>
              <a:avLst/>
              <a:gdLst>
                <a:gd name="T0" fmla="*/ 24 w 207"/>
                <a:gd name="T1" fmla="*/ 16 h 100"/>
                <a:gd name="T2" fmla="*/ 16 w 207"/>
                <a:gd name="T3" fmla="*/ 100 h 100"/>
                <a:gd name="T4" fmla="*/ 207 w 207"/>
                <a:gd name="T5" fmla="*/ 79 h 100"/>
                <a:gd name="T6" fmla="*/ 197 w 207"/>
                <a:gd name="T7" fmla="*/ 6 h 100"/>
                <a:gd name="T8" fmla="*/ 197 w 207"/>
                <a:gd name="T9" fmla="*/ 5 h 100"/>
                <a:gd name="T10" fmla="*/ 201 w 207"/>
                <a:gd name="T11" fmla="*/ 0 h 100"/>
                <a:gd name="T12" fmla="*/ 24 w 207"/>
                <a:gd name="T13" fmla="*/ 16 h 100"/>
              </a:gdLst>
              <a:ahLst/>
              <a:cxnLst>
                <a:cxn ang="0">
                  <a:pos x="T0" y="T1"/>
                </a:cxn>
                <a:cxn ang="0">
                  <a:pos x="T2" y="T3"/>
                </a:cxn>
                <a:cxn ang="0">
                  <a:pos x="T4" y="T5"/>
                </a:cxn>
                <a:cxn ang="0">
                  <a:pos x="T6" y="T7"/>
                </a:cxn>
                <a:cxn ang="0">
                  <a:pos x="T8" y="T9"/>
                </a:cxn>
                <a:cxn ang="0">
                  <a:pos x="T10" y="T11"/>
                </a:cxn>
                <a:cxn ang="0">
                  <a:pos x="T12" y="T13"/>
                </a:cxn>
              </a:cxnLst>
              <a:rect l="0" t="0" r="r" b="b"/>
              <a:pathLst>
                <a:path w="207" h="100">
                  <a:moveTo>
                    <a:pt x="24" y="16"/>
                  </a:moveTo>
                  <a:cubicBezTo>
                    <a:pt x="2" y="35"/>
                    <a:pt x="0" y="76"/>
                    <a:pt x="16" y="100"/>
                  </a:cubicBezTo>
                  <a:cubicBezTo>
                    <a:pt x="207" y="79"/>
                    <a:pt x="207" y="79"/>
                    <a:pt x="207" y="79"/>
                  </a:cubicBezTo>
                  <a:cubicBezTo>
                    <a:pt x="185" y="76"/>
                    <a:pt x="182" y="28"/>
                    <a:pt x="197" y="6"/>
                  </a:cubicBezTo>
                  <a:cubicBezTo>
                    <a:pt x="197" y="5"/>
                    <a:pt x="197" y="5"/>
                    <a:pt x="197" y="5"/>
                  </a:cubicBezTo>
                  <a:cubicBezTo>
                    <a:pt x="198" y="3"/>
                    <a:pt x="200" y="1"/>
                    <a:pt x="201" y="0"/>
                  </a:cubicBezTo>
                  <a:lnTo>
                    <a:pt x="24" y="16"/>
                  </a:lnTo>
                  <a:close/>
                </a:path>
              </a:pathLst>
            </a:custGeom>
            <a:solidFill>
              <a:srgbClr val="BF7E4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49" name="ïŝḷîde"/>
            <p:cNvSpPr/>
            <p:nvPr/>
          </p:nvSpPr>
          <p:spPr bwMode="auto">
            <a:xfrm>
              <a:off x="7047543" y="5754719"/>
              <a:ext cx="624983" cy="288052"/>
            </a:xfrm>
            <a:custGeom>
              <a:avLst/>
              <a:gdLst>
                <a:gd name="T0" fmla="*/ 191 w 191"/>
                <a:gd name="T1" fmla="*/ 69 h 88"/>
                <a:gd name="T2" fmla="*/ 189 w 191"/>
                <a:gd name="T3" fmla="*/ 0 h 88"/>
                <a:gd name="T4" fmla="*/ 19 w 191"/>
                <a:gd name="T5" fmla="*/ 16 h 88"/>
                <a:gd name="T6" fmla="*/ 12 w 191"/>
                <a:gd name="T7" fmla="*/ 88 h 88"/>
                <a:gd name="T8" fmla="*/ 191 w 191"/>
                <a:gd name="T9" fmla="*/ 69 h 88"/>
              </a:gdLst>
              <a:ahLst/>
              <a:cxnLst>
                <a:cxn ang="0">
                  <a:pos x="T0" y="T1"/>
                </a:cxn>
                <a:cxn ang="0">
                  <a:pos x="T2" y="T3"/>
                </a:cxn>
                <a:cxn ang="0">
                  <a:pos x="T4" y="T5"/>
                </a:cxn>
                <a:cxn ang="0">
                  <a:pos x="T6" y="T7"/>
                </a:cxn>
                <a:cxn ang="0">
                  <a:pos x="T8" y="T9"/>
                </a:cxn>
              </a:cxnLst>
              <a:rect l="0" t="0" r="r" b="b"/>
              <a:pathLst>
                <a:path w="191" h="88">
                  <a:moveTo>
                    <a:pt x="191" y="69"/>
                  </a:moveTo>
                  <a:cubicBezTo>
                    <a:pt x="180" y="56"/>
                    <a:pt x="180" y="19"/>
                    <a:pt x="189" y="0"/>
                  </a:cubicBezTo>
                  <a:cubicBezTo>
                    <a:pt x="19" y="16"/>
                    <a:pt x="19" y="16"/>
                    <a:pt x="19" y="16"/>
                  </a:cubicBezTo>
                  <a:cubicBezTo>
                    <a:pt x="1" y="32"/>
                    <a:pt x="0" y="67"/>
                    <a:pt x="12" y="88"/>
                  </a:cubicBezTo>
                  <a:lnTo>
                    <a:pt x="191" y="69"/>
                  </a:lnTo>
                  <a:close/>
                </a:path>
              </a:pathLst>
            </a:custGeom>
            <a:solidFill>
              <a:srgbClr val="E5E6E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50" name="îṡḷîďê"/>
            <p:cNvSpPr/>
            <p:nvPr/>
          </p:nvSpPr>
          <p:spPr bwMode="auto">
            <a:xfrm>
              <a:off x="7014374" y="5765193"/>
              <a:ext cx="705287" cy="78558"/>
            </a:xfrm>
            <a:custGeom>
              <a:avLst/>
              <a:gdLst>
                <a:gd name="T0" fmla="*/ 0 w 404"/>
                <a:gd name="T1" fmla="*/ 45 h 45"/>
                <a:gd name="T2" fmla="*/ 404 w 404"/>
                <a:gd name="T3" fmla="*/ 5 h 45"/>
                <a:gd name="T4" fmla="*/ 404 w 404"/>
                <a:gd name="T5" fmla="*/ 0 h 45"/>
                <a:gd name="T6" fmla="*/ 0 w 404"/>
                <a:gd name="T7" fmla="*/ 39 h 45"/>
                <a:gd name="T8" fmla="*/ 0 w 404"/>
                <a:gd name="T9" fmla="*/ 45 h 45"/>
              </a:gdLst>
              <a:ahLst/>
              <a:cxnLst>
                <a:cxn ang="0">
                  <a:pos x="T0" y="T1"/>
                </a:cxn>
                <a:cxn ang="0">
                  <a:pos x="T2" y="T3"/>
                </a:cxn>
                <a:cxn ang="0">
                  <a:pos x="T4" y="T5"/>
                </a:cxn>
                <a:cxn ang="0">
                  <a:pos x="T6" y="T7"/>
                </a:cxn>
                <a:cxn ang="0">
                  <a:pos x="T8" y="T9"/>
                </a:cxn>
              </a:cxnLst>
              <a:rect l="0" t="0" r="r" b="b"/>
              <a:pathLst>
                <a:path w="404" h="45">
                  <a:moveTo>
                    <a:pt x="0" y="45"/>
                  </a:moveTo>
                  <a:lnTo>
                    <a:pt x="404" y="5"/>
                  </a:lnTo>
                  <a:lnTo>
                    <a:pt x="404" y="0"/>
                  </a:lnTo>
                  <a:lnTo>
                    <a:pt x="0" y="39"/>
                  </a:lnTo>
                  <a:lnTo>
                    <a:pt x="0" y="45"/>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51" name="iṡḷíḑé"/>
            <p:cNvSpPr/>
            <p:nvPr/>
          </p:nvSpPr>
          <p:spPr bwMode="auto">
            <a:xfrm>
              <a:off x="7014374" y="5793127"/>
              <a:ext cx="705287" cy="76813"/>
            </a:xfrm>
            <a:custGeom>
              <a:avLst/>
              <a:gdLst>
                <a:gd name="T0" fmla="*/ 0 w 404"/>
                <a:gd name="T1" fmla="*/ 44 h 44"/>
                <a:gd name="T2" fmla="*/ 404 w 404"/>
                <a:gd name="T3" fmla="*/ 4 h 44"/>
                <a:gd name="T4" fmla="*/ 404 w 404"/>
                <a:gd name="T5" fmla="*/ 0 h 44"/>
                <a:gd name="T6" fmla="*/ 0 w 404"/>
                <a:gd name="T7" fmla="*/ 38 h 44"/>
                <a:gd name="T8" fmla="*/ 0 w 404"/>
                <a:gd name="T9" fmla="*/ 44 h 44"/>
              </a:gdLst>
              <a:ahLst/>
              <a:cxnLst>
                <a:cxn ang="0">
                  <a:pos x="T0" y="T1"/>
                </a:cxn>
                <a:cxn ang="0">
                  <a:pos x="T2" y="T3"/>
                </a:cxn>
                <a:cxn ang="0">
                  <a:pos x="T4" y="T5"/>
                </a:cxn>
                <a:cxn ang="0">
                  <a:pos x="T6" y="T7"/>
                </a:cxn>
                <a:cxn ang="0">
                  <a:pos x="T8" y="T9"/>
                </a:cxn>
              </a:cxnLst>
              <a:rect l="0" t="0" r="r" b="b"/>
              <a:pathLst>
                <a:path w="404" h="44">
                  <a:moveTo>
                    <a:pt x="0" y="44"/>
                  </a:moveTo>
                  <a:lnTo>
                    <a:pt x="404" y="4"/>
                  </a:lnTo>
                  <a:lnTo>
                    <a:pt x="404" y="0"/>
                  </a:lnTo>
                  <a:lnTo>
                    <a:pt x="0" y="38"/>
                  </a:lnTo>
                  <a:lnTo>
                    <a:pt x="0" y="44"/>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52" name="ïSlîḍe"/>
            <p:cNvSpPr/>
            <p:nvPr/>
          </p:nvSpPr>
          <p:spPr bwMode="auto">
            <a:xfrm>
              <a:off x="7014374" y="5819312"/>
              <a:ext cx="705287" cy="75068"/>
            </a:xfrm>
            <a:custGeom>
              <a:avLst/>
              <a:gdLst>
                <a:gd name="T0" fmla="*/ 0 w 404"/>
                <a:gd name="T1" fmla="*/ 43 h 43"/>
                <a:gd name="T2" fmla="*/ 404 w 404"/>
                <a:gd name="T3" fmla="*/ 6 h 43"/>
                <a:gd name="T4" fmla="*/ 404 w 404"/>
                <a:gd name="T5" fmla="*/ 0 h 43"/>
                <a:gd name="T6" fmla="*/ 0 w 404"/>
                <a:gd name="T7" fmla="*/ 40 h 43"/>
                <a:gd name="T8" fmla="*/ 0 w 404"/>
                <a:gd name="T9" fmla="*/ 43 h 43"/>
              </a:gdLst>
              <a:ahLst/>
              <a:cxnLst>
                <a:cxn ang="0">
                  <a:pos x="T0" y="T1"/>
                </a:cxn>
                <a:cxn ang="0">
                  <a:pos x="T2" y="T3"/>
                </a:cxn>
                <a:cxn ang="0">
                  <a:pos x="T4" y="T5"/>
                </a:cxn>
                <a:cxn ang="0">
                  <a:pos x="T6" y="T7"/>
                </a:cxn>
                <a:cxn ang="0">
                  <a:pos x="T8" y="T9"/>
                </a:cxn>
              </a:cxnLst>
              <a:rect l="0" t="0" r="r" b="b"/>
              <a:pathLst>
                <a:path w="404" h="43">
                  <a:moveTo>
                    <a:pt x="0" y="43"/>
                  </a:moveTo>
                  <a:lnTo>
                    <a:pt x="404" y="6"/>
                  </a:lnTo>
                  <a:lnTo>
                    <a:pt x="404" y="0"/>
                  </a:lnTo>
                  <a:lnTo>
                    <a:pt x="0" y="40"/>
                  </a:lnTo>
                  <a:lnTo>
                    <a:pt x="0" y="43"/>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53" name="îṡlïḋe"/>
            <p:cNvSpPr/>
            <p:nvPr/>
          </p:nvSpPr>
          <p:spPr bwMode="auto">
            <a:xfrm>
              <a:off x="7014374" y="5845497"/>
              <a:ext cx="705287" cy="78558"/>
            </a:xfrm>
            <a:custGeom>
              <a:avLst/>
              <a:gdLst>
                <a:gd name="T0" fmla="*/ 0 w 404"/>
                <a:gd name="T1" fmla="*/ 45 h 45"/>
                <a:gd name="T2" fmla="*/ 404 w 404"/>
                <a:gd name="T3" fmla="*/ 6 h 45"/>
                <a:gd name="T4" fmla="*/ 404 w 404"/>
                <a:gd name="T5" fmla="*/ 0 h 45"/>
                <a:gd name="T6" fmla="*/ 0 w 404"/>
                <a:gd name="T7" fmla="*/ 40 h 45"/>
                <a:gd name="T8" fmla="*/ 0 w 404"/>
                <a:gd name="T9" fmla="*/ 45 h 45"/>
              </a:gdLst>
              <a:ahLst/>
              <a:cxnLst>
                <a:cxn ang="0">
                  <a:pos x="T0" y="T1"/>
                </a:cxn>
                <a:cxn ang="0">
                  <a:pos x="T2" y="T3"/>
                </a:cxn>
                <a:cxn ang="0">
                  <a:pos x="T4" y="T5"/>
                </a:cxn>
                <a:cxn ang="0">
                  <a:pos x="T6" y="T7"/>
                </a:cxn>
                <a:cxn ang="0">
                  <a:pos x="T8" y="T9"/>
                </a:cxn>
              </a:cxnLst>
              <a:rect l="0" t="0" r="r" b="b"/>
              <a:pathLst>
                <a:path w="404" h="45">
                  <a:moveTo>
                    <a:pt x="0" y="45"/>
                  </a:moveTo>
                  <a:lnTo>
                    <a:pt x="404" y="6"/>
                  </a:lnTo>
                  <a:lnTo>
                    <a:pt x="404" y="0"/>
                  </a:lnTo>
                  <a:lnTo>
                    <a:pt x="0" y="40"/>
                  </a:lnTo>
                  <a:lnTo>
                    <a:pt x="0" y="45"/>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54" name="íŝ1ïďê"/>
            <p:cNvSpPr/>
            <p:nvPr/>
          </p:nvSpPr>
          <p:spPr bwMode="auto">
            <a:xfrm>
              <a:off x="7014374" y="5871685"/>
              <a:ext cx="705287" cy="78558"/>
            </a:xfrm>
            <a:custGeom>
              <a:avLst/>
              <a:gdLst>
                <a:gd name="T0" fmla="*/ 0 w 404"/>
                <a:gd name="T1" fmla="*/ 45 h 45"/>
                <a:gd name="T2" fmla="*/ 404 w 404"/>
                <a:gd name="T3" fmla="*/ 6 h 45"/>
                <a:gd name="T4" fmla="*/ 404 w 404"/>
                <a:gd name="T5" fmla="*/ 0 h 45"/>
                <a:gd name="T6" fmla="*/ 0 w 404"/>
                <a:gd name="T7" fmla="*/ 40 h 45"/>
                <a:gd name="T8" fmla="*/ 0 w 404"/>
                <a:gd name="T9" fmla="*/ 45 h 45"/>
              </a:gdLst>
              <a:ahLst/>
              <a:cxnLst>
                <a:cxn ang="0">
                  <a:pos x="T0" y="T1"/>
                </a:cxn>
                <a:cxn ang="0">
                  <a:pos x="T2" y="T3"/>
                </a:cxn>
                <a:cxn ang="0">
                  <a:pos x="T4" y="T5"/>
                </a:cxn>
                <a:cxn ang="0">
                  <a:pos x="T6" y="T7"/>
                </a:cxn>
                <a:cxn ang="0">
                  <a:pos x="T8" y="T9"/>
                </a:cxn>
              </a:cxnLst>
              <a:rect l="0" t="0" r="r" b="b"/>
              <a:pathLst>
                <a:path w="404" h="45">
                  <a:moveTo>
                    <a:pt x="0" y="45"/>
                  </a:moveTo>
                  <a:lnTo>
                    <a:pt x="404" y="6"/>
                  </a:lnTo>
                  <a:lnTo>
                    <a:pt x="404" y="0"/>
                  </a:lnTo>
                  <a:lnTo>
                    <a:pt x="0" y="40"/>
                  </a:lnTo>
                  <a:lnTo>
                    <a:pt x="0" y="45"/>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55" name="íśḷïďè"/>
            <p:cNvSpPr/>
            <p:nvPr/>
          </p:nvSpPr>
          <p:spPr bwMode="auto">
            <a:xfrm>
              <a:off x="7014374" y="5901361"/>
              <a:ext cx="705287" cy="75068"/>
            </a:xfrm>
            <a:custGeom>
              <a:avLst/>
              <a:gdLst>
                <a:gd name="T0" fmla="*/ 0 w 404"/>
                <a:gd name="T1" fmla="*/ 43 h 43"/>
                <a:gd name="T2" fmla="*/ 404 w 404"/>
                <a:gd name="T3" fmla="*/ 4 h 43"/>
                <a:gd name="T4" fmla="*/ 404 w 404"/>
                <a:gd name="T5" fmla="*/ 0 h 43"/>
                <a:gd name="T6" fmla="*/ 0 w 404"/>
                <a:gd name="T7" fmla="*/ 38 h 43"/>
                <a:gd name="T8" fmla="*/ 0 w 404"/>
                <a:gd name="T9" fmla="*/ 43 h 43"/>
              </a:gdLst>
              <a:ahLst/>
              <a:cxnLst>
                <a:cxn ang="0">
                  <a:pos x="T0" y="T1"/>
                </a:cxn>
                <a:cxn ang="0">
                  <a:pos x="T2" y="T3"/>
                </a:cxn>
                <a:cxn ang="0">
                  <a:pos x="T4" y="T5"/>
                </a:cxn>
                <a:cxn ang="0">
                  <a:pos x="T6" y="T7"/>
                </a:cxn>
                <a:cxn ang="0">
                  <a:pos x="T8" y="T9"/>
                </a:cxn>
              </a:cxnLst>
              <a:rect l="0" t="0" r="r" b="b"/>
              <a:pathLst>
                <a:path w="404" h="43">
                  <a:moveTo>
                    <a:pt x="0" y="43"/>
                  </a:moveTo>
                  <a:lnTo>
                    <a:pt x="404" y="4"/>
                  </a:lnTo>
                  <a:lnTo>
                    <a:pt x="404" y="0"/>
                  </a:lnTo>
                  <a:lnTo>
                    <a:pt x="0" y="38"/>
                  </a:lnTo>
                  <a:lnTo>
                    <a:pt x="0" y="43"/>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56" name="íŝľïḑê"/>
            <p:cNvSpPr/>
            <p:nvPr/>
          </p:nvSpPr>
          <p:spPr bwMode="auto">
            <a:xfrm>
              <a:off x="7014374" y="5927549"/>
              <a:ext cx="705287" cy="75068"/>
            </a:xfrm>
            <a:custGeom>
              <a:avLst/>
              <a:gdLst>
                <a:gd name="T0" fmla="*/ 0 w 404"/>
                <a:gd name="T1" fmla="*/ 43 h 43"/>
                <a:gd name="T2" fmla="*/ 404 w 404"/>
                <a:gd name="T3" fmla="*/ 6 h 43"/>
                <a:gd name="T4" fmla="*/ 404 w 404"/>
                <a:gd name="T5" fmla="*/ 0 h 43"/>
                <a:gd name="T6" fmla="*/ 0 w 404"/>
                <a:gd name="T7" fmla="*/ 40 h 43"/>
                <a:gd name="T8" fmla="*/ 0 w 404"/>
                <a:gd name="T9" fmla="*/ 43 h 43"/>
              </a:gdLst>
              <a:ahLst/>
              <a:cxnLst>
                <a:cxn ang="0">
                  <a:pos x="T0" y="T1"/>
                </a:cxn>
                <a:cxn ang="0">
                  <a:pos x="T2" y="T3"/>
                </a:cxn>
                <a:cxn ang="0">
                  <a:pos x="T4" y="T5"/>
                </a:cxn>
                <a:cxn ang="0">
                  <a:pos x="T6" y="T7"/>
                </a:cxn>
                <a:cxn ang="0">
                  <a:pos x="T8" y="T9"/>
                </a:cxn>
              </a:cxnLst>
              <a:rect l="0" t="0" r="r" b="b"/>
              <a:pathLst>
                <a:path w="404" h="43">
                  <a:moveTo>
                    <a:pt x="0" y="43"/>
                  </a:moveTo>
                  <a:lnTo>
                    <a:pt x="404" y="6"/>
                  </a:lnTo>
                  <a:lnTo>
                    <a:pt x="404" y="0"/>
                  </a:lnTo>
                  <a:lnTo>
                    <a:pt x="0" y="40"/>
                  </a:lnTo>
                  <a:lnTo>
                    <a:pt x="0" y="43"/>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57" name="iṩľíďe"/>
            <p:cNvSpPr/>
            <p:nvPr/>
          </p:nvSpPr>
          <p:spPr bwMode="auto">
            <a:xfrm>
              <a:off x="7014374" y="5953734"/>
              <a:ext cx="705287" cy="78558"/>
            </a:xfrm>
            <a:custGeom>
              <a:avLst/>
              <a:gdLst>
                <a:gd name="T0" fmla="*/ 0 w 404"/>
                <a:gd name="T1" fmla="*/ 45 h 45"/>
                <a:gd name="T2" fmla="*/ 404 w 404"/>
                <a:gd name="T3" fmla="*/ 6 h 45"/>
                <a:gd name="T4" fmla="*/ 404 w 404"/>
                <a:gd name="T5" fmla="*/ 0 h 45"/>
                <a:gd name="T6" fmla="*/ 0 w 404"/>
                <a:gd name="T7" fmla="*/ 40 h 45"/>
                <a:gd name="T8" fmla="*/ 0 w 404"/>
                <a:gd name="T9" fmla="*/ 45 h 45"/>
              </a:gdLst>
              <a:ahLst/>
              <a:cxnLst>
                <a:cxn ang="0">
                  <a:pos x="T0" y="T1"/>
                </a:cxn>
                <a:cxn ang="0">
                  <a:pos x="T2" y="T3"/>
                </a:cxn>
                <a:cxn ang="0">
                  <a:pos x="T4" y="T5"/>
                </a:cxn>
                <a:cxn ang="0">
                  <a:pos x="T6" y="T7"/>
                </a:cxn>
                <a:cxn ang="0">
                  <a:pos x="T8" y="T9"/>
                </a:cxn>
              </a:cxnLst>
              <a:rect l="0" t="0" r="r" b="b"/>
              <a:pathLst>
                <a:path w="404" h="45">
                  <a:moveTo>
                    <a:pt x="0" y="45"/>
                  </a:moveTo>
                  <a:lnTo>
                    <a:pt x="404" y="6"/>
                  </a:lnTo>
                  <a:lnTo>
                    <a:pt x="404" y="0"/>
                  </a:lnTo>
                  <a:lnTo>
                    <a:pt x="0" y="40"/>
                  </a:lnTo>
                  <a:lnTo>
                    <a:pt x="0" y="45"/>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58" name="îṩľîdê"/>
            <p:cNvSpPr/>
            <p:nvPr/>
          </p:nvSpPr>
          <p:spPr bwMode="auto">
            <a:xfrm>
              <a:off x="5773141" y="4998804"/>
              <a:ext cx="1569438" cy="1134744"/>
            </a:xfrm>
            <a:custGeom>
              <a:avLst/>
              <a:gdLst>
                <a:gd name="T0" fmla="*/ 81 w 479"/>
                <a:gd name="T1" fmla="*/ 24 h 347"/>
                <a:gd name="T2" fmla="*/ 314 w 479"/>
                <a:gd name="T3" fmla="*/ 318 h 347"/>
                <a:gd name="T4" fmla="*/ 359 w 479"/>
                <a:gd name="T5" fmla="*/ 343 h 347"/>
                <a:gd name="T6" fmla="*/ 400 w 479"/>
                <a:gd name="T7" fmla="*/ 346 h 347"/>
                <a:gd name="T8" fmla="*/ 460 w 479"/>
                <a:gd name="T9" fmla="*/ 318 h 347"/>
                <a:gd name="T10" fmla="*/ 398 w 479"/>
                <a:gd name="T11" fmla="*/ 325 h 347"/>
                <a:gd name="T12" fmla="*/ 376 w 479"/>
                <a:gd name="T13" fmla="*/ 297 h 347"/>
                <a:gd name="T14" fmla="*/ 332 w 479"/>
                <a:gd name="T15" fmla="*/ 280 h 347"/>
                <a:gd name="T16" fmla="*/ 220 w 479"/>
                <a:gd name="T17" fmla="*/ 171 h 347"/>
                <a:gd name="T18" fmla="*/ 81 w 479"/>
                <a:gd name="T19" fmla="*/ 24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9" h="347">
                  <a:moveTo>
                    <a:pt x="81" y="24"/>
                  </a:moveTo>
                  <a:cubicBezTo>
                    <a:pt x="0" y="89"/>
                    <a:pt x="247" y="265"/>
                    <a:pt x="314" y="318"/>
                  </a:cubicBezTo>
                  <a:cubicBezTo>
                    <a:pt x="327" y="329"/>
                    <a:pt x="341" y="341"/>
                    <a:pt x="359" y="343"/>
                  </a:cubicBezTo>
                  <a:cubicBezTo>
                    <a:pt x="368" y="344"/>
                    <a:pt x="393" y="347"/>
                    <a:pt x="400" y="346"/>
                  </a:cubicBezTo>
                  <a:cubicBezTo>
                    <a:pt x="479" y="329"/>
                    <a:pt x="469" y="317"/>
                    <a:pt x="460" y="318"/>
                  </a:cubicBezTo>
                  <a:cubicBezTo>
                    <a:pt x="444" y="320"/>
                    <a:pt x="420" y="322"/>
                    <a:pt x="398" y="325"/>
                  </a:cubicBezTo>
                  <a:cubicBezTo>
                    <a:pt x="384" y="326"/>
                    <a:pt x="385" y="299"/>
                    <a:pt x="376" y="297"/>
                  </a:cubicBezTo>
                  <a:cubicBezTo>
                    <a:pt x="357" y="293"/>
                    <a:pt x="341" y="286"/>
                    <a:pt x="332" y="280"/>
                  </a:cubicBezTo>
                  <a:cubicBezTo>
                    <a:pt x="285" y="247"/>
                    <a:pt x="239" y="189"/>
                    <a:pt x="220" y="171"/>
                  </a:cubicBezTo>
                  <a:cubicBezTo>
                    <a:pt x="141" y="93"/>
                    <a:pt x="110" y="0"/>
                    <a:pt x="81" y="24"/>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59" name="ïṧ1îdè"/>
            <p:cNvSpPr/>
            <p:nvPr/>
          </p:nvSpPr>
          <p:spPr bwMode="auto">
            <a:xfrm>
              <a:off x="5851696" y="5110532"/>
              <a:ext cx="1447236" cy="1023017"/>
            </a:xfrm>
            <a:custGeom>
              <a:avLst/>
              <a:gdLst>
                <a:gd name="T0" fmla="*/ 47 w 442"/>
                <a:gd name="T1" fmla="*/ 0 h 313"/>
                <a:gd name="T2" fmla="*/ 290 w 442"/>
                <a:gd name="T3" fmla="*/ 284 h 313"/>
                <a:gd name="T4" fmla="*/ 335 w 442"/>
                <a:gd name="T5" fmla="*/ 309 h 313"/>
                <a:gd name="T6" fmla="*/ 376 w 442"/>
                <a:gd name="T7" fmla="*/ 312 h 313"/>
                <a:gd name="T8" fmla="*/ 433 w 442"/>
                <a:gd name="T9" fmla="*/ 295 h 313"/>
                <a:gd name="T10" fmla="*/ 442 w 442"/>
                <a:gd name="T11" fmla="*/ 287 h 313"/>
                <a:gd name="T12" fmla="*/ 442 w 442"/>
                <a:gd name="T13" fmla="*/ 287 h 313"/>
                <a:gd name="T14" fmla="*/ 366 w 442"/>
                <a:gd name="T15" fmla="*/ 305 h 313"/>
                <a:gd name="T16" fmla="*/ 292 w 442"/>
                <a:gd name="T17" fmla="*/ 274 h 313"/>
                <a:gd name="T18" fmla="*/ 109 w 442"/>
                <a:gd name="T19" fmla="*/ 97 h 313"/>
                <a:gd name="T20" fmla="*/ 48 w 442"/>
                <a:gd name="T21" fmla="*/ 0 h 313"/>
                <a:gd name="T22" fmla="*/ 47 w 442"/>
                <a:gd name="T23"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2" h="313">
                  <a:moveTo>
                    <a:pt x="47" y="0"/>
                  </a:moveTo>
                  <a:cubicBezTo>
                    <a:pt x="0" y="72"/>
                    <a:pt x="226" y="233"/>
                    <a:pt x="290" y="284"/>
                  </a:cubicBezTo>
                  <a:cubicBezTo>
                    <a:pt x="303" y="295"/>
                    <a:pt x="317" y="307"/>
                    <a:pt x="335" y="309"/>
                  </a:cubicBezTo>
                  <a:cubicBezTo>
                    <a:pt x="344" y="310"/>
                    <a:pt x="369" y="313"/>
                    <a:pt x="376" y="312"/>
                  </a:cubicBezTo>
                  <a:cubicBezTo>
                    <a:pt x="406" y="306"/>
                    <a:pt x="423" y="300"/>
                    <a:pt x="433" y="295"/>
                  </a:cubicBezTo>
                  <a:cubicBezTo>
                    <a:pt x="439" y="290"/>
                    <a:pt x="442" y="287"/>
                    <a:pt x="442" y="287"/>
                  </a:cubicBezTo>
                  <a:cubicBezTo>
                    <a:pt x="442" y="287"/>
                    <a:pt x="442" y="287"/>
                    <a:pt x="442" y="287"/>
                  </a:cubicBezTo>
                  <a:cubicBezTo>
                    <a:pt x="442" y="287"/>
                    <a:pt x="394" y="305"/>
                    <a:pt x="366" y="305"/>
                  </a:cubicBezTo>
                  <a:cubicBezTo>
                    <a:pt x="338" y="305"/>
                    <a:pt x="307" y="286"/>
                    <a:pt x="292" y="274"/>
                  </a:cubicBezTo>
                  <a:cubicBezTo>
                    <a:pt x="278" y="261"/>
                    <a:pt x="151" y="144"/>
                    <a:pt x="109" y="97"/>
                  </a:cubicBezTo>
                  <a:cubicBezTo>
                    <a:pt x="67" y="51"/>
                    <a:pt x="48" y="0"/>
                    <a:pt x="48" y="0"/>
                  </a:cubicBezTo>
                  <a:lnTo>
                    <a:pt x="47" y="0"/>
                  </a:ln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60" name="îśľïdè"/>
            <p:cNvSpPr/>
            <p:nvPr/>
          </p:nvSpPr>
          <p:spPr bwMode="auto">
            <a:xfrm>
              <a:off x="5586342" y="4702023"/>
              <a:ext cx="445172" cy="528966"/>
            </a:xfrm>
            <a:custGeom>
              <a:avLst/>
              <a:gdLst>
                <a:gd name="T0" fmla="*/ 128 w 136"/>
                <a:gd name="T1" fmla="*/ 0 h 162"/>
                <a:gd name="T2" fmla="*/ 69 w 136"/>
                <a:gd name="T3" fmla="*/ 39 h 162"/>
                <a:gd name="T4" fmla="*/ 19 w 136"/>
                <a:gd name="T5" fmla="*/ 127 h 162"/>
                <a:gd name="T6" fmla="*/ 0 w 136"/>
                <a:gd name="T7" fmla="*/ 162 h 162"/>
                <a:gd name="T8" fmla="*/ 90 w 136"/>
                <a:gd name="T9" fmla="*/ 121 h 162"/>
                <a:gd name="T10" fmla="*/ 133 w 136"/>
                <a:gd name="T11" fmla="*/ 43 h 162"/>
                <a:gd name="T12" fmla="*/ 128 w 136"/>
                <a:gd name="T13" fmla="*/ 0 h 162"/>
              </a:gdLst>
              <a:ahLst/>
              <a:cxnLst>
                <a:cxn ang="0">
                  <a:pos x="T0" y="T1"/>
                </a:cxn>
                <a:cxn ang="0">
                  <a:pos x="T2" y="T3"/>
                </a:cxn>
                <a:cxn ang="0">
                  <a:pos x="T4" y="T5"/>
                </a:cxn>
                <a:cxn ang="0">
                  <a:pos x="T6" y="T7"/>
                </a:cxn>
                <a:cxn ang="0">
                  <a:pos x="T8" y="T9"/>
                </a:cxn>
                <a:cxn ang="0">
                  <a:pos x="T10" y="T11"/>
                </a:cxn>
                <a:cxn ang="0">
                  <a:pos x="T12" y="T13"/>
                </a:cxn>
              </a:cxnLst>
              <a:rect l="0" t="0" r="r" b="b"/>
              <a:pathLst>
                <a:path w="136" h="162">
                  <a:moveTo>
                    <a:pt x="128" y="0"/>
                  </a:moveTo>
                  <a:cubicBezTo>
                    <a:pt x="128" y="0"/>
                    <a:pt x="104" y="7"/>
                    <a:pt x="69" y="39"/>
                  </a:cubicBezTo>
                  <a:cubicBezTo>
                    <a:pt x="34" y="71"/>
                    <a:pt x="31" y="101"/>
                    <a:pt x="19" y="127"/>
                  </a:cubicBezTo>
                  <a:cubicBezTo>
                    <a:pt x="7" y="153"/>
                    <a:pt x="0" y="162"/>
                    <a:pt x="0" y="162"/>
                  </a:cubicBezTo>
                  <a:cubicBezTo>
                    <a:pt x="0" y="162"/>
                    <a:pt x="56" y="149"/>
                    <a:pt x="90" y="121"/>
                  </a:cubicBezTo>
                  <a:cubicBezTo>
                    <a:pt x="123" y="93"/>
                    <a:pt x="130" y="69"/>
                    <a:pt x="133" y="43"/>
                  </a:cubicBezTo>
                  <a:cubicBezTo>
                    <a:pt x="136" y="16"/>
                    <a:pt x="128" y="0"/>
                    <a:pt x="128" y="0"/>
                  </a:cubicBezTo>
                  <a:close/>
                </a:path>
              </a:pathLst>
            </a:custGeom>
            <a:solidFill>
              <a:srgbClr val="F7913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61" name="ïšlïdé"/>
            <p:cNvSpPr/>
            <p:nvPr/>
          </p:nvSpPr>
          <p:spPr bwMode="auto">
            <a:xfrm>
              <a:off x="5586342" y="4777091"/>
              <a:ext cx="438187" cy="453898"/>
            </a:xfrm>
            <a:custGeom>
              <a:avLst/>
              <a:gdLst>
                <a:gd name="T0" fmla="*/ 0 w 134"/>
                <a:gd name="T1" fmla="*/ 139 h 139"/>
                <a:gd name="T2" fmla="*/ 90 w 134"/>
                <a:gd name="T3" fmla="*/ 98 h 139"/>
                <a:gd name="T4" fmla="*/ 133 w 134"/>
                <a:gd name="T5" fmla="*/ 20 h 139"/>
                <a:gd name="T6" fmla="*/ 133 w 134"/>
                <a:gd name="T7" fmla="*/ 3 h 139"/>
                <a:gd name="T8" fmla="*/ 105 w 134"/>
                <a:gd name="T9" fmla="*/ 0 h 139"/>
                <a:gd name="T10" fmla="*/ 72 w 134"/>
                <a:gd name="T11" fmla="*/ 33 h 139"/>
                <a:gd name="T12" fmla="*/ 36 w 134"/>
                <a:gd name="T13" fmla="*/ 102 h 139"/>
                <a:gd name="T14" fmla="*/ 78 w 134"/>
                <a:gd name="T15" fmla="*/ 42 h 139"/>
                <a:gd name="T16" fmla="*/ 101 w 134"/>
                <a:gd name="T17" fmla="*/ 23 h 139"/>
                <a:gd name="T18" fmla="*/ 86 w 134"/>
                <a:gd name="T19" fmla="*/ 55 h 139"/>
                <a:gd name="T20" fmla="*/ 55 w 134"/>
                <a:gd name="T21" fmla="*/ 102 h 139"/>
                <a:gd name="T22" fmla="*/ 104 w 134"/>
                <a:gd name="T23" fmla="*/ 57 h 139"/>
                <a:gd name="T24" fmla="*/ 116 w 134"/>
                <a:gd name="T25" fmla="*/ 44 h 139"/>
                <a:gd name="T26" fmla="*/ 0 w 134"/>
                <a:gd name="T27" fmla="*/ 139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4" h="139">
                  <a:moveTo>
                    <a:pt x="0" y="139"/>
                  </a:moveTo>
                  <a:cubicBezTo>
                    <a:pt x="0" y="139"/>
                    <a:pt x="56" y="126"/>
                    <a:pt x="90" y="98"/>
                  </a:cubicBezTo>
                  <a:cubicBezTo>
                    <a:pt x="123" y="70"/>
                    <a:pt x="130" y="46"/>
                    <a:pt x="133" y="20"/>
                  </a:cubicBezTo>
                  <a:cubicBezTo>
                    <a:pt x="134" y="13"/>
                    <a:pt x="134" y="8"/>
                    <a:pt x="133" y="3"/>
                  </a:cubicBezTo>
                  <a:cubicBezTo>
                    <a:pt x="124" y="2"/>
                    <a:pt x="105" y="0"/>
                    <a:pt x="105" y="0"/>
                  </a:cubicBezTo>
                  <a:cubicBezTo>
                    <a:pt x="105" y="0"/>
                    <a:pt x="90" y="8"/>
                    <a:pt x="72" y="33"/>
                  </a:cubicBezTo>
                  <a:cubicBezTo>
                    <a:pt x="53" y="58"/>
                    <a:pt x="36" y="103"/>
                    <a:pt x="36" y="102"/>
                  </a:cubicBezTo>
                  <a:cubicBezTo>
                    <a:pt x="36" y="100"/>
                    <a:pt x="65" y="58"/>
                    <a:pt x="78" y="42"/>
                  </a:cubicBezTo>
                  <a:cubicBezTo>
                    <a:pt x="91" y="26"/>
                    <a:pt x="101" y="23"/>
                    <a:pt x="101" y="23"/>
                  </a:cubicBezTo>
                  <a:cubicBezTo>
                    <a:pt x="101" y="23"/>
                    <a:pt x="99" y="32"/>
                    <a:pt x="86" y="55"/>
                  </a:cubicBezTo>
                  <a:cubicBezTo>
                    <a:pt x="74" y="79"/>
                    <a:pt x="52" y="104"/>
                    <a:pt x="55" y="102"/>
                  </a:cubicBezTo>
                  <a:cubicBezTo>
                    <a:pt x="58" y="99"/>
                    <a:pt x="94" y="67"/>
                    <a:pt x="104" y="57"/>
                  </a:cubicBezTo>
                  <a:cubicBezTo>
                    <a:pt x="113" y="47"/>
                    <a:pt x="116" y="44"/>
                    <a:pt x="116" y="44"/>
                  </a:cubicBezTo>
                  <a:cubicBezTo>
                    <a:pt x="73" y="107"/>
                    <a:pt x="69" y="106"/>
                    <a:pt x="0" y="139"/>
                  </a:cubicBezTo>
                  <a:close/>
                </a:path>
              </a:pathLst>
            </a:custGeom>
            <a:solidFill>
              <a:srgbClr val="F6871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62" name="îŝḷíďê"/>
            <p:cNvSpPr/>
            <p:nvPr/>
          </p:nvSpPr>
          <p:spPr bwMode="auto">
            <a:xfrm>
              <a:off x="5649190" y="4223686"/>
              <a:ext cx="542931" cy="686086"/>
            </a:xfrm>
            <a:custGeom>
              <a:avLst/>
              <a:gdLst>
                <a:gd name="T0" fmla="*/ 7 w 166"/>
                <a:gd name="T1" fmla="*/ 0 h 210"/>
                <a:gd name="T2" fmla="*/ 103 w 166"/>
                <a:gd name="T3" fmla="*/ 200 h 210"/>
                <a:gd name="T4" fmla="*/ 166 w 166"/>
                <a:gd name="T5" fmla="*/ 206 h 210"/>
                <a:gd name="T6" fmla="*/ 7 w 166"/>
                <a:gd name="T7" fmla="*/ 0 h 210"/>
              </a:gdLst>
              <a:ahLst/>
              <a:cxnLst>
                <a:cxn ang="0">
                  <a:pos x="T0" y="T1"/>
                </a:cxn>
                <a:cxn ang="0">
                  <a:pos x="T2" y="T3"/>
                </a:cxn>
                <a:cxn ang="0">
                  <a:pos x="T4" y="T5"/>
                </a:cxn>
                <a:cxn ang="0">
                  <a:pos x="T6" y="T7"/>
                </a:cxn>
              </a:cxnLst>
              <a:rect l="0" t="0" r="r" b="b"/>
              <a:pathLst>
                <a:path w="166" h="210">
                  <a:moveTo>
                    <a:pt x="7" y="0"/>
                  </a:moveTo>
                  <a:cubicBezTo>
                    <a:pt x="0" y="27"/>
                    <a:pt x="26" y="163"/>
                    <a:pt x="103" y="200"/>
                  </a:cubicBezTo>
                  <a:cubicBezTo>
                    <a:pt x="122" y="210"/>
                    <a:pt x="166" y="206"/>
                    <a:pt x="166" y="206"/>
                  </a:cubicBezTo>
                  <a:lnTo>
                    <a:pt x="7" y="0"/>
                  </a:lnTo>
                  <a:close/>
                </a:path>
              </a:pathLst>
            </a:custGeom>
            <a:solidFill>
              <a:srgbClr val="F3802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63" name="îSḻïḍé"/>
            <p:cNvSpPr/>
            <p:nvPr/>
          </p:nvSpPr>
          <p:spPr bwMode="auto">
            <a:xfrm>
              <a:off x="5589833" y="3729635"/>
              <a:ext cx="1441997" cy="1213306"/>
            </a:xfrm>
            <a:custGeom>
              <a:avLst/>
              <a:gdLst>
                <a:gd name="T0" fmla="*/ 199 w 440"/>
                <a:gd name="T1" fmla="*/ 10 h 371"/>
                <a:gd name="T2" fmla="*/ 401 w 440"/>
                <a:gd name="T3" fmla="*/ 160 h 371"/>
                <a:gd name="T4" fmla="*/ 414 w 440"/>
                <a:gd name="T5" fmla="*/ 201 h 371"/>
                <a:gd name="T6" fmla="*/ 264 w 440"/>
                <a:gd name="T7" fmla="*/ 362 h 371"/>
                <a:gd name="T8" fmla="*/ 87 w 440"/>
                <a:gd name="T9" fmla="*/ 307 h 371"/>
                <a:gd name="T10" fmla="*/ 199 w 440"/>
                <a:gd name="T11" fmla="*/ 10 h 371"/>
              </a:gdLst>
              <a:ahLst/>
              <a:cxnLst>
                <a:cxn ang="0">
                  <a:pos x="T0" y="T1"/>
                </a:cxn>
                <a:cxn ang="0">
                  <a:pos x="T2" y="T3"/>
                </a:cxn>
                <a:cxn ang="0">
                  <a:pos x="T4" y="T5"/>
                </a:cxn>
                <a:cxn ang="0">
                  <a:pos x="T6" y="T7"/>
                </a:cxn>
                <a:cxn ang="0">
                  <a:pos x="T8" y="T9"/>
                </a:cxn>
                <a:cxn ang="0">
                  <a:pos x="T10" y="T11"/>
                </a:cxn>
              </a:cxnLst>
              <a:rect l="0" t="0" r="r" b="b"/>
              <a:pathLst>
                <a:path w="440" h="371">
                  <a:moveTo>
                    <a:pt x="199" y="10"/>
                  </a:moveTo>
                  <a:cubicBezTo>
                    <a:pt x="291" y="0"/>
                    <a:pt x="399" y="62"/>
                    <a:pt x="401" y="160"/>
                  </a:cubicBezTo>
                  <a:cubicBezTo>
                    <a:pt x="402" y="170"/>
                    <a:pt x="411" y="191"/>
                    <a:pt x="414" y="201"/>
                  </a:cubicBezTo>
                  <a:cubicBezTo>
                    <a:pt x="440" y="289"/>
                    <a:pt x="348" y="353"/>
                    <a:pt x="264" y="362"/>
                  </a:cubicBezTo>
                  <a:cubicBezTo>
                    <a:pt x="179" y="371"/>
                    <a:pt x="128" y="354"/>
                    <a:pt x="87" y="307"/>
                  </a:cubicBezTo>
                  <a:cubicBezTo>
                    <a:pt x="0" y="247"/>
                    <a:pt x="34" y="28"/>
                    <a:pt x="199" y="10"/>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64" name="îṣlide"/>
            <p:cNvSpPr/>
            <p:nvPr/>
          </p:nvSpPr>
          <p:spPr bwMode="auto">
            <a:xfrm>
              <a:off x="5848205" y="4537922"/>
              <a:ext cx="1106811" cy="607524"/>
            </a:xfrm>
            <a:custGeom>
              <a:avLst/>
              <a:gdLst>
                <a:gd name="T0" fmla="*/ 338 w 338"/>
                <a:gd name="T1" fmla="*/ 0 h 186"/>
                <a:gd name="T2" fmla="*/ 0 w 338"/>
                <a:gd name="T3" fmla="*/ 54 h 186"/>
                <a:gd name="T4" fmla="*/ 13 w 338"/>
                <a:gd name="T5" fmla="*/ 38 h 186"/>
                <a:gd name="T6" fmla="*/ 338 w 338"/>
                <a:gd name="T7" fmla="*/ 0 h 186"/>
              </a:gdLst>
              <a:ahLst/>
              <a:cxnLst>
                <a:cxn ang="0">
                  <a:pos x="T0" y="T1"/>
                </a:cxn>
                <a:cxn ang="0">
                  <a:pos x="T2" y="T3"/>
                </a:cxn>
                <a:cxn ang="0">
                  <a:pos x="T4" y="T5"/>
                </a:cxn>
                <a:cxn ang="0">
                  <a:pos x="T6" y="T7"/>
                </a:cxn>
              </a:cxnLst>
              <a:rect l="0" t="0" r="r" b="b"/>
              <a:pathLst>
                <a:path w="338" h="186">
                  <a:moveTo>
                    <a:pt x="338" y="0"/>
                  </a:moveTo>
                  <a:cubicBezTo>
                    <a:pt x="314" y="128"/>
                    <a:pt x="94" y="174"/>
                    <a:pt x="0" y="54"/>
                  </a:cubicBezTo>
                  <a:cubicBezTo>
                    <a:pt x="6" y="45"/>
                    <a:pt x="14" y="37"/>
                    <a:pt x="13" y="38"/>
                  </a:cubicBezTo>
                  <a:cubicBezTo>
                    <a:pt x="2" y="93"/>
                    <a:pt x="259" y="186"/>
                    <a:pt x="338" y="0"/>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65" name="íŝļiḋè"/>
            <p:cNvSpPr/>
            <p:nvPr/>
          </p:nvSpPr>
          <p:spPr bwMode="auto">
            <a:xfrm>
              <a:off x="6553492" y="3706940"/>
              <a:ext cx="336931" cy="405015"/>
            </a:xfrm>
            <a:custGeom>
              <a:avLst/>
              <a:gdLst>
                <a:gd name="T0" fmla="*/ 2 w 103"/>
                <a:gd name="T1" fmla="*/ 26 h 124"/>
                <a:gd name="T2" fmla="*/ 103 w 103"/>
                <a:gd name="T3" fmla="*/ 124 h 124"/>
                <a:gd name="T4" fmla="*/ 86 w 103"/>
                <a:gd name="T5" fmla="*/ 113 h 124"/>
                <a:gd name="T6" fmla="*/ 69 w 103"/>
                <a:gd name="T7" fmla="*/ 65 h 124"/>
                <a:gd name="T8" fmla="*/ 73 w 103"/>
                <a:gd name="T9" fmla="*/ 99 h 124"/>
                <a:gd name="T10" fmla="*/ 2 w 103"/>
                <a:gd name="T11" fmla="*/ 26 h 124"/>
              </a:gdLst>
              <a:ahLst/>
              <a:cxnLst>
                <a:cxn ang="0">
                  <a:pos x="T0" y="T1"/>
                </a:cxn>
                <a:cxn ang="0">
                  <a:pos x="T2" y="T3"/>
                </a:cxn>
                <a:cxn ang="0">
                  <a:pos x="T4" y="T5"/>
                </a:cxn>
                <a:cxn ang="0">
                  <a:pos x="T6" y="T7"/>
                </a:cxn>
                <a:cxn ang="0">
                  <a:pos x="T8" y="T9"/>
                </a:cxn>
                <a:cxn ang="0">
                  <a:pos x="T10" y="T11"/>
                </a:cxn>
              </a:cxnLst>
              <a:rect l="0" t="0" r="r" b="b"/>
              <a:pathLst>
                <a:path w="103" h="124">
                  <a:moveTo>
                    <a:pt x="2" y="26"/>
                  </a:moveTo>
                  <a:cubicBezTo>
                    <a:pt x="0" y="0"/>
                    <a:pt x="90" y="11"/>
                    <a:pt x="103" y="124"/>
                  </a:cubicBezTo>
                  <a:cubicBezTo>
                    <a:pt x="86" y="113"/>
                    <a:pt x="86" y="113"/>
                    <a:pt x="86" y="113"/>
                  </a:cubicBezTo>
                  <a:cubicBezTo>
                    <a:pt x="69" y="65"/>
                    <a:pt x="69" y="65"/>
                    <a:pt x="69" y="65"/>
                  </a:cubicBezTo>
                  <a:cubicBezTo>
                    <a:pt x="73" y="99"/>
                    <a:pt x="73" y="99"/>
                    <a:pt x="73" y="99"/>
                  </a:cubicBezTo>
                  <a:lnTo>
                    <a:pt x="2" y="26"/>
                  </a:lnTo>
                  <a:close/>
                </a:path>
              </a:pathLst>
            </a:custGeom>
            <a:solidFill>
              <a:srgbClr val="F3802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66" name="í$ľiḍe"/>
            <p:cNvSpPr/>
            <p:nvPr/>
          </p:nvSpPr>
          <p:spPr bwMode="auto">
            <a:xfrm>
              <a:off x="6736797" y="3850095"/>
              <a:ext cx="153626" cy="261863"/>
            </a:xfrm>
            <a:custGeom>
              <a:avLst/>
              <a:gdLst>
                <a:gd name="T0" fmla="*/ 46 w 47"/>
                <a:gd name="T1" fmla="*/ 72 h 80"/>
                <a:gd name="T2" fmla="*/ 47 w 47"/>
                <a:gd name="T3" fmla="*/ 80 h 80"/>
                <a:gd name="T4" fmla="*/ 30 w 47"/>
                <a:gd name="T5" fmla="*/ 69 h 80"/>
                <a:gd name="T6" fmla="*/ 16 w 47"/>
                <a:gd name="T7" fmla="*/ 30 h 80"/>
                <a:gd name="T8" fmla="*/ 34 w 47"/>
                <a:gd name="T9" fmla="*/ 65 h 80"/>
                <a:gd name="T10" fmla="*/ 46 w 47"/>
                <a:gd name="T11" fmla="*/ 72 h 80"/>
                <a:gd name="T12" fmla="*/ 13 w 47"/>
                <a:gd name="T13" fmla="*/ 24 h 80"/>
                <a:gd name="T14" fmla="*/ 0 w 47"/>
                <a:gd name="T15" fmla="*/ 0 h 80"/>
                <a:gd name="T16" fmla="*/ 8 w 47"/>
                <a:gd name="T17" fmla="*/ 46 h 80"/>
                <a:gd name="T18" fmla="*/ 17 w 47"/>
                <a:gd name="T19" fmla="*/ 55 h 80"/>
                <a:gd name="T20" fmla="*/ 13 w 47"/>
                <a:gd name="T21" fmla="*/ 2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 h="80">
                  <a:moveTo>
                    <a:pt x="46" y="72"/>
                  </a:moveTo>
                  <a:cubicBezTo>
                    <a:pt x="47" y="75"/>
                    <a:pt x="47" y="77"/>
                    <a:pt x="47" y="80"/>
                  </a:cubicBezTo>
                  <a:cubicBezTo>
                    <a:pt x="30" y="69"/>
                    <a:pt x="30" y="69"/>
                    <a:pt x="30" y="69"/>
                  </a:cubicBezTo>
                  <a:cubicBezTo>
                    <a:pt x="16" y="30"/>
                    <a:pt x="16" y="30"/>
                    <a:pt x="16" y="30"/>
                  </a:cubicBezTo>
                  <a:cubicBezTo>
                    <a:pt x="34" y="65"/>
                    <a:pt x="34" y="65"/>
                    <a:pt x="34" y="65"/>
                  </a:cubicBezTo>
                  <a:cubicBezTo>
                    <a:pt x="46" y="72"/>
                    <a:pt x="46" y="72"/>
                    <a:pt x="46" y="72"/>
                  </a:cubicBezTo>
                  <a:close/>
                  <a:moveTo>
                    <a:pt x="13" y="24"/>
                  </a:moveTo>
                  <a:cubicBezTo>
                    <a:pt x="0" y="0"/>
                    <a:pt x="0" y="0"/>
                    <a:pt x="0" y="0"/>
                  </a:cubicBezTo>
                  <a:cubicBezTo>
                    <a:pt x="8" y="46"/>
                    <a:pt x="8" y="46"/>
                    <a:pt x="8" y="46"/>
                  </a:cubicBezTo>
                  <a:cubicBezTo>
                    <a:pt x="17" y="55"/>
                    <a:pt x="17" y="55"/>
                    <a:pt x="17" y="55"/>
                  </a:cubicBezTo>
                  <a:lnTo>
                    <a:pt x="13" y="24"/>
                  </a:lnTo>
                  <a:close/>
                </a:path>
              </a:pathLst>
            </a:custGeom>
            <a:solidFill>
              <a:srgbClr val="F6871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67" name="ïŝľîdè"/>
            <p:cNvSpPr/>
            <p:nvPr/>
          </p:nvSpPr>
          <p:spPr bwMode="auto">
            <a:xfrm>
              <a:off x="5661410" y="3595212"/>
              <a:ext cx="1080626" cy="1063170"/>
            </a:xfrm>
            <a:custGeom>
              <a:avLst/>
              <a:gdLst>
                <a:gd name="T0" fmla="*/ 59 w 330"/>
                <a:gd name="T1" fmla="*/ 177 h 325"/>
                <a:gd name="T2" fmla="*/ 67 w 330"/>
                <a:gd name="T3" fmla="*/ 140 h 325"/>
                <a:gd name="T4" fmla="*/ 144 w 330"/>
                <a:gd name="T5" fmla="*/ 66 h 325"/>
                <a:gd name="T6" fmla="*/ 330 w 330"/>
                <a:gd name="T7" fmla="*/ 81 h 325"/>
                <a:gd name="T8" fmla="*/ 261 w 330"/>
                <a:gd name="T9" fmla="*/ 25 h 325"/>
                <a:gd name="T10" fmla="*/ 70 w 330"/>
                <a:gd name="T11" fmla="*/ 64 h 325"/>
                <a:gd name="T12" fmla="*/ 3 w 330"/>
                <a:gd name="T13" fmla="*/ 187 h 325"/>
                <a:gd name="T14" fmla="*/ 25 w 330"/>
                <a:gd name="T15" fmla="*/ 283 h 325"/>
                <a:gd name="T16" fmla="*/ 41 w 330"/>
                <a:gd name="T17" fmla="*/ 269 h 325"/>
                <a:gd name="T18" fmla="*/ 82 w 330"/>
                <a:gd name="T19" fmla="*/ 325 h 325"/>
                <a:gd name="T20" fmla="*/ 105 w 330"/>
                <a:gd name="T21" fmla="*/ 304 h 325"/>
                <a:gd name="T22" fmla="*/ 59 w 330"/>
                <a:gd name="T23" fmla="*/ 177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0" h="325">
                  <a:moveTo>
                    <a:pt x="59" y="177"/>
                  </a:moveTo>
                  <a:cubicBezTo>
                    <a:pt x="61" y="162"/>
                    <a:pt x="57" y="162"/>
                    <a:pt x="67" y="140"/>
                  </a:cubicBezTo>
                  <a:cubicBezTo>
                    <a:pt x="77" y="119"/>
                    <a:pt x="87" y="88"/>
                    <a:pt x="144" y="66"/>
                  </a:cubicBezTo>
                  <a:cubicBezTo>
                    <a:pt x="200" y="44"/>
                    <a:pt x="330" y="81"/>
                    <a:pt x="330" y="81"/>
                  </a:cubicBezTo>
                  <a:cubicBezTo>
                    <a:pt x="330" y="81"/>
                    <a:pt x="320" y="50"/>
                    <a:pt x="261" y="25"/>
                  </a:cubicBezTo>
                  <a:cubicBezTo>
                    <a:pt x="203" y="0"/>
                    <a:pt x="111" y="28"/>
                    <a:pt x="70" y="64"/>
                  </a:cubicBezTo>
                  <a:cubicBezTo>
                    <a:pt x="29" y="100"/>
                    <a:pt x="7" y="151"/>
                    <a:pt x="3" y="187"/>
                  </a:cubicBezTo>
                  <a:cubicBezTo>
                    <a:pt x="0" y="224"/>
                    <a:pt x="25" y="283"/>
                    <a:pt x="25" y="283"/>
                  </a:cubicBezTo>
                  <a:cubicBezTo>
                    <a:pt x="41" y="269"/>
                    <a:pt x="41" y="269"/>
                    <a:pt x="41" y="269"/>
                  </a:cubicBezTo>
                  <a:cubicBezTo>
                    <a:pt x="82" y="325"/>
                    <a:pt x="82" y="325"/>
                    <a:pt x="82" y="325"/>
                  </a:cubicBezTo>
                  <a:cubicBezTo>
                    <a:pt x="105" y="304"/>
                    <a:pt x="105" y="304"/>
                    <a:pt x="105" y="304"/>
                  </a:cubicBezTo>
                  <a:cubicBezTo>
                    <a:pt x="105" y="304"/>
                    <a:pt x="65" y="204"/>
                    <a:pt x="59" y="177"/>
                  </a:cubicBezTo>
                  <a:close/>
                </a:path>
              </a:pathLst>
            </a:custGeom>
            <a:solidFill>
              <a:srgbClr val="F7913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68" name="ïṡḻíde"/>
            <p:cNvSpPr/>
            <p:nvPr/>
          </p:nvSpPr>
          <p:spPr bwMode="auto">
            <a:xfrm>
              <a:off x="5815039" y="4077044"/>
              <a:ext cx="190289" cy="581339"/>
            </a:xfrm>
            <a:custGeom>
              <a:avLst/>
              <a:gdLst>
                <a:gd name="T0" fmla="*/ 35 w 58"/>
                <a:gd name="T1" fmla="*/ 178 h 178"/>
                <a:gd name="T2" fmla="*/ 58 w 58"/>
                <a:gd name="T3" fmla="*/ 157 h 178"/>
                <a:gd name="T4" fmla="*/ 12 w 58"/>
                <a:gd name="T5" fmla="*/ 30 h 178"/>
                <a:gd name="T6" fmla="*/ 0 w 58"/>
                <a:gd name="T7" fmla="*/ 0 h 178"/>
                <a:gd name="T8" fmla="*/ 16 w 58"/>
                <a:gd name="T9" fmla="*/ 70 h 178"/>
                <a:gd name="T10" fmla="*/ 49 w 58"/>
                <a:gd name="T11" fmla="*/ 154 h 178"/>
                <a:gd name="T12" fmla="*/ 35 w 58"/>
                <a:gd name="T13" fmla="*/ 178 h 178"/>
              </a:gdLst>
              <a:ahLst/>
              <a:cxnLst>
                <a:cxn ang="0">
                  <a:pos x="T0" y="T1"/>
                </a:cxn>
                <a:cxn ang="0">
                  <a:pos x="T2" y="T3"/>
                </a:cxn>
                <a:cxn ang="0">
                  <a:pos x="T4" y="T5"/>
                </a:cxn>
                <a:cxn ang="0">
                  <a:pos x="T6" y="T7"/>
                </a:cxn>
                <a:cxn ang="0">
                  <a:pos x="T8" y="T9"/>
                </a:cxn>
                <a:cxn ang="0">
                  <a:pos x="T10" y="T11"/>
                </a:cxn>
                <a:cxn ang="0">
                  <a:pos x="T12" y="T13"/>
                </a:cxn>
              </a:cxnLst>
              <a:rect l="0" t="0" r="r" b="b"/>
              <a:pathLst>
                <a:path w="58" h="178">
                  <a:moveTo>
                    <a:pt x="35" y="178"/>
                  </a:moveTo>
                  <a:cubicBezTo>
                    <a:pt x="58" y="157"/>
                    <a:pt x="58" y="157"/>
                    <a:pt x="58" y="157"/>
                  </a:cubicBezTo>
                  <a:cubicBezTo>
                    <a:pt x="58" y="157"/>
                    <a:pt x="18" y="57"/>
                    <a:pt x="12" y="30"/>
                  </a:cubicBezTo>
                  <a:cubicBezTo>
                    <a:pt x="0" y="0"/>
                    <a:pt x="0" y="0"/>
                    <a:pt x="0" y="0"/>
                  </a:cubicBezTo>
                  <a:cubicBezTo>
                    <a:pt x="0" y="0"/>
                    <a:pt x="12" y="61"/>
                    <a:pt x="16" y="70"/>
                  </a:cubicBezTo>
                  <a:cubicBezTo>
                    <a:pt x="20" y="79"/>
                    <a:pt x="49" y="154"/>
                    <a:pt x="49" y="154"/>
                  </a:cubicBezTo>
                  <a:lnTo>
                    <a:pt x="35" y="178"/>
                  </a:lnTo>
                  <a:close/>
                </a:path>
              </a:pathLst>
            </a:custGeom>
            <a:solidFill>
              <a:srgbClr val="F6871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69" name="íŝḻïḋè"/>
            <p:cNvSpPr/>
            <p:nvPr/>
          </p:nvSpPr>
          <p:spPr bwMode="auto">
            <a:xfrm>
              <a:off x="5785357" y="3719160"/>
              <a:ext cx="1029998" cy="556899"/>
            </a:xfrm>
            <a:custGeom>
              <a:avLst/>
              <a:gdLst>
                <a:gd name="T0" fmla="*/ 0 w 314"/>
                <a:gd name="T1" fmla="*/ 109 h 170"/>
                <a:gd name="T2" fmla="*/ 42 w 314"/>
                <a:gd name="T3" fmla="*/ 170 h 170"/>
                <a:gd name="T4" fmla="*/ 95 w 314"/>
                <a:gd name="T5" fmla="*/ 144 h 170"/>
                <a:gd name="T6" fmla="*/ 76 w 314"/>
                <a:gd name="T7" fmla="*/ 71 h 170"/>
                <a:gd name="T8" fmla="*/ 109 w 314"/>
                <a:gd name="T9" fmla="*/ 138 h 170"/>
                <a:gd name="T10" fmla="*/ 145 w 314"/>
                <a:gd name="T11" fmla="*/ 123 h 170"/>
                <a:gd name="T12" fmla="*/ 235 w 314"/>
                <a:gd name="T13" fmla="*/ 101 h 170"/>
                <a:gd name="T14" fmla="*/ 221 w 314"/>
                <a:gd name="T15" fmla="*/ 47 h 170"/>
                <a:gd name="T16" fmla="*/ 255 w 314"/>
                <a:gd name="T17" fmla="*/ 99 h 170"/>
                <a:gd name="T18" fmla="*/ 314 w 314"/>
                <a:gd name="T19" fmla="*/ 101 h 170"/>
                <a:gd name="T20" fmla="*/ 292 w 314"/>
                <a:gd name="T21" fmla="*/ 43 h 170"/>
                <a:gd name="T22" fmla="*/ 150 w 314"/>
                <a:gd name="T23" fmla="*/ 12 h 170"/>
                <a:gd name="T24" fmla="*/ 0 w 314"/>
                <a:gd name="T25" fmla="*/ 10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4" h="170">
                  <a:moveTo>
                    <a:pt x="0" y="109"/>
                  </a:moveTo>
                  <a:cubicBezTo>
                    <a:pt x="42" y="170"/>
                    <a:pt x="42" y="170"/>
                    <a:pt x="42" y="170"/>
                  </a:cubicBezTo>
                  <a:cubicBezTo>
                    <a:pt x="42" y="170"/>
                    <a:pt x="52" y="163"/>
                    <a:pt x="95" y="144"/>
                  </a:cubicBezTo>
                  <a:cubicBezTo>
                    <a:pt x="87" y="112"/>
                    <a:pt x="76" y="71"/>
                    <a:pt x="76" y="71"/>
                  </a:cubicBezTo>
                  <a:cubicBezTo>
                    <a:pt x="109" y="138"/>
                    <a:pt x="109" y="138"/>
                    <a:pt x="109" y="138"/>
                  </a:cubicBezTo>
                  <a:cubicBezTo>
                    <a:pt x="119" y="133"/>
                    <a:pt x="131" y="128"/>
                    <a:pt x="145" y="123"/>
                  </a:cubicBezTo>
                  <a:cubicBezTo>
                    <a:pt x="177" y="110"/>
                    <a:pt x="208" y="104"/>
                    <a:pt x="235" y="101"/>
                  </a:cubicBezTo>
                  <a:cubicBezTo>
                    <a:pt x="221" y="47"/>
                    <a:pt x="221" y="47"/>
                    <a:pt x="221" y="47"/>
                  </a:cubicBezTo>
                  <a:cubicBezTo>
                    <a:pt x="255" y="99"/>
                    <a:pt x="255" y="99"/>
                    <a:pt x="255" y="99"/>
                  </a:cubicBezTo>
                  <a:cubicBezTo>
                    <a:pt x="290" y="98"/>
                    <a:pt x="314" y="101"/>
                    <a:pt x="314" y="101"/>
                  </a:cubicBezTo>
                  <a:cubicBezTo>
                    <a:pt x="309" y="79"/>
                    <a:pt x="304" y="58"/>
                    <a:pt x="292" y="43"/>
                  </a:cubicBezTo>
                  <a:cubicBezTo>
                    <a:pt x="264" y="11"/>
                    <a:pt x="213" y="0"/>
                    <a:pt x="150" y="12"/>
                  </a:cubicBezTo>
                  <a:cubicBezTo>
                    <a:pt x="56" y="31"/>
                    <a:pt x="0" y="109"/>
                    <a:pt x="0" y="109"/>
                  </a:cubicBezTo>
                  <a:close/>
                </a:path>
              </a:pathLst>
            </a:custGeom>
            <a:solidFill>
              <a:srgbClr val="F7913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70" name="išḷiḑè"/>
            <p:cNvSpPr/>
            <p:nvPr/>
          </p:nvSpPr>
          <p:spPr bwMode="auto">
            <a:xfrm>
              <a:off x="5923276" y="3795973"/>
              <a:ext cx="888591" cy="480086"/>
            </a:xfrm>
            <a:custGeom>
              <a:avLst/>
              <a:gdLst>
                <a:gd name="T0" fmla="*/ 0 w 271"/>
                <a:gd name="T1" fmla="*/ 147 h 147"/>
                <a:gd name="T2" fmla="*/ 53 w 271"/>
                <a:gd name="T3" fmla="*/ 121 h 147"/>
                <a:gd name="T4" fmla="*/ 34 w 271"/>
                <a:gd name="T5" fmla="*/ 48 h 147"/>
                <a:gd name="T6" fmla="*/ 67 w 271"/>
                <a:gd name="T7" fmla="*/ 115 h 147"/>
                <a:gd name="T8" fmla="*/ 103 w 271"/>
                <a:gd name="T9" fmla="*/ 100 h 147"/>
                <a:gd name="T10" fmla="*/ 193 w 271"/>
                <a:gd name="T11" fmla="*/ 78 h 147"/>
                <a:gd name="T12" fmla="*/ 179 w 271"/>
                <a:gd name="T13" fmla="*/ 24 h 147"/>
                <a:gd name="T14" fmla="*/ 213 w 271"/>
                <a:gd name="T15" fmla="*/ 76 h 147"/>
                <a:gd name="T16" fmla="*/ 271 w 271"/>
                <a:gd name="T17" fmla="*/ 78 h 147"/>
                <a:gd name="T18" fmla="*/ 222 w 271"/>
                <a:gd name="T19" fmla="*/ 71 h 147"/>
                <a:gd name="T20" fmla="*/ 170 w 271"/>
                <a:gd name="T21" fmla="*/ 3 h 147"/>
                <a:gd name="T22" fmla="*/ 184 w 271"/>
                <a:gd name="T23" fmla="*/ 70 h 147"/>
                <a:gd name="T24" fmla="*/ 145 w 271"/>
                <a:gd name="T25" fmla="*/ 74 h 147"/>
                <a:gd name="T26" fmla="*/ 74 w 271"/>
                <a:gd name="T27" fmla="*/ 102 h 147"/>
                <a:gd name="T28" fmla="*/ 30 w 271"/>
                <a:gd name="T29" fmla="*/ 35 h 147"/>
                <a:gd name="T30" fmla="*/ 39 w 271"/>
                <a:gd name="T31" fmla="*/ 115 h 147"/>
                <a:gd name="T32" fmla="*/ 0 w 271"/>
                <a:gd name="T33" fmla="*/ 14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1" h="147">
                  <a:moveTo>
                    <a:pt x="0" y="147"/>
                  </a:moveTo>
                  <a:cubicBezTo>
                    <a:pt x="0" y="147"/>
                    <a:pt x="10" y="140"/>
                    <a:pt x="53" y="121"/>
                  </a:cubicBezTo>
                  <a:cubicBezTo>
                    <a:pt x="45" y="89"/>
                    <a:pt x="34" y="48"/>
                    <a:pt x="34" y="48"/>
                  </a:cubicBezTo>
                  <a:cubicBezTo>
                    <a:pt x="67" y="115"/>
                    <a:pt x="67" y="115"/>
                    <a:pt x="67" y="115"/>
                  </a:cubicBezTo>
                  <a:cubicBezTo>
                    <a:pt x="77" y="110"/>
                    <a:pt x="89" y="105"/>
                    <a:pt x="103" y="100"/>
                  </a:cubicBezTo>
                  <a:cubicBezTo>
                    <a:pt x="135" y="87"/>
                    <a:pt x="166" y="81"/>
                    <a:pt x="193" y="78"/>
                  </a:cubicBezTo>
                  <a:cubicBezTo>
                    <a:pt x="179" y="24"/>
                    <a:pt x="179" y="24"/>
                    <a:pt x="179" y="24"/>
                  </a:cubicBezTo>
                  <a:cubicBezTo>
                    <a:pt x="213" y="76"/>
                    <a:pt x="213" y="76"/>
                    <a:pt x="213" y="76"/>
                  </a:cubicBezTo>
                  <a:cubicBezTo>
                    <a:pt x="245" y="75"/>
                    <a:pt x="268" y="78"/>
                    <a:pt x="271" y="78"/>
                  </a:cubicBezTo>
                  <a:cubicBezTo>
                    <a:pt x="222" y="71"/>
                    <a:pt x="222" y="71"/>
                    <a:pt x="222" y="71"/>
                  </a:cubicBezTo>
                  <a:cubicBezTo>
                    <a:pt x="222" y="71"/>
                    <a:pt x="169" y="6"/>
                    <a:pt x="170" y="3"/>
                  </a:cubicBezTo>
                  <a:cubicBezTo>
                    <a:pt x="170" y="0"/>
                    <a:pt x="184" y="70"/>
                    <a:pt x="184" y="70"/>
                  </a:cubicBezTo>
                  <a:cubicBezTo>
                    <a:pt x="184" y="70"/>
                    <a:pt x="167" y="70"/>
                    <a:pt x="145" y="74"/>
                  </a:cubicBezTo>
                  <a:cubicBezTo>
                    <a:pt x="124" y="78"/>
                    <a:pt x="74" y="102"/>
                    <a:pt x="74" y="102"/>
                  </a:cubicBezTo>
                  <a:cubicBezTo>
                    <a:pt x="30" y="35"/>
                    <a:pt x="30" y="35"/>
                    <a:pt x="30" y="35"/>
                  </a:cubicBezTo>
                  <a:cubicBezTo>
                    <a:pt x="39" y="115"/>
                    <a:pt x="39" y="115"/>
                    <a:pt x="39" y="115"/>
                  </a:cubicBezTo>
                  <a:lnTo>
                    <a:pt x="0" y="147"/>
                  </a:lnTo>
                  <a:close/>
                </a:path>
              </a:pathLst>
            </a:custGeom>
            <a:solidFill>
              <a:srgbClr val="F6871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71" name="iṩļîḋé"/>
            <p:cNvSpPr/>
            <p:nvPr/>
          </p:nvSpPr>
          <p:spPr bwMode="auto">
            <a:xfrm>
              <a:off x="5626495" y="4361602"/>
              <a:ext cx="296778" cy="418983"/>
            </a:xfrm>
            <a:custGeom>
              <a:avLst/>
              <a:gdLst>
                <a:gd name="T0" fmla="*/ 11 w 91"/>
                <a:gd name="T1" fmla="*/ 25 h 128"/>
                <a:gd name="T2" fmla="*/ 65 w 91"/>
                <a:gd name="T3" fmla="*/ 27 h 128"/>
                <a:gd name="T4" fmla="*/ 80 w 91"/>
                <a:gd name="T5" fmla="*/ 109 h 128"/>
                <a:gd name="T6" fmla="*/ 23 w 91"/>
                <a:gd name="T7" fmla="*/ 94 h 128"/>
                <a:gd name="T8" fmla="*/ 11 w 91"/>
                <a:gd name="T9" fmla="*/ 25 h 128"/>
              </a:gdLst>
              <a:ahLst/>
              <a:cxnLst>
                <a:cxn ang="0">
                  <a:pos x="T0" y="T1"/>
                </a:cxn>
                <a:cxn ang="0">
                  <a:pos x="T2" y="T3"/>
                </a:cxn>
                <a:cxn ang="0">
                  <a:pos x="T4" y="T5"/>
                </a:cxn>
                <a:cxn ang="0">
                  <a:pos x="T6" y="T7"/>
                </a:cxn>
                <a:cxn ang="0">
                  <a:pos x="T8" y="T9"/>
                </a:cxn>
              </a:cxnLst>
              <a:rect l="0" t="0" r="r" b="b"/>
              <a:pathLst>
                <a:path w="91" h="128">
                  <a:moveTo>
                    <a:pt x="11" y="25"/>
                  </a:moveTo>
                  <a:cubicBezTo>
                    <a:pt x="23" y="6"/>
                    <a:pt x="45" y="0"/>
                    <a:pt x="65" y="27"/>
                  </a:cubicBezTo>
                  <a:cubicBezTo>
                    <a:pt x="85" y="54"/>
                    <a:pt x="91" y="91"/>
                    <a:pt x="80" y="109"/>
                  </a:cubicBezTo>
                  <a:cubicBezTo>
                    <a:pt x="68" y="128"/>
                    <a:pt x="42" y="121"/>
                    <a:pt x="23" y="94"/>
                  </a:cubicBezTo>
                  <a:cubicBezTo>
                    <a:pt x="3" y="67"/>
                    <a:pt x="0" y="43"/>
                    <a:pt x="11" y="25"/>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72" name="íṥļïďé"/>
            <p:cNvSpPr/>
            <p:nvPr/>
          </p:nvSpPr>
          <p:spPr bwMode="auto">
            <a:xfrm>
              <a:off x="6314326" y="4485552"/>
              <a:ext cx="452153" cy="218219"/>
            </a:xfrm>
            <a:custGeom>
              <a:avLst/>
              <a:gdLst>
                <a:gd name="T0" fmla="*/ 0 w 138"/>
                <a:gd name="T1" fmla="*/ 32 h 67"/>
                <a:gd name="T2" fmla="*/ 49 w 138"/>
                <a:gd name="T3" fmla="*/ 47 h 67"/>
                <a:gd name="T4" fmla="*/ 91 w 138"/>
                <a:gd name="T5" fmla="*/ 39 h 67"/>
                <a:gd name="T6" fmla="*/ 123 w 138"/>
                <a:gd name="T7" fmla="*/ 20 h 67"/>
                <a:gd name="T8" fmla="*/ 132 w 138"/>
                <a:gd name="T9" fmla="*/ 0 h 67"/>
                <a:gd name="T10" fmla="*/ 0 w 138"/>
                <a:gd name="T11" fmla="*/ 32 h 67"/>
              </a:gdLst>
              <a:ahLst/>
              <a:cxnLst>
                <a:cxn ang="0">
                  <a:pos x="T0" y="T1"/>
                </a:cxn>
                <a:cxn ang="0">
                  <a:pos x="T2" y="T3"/>
                </a:cxn>
                <a:cxn ang="0">
                  <a:pos x="T4" y="T5"/>
                </a:cxn>
                <a:cxn ang="0">
                  <a:pos x="T6" y="T7"/>
                </a:cxn>
                <a:cxn ang="0">
                  <a:pos x="T8" y="T9"/>
                </a:cxn>
                <a:cxn ang="0">
                  <a:pos x="T10" y="T11"/>
                </a:cxn>
              </a:cxnLst>
              <a:rect l="0" t="0" r="r" b="b"/>
              <a:pathLst>
                <a:path w="138" h="67">
                  <a:moveTo>
                    <a:pt x="0" y="32"/>
                  </a:moveTo>
                  <a:cubicBezTo>
                    <a:pt x="11" y="43"/>
                    <a:pt x="30" y="47"/>
                    <a:pt x="49" y="47"/>
                  </a:cubicBezTo>
                  <a:cubicBezTo>
                    <a:pt x="63" y="46"/>
                    <a:pt x="78" y="44"/>
                    <a:pt x="91" y="39"/>
                  </a:cubicBezTo>
                  <a:cubicBezTo>
                    <a:pt x="104" y="34"/>
                    <a:pt x="116" y="28"/>
                    <a:pt x="123" y="20"/>
                  </a:cubicBezTo>
                  <a:cubicBezTo>
                    <a:pt x="129" y="14"/>
                    <a:pt x="132" y="7"/>
                    <a:pt x="132" y="0"/>
                  </a:cubicBezTo>
                  <a:cubicBezTo>
                    <a:pt x="138" y="53"/>
                    <a:pt x="15" y="67"/>
                    <a:pt x="0" y="32"/>
                  </a:cubicBezTo>
                  <a:close/>
                </a:path>
              </a:pathLst>
            </a:custGeom>
            <a:solidFill>
              <a:srgbClr val="B0673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73" name="išļïdé"/>
            <p:cNvSpPr/>
            <p:nvPr/>
          </p:nvSpPr>
          <p:spPr bwMode="auto">
            <a:xfrm>
              <a:off x="6513342" y="4305738"/>
              <a:ext cx="101253" cy="221713"/>
            </a:xfrm>
            <a:custGeom>
              <a:avLst/>
              <a:gdLst>
                <a:gd name="T0" fmla="*/ 3 w 31"/>
                <a:gd name="T1" fmla="*/ 0 h 68"/>
                <a:gd name="T2" fmla="*/ 31 w 31"/>
                <a:gd name="T3" fmla="*/ 42 h 68"/>
                <a:gd name="T4" fmla="*/ 8 w 31"/>
                <a:gd name="T5" fmla="*/ 62 h 68"/>
                <a:gd name="T6" fmla="*/ 22 w 31"/>
                <a:gd name="T7" fmla="*/ 45 h 68"/>
                <a:gd name="T8" fmla="*/ 3 w 31"/>
                <a:gd name="T9" fmla="*/ 0 h 68"/>
              </a:gdLst>
              <a:ahLst/>
              <a:cxnLst>
                <a:cxn ang="0">
                  <a:pos x="T0" y="T1"/>
                </a:cxn>
                <a:cxn ang="0">
                  <a:pos x="T2" y="T3"/>
                </a:cxn>
                <a:cxn ang="0">
                  <a:pos x="T4" y="T5"/>
                </a:cxn>
                <a:cxn ang="0">
                  <a:pos x="T6" y="T7"/>
                </a:cxn>
                <a:cxn ang="0">
                  <a:pos x="T8" y="T9"/>
                </a:cxn>
              </a:cxnLst>
              <a:rect l="0" t="0" r="r" b="b"/>
              <a:pathLst>
                <a:path w="31" h="68">
                  <a:moveTo>
                    <a:pt x="3" y="0"/>
                  </a:moveTo>
                  <a:cubicBezTo>
                    <a:pt x="5" y="19"/>
                    <a:pt x="9" y="39"/>
                    <a:pt x="31" y="42"/>
                  </a:cubicBezTo>
                  <a:cubicBezTo>
                    <a:pt x="31" y="55"/>
                    <a:pt x="3" y="68"/>
                    <a:pt x="8" y="62"/>
                  </a:cubicBezTo>
                  <a:cubicBezTo>
                    <a:pt x="9" y="61"/>
                    <a:pt x="22" y="45"/>
                    <a:pt x="22" y="45"/>
                  </a:cubicBezTo>
                  <a:cubicBezTo>
                    <a:pt x="0" y="43"/>
                    <a:pt x="2" y="17"/>
                    <a:pt x="3" y="0"/>
                  </a:cubicBezTo>
                  <a:close/>
                </a:path>
              </a:pathLst>
            </a:custGeom>
            <a:solidFill>
              <a:srgbClr val="CF8F7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74" name="išļíḓè"/>
            <p:cNvSpPr/>
            <p:nvPr/>
          </p:nvSpPr>
          <p:spPr bwMode="auto">
            <a:xfrm>
              <a:off x="7731880" y="6339548"/>
              <a:ext cx="340425" cy="773373"/>
            </a:xfrm>
            <a:custGeom>
              <a:avLst/>
              <a:gdLst>
                <a:gd name="T0" fmla="*/ 90 w 104"/>
                <a:gd name="T1" fmla="*/ 8 h 236"/>
                <a:gd name="T2" fmla="*/ 27 w 104"/>
                <a:gd name="T3" fmla="*/ 103 h 236"/>
                <a:gd name="T4" fmla="*/ 14 w 104"/>
                <a:gd name="T5" fmla="*/ 227 h 236"/>
                <a:gd name="T6" fmla="*/ 77 w 104"/>
                <a:gd name="T7" fmla="*/ 133 h 236"/>
                <a:gd name="T8" fmla="*/ 90 w 104"/>
                <a:gd name="T9" fmla="*/ 8 h 236"/>
              </a:gdLst>
              <a:ahLst/>
              <a:cxnLst>
                <a:cxn ang="0">
                  <a:pos x="T0" y="T1"/>
                </a:cxn>
                <a:cxn ang="0">
                  <a:pos x="T2" y="T3"/>
                </a:cxn>
                <a:cxn ang="0">
                  <a:pos x="T4" y="T5"/>
                </a:cxn>
                <a:cxn ang="0">
                  <a:pos x="T6" y="T7"/>
                </a:cxn>
                <a:cxn ang="0">
                  <a:pos x="T8" y="T9"/>
                </a:cxn>
              </a:cxnLst>
              <a:rect l="0" t="0" r="r" b="b"/>
              <a:pathLst>
                <a:path w="104" h="236">
                  <a:moveTo>
                    <a:pt x="90" y="8"/>
                  </a:moveTo>
                  <a:cubicBezTo>
                    <a:pt x="76" y="0"/>
                    <a:pt x="48" y="42"/>
                    <a:pt x="27" y="103"/>
                  </a:cubicBezTo>
                  <a:cubicBezTo>
                    <a:pt x="5" y="163"/>
                    <a:pt x="0" y="219"/>
                    <a:pt x="14" y="227"/>
                  </a:cubicBezTo>
                  <a:cubicBezTo>
                    <a:pt x="28" y="236"/>
                    <a:pt x="56" y="194"/>
                    <a:pt x="77" y="133"/>
                  </a:cubicBezTo>
                  <a:cubicBezTo>
                    <a:pt x="98" y="72"/>
                    <a:pt x="104" y="16"/>
                    <a:pt x="90" y="8"/>
                  </a:cubicBezTo>
                  <a:close/>
                </a:path>
              </a:pathLst>
            </a:custGeom>
            <a:solidFill>
              <a:srgbClr val="FCCE9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75" name="íṡḻïďè"/>
            <p:cNvSpPr/>
            <p:nvPr/>
          </p:nvSpPr>
          <p:spPr bwMode="auto">
            <a:xfrm>
              <a:off x="6864241" y="5945008"/>
              <a:ext cx="356135" cy="116967"/>
            </a:xfrm>
            <a:custGeom>
              <a:avLst/>
              <a:gdLst>
                <a:gd name="T0" fmla="*/ 31 w 109"/>
                <a:gd name="T1" fmla="*/ 6 h 36"/>
                <a:gd name="T2" fmla="*/ 94 w 109"/>
                <a:gd name="T3" fmla="*/ 9 h 36"/>
                <a:gd name="T4" fmla="*/ 95 w 109"/>
                <a:gd name="T5" fmla="*/ 27 h 36"/>
                <a:gd name="T6" fmla="*/ 33 w 109"/>
                <a:gd name="T7" fmla="*/ 33 h 36"/>
                <a:gd name="T8" fmla="*/ 31 w 109"/>
                <a:gd name="T9" fmla="*/ 6 h 36"/>
              </a:gdLst>
              <a:ahLst/>
              <a:cxnLst>
                <a:cxn ang="0">
                  <a:pos x="T0" y="T1"/>
                </a:cxn>
                <a:cxn ang="0">
                  <a:pos x="T2" y="T3"/>
                </a:cxn>
                <a:cxn ang="0">
                  <a:pos x="T4" y="T5"/>
                </a:cxn>
                <a:cxn ang="0">
                  <a:pos x="T6" y="T7"/>
                </a:cxn>
                <a:cxn ang="0">
                  <a:pos x="T8" y="T9"/>
                </a:cxn>
              </a:cxnLst>
              <a:rect l="0" t="0" r="r" b="b"/>
              <a:pathLst>
                <a:path w="109" h="36">
                  <a:moveTo>
                    <a:pt x="31" y="6"/>
                  </a:moveTo>
                  <a:cubicBezTo>
                    <a:pt x="62" y="11"/>
                    <a:pt x="82" y="8"/>
                    <a:pt x="94" y="9"/>
                  </a:cubicBezTo>
                  <a:cubicBezTo>
                    <a:pt x="106" y="9"/>
                    <a:pt x="109" y="25"/>
                    <a:pt x="95" y="27"/>
                  </a:cubicBezTo>
                  <a:cubicBezTo>
                    <a:pt x="81" y="30"/>
                    <a:pt x="42" y="36"/>
                    <a:pt x="33" y="33"/>
                  </a:cubicBezTo>
                  <a:cubicBezTo>
                    <a:pt x="33" y="33"/>
                    <a:pt x="0" y="0"/>
                    <a:pt x="31" y="6"/>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76" name="íšliḑé"/>
            <p:cNvSpPr/>
            <p:nvPr/>
          </p:nvSpPr>
          <p:spPr bwMode="auto">
            <a:xfrm>
              <a:off x="7653322" y="5735515"/>
              <a:ext cx="29679" cy="19204"/>
            </a:xfrm>
            <a:custGeom>
              <a:avLst/>
              <a:gdLst>
                <a:gd name="T0" fmla="*/ 4 w 9"/>
                <a:gd name="T1" fmla="*/ 6 h 6"/>
                <a:gd name="T2" fmla="*/ 0 w 9"/>
                <a:gd name="T3" fmla="*/ 6 h 6"/>
                <a:gd name="T4" fmla="*/ 1 w 9"/>
                <a:gd name="T5" fmla="*/ 1 h 6"/>
                <a:gd name="T6" fmla="*/ 9 w 9"/>
                <a:gd name="T7" fmla="*/ 0 h 6"/>
                <a:gd name="T8" fmla="*/ 9 w 9"/>
                <a:gd name="T9" fmla="*/ 6 h 6"/>
                <a:gd name="T10" fmla="*/ 4 w 9"/>
                <a:gd name="T11" fmla="*/ 6 h 6"/>
              </a:gdLst>
              <a:ahLst/>
              <a:cxnLst>
                <a:cxn ang="0">
                  <a:pos x="T0" y="T1"/>
                </a:cxn>
                <a:cxn ang="0">
                  <a:pos x="T2" y="T3"/>
                </a:cxn>
                <a:cxn ang="0">
                  <a:pos x="T4" y="T5"/>
                </a:cxn>
                <a:cxn ang="0">
                  <a:pos x="T6" y="T7"/>
                </a:cxn>
                <a:cxn ang="0">
                  <a:pos x="T8" y="T9"/>
                </a:cxn>
                <a:cxn ang="0">
                  <a:pos x="T10" y="T11"/>
                </a:cxn>
              </a:cxnLst>
              <a:rect l="0" t="0" r="r" b="b"/>
              <a:pathLst>
                <a:path w="9" h="6">
                  <a:moveTo>
                    <a:pt x="4" y="6"/>
                  </a:moveTo>
                  <a:cubicBezTo>
                    <a:pt x="4" y="6"/>
                    <a:pt x="0" y="6"/>
                    <a:pt x="0" y="6"/>
                  </a:cubicBezTo>
                  <a:cubicBezTo>
                    <a:pt x="1" y="1"/>
                    <a:pt x="1" y="1"/>
                    <a:pt x="1" y="1"/>
                  </a:cubicBezTo>
                  <a:cubicBezTo>
                    <a:pt x="9" y="0"/>
                    <a:pt x="9" y="0"/>
                    <a:pt x="9" y="0"/>
                  </a:cubicBezTo>
                  <a:cubicBezTo>
                    <a:pt x="9" y="6"/>
                    <a:pt x="9" y="6"/>
                    <a:pt x="9" y="6"/>
                  </a:cubicBezTo>
                  <a:cubicBezTo>
                    <a:pt x="7" y="6"/>
                    <a:pt x="6" y="6"/>
                    <a:pt x="4" y="6"/>
                  </a:cubicBezTo>
                  <a:close/>
                </a:path>
              </a:pathLst>
            </a:custGeom>
            <a:solidFill>
              <a:srgbClr val="BF7E4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77" name="ïṩliďé"/>
            <p:cNvSpPr/>
            <p:nvPr/>
          </p:nvSpPr>
          <p:spPr bwMode="auto">
            <a:xfrm>
              <a:off x="7672526" y="5976432"/>
              <a:ext cx="33169" cy="20949"/>
            </a:xfrm>
            <a:custGeom>
              <a:avLst/>
              <a:gdLst>
                <a:gd name="T0" fmla="*/ 5 w 10"/>
                <a:gd name="T1" fmla="*/ 6 h 6"/>
                <a:gd name="T2" fmla="*/ 1 w 10"/>
                <a:gd name="T3" fmla="*/ 6 h 6"/>
                <a:gd name="T4" fmla="*/ 0 w 10"/>
                <a:gd name="T5" fmla="*/ 1 h 6"/>
                <a:gd name="T6" fmla="*/ 10 w 10"/>
                <a:gd name="T7" fmla="*/ 0 h 6"/>
                <a:gd name="T8" fmla="*/ 9 w 10"/>
                <a:gd name="T9" fmla="*/ 5 h 6"/>
                <a:gd name="T10" fmla="*/ 5 w 10"/>
                <a:gd name="T11" fmla="*/ 6 h 6"/>
              </a:gdLst>
              <a:ahLst/>
              <a:cxnLst>
                <a:cxn ang="0">
                  <a:pos x="T0" y="T1"/>
                </a:cxn>
                <a:cxn ang="0">
                  <a:pos x="T2" y="T3"/>
                </a:cxn>
                <a:cxn ang="0">
                  <a:pos x="T4" y="T5"/>
                </a:cxn>
                <a:cxn ang="0">
                  <a:pos x="T6" y="T7"/>
                </a:cxn>
                <a:cxn ang="0">
                  <a:pos x="T8" y="T9"/>
                </a:cxn>
                <a:cxn ang="0">
                  <a:pos x="T10" y="T11"/>
                </a:cxn>
              </a:cxnLst>
              <a:rect l="0" t="0" r="r" b="b"/>
              <a:pathLst>
                <a:path w="10" h="6">
                  <a:moveTo>
                    <a:pt x="5" y="6"/>
                  </a:moveTo>
                  <a:cubicBezTo>
                    <a:pt x="4" y="6"/>
                    <a:pt x="1" y="6"/>
                    <a:pt x="1" y="6"/>
                  </a:cubicBezTo>
                  <a:cubicBezTo>
                    <a:pt x="0" y="1"/>
                    <a:pt x="0" y="1"/>
                    <a:pt x="0" y="1"/>
                  </a:cubicBezTo>
                  <a:cubicBezTo>
                    <a:pt x="10" y="0"/>
                    <a:pt x="10" y="0"/>
                    <a:pt x="10" y="0"/>
                  </a:cubicBezTo>
                  <a:cubicBezTo>
                    <a:pt x="9" y="5"/>
                    <a:pt x="9" y="5"/>
                    <a:pt x="9" y="5"/>
                  </a:cubicBezTo>
                  <a:cubicBezTo>
                    <a:pt x="8" y="5"/>
                    <a:pt x="6" y="6"/>
                    <a:pt x="5" y="6"/>
                  </a:cubicBezTo>
                  <a:close/>
                </a:path>
              </a:pathLst>
            </a:custGeom>
            <a:solidFill>
              <a:srgbClr val="BF7E4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78" name="íṣḷíḓè"/>
            <p:cNvSpPr/>
            <p:nvPr/>
          </p:nvSpPr>
          <p:spPr bwMode="auto">
            <a:xfrm>
              <a:off x="6782186" y="5485871"/>
              <a:ext cx="848438" cy="127441"/>
            </a:xfrm>
            <a:custGeom>
              <a:avLst/>
              <a:gdLst>
                <a:gd name="T0" fmla="*/ 428 w 486"/>
                <a:gd name="T1" fmla="*/ 73 h 73"/>
                <a:gd name="T2" fmla="*/ 486 w 486"/>
                <a:gd name="T3" fmla="*/ 15 h 73"/>
                <a:gd name="T4" fmla="*/ 272 w 486"/>
                <a:gd name="T5" fmla="*/ 0 h 73"/>
                <a:gd name="T6" fmla="*/ 0 w 486"/>
                <a:gd name="T7" fmla="*/ 15 h 73"/>
                <a:gd name="T8" fmla="*/ 19 w 486"/>
                <a:gd name="T9" fmla="*/ 62 h 73"/>
                <a:gd name="T10" fmla="*/ 428 w 486"/>
                <a:gd name="T11" fmla="*/ 73 h 73"/>
              </a:gdLst>
              <a:ahLst/>
              <a:cxnLst>
                <a:cxn ang="0">
                  <a:pos x="T0" y="T1"/>
                </a:cxn>
                <a:cxn ang="0">
                  <a:pos x="T2" y="T3"/>
                </a:cxn>
                <a:cxn ang="0">
                  <a:pos x="T4" y="T5"/>
                </a:cxn>
                <a:cxn ang="0">
                  <a:pos x="T6" y="T7"/>
                </a:cxn>
                <a:cxn ang="0">
                  <a:pos x="T8" y="T9"/>
                </a:cxn>
                <a:cxn ang="0">
                  <a:pos x="T10" y="T11"/>
                </a:cxn>
              </a:cxnLst>
              <a:rect l="0" t="0" r="r" b="b"/>
              <a:pathLst>
                <a:path w="486" h="73">
                  <a:moveTo>
                    <a:pt x="428" y="73"/>
                  </a:moveTo>
                  <a:lnTo>
                    <a:pt x="486" y="15"/>
                  </a:lnTo>
                  <a:lnTo>
                    <a:pt x="272" y="0"/>
                  </a:lnTo>
                  <a:lnTo>
                    <a:pt x="0" y="15"/>
                  </a:lnTo>
                  <a:lnTo>
                    <a:pt x="19" y="62"/>
                  </a:lnTo>
                  <a:lnTo>
                    <a:pt x="428" y="73"/>
                  </a:lnTo>
                  <a:close/>
                </a:path>
              </a:pathLst>
            </a:custGeom>
            <a:solidFill>
              <a:srgbClr val="F38F1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79" name="ï$ḷiďé"/>
            <p:cNvSpPr/>
            <p:nvPr/>
          </p:nvSpPr>
          <p:spPr bwMode="auto">
            <a:xfrm>
              <a:off x="6703628" y="5512060"/>
              <a:ext cx="501032" cy="268848"/>
            </a:xfrm>
            <a:custGeom>
              <a:avLst/>
              <a:gdLst>
                <a:gd name="T0" fmla="*/ 153 w 153"/>
                <a:gd name="T1" fmla="*/ 63 h 82"/>
                <a:gd name="T2" fmla="*/ 127 w 153"/>
                <a:gd name="T3" fmla="*/ 82 h 82"/>
                <a:gd name="T4" fmla="*/ 16 w 153"/>
                <a:gd name="T5" fmla="*/ 63 h 82"/>
                <a:gd name="T6" fmla="*/ 24 w 153"/>
                <a:gd name="T7" fmla="*/ 0 h 82"/>
                <a:gd name="T8" fmla="*/ 133 w 153"/>
                <a:gd name="T9" fmla="*/ 11 h 82"/>
                <a:gd name="T10" fmla="*/ 153 w 153"/>
                <a:gd name="T11" fmla="*/ 63 h 82"/>
              </a:gdLst>
              <a:ahLst/>
              <a:cxnLst>
                <a:cxn ang="0">
                  <a:pos x="T0" y="T1"/>
                </a:cxn>
                <a:cxn ang="0">
                  <a:pos x="T2" y="T3"/>
                </a:cxn>
                <a:cxn ang="0">
                  <a:pos x="T4" y="T5"/>
                </a:cxn>
                <a:cxn ang="0">
                  <a:pos x="T6" y="T7"/>
                </a:cxn>
                <a:cxn ang="0">
                  <a:pos x="T8" y="T9"/>
                </a:cxn>
                <a:cxn ang="0">
                  <a:pos x="T10" y="T11"/>
                </a:cxn>
              </a:cxnLst>
              <a:rect l="0" t="0" r="r" b="b"/>
              <a:pathLst>
                <a:path w="153" h="82">
                  <a:moveTo>
                    <a:pt x="153" y="63"/>
                  </a:moveTo>
                  <a:cubicBezTo>
                    <a:pt x="127" y="82"/>
                    <a:pt x="127" y="82"/>
                    <a:pt x="127" y="82"/>
                  </a:cubicBezTo>
                  <a:cubicBezTo>
                    <a:pt x="127" y="82"/>
                    <a:pt x="19" y="67"/>
                    <a:pt x="16" y="63"/>
                  </a:cubicBezTo>
                  <a:cubicBezTo>
                    <a:pt x="0" y="44"/>
                    <a:pt x="3" y="9"/>
                    <a:pt x="24" y="0"/>
                  </a:cubicBezTo>
                  <a:cubicBezTo>
                    <a:pt x="133" y="11"/>
                    <a:pt x="133" y="11"/>
                    <a:pt x="133" y="11"/>
                  </a:cubicBezTo>
                  <a:lnTo>
                    <a:pt x="153" y="63"/>
                  </a:lnTo>
                  <a:close/>
                </a:path>
              </a:pathLst>
            </a:custGeom>
            <a:solidFill>
              <a:srgbClr val="F8A54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80" name="îŝḷidê"/>
            <p:cNvSpPr/>
            <p:nvPr/>
          </p:nvSpPr>
          <p:spPr bwMode="auto">
            <a:xfrm>
              <a:off x="7581744" y="5712820"/>
              <a:ext cx="68087" cy="26185"/>
            </a:xfrm>
            <a:custGeom>
              <a:avLst/>
              <a:gdLst>
                <a:gd name="T0" fmla="*/ 39 w 39"/>
                <a:gd name="T1" fmla="*/ 1 h 15"/>
                <a:gd name="T2" fmla="*/ 37 w 39"/>
                <a:gd name="T3" fmla="*/ 11 h 15"/>
                <a:gd name="T4" fmla="*/ 0 w 39"/>
                <a:gd name="T5" fmla="*/ 15 h 15"/>
                <a:gd name="T6" fmla="*/ 2 w 39"/>
                <a:gd name="T7" fmla="*/ 0 h 15"/>
                <a:gd name="T8" fmla="*/ 39 w 39"/>
                <a:gd name="T9" fmla="*/ 1 h 15"/>
              </a:gdLst>
              <a:ahLst/>
              <a:cxnLst>
                <a:cxn ang="0">
                  <a:pos x="T0" y="T1"/>
                </a:cxn>
                <a:cxn ang="0">
                  <a:pos x="T2" y="T3"/>
                </a:cxn>
                <a:cxn ang="0">
                  <a:pos x="T4" y="T5"/>
                </a:cxn>
                <a:cxn ang="0">
                  <a:pos x="T6" y="T7"/>
                </a:cxn>
                <a:cxn ang="0">
                  <a:pos x="T8" y="T9"/>
                </a:cxn>
              </a:cxnLst>
              <a:rect l="0" t="0" r="r" b="b"/>
              <a:pathLst>
                <a:path w="39" h="15">
                  <a:moveTo>
                    <a:pt x="39" y="1"/>
                  </a:moveTo>
                  <a:lnTo>
                    <a:pt x="37" y="11"/>
                  </a:lnTo>
                  <a:lnTo>
                    <a:pt x="0" y="15"/>
                  </a:lnTo>
                  <a:lnTo>
                    <a:pt x="2" y="0"/>
                  </a:lnTo>
                  <a:lnTo>
                    <a:pt x="39" y="1"/>
                  </a:lnTo>
                  <a:close/>
                </a:path>
              </a:pathLst>
            </a:custGeom>
            <a:solidFill>
              <a:srgbClr val="C1723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81" name="îṥļiḑe"/>
            <p:cNvSpPr/>
            <p:nvPr/>
          </p:nvSpPr>
          <p:spPr bwMode="auto">
            <a:xfrm>
              <a:off x="7077222" y="5512060"/>
              <a:ext cx="572610" cy="268848"/>
            </a:xfrm>
            <a:custGeom>
              <a:avLst/>
              <a:gdLst>
                <a:gd name="T0" fmla="*/ 19 w 175"/>
                <a:gd name="T1" fmla="*/ 11 h 82"/>
                <a:gd name="T2" fmla="*/ 13 w 175"/>
                <a:gd name="T3" fmla="*/ 82 h 82"/>
                <a:gd name="T4" fmla="*/ 174 w 175"/>
                <a:gd name="T5" fmla="*/ 67 h 82"/>
                <a:gd name="T6" fmla="*/ 174 w 175"/>
                <a:gd name="T7" fmla="*/ 67 h 82"/>
                <a:gd name="T8" fmla="*/ 174 w 175"/>
                <a:gd name="T9" fmla="*/ 67 h 82"/>
                <a:gd name="T10" fmla="*/ 174 w 175"/>
                <a:gd name="T11" fmla="*/ 67 h 82"/>
                <a:gd name="T12" fmla="*/ 175 w 175"/>
                <a:gd name="T13" fmla="*/ 62 h 82"/>
                <a:gd name="T14" fmla="*/ 167 w 175"/>
                <a:gd name="T15" fmla="*/ 63 h 82"/>
                <a:gd name="T16" fmla="*/ 167 w 175"/>
                <a:gd name="T17" fmla="*/ 63 h 82"/>
                <a:gd name="T18" fmla="*/ 165 w 175"/>
                <a:gd name="T19" fmla="*/ 5 h 82"/>
                <a:gd name="T20" fmla="*/ 169 w 175"/>
                <a:gd name="T21" fmla="*/ 5 h 82"/>
                <a:gd name="T22" fmla="*/ 169 w 175"/>
                <a:gd name="T23" fmla="*/ 0 h 82"/>
                <a:gd name="T24" fmla="*/ 19 w 175"/>
                <a:gd name="T25" fmla="*/ 11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5" h="82">
                  <a:moveTo>
                    <a:pt x="19" y="11"/>
                  </a:moveTo>
                  <a:cubicBezTo>
                    <a:pt x="1" y="27"/>
                    <a:pt x="0" y="61"/>
                    <a:pt x="13" y="82"/>
                  </a:cubicBezTo>
                  <a:cubicBezTo>
                    <a:pt x="174" y="67"/>
                    <a:pt x="174" y="67"/>
                    <a:pt x="174" y="67"/>
                  </a:cubicBezTo>
                  <a:cubicBezTo>
                    <a:pt x="174" y="67"/>
                    <a:pt x="174" y="67"/>
                    <a:pt x="174" y="67"/>
                  </a:cubicBezTo>
                  <a:cubicBezTo>
                    <a:pt x="174" y="67"/>
                    <a:pt x="174" y="67"/>
                    <a:pt x="174" y="67"/>
                  </a:cubicBezTo>
                  <a:cubicBezTo>
                    <a:pt x="174" y="67"/>
                    <a:pt x="174" y="67"/>
                    <a:pt x="174" y="67"/>
                  </a:cubicBezTo>
                  <a:cubicBezTo>
                    <a:pt x="175" y="62"/>
                    <a:pt x="175" y="62"/>
                    <a:pt x="175" y="62"/>
                  </a:cubicBezTo>
                  <a:cubicBezTo>
                    <a:pt x="167" y="63"/>
                    <a:pt x="167" y="63"/>
                    <a:pt x="167" y="63"/>
                  </a:cubicBezTo>
                  <a:cubicBezTo>
                    <a:pt x="167" y="63"/>
                    <a:pt x="167" y="63"/>
                    <a:pt x="167" y="63"/>
                  </a:cubicBezTo>
                  <a:cubicBezTo>
                    <a:pt x="155" y="52"/>
                    <a:pt x="155" y="21"/>
                    <a:pt x="165" y="5"/>
                  </a:cubicBezTo>
                  <a:cubicBezTo>
                    <a:pt x="169" y="5"/>
                    <a:pt x="169" y="5"/>
                    <a:pt x="169" y="5"/>
                  </a:cubicBezTo>
                  <a:cubicBezTo>
                    <a:pt x="169" y="0"/>
                    <a:pt x="169" y="0"/>
                    <a:pt x="169" y="0"/>
                  </a:cubicBezTo>
                  <a:lnTo>
                    <a:pt x="19" y="11"/>
                  </a:lnTo>
                  <a:close/>
                </a:path>
              </a:pathLst>
            </a:custGeom>
            <a:solidFill>
              <a:srgbClr val="D7892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82" name="íslidé"/>
            <p:cNvSpPr/>
            <p:nvPr/>
          </p:nvSpPr>
          <p:spPr bwMode="auto">
            <a:xfrm>
              <a:off x="7092932" y="5529515"/>
              <a:ext cx="530711" cy="235678"/>
            </a:xfrm>
            <a:custGeom>
              <a:avLst/>
              <a:gdLst>
                <a:gd name="T0" fmla="*/ 162 w 162"/>
                <a:gd name="T1" fmla="*/ 58 h 72"/>
                <a:gd name="T2" fmla="*/ 160 w 162"/>
                <a:gd name="T3" fmla="*/ 0 h 72"/>
                <a:gd name="T4" fmla="*/ 16 w 162"/>
                <a:gd name="T5" fmla="*/ 11 h 72"/>
                <a:gd name="T6" fmla="*/ 10 w 162"/>
                <a:gd name="T7" fmla="*/ 72 h 72"/>
                <a:gd name="T8" fmla="*/ 162 w 162"/>
                <a:gd name="T9" fmla="*/ 58 h 72"/>
              </a:gdLst>
              <a:ahLst/>
              <a:cxnLst>
                <a:cxn ang="0">
                  <a:pos x="T0" y="T1"/>
                </a:cxn>
                <a:cxn ang="0">
                  <a:pos x="T2" y="T3"/>
                </a:cxn>
                <a:cxn ang="0">
                  <a:pos x="T4" y="T5"/>
                </a:cxn>
                <a:cxn ang="0">
                  <a:pos x="T6" y="T7"/>
                </a:cxn>
                <a:cxn ang="0">
                  <a:pos x="T8" y="T9"/>
                </a:cxn>
              </a:cxnLst>
              <a:rect l="0" t="0" r="r" b="b"/>
              <a:pathLst>
                <a:path w="162" h="72">
                  <a:moveTo>
                    <a:pt x="162" y="58"/>
                  </a:moveTo>
                  <a:cubicBezTo>
                    <a:pt x="152" y="47"/>
                    <a:pt x="152" y="16"/>
                    <a:pt x="160" y="0"/>
                  </a:cubicBezTo>
                  <a:cubicBezTo>
                    <a:pt x="16" y="11"/>
                    <a:pt x="16" y="11"/>
                    <a:pt x="16" y="11"/>
                  </a:cubicBezTo>
                  <a:cubicBezTo>
                    <a:pt x="1" y="25"/>
                    <a:pt x="0" y="54"/>
                    <a:pt x="10" y="72"/>
                  </a:cubicBezTo>
                  <a:lnTo>
                    <a:pt x="162" y="58"/>
                  </a:lnTo>
                  <a:close/>
                </a:path>
              </a:pathLst>
            </a:custGeom>
            <a:solidFill>
              <a:srgbClr val="E5E6E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83" name="îSḻiďe"/>
            <p:cNvSpPr/>
            <p:nvPr/>
          </p:nvSpPr>
          <p:spPr bwMode="auto">
            <a:xfrm>
              <a:off x="7063253" y="5538245"/>
              <a:ext cx="604034" cy="55864"/>
            </a:xfrm>
            <a:custGeom>
              <a:avLst/>
              <a:gdLst>
                <a:gd name="T0" fmla="*/ 0 w 346"/>
                <a:gd name="T1" fmla="*/ 32 h 32"/>
                <a:gd name="T2" fmla="*/ 346 w 346"/>
                <a:gd name="T3" fmla="*/ 4 h 32"/>
                <a:gd name="T4" fmla="*/ 346 w 346"/>
                <a:gd name="T5" fmla="*/ 0 h 32"/>
                <a:gd name="T6" fmla="*/ 0 w 346"/>
                <a:gd name="T7" fmla="*/ 28 h 32"/>
                <a:gd name="T8" fmla="*/ 0 w 346"/>
                <a:gd name="T9" fmla="*/ 32 h 32"/>
              </a:gdLst>
              <a:ahLst/>
              <a:cxnLst>
                <a:cxn ang="0">
                  <a:pos x="T0" y="T1"/>
                </a:cxn>
                <a:cxn ang="0">
                  <a:pos x="T2" y="T3"/>
                </a:cxn>
                <a:cxn ang="0">
                  <a:pos x="T4" y="T5"/>
                </a:cxn>
                <a:cxn ang="0">
                  <a:pos x="T6" y="T7"/>
                </a:cxn>
                <a:cxn ang="0">
                  <a:pos x="T8" y="T9"/>
                </a:cxn>
              </a:cxnLst>
              <a:rect l="0" t="0" r="r" b="b"/>
              <a:pathLst>
                <a:path w="346" h="32">
                  <a:moveTo>
                    <a:pt x="0" y="32"/>
                  </a:moveTo>
                  <a:lnTo>
                    <a:pt x="346" y="4"/>
                  </a:lnTo>
                  <a:lnTo>
                    <a:pt x="346" y="0"/>
                  </a:lnTo>
                  <a:lnTo>
                    <a:pt x="0" y="28"/>
                  </a:lnTo>
                  <a:lnTo>
                    <a:pt x="0" y="32"/>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84" name="îsļídê"/>
            <p:cNvSpPr/>
            <p:nvPr/>
          </p:nvSpPr>
          <p:spPr bwMode="auto">
            <a:xfrm>
              <a:off x="7063253" y="5560939"/>
              <a:ext cx="604034" cy="55864"/>
            </a:xfrm>
            <a:custGeom>
              <a:avLst/>
              <a:gdLst>
                <a:gd name="T0" fmla="*/ 0 w 346"/>
                <a:gd name="T1" fmla="*/ 32 h 32"/>
                <a:gd name="T2" fmla="*/ 346 w 346"/>
                <a:gd name="T3" fmla="*/ 4 h 32"/>
                <a:gd name="T4" fmla="*/ 346 w 346"/>
                <a:gd name="T5" fmla="*/ 0 h 32"/>
                <a:gd name="T6" fmla="*/ 0 w 346"/>
                <a:gd name="T7" fmla="*/ 28 h 32"/>
                <a:gd name="T8" fmla="*/ 0 w 346"/>
                <a:gd name="T9" fmla="*/ 32 h 32"/>
              </a:gdLst>
              <a:ahLst/>
              <a:cxnLst>
                <a:cxn ang="0">
                  <a:pos x="T0" y="T1"/>
                </a:cxn>
                <a:cxn ang="0">
                  <a:pos x="T2" y="T3"/>
                </a:cxn>
                <a:cxn ang="0">
                  <a:pos x="T4" y="T5"/>
                </a:cxn>
                <a:cxn ang="0">
                  <a:pos x="T6" y="T7"/>
                </a:cxn>
                <a:cxn ang="0">
                  <a:pos x="T8" y="T9"/>
                </a:cxn>
              </a:cxnLst>
              <a:rect l="0" t="0" r="r" b="b"/>
              <a:pathLst>
                <a:path w="346" h="32">
                  <a:moveTo>
                    <a:pt x="0" y="32"/>
                  </a:moveTo>
                  <a:lnTo>
                    <a:pt x="346" y="4"/>
                  </a:lnTo>
                  <a:lnTo>
                    <a:pt x="346" y="0"/>
                  </a:lnTo>
                  <a:lnTo>
                    <a:pt x="0" y="28"/>
                  </a:lnTo>
                  <a:lnTo>
                    <a:pt x="0" y="32"/>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85" name="î$ḻîḍê"/>
            <p:cNvSpPr/>
            <p:nvPr/>
          </p:nvSpPr>
          <p:spPr bwMode="auto">
            <a:xfrm>
              <a:off x="7063253" y="5583634"/>
              <a:ext cx="604034" cy="55864"/>
            </a:xfrm>
            <a:custGeom>
              <a:avLst/>
              <a:gdLst>
                <a:gd name="T0" fmla="*/ 0 w 346"/>
                <a:gd name="T1" fmla="*/ 32 h 32"/>
                <a:gd name="T2" fmla="*/ 346 w 346"/>
                <a:gd name="T3" fmla="*/ 4 h 32"/>
                <a:gd name="T4" fmla="*/ 346 w 346"/>
                <a:gd name="T5" fmla="*/ 0 h 32"/>
                <a:gd name="T6" fmla="*/ 0 w 346"/>
                <a:gd name="T7" fmla="*/ 29 h 32"/>
                <a:gd name="T8" fmla="*/ 0 w 346"/>
                <a:gd name="T9" fmla="*/ 32 h 32"/>
              </a:gdLst>
              <a:ahLst/>
              <a:cxnLst>
                <a:cxn ang="0">
                  <a:pos x="T0" y="T1"/>
                </a:cxn>
                <a:cxn ang="0">
                  <a:pos x="T2" y="T3"/>
                </a:cxn>
                <a:cxn ang="0">
                  <a:pos x="T4" y="T5"/>
                </a:cxn>
                <a:cxn ang="0">
                  <a:pos x="T6" y="T7"/>
                </a:cxn>
                <a:cxn ang="0">
                  <a:pos x="T8" y="T9"/>
                </a:cxn>
              </a:cxnLst>
              <a:rect l="0" t="0" r="r" b="b"/>
              <a:pathLst>
                <a:path w="346" h="32">
                  <a:moveTo>
                    <a:pt x="0" y="32"/>
                  </a:moveTo>
                  <a:lnTo>
                    <a:pt x="346" y="4"/>
                  </a:lnTo>
                  <a:lnTo>
                    <a:pt x="346" y="0"/>
                  </a:lnTo>
                  <a:lnTo>
                    <a:pt x="0" y="29"/>
                  </a:lnTo>
                  <a:lnTo>
                    <a:pt x="0" y="32"/>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86" name="ïŝlíḍè"/>
            <p:cNvSpPr/>
            <p:nvPr/>
          </p:nvSpPr>
          <p:spPr bwMode="auto">
            <a:xfrm>
              <a:off x="7063253" y="5608074"/>
              <a:ext cx="604034" cy="54119"/>
            </a:xfrm>
            <a:custGeom>
              <a:avLst/>
              <a:gdLst>
                <a:gd name="T0" fmla="*/ 0 w 346"/>
                <a:gd name="T1" fmla="*/ 31 h 31"/>
                <a:gd name="T2" fmla="*/ 346 w 346"/>
                <a:gd name="T3" fmla="*/ 3 h 31"/>
                <a:gd name="T4" fmla="*/ 346 w 346"/>
                <a:gd name="T5" fmla="*/ 0 h 31"/>
                <a:gd name="T6" fmla="*/ 0 w 346"/>
                <a:gd name="T7" fmla="*/ 28 h 31"/>
                <a:gd name="T8" fmla="*/ 0 w 346"/>
                <a:gd name="T9" fmla="*/ 31 h 31"/>
              </a:gdLst>
              <a:ahLst/>
              <a:cxnLst>
                <a:cxn ang="0">
                  <a:pos x="T0" y="T1"/>
                </a:cxn>
                <a:cxn ang="0">
                  <a:pos x="T2" y="T3"/>
                </a:cxn>
                <a:cxn ang="0">
                  <a:pos x="T4" y="T5"/>
                </a:cxn>
                <a:cxn ang="0">
                  <a:pos x="T6" y="T7"/>
                </a:cxn>
                <a:cxn ang="0">
                  <a:pos x="T8" y="T9"/>
                </a:cxn>
              </a:cxnLst>
              <a:rect l="0" t="0" r="r" b="b"/>
              <a:pathLst>
                <a:path w="346" h="31">
                  <a:moveTo>
                    <a:pt x="0" y="31"/>
                  </a:moveTo>
                  <a:lnTo>
                    <a:pt x="346" y="3"/>
                  </a:lnTo>
                  <a:lnTo>
                    <a:pt x="346" y="0"/>
                  </a:lnTo>
                  <a:lnTo>
                    <a:pt x="0" y="28"/>
                  </a:lnTo>
                  <a:lnTo>
                    <a:pt x="0" y="31"/>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87" name="ïś1îďé"/>
            <p:cNvSpPr/>
            <p:nvPr/>
          </p:nvSpPr>
          <p:spPr bwMode="auto">
            <a:xfrm>
              <a:off x="7063253" y="5630771"/>
              <a:ext cx="604034" cy="55864"/>
            </a:xfrm>
            <a:custGeom>
              <a:avLst/>
              <a:gdLst>
                <a:gd name="T0" fmla="*/ 0 w 346"/>
                <a:gd name="T1" fmla="*/ 32 h 32"/>
                <a:gd name="T2" fmla="*/ 346 w 346"/>
                <a:gd name="T3" fmla="*/ 3 h 32"/>
                <a:gd name="T4" fmla="*/ 346 w 346"/>
                <a:gd name="T5" fmla="*/ 0 h 32"/>
                <a:gd name="T6" fmla="*/ 0 w 346"/>
                <a:gd name="T7" fmla="*/ 28 h 32"/>
                <a:gd name="T8" fmla="*/ 0 w 346"/>
                <a:gd name="T9" fmla="*/ 32 h 32"/>
              </a:gdLst>
              <a:ahLst/>
              <a:cxnLst>
                <a:cxn ang="0">
                  <a:pos x="T0" y="T1"/>
                </a:cxn>
                <a:cxn ang="0">
                  <a:pos x="T2" y="T3"/>
                </a:cxn>
                <a:cxn ang="0">
                  <a:pos x="T4" y="T5"/>
                </a:cxn>
                <a:cxn ang="0">
                  <a:pos x="T6" y="T7"/>
                </a:cxn>
                <a:cxn ang="0">
                  <a:pos x="T8" y="T9"/>
                </a:cxn>
              </a:cxnLst>
              <a:rect l="0" t="0" r="r" b="b"/>
              <a:pathLst>
                <a:path w="346" h="32">
                  <a:moveTo>
                    <a:pt x="0" y="32"/>
                  </a:moveTo>
                  <a:lnTo>
                    <a:pt x="346" y="3"/>
                  </a:lnTo>
                  <a:lnTo>
                    <a:pt x="346" y="0"/>
                  </a:lnTo>
                  <a:lnTo>
                    <a:pt x="0" y="28"/>
                  </a:lnTo>
                  <a:lnTo>
                    <a:pt x="0" y="32"/>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88" name="iṧ1iḑê"/>
            <p:cNvSpPr/>
            <p:nvPr/>
          </p:nvSpPr>
          <p:spPr bwMode="auto">
            <a:xfrm>
              <a:off x="7063253" y="5653466"/>
              <a:ext cx="604034" cy="55864"/>
            </a:xfrm>
            <a:custGeom>
              <a:avLst/>
              <a:gdLst>
                <a:gd name="T0" fmla="*/ 0 w 346"/>
                <a:gd name="T1" fmla="*/ 32 h 32"/>
                <a:gd name="T2" fmla="*/ 346 w 346"/>
                <a:gd name="T3" fmla="*/ 4 h 32"/>
                <a:gd name="T4" fmla="*/ 346 w 346"/>
                <a:gd name="T5" fmla="*/ 0 h 32"/>
                <a:gd name="T6" fmla="*/ 0 w 346"/>
                <a:gd name="T7" fmla="*/ 28 h 32"/>
                <a:gd name="T8" fmla="*/ 0 w 346"/>
                <a:gd name="T9" fmla="*/ 32 h 32"/>
              </a:gdLst>
              <a:ahLst/>
              <a:cxnLst>
                <a:cxn ang="0">
                  <a:pos x="T0" y="T1"/>
                </a:cxn>
                <a:cxn ang="0">
                  <a:pos x="T2" y="T3"/>
                </a:cxn>
                <a:cxn ang="0">
                  <a:pos x="T4" y="T5"/>
                </a:cxn>
                <a:cxn ang="0">
                  <a:pos x="T6" y="T7"/>
                </a:cxn>
                <a:cxn ang="0">
                  <a:pos x="T8" y="T9"/>
                </a:cxn>
              </a:cxnLst>
              <a:rect l="0" t="0" r="r" b="b"/>
              <a:pathLst>
                <a:path w="346" h="32">
                  <a:moveTo>
                    <a:pt x="0" y="32"/>
                  </a:moveTo>
                  <a:lnTo>
                    <a:pt x="346" y="4"/>
                  </a:lnTo>
                  <a:lnTo>
                    <a:pt x="346" y="0"/>
                  </a:lnTo>
                  <a:lnTo>
                    <a:pt x="0" y="28"/>
                  </a:lnTo>
                  <a:lnTo>
                    <a:pt x="0" y="32"/>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89" name="îṥḷîḍê"/>
            <p:cNvSpPr/>
            <p:nvPr/>
          </p:nvSpPr>
          <p:spPr bwMode="auto">
            <a:xfrm>
              <a:off x="7063253" y="5676160"/>
              <a:ext cx="604034" cy="55864"/>
            </a:xfrm>
            <a:custGeom>
              <a:avLst/>
              <a:gdLst>
                <a:gd name="T0" fmla="*/ 0 w 346"/>
                <a:gd name="T1" fmla="*/ 32 h 32"/>
                <a:gd name="T2" fmla="*/ 346 w 346"/>
                <a:gd name="T3" fmla="*/ 4 h 32"/>
                <a:gd name="T4" fmla="*/ 346 w 346"/>
                <a:gd name="T5" fmla="*/ 0 h 32"/>
                <a:gd name="T6" fmla="*/ 0 w 346"/>
                <a:gd name="T7" fmla="*/ 28 h 32"/>
                <a:gd name="T8" fmla="*/ 0 w 346"/>
                <a:gd name="T9" fmla="*/ 32 h 32"/>
              </a:gdLst>
              <a:ahLst/>
              <a:cxnLst>
                <a:cxn ang="0">
                  <a:pos x="T0" y="T1"/>
                </a:cxn>
                <a:cxn ang="0">
                  <a:pos x="T2" y="T3"/>
                </a:cxn>
                <a:cxn ang="0">
                  <a:pos x="T4" y="T5"/>
                </a:cxn>
                <a:cxn ang="0">
                  <a:pos x="T6" y="T7"/>
                </a:cxn>
                <a:cxn ang="0">
                  <a:pos x="T8" y="T9"/>
                </a:cxn>
              </a:cxnLst>
              <a:rect l="0" t="0" r="r" b="b"/>
              <a:pathLst>
                <a:path w="346" h="32">
                  <a:moveTo>
                    <a:pt x="0" y="32"/>
                  </a:moveTo>
                  <a:lnTo>
                    <a:pt x="346" y="4"/>
                  </a:lnTo>
                  <a:lnTo>
                    <a:pt x="346" y="0"/>
                  </a:lnTo>
                  <a:lnTo>
                    <a:pt x="0" y="28"/>
                  </a:lnTo>
                  <a:lnTo>
                    <a:pt x="0" y="32"/>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90" name="i$ļïḑè"/>
            <p:cNvSpPr/>
            <p:nvPr/>
          </p:nvSpPr>
          <p:spPr bwMode="auto">
            <a:xfrm>
              <a:off x="7063253" y="5698855"/>
              <a:ext cx="604034" cy="55864"/>
            </a:xfrm>
            <a:custGeom>
              <a:avLst/>
              <a:gdLst>
                <a:gd name="T0" fmla="*/ 0 w 346"/>
                <a:gd name="T1" fmla="*/ 32 h 32"/>
                <a:gd name="T2" fmla="*/ 346 w 346"/>
                <a:gd name="T3" fmla="*/ 4 h 32"/>
                <a:gd name="T4" fmla="*/ 346 w 346"/>
                <a:gd name="T5" fmla="*/ 0 h 32"/>
                <a:gd name="T6" fmla="*/ 0 w 346"/>
                <a:gd name="T7" fmla="*/ 28 h 32"/>
                <a:gd name="T8" fmla="*/ 0 w 346"/>
                <a:gd name="T9" fmla="*/ 32 h 32"/>
              </a:gdLst>
              <a:ahLst/>
              <a:cxnLst>
                <a:cxn ang="0">
                  <a:pos x="T0" y="T1"/>
                </a:cxn>
                <a:cxn ang="0">
                  <a:pos x="T2" y="T3"/>
                </a:cxn>
                <a:cxn ang="0">
                  <a:pos x="T4" y="T5"/>
                </a:cxn>
                <a:cxn ang="0">
                  <a:pos x="T6" y="T7"/>
                </a:cxn>
                <a:cxn ang="0">
                  <a:pos x="T8" y="T9"/>
                </a:cxn>
              </a:cxnLst>
              <a:rect l="0" t="0" r="r" b="b"/>
              <a:pathLst>
                <a:path w="346" h="32">
                  <a:moveTo>
                    <a:pt x="0" y="32"/>
                  </a:moveTo>
                  <a:lnTo>
                    <a:pt x="346" y="4"/>
                  </a:lnTo>
                  <a:lnTo>
                    <a:pt x="346" y="0"/>
                  </a:lnTo>
                  <a:lnTo>
                    <a:pt x="0" y="28"/>
                  </a:lnTo>
                  <a:lnTo>
                    <a:pt x="0" y="32"/>
                  </a:ln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91" name="iṧḷíḍè"/>
            <p:cNvSpPr/>
            <p:nvPr/>
          </p:nvSpPr>
          <p:spPr bwMode="auto">
            <a:xfrm>
              <a:off x="5626495" y="5594108"/>
              <a:ext cx="411999" cy="687831"/>
            </a:xfrm>
            <a:custGeom>
              <a:avLst/>
              <a:gdLst>
                <a:gd name="T0" fmla="*/ 117 w 126"/>
                <a:gd name="T1" fmla="*/ 36 h 210"/>
                <a:gd name="T2" fmla="*/ 44 w 126"/>
                <a:gd name="T3" fmla="*/ 30 h 210"/>
                <a:gd name="T4" fmla="*/ 78 w 126"/>
                <a:gd name="T5" fmla="*/ 208 h 210"/>
                <a:gd name="T6" fmla="*/ 126 w 126"/>
                <a:gd name="T7" fmla="*/ 190 h 210"/>
                <a:gd name="T8" fmla="*/ 117 w 126"/>
                <a:gd name="T9" fmla="*/ 36 h 210"/>
              </a:gdLst>
              <a:ahLst/>
              <a:cxnLst>
                <a:cxn ang="0">
                  <a:pos x="T0" y="T1"/>
                </a:cxn>
                <a:cxn ang="0">
                  <a:pos x="T2" y="T3"/>
                </a:cxn>
                <a:cxn ang="0">
                  <a:pos x="T4" y="T5"/>
                </a:cxn>
                <a:cxn ang="0">
                  <a:pos x="T6" y="T7"/>
                </a:cxn>
                <a:cxn ang="0">
                  <a:pos x="T8" y="T9"/>
                </a:cxn>
              </a:cxnLst>
              <a:rect l="0" t="0" r="r" b="b"/>
              <a:pathLst>
                <a:path w="126" h="210">
                  <a:moveTo>
                    <a:pt x="117" y="36"/>
                  </a:moveTo>
                  <a:cubicBezTo>
                    <a:pt x="114" y="22"/>
                    <a:pt x="78" y="0"/>
                    <a:pt x="44" y="30"/>
                  </a:cubicBezTo>
                  <a:cubicBezTo>
                    <a:pt x="0" y="68"/>
                    <a:pt x="27" y="206"/>
                    <a:pt x="78" y="208"/>
                  </a:cubicBezTo>
                  <a:cubicBezTo>
                    <a:pt x="109" y="210"/>
                    <a:pt x="126" y="204"/>
                    <a:pt x="126" y="190"/>
                  </a:cubicBezTo>
                  <a:cubicBezTo>
                    <a:pt x="126" y="185"/>
                    <a:pt x="115" y="52"/>
                    <a:pt x="117" y="36"/>
                  </a:cubicBezTo>
                  <a:close/>
                </a:path>
              </a:pathLst>
            </a:custGeom>
            <a:solidFill>
              <a:srgbClr val="B4582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92" name="ísļîḋé"/>
            <p:cNvSpPr/>
            <p:nvPr/>
          </p:nvSpPr>
          <p:spPr bwMode="auto">
            <a:xfrm>
              <a:off x="5642206" y="5639501"/>
              <a:ext cx="324711" cy="621492"/>
            </a:xfrm>
            <a:custGeom>
              <a:avLst/>
              <a:gdLst>
                <a:gd name="T0" fmla="*/ 82 w 99"/>
                <a:gd name="T1" fmla="*/ 1 h 190"/>
                <a:gd name="T2" fmla="*/ 39 w 99"/>
                <a:gd name="T3" fmla="*/ 16 h 190"/>
                <a:gd name="T4" fmla="*/ 60 w 99"/>
                <a:gd name="T5" fmla="*/ 190 h 190"/>
                <a:gd name="T6" fmla="*/ 88 w 99"/>
                <a:gd name="T7" fmla="*/ 39 h 190"/>
                <a:gd name="T8" fmla="*/ 82 w 99"/>
                <a:gd name="T9" fmla="*/ 1 h 190"/>
              </a:gdLst>
              <a:ahLst/>
              <a:cxnLst>
                <a:cxn ang="0">
                  <a:pos x="T0" y="T1"/>
                </a:cxn>
                <a:cxn ang="0">
                  <a:pos x="T2" y="T3"/>
                </a:cxn>
                <a:cxn ang="0">
                  <a:pos x="T4" y="T5"/>
                </a:cxn>
                <a:cxn ang="0">
                  <a:pos x="T6" y="T7"/>
                </a:cxn>
                <a:cxn ang="0">
                  <a:pos x="T8" y="T9"/>
                </a:cxn>
              </a:cxnLst>
              <a:rect l="0" t="0" r="r" b="b"/>
              <a:pathLst>
                <a:path w="99" h="190">
                  <a:moveTo>
                    <a:pt x="82" y="1"/>
                  </a:moveTo>
                  <a:cubicBezTo>
                    <a:pt x="69" y="0"/>
                    <a:pt x="54" y="3"/>
                    <a:pt x="39" y="16"/>
                  </a:cubicBezTo>
                  <a:cubicBezTo>
                    <a:pt x="0" y="50"/>
                    <a:pt x="18" y="167"/>
                    <a:pt x="60" y="190"/>
                  </a:cubicBezTo>
                  <a:cubicBezTo>
                    <a:pt x="86" y="185"/>
                    <a:pt x="99" y="119"/>
                    <a:pt x="88" y="39"/>
                  </a:cubicBezTo>
                  <a:cubicBezTo>
                    <a:pt x="87" y="26"/>
                    <a:pt x="84" y="13"/>
                    <a:pt x="82" y="1"/>
                  </a:cubicBezTo>
                  <a:close/>
                </a:path>
              </a:pathLst>
            </a:custGeom>
            <a:solidFill>
              <a:srgbClr val="C86C3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93" name="iSlïḍe"/>
            <p:cNvSpPr/>
            <p:nvPr/>
          </p:nvSpPr>
          <p:spPr bwMode="auto">
            <a:xfrm>
              <a:off x="5657919" y="5613312"/>
              <a:ext cx="399779" cy="324711"/>
            </a:xfrm>
            <a:custGeom>
              <a:avLst/>
              <a:gdLst>
                <a:gd name="T0" fmla="*/ 110 w 122"/>
                <a:gd name="T1" fmla="*/ 49 h 99"/>
                <a:gd name="T2" fmla="*/ 70 w 122"/>
                <a:gd name="T3" fmla="*/ 90 h 99"/>
                <a:gd name="T4" fmla="*/ 5 w 122"/>
                <a:gd name="T5" fmla="*/ 83 h 99"/>
                <a:gd name="T6" fmla="*/ 28 w 122"/>
                <a:gd name="T7" fmla="*/ 23 h 99"/>
                <a:gd name="T8" fmla="*/ 61 w 122"/>
                <a:gd name="T9" fmla="*/ 4 h 99"/>
                <a:gd name="T10" fmla="*/ 110 w 122"/>
                <a:gd name="T11" fmla="*/ 49 h 99"/>
              </a:gdLst>
              <a:ahLst/>
              <a:cxnLst>
                <a:cxn ang="0">
                  <a:pos x="T0" y="T1"/>
                </a:cxn>
                <a:cxn ang="0">
                  <a:pos x="T2" y="T3"/>
                </a:cxn>
                <a:cxn ang="0">
                  <a:pos x="T4" y="T5"/>
                </a:cxn>
                <a:cxn ang="0">
                  <a:pos x="T6" y="T7"/>
                </a:cxn>
                <a:cxn ang="0">
                  <a:pos x="T8" y="T9"/>
                </a:cxn>
                <a:cxn ang="0">
                  <a:pos x="T10" y="T11"/>
                </a:cxn>
              </a:cxnLst>
              <a:rect l="0" t="0" r="r" b="b"/>
              <a:pathLst>
                <a:path w="122" h="99">
                  <a:moveTo>
                    <a:pt x="110" y="49"/>
                  </a:moveTo>
                  <a:cubicBezTo>
                    <a:pt x="109" y="52"/>
                    <a:pt x="90" y="81"/>
                    <a:pt x="70" y="90"/>
                  </a:cubicBezTo>
                  <a:cubicBezTo>
                    <a:pt x="50" y="99"/>
                    <a:pt x="11" y="99"/>
                    <a:pt x="5" y="83"/>
                  </a:cubicBezTo>
                  <a:cubicBezTo>
                    <a:pt x="0" y="68"/>
                    <a:pt x="14" y="34"/>
                    <a:pt x="28" y="23"/>
                  </a:cubicBezTo>
                  <a:cubicBezTo>
                    <a:pt x="41" y="11"/>
                    <a:pt x="45" y="7"/>
                    <a:pt x="61" y="4"/>
                  </a:cubicBezTo>
                  <a:cubicBezTo>
                    <a:pt x="88" y="0"/>
                    <a:pt x="122" y="29"/>
                    <a:pt x="110" y="49"/>
                  </a:cubicBezTo>
                  <a:close/>
                </a:path>
              </a:pathLst>
            </a:custGeom>
            <a:solidFill>
              <a:srgbClr val="A84F2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94" name="îṥḷiďê"/>
            <p:cNvSpPr/>
            <p:nvPr/>
          </p:nvSpPr>
          <p:spPr bwMode="auto">
            <a:xfrm>
              <a:off x="5724258" y="5845497"/>
              <a:ext cx="55864" cy="48880"/>
            </a:xfrm>
            <a:prstGeom prst="ellipse">
              <a:avLst/>
            </a:pr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95" name="isľíḋe"/>
            <p:cNvSpPr/>
            <p:nvPr/>
          </p:nvSpPr>
          <p:spPr bwMode="auto">
            <a:xfrm>
              <a:off x="6467952" y="4017686"/>
              <a:ext cx="399779" cy="167591"/>
            </a:xfrm>
            <a:custGeom>
              <a:avLst/>
              <a:gdLst>
                <a:gd name="T0" fmla="*/ 122 w 122"/>
                <a:gd name="T1" fmla="*/ 31 h 51"/>
                <a:gd name="T2" fmla="*/ 21 w 122"/>
                <a:gd name="T3" fmla="*/ 51 h 51"/>
                <a:gd name="T4" fmla="*/ 122 w 122"/>
                <a:gd name="T5" fmla="*/ 31 h 51"/>
              </a:gdLst>
              <a:ahLst/>
              <a:cxnLst>
                <a:cxn ang="0">
                  <a:pos x="T0" y="T1"/>
                </a:cxn>
                <a:cxn ang="0">
                  <a:pos x="T2" y="T3"/>
                </a:cxn>
                <a:cxn ang="0">
                  <a:pos x="T4" y="T5"/>
                </a:cxn>
              </a:cxnLst>
              <a:rect l="0" t="0" r="r" b="b"/>
              <a:pathLst>
                <a:path w="122" h="51">
                  <a:moveTo>
                    <a:pt x="122" y="31"/>
                  </a:moveTo>
                  <a:cubicBezTo>
                    <a:pt x="95" y="0"/>
                    <a:pt x="0" y="28"/>
                    <a:pt x="21" y="51"/>
                  </a:cubicBezTo>
                  <a:cubicBezTo>
                    <a:pt x="61" y="19"/>
                    <a:pt x="99" y="29"/>
                    <a:pt x="122" y="31"/>
                  </a:cubicBezTo>
                  <a:close/>
                </a:path>
              </a:pathLst>
            </a:custGeom>
            <a:solidFill>
              <a:srgbClr val="F3802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96" name="ïsḷîḑe"/>
            <p:cNvSpPr/>
            <p:nvPr/>
          </p:nvSpPr>
          <p:spPr bwMode="auto">
            <a:xfrm>
              <a:off x="6028020" y="4099738"/>
              <a:ext cx="410254" cy="188541"/>
            </a:xfrm>
            <a:custGeom>
              <a:avLst/>
              <a:gdLst>
                <a:gd name="T0" fmla="*/ 0 w 125"/>
                <a:gd name="T1" fmla="*/ 58 h 58"/>
                <a:gd name="T2" fmla="*/ 112 w 125"/>
                <a:gd name="T3" fmla="*/ 30 h 58"/>
                <a:gd name="T4" fmla="*/ 0 w 125"/>
                <a:gd name="T5" fmla="*/ 58 h 58"/>
              </a:gdLst>
              <a:ahLst/>
              <a:cxnLst>
                <a:cxn ang="0">
                  <a:pos x="T0" y="T1"/>
                </a:cxn>
                <a:cxn ang="0">
                  <a:pos x="T2" y="T3"/>
                </a:cxn>
                <a:cxn ang="0">
                  <a:pos x="T4" y="T5"/>
                </a:cxn>
              </a:cxnLst>
              <a:rect l="0" t="0" r="r" b="b"/>
              <a:pathLst>
                <a:path w="125" h="58">
                  <a:moveTo>
                    <a:pt x="0" y="58"/>
                  </a:moveTo>
                  <a:cubicBezTo>
                    <a:pt x="15" y="18"/>
                    <a:pt x="125" y="0"/>
                    <a:pt x="112" y="30"/>
                  </a:cubicBezTo>
                  <a:cubicBezTo>
                    <a:pt x="58" y="20"/>
                    <a:pt x="22" y="45"/>
                    <a:pt x="0" y="58"/>
                  </a:cubicBezTo>
                  <a:close/>
                </a:path>
              </a:pathLst>
            </a:custGeom>
            <a:solidFill>
              <a:srgbClr val="F3802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97" name="ïŝľîḓè"/>
            <p:cNvSpPr/>
            <p:nvPr/>
          </p:nvSpPr>
          <p:spPr bwMode="auto">
            <a:xfrm>
              <a:off x="6022781" y="4160838"/>
              <a:ext cx="415490" cy="242662"/>
            </a:xfrm>
            <a:custGeom>
              <a:avLst/>
              <a:gdLst>
                <a:gd name="T0" fmla="*/ 26 w 127"/>
                <a:gd name="T1" fmla="*/ 74 h 74"/>
                <a:gd name="T2" fmla="*/ 25 w 127"/>
                <a:gd name="T3" fmla="*/ 69 h 74"/>
                <a:gd name="T4" fmla="*/ 0 w 127"/>
                <a:gd name="T5" fmla="*/ 64 h 74"/>
                <a:gd name="T6" fmla="*/ 24 w 127"/>
                <a:gd name="T7" fmla="*/ 65 h 74"/>
                <a:gd name="T8" fmla="*/ 24 w 127"/>
                <a:gd name="T9" fmla="*/ 63 h 74"/>
                <a:gd name="T10" fmla="*/ 3 w 127"/>
                <a:gd name="T11" fmla="*/ 55 h 74"/>
                <a:gd name="T12" fmla="*/ 25 w 127"/>
                <a:gd name="T13" fmla="*/ 59 h 74"/>
                <a:gd name="T14" fmla="*/ 26 w 127"/>
                <a:gd name="T15" fmla="*/ 57 h 74"/>
                <a:gd name="T16" fmla="*/ 8 w 127"/>
                <a:gd name="T17" fmla="*/ 45 h 74"/>
                <a:gd name="T18" fmla="*/ 28 w 127"/>
                <a:gd name="T19" fmla="*/ 53 h 74"/>
                <a:gd name="T20" fmla="*/ 127 w 127"/>
                <a:gd name="T21" fmla="*/ 44 h 74"/>
                <a:gd name="T22" fmla="*/ 26 w 127"/>
                <a:gd name="T23" fmla="*/ 7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7" h="74">
                  <a:moveTo>
                    <a:pt x="26" y="74"/>
                  </a:moveTo>
                  <a:cubicBezTo>
                    <a:pt x="26" y="72"/>
                    <a:pt x="25" y="71"/>
                    <a:pt x="25" y="69"/>
                  </a:cubicBezTo>
                  <a:cubicBezTo>
                    <a:pt x="10" y="69"/>
                    <a:pt x="4" y="67"/>
                    <a:pt x="0" y="64"/>
                  </a:cubicBezTo>
                  <a:cubicBezTo>
                    <a:pt x="0" y="64"/>
                    <a:pt x="12" y="66"/>
                    <a:pt x="24" y="65"/>
                  </a:cubicBezTo>
                  <a:cubicBezTo>
                    <a:pt x="24" y="64"/>
                    <a:pt x="24" y="64"/>
                    <a:pt x="24" y="63"/>
                  </a:cubicBezTo>
                  <a:cubicBezTo>
                    <a:pt x="11" y="62"/>
                    <a:pt x="6" y="58"/>
                    <a:pt x="3" y="55"/>
                  </a:cubicBezTo>
                  <a:cubicBezTo>
                    <a:pt x="3" y="55"/>
                    <a:pt x="13" y="59"/>
                    <a:pt x="25" y="59"/>
                  </a:cubicBezTo>
                  <a:cubicBezTo>
                    <a:pt x="25" y="58"/>
                    <a:pt x="26" y="58"/>
                    <a:pt x="26" y="57"/>
                  </a:cubicBezTo>
                  <a:cubicBezTo>
                    <a:pt x="13" y="55"/>
                    <a:pt x="10" y="49"/>
                    <a:pt x="8" y="45"/>
                  </a:cubicBezTo>
                  <a:cubicBezTo>
                    <a:pt x="8" y="45"/>
                    <a:pt x="16" y="52"/>
                    <a:pt x="28" y="53"/>
                  </a:cubicBezTo>
                  <a:cubicBezTo>
                    <a:pt x="43" y="25"/>
                    <a:pt x="104" y="0"/>
                    <a:pt x="127" y="44"/>
                  </a:cubicBezTo>
                  <a:cubicBezTo>
                    <a:pt x="88" y="2"/>
                    <a:pt x="23" y="46"/>
                    <a:pt x="26" y="74"/>
                  </a:cubicBezTo>
                  <a:close/>
                </a:path>
              </a:pathLst>
            </a:custGeom>
            <a:solidFill>
              <a:srgbClr val="B0673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98" name="íSlïḑè"/>
            <p:cNvSpPr/>
            <p:nvPr/>
          </p:nvSpPr>
          <p:spPr bwMode="auto">
            <a:xfrm>
              <a:off x="6584916" y="4111958"/>
              <a:ext cx="331692" cy="202509"/>
            </a:xfrm>
            <a:custGeom>
              <a:avLst/>
              <a:gdLst>
                <a:gd name="T0" fmla="*/ 83 w 101"/>
                <a:gd name="T1" fmla="*/ 44 h 62"/>
                <a:gd name="T2" fmla="*/ 83 w 101"/>
                <a:gd name="T3" fmla="*/ 38 h 62"/>
                <a:gd name="T4" fmla="*/ 101 w 101"/>
                <a:gd name="T5" fmla="*/ 24 h 62"/>
                <a:gd name="T6" fmla="*/ 82 w 101"/>
                <a:gd name="T7" fmla="*/ 34 h 62"/>
                <a:gd name="T8" fmla="*/ 81 w 101"/>
                <a:gd name="T9" fmla="*/ 32 h 62"/>
                <a:gd name="T10" fmla="*/ 96 w 101"/>
                <a:gd name="T11" fmla="*/ 16 h 62"/>
                <a:gd name="T12" fmla="*/ 79 w 101"/>
                <a:gd name="T13" fmla="*/ 28 h 62"/>
                <a:gd name="T14" fmla="*/ 78 w 101"/>
                <a:gd name="T15" fmla="*/ 27 h 62"/>
                <a:gd name="T16" fmla="*/ 89 w 101"/>
                <a:gd name="T17" fmla="*/ 9 h 62"/>
                <a:gd name="T18" fmla="*/ 75 w 101"/>
                <a:gd name="T19" fmla="*/ 24 h 62"/>
                <a:gd name="T20" fmla="*/ 0 w 101"/>
                <a:gd name="T21" fmla="*/ 62 h 62"/>
                <a:gd name="T22" fmla="*/ 83 w 101"/>
                <a:gd name="T23" fmla="*/ 44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1" h="62">
                  <a:moveTo>
                    <a:pt x="83" y="44"/>
                  </a:moveTo>
                  <a:cubicBezTo>
                    <a:pt x="83" y="42"/>
                    <a:pt x="83" y="40"/>
                    <a:pt x="83" y="38"/>
                  </a:cubicBezTo>
                  <a:cubicBezTo>
                    <a:pt x="93" y="32"/>
                    <a:pt x="99" y="29"/>
                    <a:pt x="101" y="24"/>
                  </a:cubicBezTo>
                  <a:cubicBezTo>
                    <a:pt x="101" y="24"/>
                    <a:pt x="91" y="30"/>
                    <a:pt x="82" y="34"/>
                  </a:cubicBezTo>
                  <a:cubicBezTo>
                    <a:pt x="81" y="33"/>
                    <a:pt x="81" y="33"/>
                    <a:pt x="81" y="32"/>
                  </a:cubicBezTo>
                  <a:cubicBezTo>
                    <a:pt x="91" y="25"/>
                    <a:pt x="95" y="21"/>
                    <a:pt x="96" y="16"/>
                  </a:cubicBezTo>
                  <a:cubicBezTo>
                    <a:pt x="96" y="16"/>
                    <a:pt x="88" y="23"/>
                    <a:pt x="79" y="28"/>
                  </a:cubicBezTo>
                  <a:cubicBezTo>
                    <a:pt x="79" y="28"/>
                    <a:pt x="78" y="27"/>
                    <a:pt x="78" y="27"/>
                  </a:cubicBezTo>
                  <a:cubicBezTo>
                    <a:pt x="87" y="19"/>
                    <a:pt x="89" y="14"/>
                    <a:pt x="89" y="9"/>
                  </a:cubicBezTo>
                  <a:cubicBezTo>
                    <a:pt x="89" y="9"/>
                    <a:pt x="83" y="18"/>
                    <a:pt x="75" y="24"/>
                  </a:cubicBezTo>
                  <a:cubicBezTo>
                    <a:pt x="55" y="2"/>
                    <a:pt x="1" y="7"/>
                    <a:pt x="0" y="62"/>
                  </a:cubicBezTo>
                  <a:cubicBezTo>
                    <a:pt x="18" y="0"/>
                    <a:pt x="77" y="15"/>
                    <a:pt x="83" y="44"/>
                  </a:cubicBezTo>
                  <a:close/>
                </a:path>
              </a:pathLst>
            </a:custGeom>
            <a:solidFill>
              <a:srgbClr val="B0673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199" name="îśḻídê"/>
            <p:cNvSpPr/>
            <p:nvPr/>
          </p:nvSpPr>
          <p:spPr bwMode="auto">
            <a:xfrm>
              <a:off x="5631731" y="4417465"/>
              <a:ext cx="242662" cy="270593"/>
            </a:xfrm>
            <a:custGeom>
              <a:avLst/>
              <a:gdLst>
                <a:gd name="T0" fmla="*/ 51 w 74"/>
                <a:gd name="T1" fmla="*/ 14 h 83"/>
                <a:gd name="T2" fmla="*/ 26 w 74"/>
                <a:gd name="T3" fmla="*/ 62 h 83"/>
                <a:gd name="T4" fmla="*/ 60 w 74"/>
                <a:gd name="T5" fmla="*/ 75 h 83"/>
                <a:gd name="T6" fmla="*/ 66 w 74"/>
                <a:gd name="T7" fmla="*/ 53 h 83"/>
                <a:gd name="T8" fmla="*/ 50 w 74"/>
                <a:gd name="T9" fmla="*/ 42 h 83"/>
                <a:gd name="T10" fmla="*/ 56 w 74"/>
                <a:gd name="T11" fmla="*/ 33 h 83"/>
                <a:gd name="T12" fmla="*/ 51 w 74"/>
                <a:gd name="T13" fmla="*/ 14 h 83"/>
              </a:gdLst>
              <a:ahLst/>
              <a:cxnLst>
                <a:cxn ang="0">
                  <a:pos x="T0" y="T1"/>
                </a:cxn>
                <a:cxn ang="0">
                  <a:pos x="T2" y="T3"/>
                </a:cxn>
                <a:cxn ang="0">
                  <a:pos x="T4" y="T5"/>
                </a:cxn>
                <a:cxn ang="0">
                  <a:pos x="T6" y="T7"/>
                </a:cxn>
                <a:cxn ang="0">
                  <a:pos x="T8" y="T9"/>
                </a:cxn>
                <a:cxn ang="0">
                  <a:pos x="T10" y="T11"/>
                </a:cxn>
                <a:cxn ang="0">
                  <a:pos x="T12" y="T13"/>
                </a:cxn>
              </a:cxnLst>
              <a:rect l="0" t="0" r="r" b="b"/>
              <a:pathLst>
                <a:path w="74" h="83">
                  <a:moveTo>
                    <a:pt x="51" y="14"/>
                  </a:moveTo>
                  <a:cubicBezTo>
                    <a:pt x="34" y="0"/>
                    <a:pt x="0" y="35"/>
                    <a:pt x="26" y="62"/>
                  </a:cubicBezTo>
                  <a:cubicBezTo>
                    <a:pt x="40" y="76"/>
                    <a:pt x="49" y="83"/>
                    <a:pt x="60" y="75"/>
                  </a:cubicBezTo>
                  <a:cubicBezTo>
                    <a:pt x="71" y="67"/>
                    <a:pt x="74" y="57"/>
                    <a:pt x="66" y="53"/>
                  </a:cubicBezTo>
                  <a:cubicBezTo>
                    <a:pt x="58" y="49"/>
                    <a:pt x="50" y="49"/>
                    <a:pt x="50" y="42"/>
                  </a:cubicBezTo>
                  <a:cubicBezTo>
                    <a:pt x="50" y="35"/>
                    <a:pt x="51" y="36"/>
                    <a:pt x="56" y="33"/>
                  </a:cubicBezTo>
                  <a:cubicBezTo>
                    <a:pt x="61" y="29"/>
                    <a:pt x="51" y="14"/>
                    <a:pt x="51" y="14"/>
                  </a:cubicBezTo>
                  <a:close/>
                </a:path>
              </a:pathLst>
            </a:custGeom>
            <a:solidFill>
              <a:srgbClr val="CF8F7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00" name="îSḷïḋe"/>
            <p:cNvSpPr/>
            <p:nvPr/>
          </p:nvSpPr>
          <p:spPr bwMode="auto">
            <a:xfrm>
              <a:off x="5815039" y="4677583"/>
              <a:ext cx="69832" cy="69832"/>
            </a:xfrm>
            <a:prstGeom prst="ellipse">
              <a:avLst/>
            </a:prstGeom>
            <a:solidFill>
              <a:srgbClr val="E5E6E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01" name="iSḻíďe"/>
            <p:cNvSpPr/>
            <p:nvPr/>
          </p:nvSpPr>
          <p:spPr bwMode="auto">
            <a:xfrm>
              <a:off x="7054527" y="6522853"/>
              <a:ext cx="265354" cy="186799"/>
            </a:xfrm>
            <a:custGeom>
              <a:avLst/>
              <a:gdLst>
                <a:gd name="T0" fmla="*/ 45 w 81"/>
                <a:gd name="T1" fmla="*/ 39 h 57"/>
                <a:gd name="T2" fmla="*/ 74 w 81"/>
                <a:gd name="T3" fmla="*/ 57 h 57"/>
                <a:gd name="T4" fmla="*/ 81 w 81"/>
                <a:gd name="T5" fmla="*/ 42 h 57"/>
                <a:gd name="T6" fmla="*/ 57 w 81"/>
                <a:gd name="T7" fmla="*/ 27 h 57"/>
                <a:gd name="T8" fmla="*/ 17 w 81"/>
                <a:gd name="T9" fmla="*/ 0 h 57"/>
                <a:gd name="T10" fmla="*/ 0 w 81"/>
                <a:gd name="T11" fmla="*/ 11 h 57"/>
                <a:gd name="T12" fmla="*/ 45 w 81"/>
                <a:gd name="T13" fmla="*/ 39 h 57"/>
              </a:gdLst>
              <a:ahLst/>
              <a:cxnLst>
                <a:cxn ang="0">
                  <a:pos x="T0" y="T1"/>
                </a:cxn>
                <a:cxn ang="0">
                  <a:pos x="T2" y="T3"/>
                </a:cxn>
                <a:cxn ang="0">
                  <a:pos x="T4" y="T5"/>
                </a:cxn>
                <a:cxn ang="0">
                  <a:pos x="T6" y="T7"/>
                </a:cxn>
                <a:cxn ang="0">
                  <a:pos x="T8" y="T9"/>
                </a:cxn>
                <a:cxn ang="0">
                  <a:pos x="T10" y="T11"/>
                </a:cxn>
                <a:cxn ang="0">
                  <a:pos x="T12" y="T13"/>
                </a:cxn>
              </a:cxnLst>
              <a:rect l="0" t="0" r="r" b="b"/>
              <a:pathLst>
                <a:path w="81" h="57">
                  <a:moveTo>
                    <a:pt x="45" y="39"/>
                  </a:moveTo>
                  <a:cubicBezTo>
                    <a:pt x="54" y="45"/>
                    <a:pt x="64" y="51"/>
                    <a:pt x="74" y="57"/>
                  </a:cubicBezTo>
                  <a:cubicBezTo>
                    <a:pt x="75" y="53"/>
                    <a:pt x="78" y="48"/>
                    <a:pt x="81" y="42"/>
                  </a:cubicBezTo>
                  <a:cubicBezTo>
                    <a:pt x="57" y="27"/>
                    <a:pt x="57" y="27"/>
                    <a:pt x="57" y="27"/>
                  </a:cubicBezTo>
                  <a:cubicBezTo>
                    <a:pt x="17" y="0"/>
                    <a:pt x="17" y="0"/>
                    <a:pt x="17" y="0"/>
                  </a:cubicBezTo>
                  <a:cubicBezTo>
                    <a:pt x="11" y="4"/>
                    <a:pt x="6" y="7"/>
                    <a:pt x="0" y="11"/>
                  </a:cubicBezTo>
                  <a:cubicBezTo>
                    <a:pt x="12" y="18"/>
                    <a:pt x="27" y="28"/>
                    <a:pt x="45" y="39"/>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02" name="ïśļidé"/>
            <p:cNvSpPr/>
            <p:nvPr/>
          </p:nvSpPr>
          <p:spPr bwMode="auto">
            <a:xfrm>
              <a:off x="7293696" y="6660769"/>
              <a:ext cx="274086" cy="232188"/>
            </a:xfrm>
            <a:custGeom>
              <a:avLst/>
              <a:gdLst>
                <a:gd name="T0" fmla="*/ 8 w 84"/>
                <a:gd name="T1" fmla="*/ 0 h 71"/>
                <a:gd name="T2" fmla="*/ 1 w 84"/>
                <a:gd name="T3" fmla="*/ 15 h 71"/>
                <a:gd name="T4" fmla="*/ 0 w 84"/>
                <a:gd name="T5" fmla="*/ 20 h 71"/>
                <a:gd name="T6" fmla="*/ 79 w 84"/>
                <a:gd name="T7" fmla="*/ 71 h 71"/>
                <a:gd name="T8" fmla="*/ 79 w 84"/>
                <a:gd name="T9" fmla="*/ 65 h 71"/>
                <a:gd name="T10" fmla="*/ 84 w 84"/>
                <a:gd name="T11" fmla="*/ 37 h 71"/>
                <a:gd name="T12" fmla="*/ 8 w 84"/>
                <a:gd name="T13" fmla="*/ 0 h 71"/>
              </a:gdLst>
              <a:ahLst/>
              <a:cxnLst>
                <a:cxn ang="0">
                  <a:pos x="T0" y="T1"/>
                </a:cxn>
                <a:cxn ang="0">
                  <a:pos x="T2" y="T3"/>
                </a:cxn>
                <a:cxn ang="0">
                  <a:pos x="T4" y="T5"/>
                </a:cxn>
                <a:cxn ang="0">
                  <a:pos x="T6" y="T7"/>
                </a:cxn>
                <a:cxn ang="0">
                  <a:pos x="T8" y="T9"/>
                </a:cxn>
                <a:cxn ang="0">
                  <a:pos x="T10" y="T11"/>
                </a:cxn>
                <a:cxn ang="0">
                  <a:pos x="T12" y="T13"/>
                </a:cxn>
              </a:cxnLst>
              <a:rect l="0" t="0" r="r" b="b"/>
              <a:pathLst>
                <a:path w="84" h="71">
                  <a:moveTo>
                    <a:pt x="8" y="0"/>
                  </a:moveTo>
                  <a:cubicBezTo>
                    <a:pt x="5" y="6"/>
                    <a:pt x="2" y="11"/>
                    <a:pt x="1" y="15"/>
                  </a:cubicBezTo>
                  <a:cubicBezTo>
                    <a:pt x="0" y="17"/>
                    <a:pt x="0" y="19"/>
                    <a:pt x="0" y="20"/>
                  </a:cubicBezTo>
                  <a:cubicBezTo>
                    <a:pt x="1" y="25"/>
                    <a:pt x="63" y="61"/>
                    <a:pt x="79" y="71"/>
                  </a:cubicBezTo>
                  <a:cubicBezTo>
                    <a:pt x="79" y="69"/>
                    <a:pt x="79" y="67"/>
                    <a:pt x="79" y="65"/>
                  </a:cubicBezTo>
                  <a:cubicBezTo>
                    <a:pt x="80" y="58"/>
                    <a:pt x="82" y="47"/>
                    <a:pt x="84" y="37"/>
                  </a:cubicBezTo>
                  <a:lnTo>
                    <a:pt x="8" y="0"/>
                  </a:lnTo>
                  <a:close/>
                </a:path>
              </a:pathLst>
            </a:custGeom>
            <a:solidFill>
              <a:sysClr val="window" lastClr="FFFFFF">
                <a:lumMod val="95000"/>
              </a:sys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03" name="ïşḷíḓê"/>
            <p:cNvSpPr/>
            <p:nvPr/>
          </p:nvSpPr>
          <p:spPr bwMode="auto">
            <a:xfrm>
              <a:off x="6143241" y="6892954"/>
              <a:ext cx="97762" cy="97762"/>
            </a:xfrm>
            <a:custGeom>
              <a:avLst/>
              <a:gdLst>
                <a:gd name="T0" fmla="*/ 30 w 30"/>
                <a:gd name="T1" fmla="*/ 4 h 30"/>
                <a:gd name="T2" fmla="*/ 10 w 30"/>
                <a:gd name="T3" fmla="*/ 0 h 30"/>
                <a:gd name="T4" fmla="*/ 0 w 30"/>
                <a:gd name="T5" fmla="*/ 25 h 30"/>
                <a:gd name="T6" fmla="*/ 6 w 30"/>
                <a:gd name="T7" fmla="*/ 26 h 30"/>
                <a:gd name="T8" fmla="*/ 18 w 30"/>
                <a:gd name="T9" fmla="*/ 30 h 30"/>
                <a:gd name="T10" fmla="*/ 30 w 30"/>
                <a:gd name="T11" fmla="*/ 4 h 30"/>
              </a:gdLst>
              <a:ahLst/>
              <a:cxnLst>
                <a:cxn ang="0">
                  <a:pos x="T0" y="T1"/>
                </a:cxn>
                <a:cxn ang="0">
                  <a:pos x="T2" y="T3"/>
                </a:cxn>
                <a:cxn ang="0">
                  <a:pos x="T4" y="T5"/>
                </a:cxn>
                <a:cxn ang="0">
                  <a:pos x="T6" y="T7"/>
                </a:cxn>
                <a:cxn ang="0">
                  <a:pos x="T8" y="T9"/>
                </a:cxn>
                <a:cxn ang="0">
                  <a:pos x="T10" y="T11"/>
                </a:cxn>
              </a:cxnLst>
              <a:rect l="0" t="0" r="r" b="b"/>
              <a:pathLst>
                <a:path w="30" h="30">
                  <a:moveTo>
                    <a:pt x="30" y="4"/>
                  </a:moveTo>
                  <a:cubicBezTo>
                    <a:pt x="23" y="3"/>
                    <a:pt x="17" y="2"/>
                    <a:pt x="10" y="0"/>
                  </a:cubicBezTo>
                  <a:cubicBezTo>
                    <a:pt x="0" y="25"/>
                    <a:pt x="0" y="25"/>
                    <a:pt x="0" y="25"/>
                  </a:cubicBezTo>
                  <a:cubicBezTo>
                    <a:pt x="2" y="25"/>
                    <a:pt x="4" y="25"/>
                    <a:pt x="6" y="26"/>
                  </a:cubicBezTo>
                  <a:cubicBezTo>
                    <a:pt x="7" y="26"/>
                    <a:pt x="12" y="28"/>
                    <a:pt x="18" y="30"/>
                  </a:cubicBezTo>
                  <a:cubicBezTo>
                    <a:pt x="22" y="21"/>
                    <a:pt x="26" y="12"/>
                    <a:pt x="30" y="4"/>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04" name="î$ļïḑê"/>
            <p:cNvSpPr/>
            <p:nvPr/>
          </p:nvSpPr>
          <p:spPr bwMode="auto">
            <a:xfrm>
              <a:off x="5996596" y="6975006"/>
              <a:ext cx="206000" cy="281067"/>
            </a:xfrm>
            <a:custGeom>
              <a:avLst/>
              <a:gdLst>
                <a:gd name="T0" fmla="*/ 63 w 63"/>
                <a:gd name="T1" fmla="*/ 5 h 86"/>
                <a:gd name="T2" fmla="*/ 51 w 63"/>
                <a:gd name="T3" fmla="*/ 1 h 86"/>
                <a:gd name="T4" fmla="*/ 45 w 63"/>
                <a:gd name="T5" fmla="*/ 0 h 86"/>
                <a:gd name="T6" fmla="*/ 39 w 63"/>
                <a:gd name="T7" fmla="*/ 5 h 86"/>
                <a:gd name="T8" fmla="*/ 0 w 63"/>
                <a:gd name="T9" fmla="*/ 86 h 86"/>
                <a:gd name="T10" fmla="*/ 2 w 63"/>
                <a:gd name="T11" fmla="*/ 84 h 86"/>
                <a:gd name="T12" fmla="*/ 12 w 63"/>
                <a:gd name="T13" fmla="*/ 79 h 86"/>
                <a:gd name="T14" fmla="*/ 36 w 63"/>
                <a:gd name="T15" fmla="*/ 73 h 86"/>
                <a:gd name="T16" fmla="*/ 40 w 63"/>
                <a:gd name="T17" fmla="*/ 60 h 86"/>
                <a:gd name="T18" fmla="*/ 63 w 63"/>
                <a:gd name="T19" fmla="*/ 5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86">
                  <a:moveTo>
                    <a:pt x="63" y="5"/>
                  </a:moveTo>
                  <a:cubicBezTo>
                    <a:pt x="57" y="3"/>
                    <a:pt x="52" y="1"/>
                    <a:pt x="51" y="1"/>
                  </a:cubicBezTo>
                  <a:cubicBezTo>
                    <a:pt x="49" y="0"/>
                    <a:pt x="47" y="0"/>
                    <a:pt x="45" y="0"/>
                  </a:cubicBezTo>
                  <a:cubicBezTo>
                    <a:pt x="43" y="0"/>
                    <a:pt x="41" y="2"/>
                    <a:pt x="39" y="5"/>
                  </a:cubicBezTo>
                  <a:cubicBezTo>
                    <a:pt x="30" y="19"/>
                    <a:pt x="13" y="53"/>
                    <a:pt x="0" y="86"/>
                  </a:cubicBezTo>
                  <a:cubicBezTo>
                    <a:pt x="1" y="85"/>
                    <a:pt x="1" y="85"/>
                    <a:pt x="2" y="84"/>
                  </a:cubicBezTo>
                  <a:cubicBezTo>
                    <a:pt x="3" y="83"/>
                    <a:pt x="7" y="81"/>
                    <a:pt x="12" y="79"/>
                  </a:cubicBezTo>
                  <a:cubicBezTo>
                    <a:pt x="18" y="77"/>
                    <a:pt x="27" y="75"/>
                    <a:pt x="36" y="73"/>
                  </a:cubicBezTo>
                  <a:cubicBezTo>
                    <a:pt x="38" y="68"/>
                    <a:pt x="39" y="63"/>
                    <a:pt x="40" y="60"/>
                  </a:cubicBezTo>
                  <a:cubicBezTo>
                    <a:pt x="42" y="54"/>
                    <a:pt x="52" y="30"/>
                    <a:pt x="63" y="5"/>
                  </a:cubicBezTo>
                  <a:close/>
                </a:path>
              </a:pathLst>
            </a:custGeom>
            <a:solidFill>
              <a:sysClr val="window" lastClr="FFFFFF">
                <a:lumMod val="95000"/>
              </a:sys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05" name="íṩ1ïdè"/>
            <p:cNvSpPr/>
            <p:nvPr/>
          </p:nvSpPr>
          <p:spPr bwMode="auto">
            <a:xfrm>
              <a:off x="10617366" y="5342717"/>
              <a:ext cx="464372" cy="555151"/>
            </a:xfrm>
            <a:custGeom>
              <a:avLst/>
              <a:gdLst>
                <a:gd name="T0" fmla="*/ 142 w 142"/>
                <a:gd name="T1" fmla="*/ 85 h 170"/>
                <a:gd name="T2" fmla="*/ 56 w 142"/>
                <a:gd name="T3" fmla="*/ 1 h 170"/>
                <a:gd name="T4" fmla="*/ 0 w 142"/>
                <a:gd name="T5" fmla="*/ 43 h 170"/>
                <a:gd name="T6" fmla="*/ 142 w 142"/>
                <a:gd name="T7" fmla="*/ 85 h 170"/>
              </a:gdLst>
              <a:ahLst/>
              <a:cxnLst>
                <a:cxn ang="0">
                  <a:pos x="T0" y="T1"/>
                </a:cxn>
                <a:cxn ang="0">
                  <a:pos x="T2" y="T3"/>
                </a:cxn>
                <a:cxn ang="0">
                  <a:pos x="T4" y="T5"/>
                </a:cxn>
                <a:cxn ang="0">
                  <a:pos x="T6" y="T7"/>
                </a:cxn>
              </a:cxnLst>
              <a:rect l="0" t="0" r="r" b="b"/>
              <a:pathLst>
                <a:path w="142" h="170">
                  <a:moveTo>
                    <a:pt x="142" y="85"/>
                  </a:moveTo>
                  <a:cubicBezTo>
                    <a:pt x="135" y="76"/>
                    <a:pt x="62" y="3"/>
                    <a:pt x="56" y="1"/>
                  </a:cubicBezTo>
                  <a:cubicBezTo>
                    <a:pt x="49" y="0"/>
                    <a:pt x="0" y="39"/>
                    <a:pt x="0" y="43"/>
                  </a:cubicBezTo>
                  <a:cubicBezTo>
                    <a:pt x="0" y="45"/>
                    <a:pt x="110" y="170"/>
                    <a:pt x="142" y="85"/>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06" name="íSľiḓé"/>
            <p:cNvSpPr/>
            <p:nvPr/>
          </p:nvSpPr>
          <p:spPr bwMode="auto">
            <a:xfrm>
              <a:off x="10266467" y="5061652"/>
              <a:ext cx="654662" cy="591814"/>
            </a:xfrm>
            <a:custGeom>
              <a:avLst/>
              <a:gdLst>
                <a:gd name="T0" fmla="*/ 22 w 200"/>
                <a:gd name="T1" fmla="*/ 5 h 181"/>
                <a:gd name="T2" fmla="*/ 81 w 200"/>
                <a:gd name="T3" fmla="*/ 8 h 181"/>
                <a:gd name="T4" fmla="*/ 172 w 200"/>
                <a:gd name="T5" fmla="*/ 90 h 181"/>
                <a:gd name="T6" fmla="*/ 200 w 200"/>
                <a:gd name="T7" fmla="*/ 121 h 181"/>
                <a:gd name="T8" fmla="*/ 154 w 200"/>
                <a:gd name="T9" fmla="*/ 173 h 181"/>
                <a:gd name="T10" fmla="*/ 91 w 200"/>
                <a:gd name="T11" fmla="*/ 171 h 181"/>
                <a:gd name="T12" fmla="*/ 3 w 200"/>
                <a:gd name="T13" fmla="*/ 46 h 181"/>
                <a:gd name="T14" fmla="*/ 22 w 200"/>
                <a:gd name="T15" fmla="*/ 5 h 1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0" h="181">
                  <a:moveTo>
                    <a:pt x="22" y="5"/>
                  </a:moveTo>
                  <a:cubicBezTo>
                    <a:pt x="34" y="0"/>
                    <a:pt x="73" y="5"/>
                    <a:pt x="81" y="8"/>
                  </a:cubicBezTo>
                  <a:cubicBezTo>
                    <a:pt x="89" y="11"/>
                    <a:pt x="154" y="75"/>
                    <a:pt x="172" y="90"/>
                  </a:cubicBezTo>
                  <a:cubicBezTo>
                    <a:pt x="190" y="106"/>
                    <a:pt x="200" y="121"/>
                    <a:pt x="200" y="121"/>
                  </a:cubicBezTo>
                  <a:cubicBezTo>
                    <a:pt x="154" y="173"/>
                    <a:pt x="154" y="173"/>
                    <a:pt x="154" y="173"/>
                  </a:cubicBezTo>
                  <a:cubicBezTo>
                    <a:pt x="154" y="173"/>
                    <a:pt x="99" y="181"/>
                    <a:pt x="91" y="171"/>
                  </a:cubicBezTo>
                  <a:cubicBezTo>
                    <a:pt x="83" y="162"/>
                    <a:pt x="0" y="58"/>
                    <a:pt x="3" y="46"/>
                  </a:cubicBezTo>
                  <a:cubicBezTo>
                    <a:pt x="6" y="33"/>
                    <a:pt x="22" y="5"/>
                    <a:pt x="22" y="5"/>
                  </a:cubicBezTo>
                  <a:close/>
                </a:path>
              </a:pathLst>
            </a:custGeom>
            <a:solidFill>
              <a:schemeClr val="accent2"/>
            </a:solidFill>
            <a:ln>
              <a:noFill/>
            </a:ln>
          </p:spPr>
          <p:txBody>
            <a:bodyPr anchor="ctr"/>
            <a:lstStyle/>
            <a:p>
              <a:pPr algn="ctr"/>
              <a:endParaRPr>
                <a:cs typeface="+mn-ea"/>
                <a:sym typeface="+mn-lt"/>
              </a:endParaRPr>
            </a:p>
          </p:txBody>
        </p:sp>
        <p:sp>
          <p:nvSpPr>
            <p:cNvPr id="207" name="íS1ídè"/>
            <p:cNvSpPr/>
            <p:nvPr/>
          </p:nvSpPr>
          <p:spPr bwMode="auto">
            <a:xfrm>
              <a:off x="10482944" y="5192581"/>
              <a:ext cx="385814" cy="443423"/>
            </a:xfrm>
            <a:custGeom>
              <a:avLst/>
              <a:gdLst>
                <a:gd name="T0" fmla="*/ 118 w 118"/>
                <a:gd name="T1" fmla="*/ 99 h 136"/>
                <a:gd name="T2" fmla="*/ 88 w 118"/>
                <a:gd name="T3" fmla="*/ 133 h 136"/>
                <a:gd name="T4" fmla="*/ 48 w 118"/>
                <a:gd name="T5" fmla="*/ 136 h 136"/>
                <a:gd name="T6" fmla="*/ 0 w 118"/>
                <a:gd name="T7" fmla="*/ 0 h 136"/>
                <a:gd name="T8" fmla="*/ 118 w 118"/>
                <a:gd name="T9" fmla="*/ 99 h 136"/>
              </a:gdLst>
              <a:ahLst/>
              <a:cxnLst>
                <a:cxn ang="0">
                  <a:pos x="T0" y="T1"/>
                </a:cxn>
                <a:cxn ang="0">
                  <a:pos x="T2" y="T3"/>
                </a:cxn>
                <a:cxn ang="0">
                  <a:pos x="T4" y="T5"/>
                </a:cxn>
                <a:cxn ang="0">
                  <a:pos x="T6" y="T7"/>
                </a:cxn>
                <a:cxn ang="0">
                  <a:pos x="T8" y="T9"/>
                </a:cxn>
              </a:cxnLst>
              <a:rect l="0" t="0" r="r" b="b"/>
              <a:pathLst>
                <a:path w="118" h="136">
                  <a:moveTo>
                    <a:pt x="118" y="99"/>
                  </a:moveTo>
                  <a:cubicBezTo>
                    <a:pt x="88" y="133"/>
                    <a:pt x="88" y="133"/>
                    <a:pt x="88" y="133"/>
                  </a:cubicBezTo>
                  <a:cubicBezTo>
                    <a:pt x="88" y="133"/>
                    <a:pt x="66" y="136"/>
                    <a:pt x="48" y="136"/>
                  </a:cubicBezTo>
                  <a:cubicBezTo>
                    <a:pt x="0" y="0"/>
                    <a:pt x="0" y="0"/>
                    <a:pt x="0" y="0"/>
                  </a:cubicBezTo>
                  <a:cubicBezTo>
                    <a:pt x="0" y="0"/>
                    <a:pt x="94" y="80"/>
                    <a:pt x="118" y="99"/>
                  </a:cubicBezTo>
                  <a:close/>
                </a:path>
              </a:pathLst>
            </a:custGeom>
            <a:solidFill>
              <a:schemeClr val="accent2">
                <a:lumMod val="75000"/>
              </a:schemeClr>
            </a:solidFill>
            <a:ln>
              <a:noFill/>
            </a:ln>
          </p:spPr>
          <p:txBody>
            <a:bodyPr anchor="ctr"/>
            <a:lstStyle/>
            <a:p>
              <a:pPr algn="ctr"/>
              <a:endParaRPr>
                <a:cs typeface="+mn-ea"/>
                <a:sym typeface="+mn-lt"/>
              </a:endParaRPr>
            </a:p>
          </p:txBody>
        </p:sp>
        <p:sp>
          <p:nvSpPr>
            <p:cNvPr id="208" name="ïṥliḑe"/>
            <p:cNvSpPr/>
            <p:nvPr/>
          </p:nvSpPr>
          <p:spPr bwMode="auto">
            <a:xfrm>
              <a:off x="10505638" y="6046261"/>
              <a:ext cx="1435016" cy="476592"/>
            </a:xfrm>
            <a:custGeom>
              <a:avLst/>
              <a:gdLst>
                <a:gd name="T0" fmla="*/ 0 w 438"/>
                <a:gd name="T1" fmla="*/ 24 h 146"/>
                <a:gd name="T2" fmla="*/ 84 w 438"/>
                <a:gd name="T3" fmla="*/ 71 h 146"/>
                <a:gd name="T4" fmla="*/ 230 w 438"/>
                <a:gd name="T5" fmla="*/ 76 h 146"/>
                <a:gd name="T6" fmla="*/ 377 w 438"/>
                <a:gd name="T7" fmla="*/ 131 h 146"/>
                <a:gd name="T8" fmla="*/ 409 w 438"/>
                <a:gd name="T9" fmla="*/ 137 h 146"/>
                <a:gd name="T10" fmla="*/ 438 w 438"/>
                <a:gd name="T11" fmla="*/ 20 h 146"/>
                <a:gd name="T12" fmla="*/ 249 w 438"/>
                <a:gd name="T13" fmla="*/ 10 h 146"/>
                <a:gd name="T14" fmla="*/ 100 w 438"/>
                <a:gd name="T15" fmla="*/ 2 h 146"/>
                <a:gd name="T16" fmla="*/ 23 w 438"/>
                <a:gd name="T17" fmla="*/ 3 h 146"/>
                <a:gd name="T18" fmla="*/ 0 w 438"/>
                <a:gd name="T19" fmla="*/ 24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8" h="146">
                  <a:moveTo>
                    <a:pt x="0" y="24"/>
                  </a:moveTo>
                  <a:cubicBezTo>
                    <a:pt x="4" y="42"/>
                    <a:pt x="20" y="59"/>
                    <a:pt x="84" y="71"/>
                  </a:cubicBezTo>
                  <a:cubicBezTo>
                    <a:pt x="147" y="82"/>
                    <a:pt x="173" y="72"/>
                    <a:pt x="230" y="76"/>
                  </a:cubicBezTo>
                  <a:cubicBezTo>
                    <a:pt x="286" y="81"/>
                    <a:pt x="377" y="131"/>
                    <a:pt x="377" y="131"/>
                  </a:cubicBezTo>
                  <a:cubicBezTo>
                    <a:pt x="377" y="131"/>
                    <a:pt x="408" y="146"/>
                    <a:pt x="409" y="137"/>
                  </a:cubicBezTo>
                  <a:cubicBezTo>
                    <a:pt x="411" y="128"/>
                    <a:pt x="438" y="20"/>
                    <a:pt x="438" y="20"/>
                  </a:cubicBezTo>
                  <a:cubicBezTo>
                    <a:pt x="438" y="20"/>
                    <a:pt x="273" y="11"/>
                    <a:pt x="249" y="10"/>
                  </a:cubicBezTo>
                  <a:cubicBezTo>
                    <a:pt x="224" y="8"/>
                    <a:pt x="114" y="4"/>
                    <a:pt x="100" y="2"/>
                  </a:cubicBezTo>
                  <a:cubicBezTo>
                    <a:pt x="86" y="0"/>
                    <a:pt x="35" y="0"/>
                    <a:pt x="23" y="3"/>
                  </a:cubicBezTo>
                  <a:cubicBezTo>
                    <a:pt x="10" y="7"/>
                    <a:pt x="0" y="24"/>
                    <a:pt x="0" y="24"/>
                  </a:cubicBezTo>
                  <a:close/>
                </a:path>
              </a:pathLst>
            </a:custGeom>
            <a:solidFill>
              <a:srgbClr val="58595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09" name="iślïḋe"/>
            <p:cNvSpPr/>
            <p:nvPr/>
          </p:nvSpPr>
          <p:spPr bwMode="auto">
            <a:xfrm>
              <a:off x="10680211" y="6219091"/>
              <a:ext cx="1066661" cy="251389"/>
            </a:xfrm>
            <a:custGeom>
              <a:avLst/>
              <a:gdLst>
                <a:gd name="T0" fmla="*/ 4 w 326"/>
                <a:gd name="T1" fmla="*/ 12 h 77"/>
                <a:gd name="T2" fmla="*/ 31 w 326"/>
                <a:gd name="T3" fmla="*/ 18 h 77"/>
                <a:gd name="T4" fmla="*/ 177 w 326"/>
                <a:gd name="T5" fmla="*/ 23 h 77"/>
                <a:gd name="T6" fmla="*/ 322 w 326"/>
                <a:gd name="T7" fmla="*/ 77 h 77"/>
                <a:gd name="T8" fmla="*/ 326 w 326"/>
                <a:gd name="T9" fmla="*/ 41 h 77"/>
                <a:gd name="T10" fmla="*/ 186 w 326"/>
                <a:gd name="T11" fmla="*/ 4 h 77"/>
                <a:gd name="T12" fmla="*/ 53 w 326"/>
                <a:gd name="T13" fmla="*/ 1 h 77"/>
                <a:gd name="T14" fmla="*/ 2 w 326"/>
                <a:gd name="T15" fmla="*/ 4 h 77"/>
                <a:gd name="T16" fmla="*/ 4 w 326"/>
                <a:gd name="T17" fmla="*/ 12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6" h="77">
                  <a:moveTo>
                    <a:pt x="4" y="12"/>
                  </a:moveTo>
                  <a:cubicBezTo>
                    <a:pt x="12" y="14"/>
                    <a:pt x="21" y="16"/>
                    <a:pt x="31" y="18"/>
                  </a:cubicBezTo>
                  <a:cubicBezTo>
                    <a:pt x="94" y="29"/>
                    <a:pt x="120" y="19"/>
                    <a:pt x="177" y="23"/>
                  </a:cubicBezTo>
                  <a:cubicBezTo>
                    <a:pt x="228" y="27"/>
                    <a:pt x="308" y="70"/>
                    <a:pt x="322" y="77"/>
                  </a:cubicBezTo>
                  <a:cubicBezTo>
                    <a:pt x="324" y="58"/>
                    <a:pt x="326" y="41"/>
                    <a:pt x="326" y="41"/>
                  </a:cubicBezTo>
                  <a:cubicBezTo>
                    <a:pt x="326" y="41"/>
                    <a:pt x="201" y="5"/>
                    <a:pt x="186" y="4"/>
                  </a:cubicBezTo>
                  <a:cubicBezTo>
                    <a:pt x="171" y="2"/>
                    <a:pt x="72" y="2"/>
                    <a:pt x="53" y="1"/>
                  </a:cubicBezTo>
                  <a:cubicBezTo>
                    <a:pt x="34" y="0"/>
                    <a:pt x="4" y="2"/>
                    <a:pt x="2" y="4"/>
                  </a:cubicBezTo>
                  <a:cubicBezTo>
                    <a:pt x="0" y="7"/>
                    <a:pt x="2" y="8"/>
                    <a:pt x="4" y="12"/>
                  </a:cubicBezTo>
                  <a:close/>
                </a:path>
              </a:pathLst>
            </a:custGeom>
            <a:solidFill>
              <a:srgbClr val="54555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10" name="îSļïďè"/>
            <p:cNvSpPr/>
            <p:nvPr/>
          </p:nvSpPr>
          <p:spPr bwMode="auto">
            <a:xfrm>
              <a:off x="10123315" y="7114667"/>
              <a:ext cx="785593" cy="380575"/>
            </a:xfrm>
            <a:custGeom>
              <a:avLst/>
              <a:gdLst>
                <a:gd name="T0" fmla="*/ 40 w 240"/>
                <a:gd name="T1" fmla="*/ 9 h 116"/>
                <a:gd name="T2" fmla="*/ 8 w 240"/>
                <a:gd name="T3" fmla="*/ 70 h 116"/>
                <a:gd name="T4" fmla="*/ 5 w 240"/>
                <a:gd name="T5" fmla="*/ 115 h 116"/>
                <a:gd name="T6" fmla="*/ 206 w 240"/>
                <a:gd name="T7" fmla="*/ 115 h 116"/>
                <a:gd name="T8" fmla="*/ 239 w 240"/>
                <a:gd name="T9" fmla="*/ 98 h 116"/>
                <a:gd name="T10" fmla="*/ 185 w 240"/>
                <a:gd name="T11" fmla="*/ 54 h 116"/>
                <a:gd name="T12" fmla="*/ 88 w 240"/>
                <a:gd name="T13" fmla="*/ 0 h 116"/>
                <a:gd name="T14" fmla="*/ 40 w 240"/>
                <a:gd name="T15" fmla="*/ 9 h 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0" h="116">
                  <a:moveTo>
                    <a:pt x="40" y="9"/>
                  </a:moveTo>
                  <a:cubicBezTo>
                    <a:pt x="34" y="14"/>
                    <a:pt x="17" y="55"/>
                    <a:pt x="8" y="70"/>
                  </a:cubicBezTo>
                  <a:cubicBezTo>
                    <a:pt x="0" y="85"/>
                    <a:pt x="5" y="115"/>
                    <a:pt x="5" y="115"/>
                  </a:cubicBezTo>
                  <a:cubicBezTo>
                    <a:pt x="5" y="115"/>
                    <a:pt x="200" y="116"/>
                    <a:pt x="206" y="115"/>
                  </a:cubicBezTo>
                  <a:cubicBezTo>
                    <a:pt x="213" y="115"/>
                    <a:pt x="240" y="116"/>
                    <a:pt x="239" y="98"/>
                  </a:cubicBezTo>
                  <a:cubicBezTo>
                    <a:pt x="238" y="81"/>
                    <a:pt x="232" y="70"/>
                    <a:pt x="185" y="54"/>
                  </a:cubicBezTo>
                  <a:cubicBezTo>
                    <a:pt x="138" y="37"/>
                    <a:pt x="92" y="0"/>
                    <a:pt x="88" y="0"/>
                  </a:cubicBezTo>
                  <a:cubicBezTo>
                    <a:pt x="85" y="0"/>
                    <a:pt x="40" y="9"/>
                    <a:pt x="40" y="9"/>
                  </a:cubicBezTo>
                  <a:close/>
                </a:path>
              </a:pathLst>
            </a:custGeom>
            <a:solidFill>
              <a:srgbClr val="F3744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11" name="ï$liďê"/>
            <p:cNvSpPr/>
            <p:nvPr/>
          </p:nvSpPr>
          <p:spPr bwMode="auto">
            <a:xfrm>
              <a:off x="10135535" y="7409699"/>
              <a:ext cx="773373" cy="85543"/>
            </a:xfrm>
            <a:custGeom>
              <a:avLst/>
              <a:gdLst>
                <a:gd name="T0" fmla="*/ 0 w 236"/>
                <a:gd name="T1" fmla="*/ 10 h 26"/>
                <a:gd name="T2" fmla="*/ 1 w 236"/>
                <a:gd name="T3" fmla="*/ 25 h 26"/>
                <a:gd name="T4" fmla="*/ 202 w 236"/>
                <a:gd name="T5" fmla="*/ 25 h 26"/>
                <a:gd name="T6" fmla="*/ 235 w 236"/>
                <a:gd name="T7" fmla="*/ 8 h 26"/>
                <a:gd name="T8" fmla="*/ 234 w 236"/>
                <a:gd name="T9" fmla="*/ 0 h 26"/>
                <a:gd name="T10" fmla="*/ 185 w 236"/>
                <a:gd name="T11" fmla="*/ 9 h 26"/>
                <a:gd name="T12" fmla="*/ 0 w 236"/>
                <a:gd name="T13" fmla="*/ 10 h 26"/>
              </a:gdLst>
              <a:ahLst/>
              <a:cxnLst>
                <a:cxn ang="0">
                  <a:pos x="T0" y="T1"/>
                </a:cxn>
                <a:cxn ang="0">
                  <a:pos x="T2" y="T3"/>
                </a:cxn>
                <a:cxn ang="0">
                  <a:pos x="T4" y="T5"/>
                </a:cxn>
                <a:cxn ang="0">
                  <a:pos x="T6" y="T7"/>
                </a:cxn>
                <a:cxn ang="0">
                  <a:pos x="T8" y="T9"/>
                </a:cxn>
                <a:cxn ang="0">
                  <a:pos x="T10" y="T11"/>
                </a:cxn>
                <a:cxn ang="0">
                  <a:pos x="T12" y="T13"/>
                </a:cxn>
              </a:cxnLst>
              <a:rect l="0" t="0" r="r" b="b"/>
              <a:pathLst>
                <a:path w="236" h="26">
                  <a:moveTo>
                    <a:pt x="0" y="10"/>
                  </a:moveTo>
                  <a:cubicBezTo>
                    <a:pt x="0" y="19"/>
                    <a:pt x="1" y="25"/>
                    <a:pt x="1" y="25"/>
                  </a:cubicBezTo>
                  <a:cubicBezTo>
                    <a:pt x="1" y="25"/>
                    <a:pt x="196" y="26"/>
                    <a:pt x="202" y="25"/>
                  </a:cubicBezTo>
                  <a:cubicBezTo>
                    <a:pt x="209" y="25"/>
                    <a:pt x="236" y="26"/>
                    <a:pt x="235" y="8"/>
                  </a:cubicBezTo>
                  <a:cubicBezTo>
                    <a:pt x="235" y="5"/>
                    <a:pt x="234" y="2"/>
                    <a:pt x="234" y="0"/>
                  </a:cubicBezTo>
                  <a:cubicBezTo>
                    <a:pt x="222" y="3"/>
                    <a:pt x="204" y="7"/>
                    <a:pt x="185" y="9"/>
                  </a:cubicBezTo>
                  <a:cubicBezTo>
                    <a:pt x="155" y="12"/>
                    <a:pt x="34" y="11"/>
                    <a:pt x="0" y="10"/>
                  </a:cubicBezTo>
                  <a:close/>
                </a:path>
              </a:pathLst>
            </a:custGeom>
            <a:solidFill>
              <a:srgbClr val="ECA45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12" name="iṥliḓé"/>
            <p:cNvSpPr/>
            <p:nvPr/>
          </p:nvSpPr>
          <p:spPr bwMode="auto">
            <a:xfrm>
              <a:off x="10037772" y="6054990"/>
              <a:ext cx="808288" cy="1370423"/>
            </a:xfrm>
            <a:custGeom>
              <a:avLst/>
              <a:gdLst>
                <a:gd name="T0" fmla="*/ 247 w 247"/>
                <a:gd name="T1" fmla="*/ 0 h 419"/>
                <a:gd name="T2" fmla="*/ 172 w 247"/>
                <a:gd name="T3" fmla="*/ 360 h 419"/>
                <a:gd name="T4" fmla="*/ 140 w 247"/>
                <a:gd name="T5" fmla="*/ 360 h 419"/>
                <a:gd name="T6" fmla="*/ 35 w 247"/>
                <a:gd name="T7" fmla="*/ 394 h 419"/>
                <a:gd name="T8" fmla="*/ 154 w 247"/>
                <a:gd name="T9" fmla="*/ 9 h 419"/>
                <a:gd name="T10" fmla="*/ 247 w 247"/>
                <a:gd name="T11" fmla="*/ 0 h 419"/>
              </a:gdLst>
              <a:ahLst/>
              <a:cxnLst>
                <a:cxn ang="0">
                  <a:pos x="T0" y="T1"/>
                </a:cxn>
                <a:cxn ang="0">
                  <a:pos x="T2" y="T3"/>
                </a:cxn>
                <a:cxn ang="0">
                  <a:pos x="T4" y="T5"/>
                </a:cxn>
                <a:cxn ang="0">
                  <a:pos x="T6" y="T7"/>
                </a:cxn>
                <a:cxn ang="0">
                  <a:pos x="T8" y="T9"/>
                </a:cxn>
                <a:cxn ang="0">
                  <a:pos x="T10" y="T11"/>
                </a:cxn>
              </a:cxnLst>
              <a:rect l="0" t="0" r="r" b="b"/>
              <a:pathLst>
                <a:path w="247" h="419">
                  <a:moveTo>
                    <a:pt x="247" y="0"/>
                  </a:moveTo>
                  <a:cubicBezTo>
                    <a:pt x="241" y="25"/>
                    <a:pt x="176" y="360"/>
                    <a:pt x="172" y="360"/>
                  </a:cubicBezTo>
                  <a:cubicBezTo>
                    <a:pt x="163" y="359"/>
                    <a:pt x="148" y="360"/>
                    <a:pt x="140" y="360"/>
                  </a:cubicBezTo>
                  <a:cubicBezTo>
                    <a:pt x="78" y="363"/>
                    <a:pt x="35" y="393"/>
                    <a:pt x="35" y="394"/>
                  </a:cubicBezTo>
                  <a:cubicBezTo>
                    <a:pt x="0" y="419"/>
                    <a:pt x="139" y="187"/>
                    <a:pt x="154" y="9"/>
                  </a:cubicBezTo>
                  <a:lnTo>
                    <a:pt x="247" y="0"/>
                  </a:lnTo>
                  <a:close/>
                </a:path>
              </a:pathLst>
            </a:custGeom>
            <a:solidFill>
              <a:srgbClr val="58595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13" name="ïślíde"/>
            <p:cNvSpPr/>
            <p:nvPr/>
          </p:nvSpPr>
          <p:spPr bwMode="auto">
            <a:xfrm>
              <a:off x="10044757" y="6173702"/>
              <a:ext cx="572610" cy="1246472"/>
            </a:xfrm>
            <a:custGeom>
              <a:avLst/>
              <a:gdLst>
                <a:gd name="T0" fmla="*/ 170 w 175"/>
                <a:gd name="T1" fmla="*/ 324 h 381"/>
                <a:gd name="T2" fmla="*/ 138 w 175"/>
                <a:gd name="T3" fmla="*/ 324 h 381"/>
                <a:gd name="T4" fmla="*/ 33 w 175"/>
                <a:gd name="T5" fmla="*/ 358 h 381"/>
                <a:gd name="T6" fmla="*/ 147 w 175"/>
                <a:gd name="T7" fmla="*/ 11 h 381"/>
                <a:gd name="T8" fmla="*/ 175 w 175"/>
                <a:gd name="T9" fmla="*/ 0 h 381"/>
                <a:gd name="T10" fmla="*/ 116 w 175"/>
                <a:gd name="T11" fmla="*/ 191 h 381"/>
                <a:gd name="T12" fmla="*/ 71 w 175"/>
                <a:gd name="T13" fmla="*/ 320 h 381"/>
                <a:gd name="T14" fmla="*/ 135 w 175"/>
                <a:gd name="T15" fmla="*/ 310 h 381"/>
                <a:gd name="T16" fmla="*/ 170 w 175"/>
                <a:gd name="T17" fmla="*/ 324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5" h="381">
                  <a:moveTo>
                    <a:pt x="170" y="324"/>
                  </a:moveTo>
                  <a:cubicBezTo>
                    <a:pt x="161" y="323"/>
                    <a:pt x="146" y="324"/>
                    <a:pt x="138" y="324"/>
                  </a:cubicBezTo>
                  <a:cubicBezTo>
                    <a:pt x="76" y="327"/>
                    <a:pt x="33" y="357"/>
                    <a:pt x="33" y="358"/>
                  </a:cubicBezTo>
                  <a:cubicBezTo>
                    <a:pt x="0" y="381"/>
                    <a:pt x="118" y="182"/>
                    <a:pt x="147" y="11"/>
                  </a:cubicBezTo>
                  <a:cubicBezTo>
                    <a:pt x="159" y="7"/>
                    <a:pt x="175" y="0"/>
                    <a:pt x="175" y="0"/>
                  </a:cubicBezTo>
                  <a:cubicBezTo>
                    <a:pt x="175" y="0"/>
                    <a:pt x="132" y="144"/>
                    <a:pt x="116" y="191"/>
                  </a:cubicBezTo>
                  <a:cubicBezTo>
                    <a:pt x="99" y="238"/>
                    <a:pt x="71" y="320"/>
                    <a:pt x="71" y="320"/>
                  </a:cubicBezTo>
                  <a:cubicBezTo>
                    <a:pt x="71" y="320"/>
                    <a:pt x="121" y="308"/>
                    <a:pt x="135" y="310"/>
                  </a:cubicBezTo>
                  <a:cubicBezTo>
                    <a:pt x="149" y="312"/>
                    <a:pt x="166" y="322"/>
                    <a:pt x="170" y="324"/>
                  </a:cubicBezTo>
                  <a:close/>
                </a:path>
              </a:pathLst>
            </a:custGeom>
            <a:solidFill>
              <a:srgbClr val="54555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14" name="î$ḻïḑê"/>
            <p:cNvSpPr/>
            <p:nvPr/>
          </p:nvSpPr>
          <p:spPr bwMode="auto">
            <a:xfrm>
              <a:off x="9690366" y="5087837"/>
              <a:ext cx="707032" cy="970643"/>
            </a:xfrm>
            <a:custGeom>
              <a:avLst/>
              <a:gdLst>
                <a:gd name="T0" fmla="*/ 216 w 216"/>
                <a:gd name="T1" fmla="*/ 18 h 297"/>
                <a:gd name="T2" fmla="*/ 29 w 216"/>
                <a:gd name="T3" fmla="*/ 297 h 297"/>
                <a:gd name="T4" fmla="*/ 0 w 216"/>
                <a:gd name="T5" fmla="*/ 289 h 297"/>
                <a:gd name="T6" fmla="*/ 194 w 216"/>
                <a:gd name="T7" fmla="*/ 4 h 297"/>
                <a:gd name="T8" fmla="*/ 216 w 216"/>
                <a:gd name="T9" fmla="*/ 18 h 297"/>
              </a:gdLst>
              <a:ahLst/>
              <a:cxnLst>
                <a:cxn ang="0">
                  <a:pos x="T0" y="T1"/>
                </a:cxn>
                <a:cxn ang="0">
                  <a:pos x="T2" y="T3"/>
                </a:cxn>
                <a:cxn ang="0">
                  <a:pos x="T4" y="T5"/>
                </a:cxn>
                <a:cxn ang="0">
                  <a:pos x="T6" y="T7"/>
                </a:cxn>
                <a:cxn ang="0">
                  <a:pos x="T8" y="T9"/>
                </a:cxn>
              </a:cxnLst>
              <a:rect l="0" t="0" r="r" b="b"/>
              <a:pathLst>
                <a:path w="216" h="297">
                  <a:moveTo>
                    <a:pt x="216" y="18"/>
                  </a:moveTo>
                  <a:cubicBezTo>
                    <a:pt x="163" y="108"/>
                    <a:pt x="87" y="205"/>
                    <a:pt x="29" y="297"/>
                  </a:cubicBezTo>
                  <a:cubicBezTo>
                    <a:pt x="0" y="289"/>
                    <a:pt x="0" y="289"/>
                    <a:pt x="0" y="289"/>
                  </a:cubicBezTo>
                  <a:cubicBezTo>
                    <a:pt x="0" y="289"/>
                    <a:pt x="199" y="9"/>
                    <a:pt x="194" y="4"/>
                  </a:cubicBezTo>
                  <a:cubicBezTo>
                    <a:pt x="189" y="0"/>
                    <a:pt x="216" y="18"/>
                    <a:pt x="216" y="18"/>
                  </a:cubicBezTo>
                  <a:close/>
                </a:path>
              </a:pathLst>
            </a:custGeom>
            <a:solidFill>
              <a:srgbClr val="806A5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15" name="iṡḷíḑé"/>
            <p:cNvSpPr/>
            <p:nvPr/>
          </p:nvSpPr>
          <p:spPr bwMode="auto">
            <a:xfrm>
              <a:off x="9754960" y="5365414"/>
              <a:ext cx="436439" cy="614508"/>
            </a:xfrm>
            <a:custGeom>
              <a:avLst/>
              <a:gdLst>
                <a:gd name="T0" fmla="*/ 0 w 133"/>
                <a:gd name="T1" fmla="*/ 176 h 188"/>
                <a:gd name="T2" fmla="*/ 123 w 133"/>
                <a:gd name="T3" fmla="*/ 0 h 188"/>
                <a:gd name="T4" fmla="*/ 133 w 133"/>
                <a:gd name="T5" fmla="*/ 14 h 188"/>
                <a:gd name="T6" fmla="*/ 9 w 133"/>
                <a:gd name="T7" fmla="*/ 188 h 188"/>
                <a:gd name="T8" fmla="*/ 0 w 133"/>
                <a:gd name="T9" fmla="*/ 176 h 188"/>
              </a:gdLst>
              <a:ahLst/>
              <a:cxnLst>
                <a:cxn ang="0">
                  <a:pos x="T0" y="T1"/>
                </a:cxn>
                <a:cxn ang="0">
                  <a:pos x="T2" y="T3"/>
                </a:cxn>
                <a:cxn ang="0">
                  <a:pos x="T4" y="T5"/>
                </a:cxn>
                <a:cxn ang="0">
                  <a:pos x="T6" y="T7"/>
                </a:cxn>
                <a:cxn ang="0">
                  <a:pos x="T8" y="T9"/>
                </a:cxn>
              </a:cxnLst>
              <a:rect l="0" t="0" r="r" b="b"/>
              <a:pathLst>
                <a:path w="133" h="188">
                  <a:moveTo>
                    <a:pt x="0" y="176"/>
                  </a:moveTo>
                  <a:cubicBezTo>
                    <a:pt x="28" y="135"/>
                    <a:pt x="82" y="59"/>
                    <a:pt x="123" y="0"/>
                  </a:cubicBezTo>
                  <a:cubicBezTo>
                    <a:pt x="133" y="14"/>
                    <a:pt x="133" y="14"/>
                    <a:pt x="133" y="14"/>
                  </a:cubicBezTo>
                  <a:cubicBezTo>
                    <a:pt x="127" y="19"/>
                    <a:pt x="9" y="188"/>
                    <a:pt x="9" y="188"/>
                  </a:cubicBezTo>
                  <a:lnTo>
                    <a:pt x="0" y="176"/>
                  </a:lnTo>
                  <a:close/>
                </a:path>
              </a:pathLst>
            </a:custGeom>
            <a:solidFill>
              <a:srgbClr val="79634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16" name="iṥ1îḋê"/>
            <p:cNvSpPr/>
            <p:nvPr/>
          </p:nvSpPr>
          <p:spPr bwMode="auto">
            <a:xfrm>
              <a:off x="9795113" y="4960396"/>
              <a:ext cx="1211558" cy="1366932"/>
            </a:xfrm>
            <a:custGeom>
              <a:avLst/>
              <a:gdLst>
                <a:gd name="T0" fmla="*/ 22 w 370"/>
                <a:gd name="T1" fmla="*/ 87 h 418"/>
                <a:gd name="T2" fmla="*/ 146 w 370"/>
                <a:gd name="T3" fmla="*/ 244 h 418"/>
                <a:gd name="T4" fmla="*/ 193 w 370"/>
                <a:gd name="T5" fmla="*/ 408 h 418"/>
                <a:gd name="T6" fmla="*/ 285 w 370"/>
                <a:gd name="T7" fmla="*/ 371 h 418"/>
                <a:gd name="T8" fmla="*/ 370 w 370"/>
                <a:gd name="T9" fmla="*/ 337 h 418"/>
                <a:gd name="T10" fmla="*/ 237 w 370"/>
                <a:gd name="T11" fmla="*/ 98 h 418"/>
                <a:gd name="T12" fmla="*/ 202 w 370"/>
                <a:gd name="T13" fmla="*/ 38 h 418"/>
                <a:gd name="T14" fmla="*/ 22 w 370"/>
                <a:gd name="T15" fmla="*/ 87 h 4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0" h="418">
                  <a:moveTo>
                    <a:pt x="22" y="87"/>
                  </a:moveTo>
                  <a:cubicBezTo>
                    <a:pt x="35" y="110"/>
                    <a:pt x="104" y="172"/>
                    <a:pt x="146" y="244"/>
                  </a:cubicBezTo>
                  <a:cubicBezTo>
                    <a:pt x="188" y="316"/>
                    <a:pt x="180" y="398"/>
                    <a:pt x="193" y="408"/>
                  </a:cubicBezTo>
                  <a:cubicBezTo>
                    <a:pt x="206" y="418"/>
                    <a:pt x="248" y="400"/>
                    <a:pt x="285" y="371"/>
                  </a:cubicBezTo>
                  <a:cubicBezTo>
                    <a:pt x="321" y="342"/>
                    <a:pt x="370" y="337"/>
                    <a:pt x="370" y="337"/>
                  </a:cubicBezTo>
                  <a:cubicBezTo>
                    <a:pt x="353" y="301"/>
                    <a:pt x="310" y="171"/>
                    <a:pt x="237" y="98"/>
                  </a:cubicBezTo>
                  <a:cubicBezTo>
                    <a:pt x="214" y="75"/>
                    <a:pt x="219" y="51"/>
                    <a:pt x="202" y="38"/>
                  </a:cubicBezTo>
                  <a:cubicBezTo>
                    <a:pt x="153" y="0"/>
                    <a:pt x="0" y="47"/>
                    <a:pt x="22" y="87"/>
                  </a:cubicBezTo>
                  <a:close/>
                </a:path>
              </a:pathLst>
            </a:custGeom>
            <a:solidFill>
              <a:schemeClr val="accent2"/>
            </a:solidFill>
            <a:ln>
              <a:noFill/>
            </a:ln>
          </p:spPr>
          <p:txBody>
            <a:bodyPr anchor="ctr"/>
            <a:lstStyle/>
            <a:p>
              <a:pPr algn="ctr"/>
              <a:endParaRPr>
                <a:cs typeface="+mn-ea"/>
                <a:sym typeface="+mn-lt"/>
              </a:endParaRPr>
            </a:p>
          </p:txBody>
        </p:sp>
        <p:sp>
          <p:nvSpPr>
            <p:cNvPr id="217" name="iṧļíďê"/>
            <p:cNvSpPr/>
            <p:nvPr/>
          </p:nvSpPr>
          <p:spPr bwMode="auto">
            <a:xfrm>
              <a:off x="9981909" y="5365414"/>
              <a:ext cx="963659" cy="961914"/>
            </a:xfrm>
            <a:custGeom>
              <a:avLst/>
              <a:gdLst>
                <a:gd name="T0" fmla="*/ 0 w 294"/>
                <a:gd name="T1" fmla="*/ 5 h 294"/>
                <a:gd name="T2" fmla="*/ 89 w 294"/>
                <a:gd name="T3" fmla="*/ 120 h 294"/>
                <a:gd name="T4" fmla="*/ 136 w 294"/>
                <a:gd name="T5" fmla="*/ 284 h 294"/>
                <a:gd name="T6" fmla="*/ 228 w 294"/>
                <a:gd name="T7" fmla="*/ 247 h 294"/>
                <a:gd name="T8" fmla="*/ 290 w 294"/>
                <a:gd name="T9" fmla="*/ 218 h 294"/>
                <a:gd name="T10" fmla="*/ 290 w 294"/>
                <a:gd name="T11" fmla="*/ 218 h 294"/>
                <a:gd name="T12" fmla="*/ 171 w 294"/>
                <a:gd name="T13" fmla="*/ 245 h 294"/>
                <a:gd name="T14" fmla="*/ 115 w 294"/>
                <a:gd name="T15" fmla="*/ 100 h 294"/>
                <a:gd name="T16" fmla="*/ 29 w 294"/>
                <a:gd name="T17" fmla="*/ 5 h 294"/>
                <a:gd name="T18" fmla="*/ 0 w 294"/>
                <a:gd name="T19" fmla="*/ 5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4" h="294">
                  <a:moveTo>
                    <a:pt x="0" y="5"/>
                  </a:moveTo>
                  <a:cubicBezTo>
                    <a:pt x="27" y="35"/>
                    <a:pt x="63" y="76"/>
                    <a:pt x="89" y="120"/>
                  </a:cubicBezTo>
                  <a:cubicBezTo>
                    <a:pt x="131" y="192"/>
                    <a:pt x="123" y="274"/>
                    <a:pt x="136" y="284"/>
                  </a:cubicBezTo>
                  <a:cubicBezTo>
                    <a:pt x="149" y="294"/>
                    <a:pt x="191" y="276"/>
                    <a:pt x="228" y="247"/>
                  </a:cubicBezTo>
                  <a:cubicBezTo>
                    <a:pt x="248" y="230"/>
                    <a:pt x="273" y="222"/>
                    <a:pt x="290" y="218"/>
                  </a:cubicBezTo>
                  <a:cubicBezTo>
                    <a:pt x="290" y="218"/>
                    <a:pt x="290" y="218"/>
                    <a:pt x="290" y="218"/>
                  </a:cubicBezTo>
                  <a:cubicBezTo>
                    <a:pt x="294" y="216"/>
                    <a:pt x="208" y="220"/>
                    <a:pt x="171" y="245"/>
                  </a:cubicBezTo>
                  <a:cubicBezTo>
                    <a:pt x="134" y="270"/>
                    <a:pt x="134" y="132"/>
                    <a:pt x="115" y="100"/>
                  </a:cubicBezTo>
                  <a:cubicBezTo>
                    <a:pt x="96" y="68"/>
                    <a:pt x="28" y="3"/>
                    <a:pt x="29" y="5"/>
                  </a:cubicBezTo>
                  <a:cubicBezTo>
                    <a:pt x="30" y="8"/>
                    <a:pt x="21" y="0"/>
                    <a:pt x="0" y="5"/>
                  </a:cubicBezTo>
                  <a:close/>
                </a:path>
              </a:pathLst>
            </a:custGeom>
            <a:solidFill>
              <a:schemeClr val="accent2">
                <a:lumMod val="75000"/>
              </a:schemeClr>
            </a:solidFill>
            <a:ln>
              <a:noFill/>
            </a:ln>
          </p:spPr>
          <p:txBody>
            <a:bodyPr anchor="ctr"/>
            <a:lstStyle/>
            <a:p>
              <a:pPr algn="ctr"/>
              <a:endParaRPr>
                <a:cs typeface="+mn-ea"/>
                <a:sym typeface="+mn-lt"/>
              </a:endParaRPr>
            </a:p>
          </p:txBody>
        </p:sp>
        <p:sp>
          <p:nvSpPr>
            <p:cNvPr id="218" name="ï$ľîdê"/>
            <p:cNvSpPr/>
            <p:nvPr/>
          </p:nvSpPr>
          <p:spPr bwMode="auto">
            <a:xfrm>
              <a:off x="9992383" y="5054668"/>
              <a:ext cx="382320" cy="150136"/>
            </a:xfrm>
            <a:custGeom>
              <a:avLst/>
              <a:gdLst>
                <a:gd name="T0" fmla="*/ 35 w 117"/>
                <a:gd name="T1" fmla="*/ 1 h 46"/>
                <a:gd name="T2" fmla="*/ 8 w 117"/>
                <a:gd name="T3" fmla="*/ 13 h 46"/>
                <a:gd name="T4" fmla="*/ 34 w 117"/>
                <a:gd name="T5" fmla="*/ 35 h 46"/>
                <a:gd name="T6" fmla="*/ 81 w 117"/>
                <a:gd name="T7" fmla="*/ 45 h 46"/>
                <a:gd name="T8" fmla="*/ 116 w 117"/>
                <a:gd name="T9" fmla="*/ 26 h 46"/>
                <a:gd name="T10" fmla="*/ 98 w 117"/>
                <a:gd name="T11" fmla="*/ 5 h 46"/>
                <a:gd name="T12" fmla="*/ 35 w 117"/>
                <a:gd name="T13" fmla="*/ 1 h 46"/>
              </a:gdLst>
              <a:ahLst/>
              <a:cxnLst>
                <a:cxn ang="0">
                  <a:pos x="T0" y="T1"/>
                </a:cxn>
                <a:cxn ang="0">
                  <a:pos x="T2" y="T3"/>
                </a:cxn>
                <a:cxn ang="0">
                  <a:pos x="T4" y="T5"/>
                </a:cxn>
                <a:cxn ang="0">
                  <a:pos x="T6" y="T7"/>
                </a:cxn>
                <a:cxn ang="0">
                  <a:pos x="T8" y="T9"/>
                </a:cxn>
                <a:cxn ang="0">
                  <a:pos x="T10" y="T11"/>
                </a:cxn>
                <a:cxn ang="0">
                  <a:pos x="T12" y="T13"/>
                </a:cxn>
              </a:cxnLst>
              <a:rect l="0" t="0" r="r" b="b"/>
              <a:pathLst>
                <a:path w="117" h="46">
                  <a:moveTo>
                    <a:pt x="35" y="1"/>
                  </a:moveTo>
                  <a:cubicBezTo>
                    <a:pt x="30" y="2"/>
                    <a:pt x="17" y="3"/>
                    <a:pt x="8" y="13"/>
                  </a:cubicBezTo>
                  <a:cubicBezTo>
                    <a:pt x="0" y="23"/>
                    <a:pt x="22" y="31"/>
                    <a:pt x="34" y="35"/>
                  </a:cubicBezTo>
                  <a:cubicBezTo>
                    <a:pt x="45" y="39"/>
                    <a:pt x="56" y="46"/>
                    <a:pt x="81" y="45"/>
                  </a:cubicBezTo>
                  <a:cubicBezTo>
                    <a:pt x="107" y="45"/>
                    <a:pt x="115" y="39"/>
                    <a:pt x="116" y="26"/>
                  </a:cubicBezTo>
                  <a:cubicBezTo>
                    <a:pt x="117" y="14"/>
                    <a:pt x="113" y="9"/>
                    <a:pt x="98" y="5"/>
                  </a:cubicBezTo>
                  <a:cubicBezTo>
                    <a:pt x="84" y="0"/>
                    <a:pt x="35" y="1"/>
                    <a:pt x="35" y="1"/>
                  </a:cubicBezTo>
                  <a:close/>
                </a:path>
              </a:pathLst>
            </a:custGeom>
            <a:solidFill>
              <a:srgbClr val="E5E6E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19" name="ïṡḻîḋé"/>
            <p:cNvSpPr/>
            <p:nvPr/>
          </p:nvSpPr>
          <p:spPr bwMode="auto">
            <a:xfrm>
              <a:off x="10001113" y="4916752"/>
              <a:ext cx="335186" cy="258373"/>
            </a:xfrm>
            <a:custGeom>
              <a:avLst/>
              <a:gdLst>
                <a:gd name="T0" fmla="*/ 0 w 102"/>
                <a:gd name="T1" fmla="*/ 10 h 79"/>
                <a:gd name="T2" fmla="*/ 8 w 102"/>
                <a:gd name="T3" fmla="*/ 59 h 79"/>
                <a:gd name="T4" fmla="*/ 76 w 102"/>
                <a:gd name="T5" fmla="*/ 79 h 79"/>
                <a:gd name="T6" fmla="*/ 98 w 102"/>
                <a:gd name="T7" fmla="*/ 62 h 79"/>
                <a:gd name="T8" fmla="*/ 73 w 102"/>
                <a:gd name="T9" fmla="*/ 17 h 79"/>
                <a:gd name="T10" fmla="*/ 0 w 102"/>
                <a:gd name="T11" fmla="*/ 10 h 79"/>
              </a:gdLst>
              <a:ahLst/>
              <a:cxnLst>
                <a:cxn ang="0">
                  <a:pos x="T0" y="T1"/>
                </a:cxn>
                <a:cxn ang="0">
                  <a:pos x="T2" y="T3"/>
                </a:cxn>
                <a:cxn ang="0">
                  <a:pos x="T4" y="T5"/>
                </a:cxn>
                <a:cxn ang="0">
                  <a:pos x="T6" y="T7"/>
                </a:cxn>
                <a:cxn ang="0">
                  <a:pos x="T8" y="T9"/>
                </a:cxn>
                <a:cxn ang="0">
                  <a:pos x="T10" y="T11"/>
                </a:cxn>
              </a:cxnLst>
              <a:rect l="0" t="0" r="r" b="b"/>
              <a:pathLst>
                <a:path w="102" h="79">
                  <a:moveTo>
                    <a:pt x="0" y="10"/>
                  </a:moveTo>
                  <a:cubicBezTo>
                    <a:pt x="10" y="29"/>
                    <a:pt x="8" y="59"/>
                    <a:pt x="8" y="59"/>
                  </a:cubicBezTo>
                  <a:cubicBezTo>
                    <a:pt x="8" y="59"/>
                    <a:pt x="56" y="78"/>
                    <a:pt x="76" y="79"/>
                  </a:cubicBezTo>
                  <a:cubicBezTo>
                    <a:pt x="96" y="79"/>
                    <a:pt x="102" y="69"/>
                    <a:pt x="98" y="62"/>
                  </a:cubicBezTo>
                  <a:cubicBezTo>
                    <a:pt x="95" y="56"/>
                    <a:pt x="77" y="34"/>
                    <a:pt x="73" y="17"/>
                  </a:cubicBezTo>
                  <a:cubicBezTo>
                    <a:pt x="69" y="0"/>
                    <a:pt x="0" y="10"/>
                    <a:pt x="0" y="10"/>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20" name="îSļíďé"/>
            <p:cNvSpPr/>
            <p:nvPr/>
          </p:nvSpPr>
          <p:spPr bwMode="auto">
            <a:xfrm>
              <a:off x="9559435" y="4773601"/>
              <a:ext cx="485322" cy="317727"/>
            </a:xfrm>
            <a:custGeom>
              <a:avLst/>
              <a:gdLst>
                <a:gd name="T0" fmla="*/ 0 w 148"/>
                <a:gd name="T1" fmla="*/ 20 h 97"/>
                <a:gd name="T2" fmla="*/ 38 w 148"/>
                <a:gd name="T3" fmla="*/ 73 h 97"/>
                <a:gd name="T4" fmla="*/ 82 w 148"/>
                <a:gd name="T5" fmla="*/ 94 h 97"/>
                <a:gd name="T6" fmla="*/ 64 w 148"/>
                <a:gd name="T7" fmla="*/ 69 h 97"/>
                <a:gd name="T8" fmla="*/ 99 w 148"/>
                <a:gd name="T9" fmla="*/ 80 h 97"/>
                <a:gd name="T10" fmla="*/ 132 w 148"/>
                <a:gd name="T11" fmla="*/ 83 h 97"/>
                <a:gd name="T12" fmla="*/ 111 w 148"/>
                <a:gd name="T13" fmla="*/ 46 h 97"/>
                <a:gd name="T14" fmla="*/ 148 w 148"/>
                <a:gd name="T15" fmla="*/ 51 h 97"/>
                <a:gd name="T16" fmla="*/ 64 w 148"/>
                <a:gd name="T17" fmla="*/ 0 h 97"/>
                <a:gd name="T18" fmla="*/ 0 w 148"/>
                <a:gd name="T19" fmla="*/ 2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8" h="97">
                  <a:moveTo>
                    <a:pt x="0" y="20"/>
                  </a:moveTo>
                  <a:cubicBezTo>
                    <a:pt x="1" y="23"/>
                    <a:pt x="12" y="55"/>
                    <a:pt x="38" y="73"/>
                  </a:cubicBezTo>
                  <a:cubicBezTo>
                    <a:pt x="64" y="92"/>
                    <a:pt x="86" y="97"/>
                    <a:pt x="82" y="94"/>
                  </a:cubicBezTo>
                  <a:cubicBezTo>
                    <a:pt x="78" y="92"/>
                    <a:pt x="64" y="69"/>
                    <a:pt x="64" y="69"/>
                  </a:cubicBezTo>
                  <a:cubicBezTo>
                    <a:pt x="64" y="69"/>
                    <a:pt x="65" y="71"/>
                    <a:pt x="99" y="80"/>
                  </a:cubicBezTo>
                  <a:cubicBezTo>
                    <a:pt x="132" y="88"/>
                    <a:pt x="132" y="83"/>
                    <a:pt x="132" y="83"/>
                  </a:cubicBezTo>
                  <a:cubicBezTo>
                    <a:pt x="111" y="46"/>
                    <a:pt x="111" y="46"/>
                    <a:pt x="111" y="46"/>
                  </a:cubicBezTo>
                  <a:cubicBezTo>
                    <a:pt x="148" y="51"/>
                    <a:pt x="148" y="51"/>
                    <a:pt x="148" y="51"/>
                  </a:cubicBezTo>
                  <a:cubicBezTo>
                    <a:pt x="64" y="0"/>
                    <a:pt x="64" y="0"/>
                    <a:pt x="64" y="0"/>
                  </a:cubicBezTo>
                  <a:lnTo>
                    <a:pt x="0" y="20"/>
                  </a:lnTo>
                  <a:close/>
                </a:path>
              </a:pathLst>
            </a:custGeom>
            <a:solidFill>
              <a:srgbClr val="806A5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21" name="iṧḻîďè"/>
            <p:cNvSpPr/>
            <p:nvPr/>
          </p:nvSpPr>
          <p:spPr bwMode="auto">
            <a:xfrm>
              <a:off x="10692434" y="5005785"/>
              <a:ext cx="432948" cy="680847"/>
            </a:xfrm>
            <a:custGeom>
              <a:avLst/>
              <a:gdLst>
                <a:gd name="T0" fmla="*/ 36 w 132"/>
                <a:gd name="T1" fmla="*/ 0 h 208"/>
                <a:gd name="T2" fmla="*/ 119 w 132"/>
                <a:gd name="T3" fmla="*/ 188 h 208"/>
                <a:gd name="T4" fmla="*/ 62 w 132"/>
                <a:gd name="T5" fmla="*/ 208 h 208"/>
                <a:gd name="T6" fmla="*/ 0 w 132"/>
                <a:gd name="T7" fmla="*/ 31 h 208"/>
                <a:gd name="T8" fmla="*/ 36 w 132"/>
                <a:gd name="T9" fmla="*/ 0 h 208"/>
              </a:gdLst>
              <a:ahLst/>
              <a:cxnLst>
                <a:cxn ang="0">
                  <a:pos x="T0" y="T1"/>
                </a:cxn>
                <a:cxn ang="0">
                  <a:pos x="T2" y="T3"/>
                </a:cxn>
                <a:cxn ang="0">
                  <a:pos x="T4" y="T5"/>
                </a:cxn>
                <a:cxn ang="0">
                  <a:pos x="T6" y="T7"/>
                </a:cxn>
                <a:cxn ang="0">
                  <a:pos x="T8" y="T9"/>
                </a:cxn>
              </a:cxnLst>
              <a:rect l="0" t="0" r="r" b="b"/>
              <a:pathLst>
                <a:path w="132" h="208">
                  <a:moveTo>
                    <a:pt x="36" y="0"/>
                  </a:moveTo>
                  <a:cubicBezTo>
                    <a:pt x="44" y="5"/>
                    <a:pt x="132" y="165"/>
                    <a:pt x="119" y="188"/>
                  </a:cubicBezTo>
                  <a:cubicBezTo>
                    <a:pt x="109" y="206"/>
                    <a:pt x="62" y="208"/>
                    <a:pt x="62" y="208"/>
                  </a:cubicBezTo>
                  <a:cubicBezTo>
                    <a:pt x="38" y="157"/>
                    <a:pt x="34" y="102"/>
                    <a:pt x="0" y="31"/>
                  </a:cubicBezTo>
                  <a:lnTo>
                    <a:pt x="36" y="0"/>
                  </a:ln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22" name="îS1íḋè"/>
            <p:cNvSpPr/>
            <p:nvPr/>
          </p:nvSpPr>
          <p:spPr bwMode="auto">
            <a:xfrm>
              <a:off x="10558009" y="4832955"/>
              <a:ext cx="357881" cy="364865"/>
            </a:xfrm>
            <a:custGeom>
              <a:avLst/>
              <a:gdLst>
                <a:gd name="T0" fmla="*/ 17 w 109"/>
                <a:gd name="T1" fmla="*/ 4 h 112"/>
                <a:gd name="T2" fmla="*/ 3 w 109"/>
                <a:gd name="T3" fmla="*/ 18 h 112"/>
                <a:gd name="T4" fmla="*/ 6 w 109"/>
                <a:gd name="T5" fmla="*/ 25 h 112"/>
                <a:gd name="T6" fmla="*/ 2 w 109"/>
                <a:gd name="T7" fmla="*/ 39 h 112"/>
                <a:gd name="T8" fmla="*/ 12 w 109"/>
                <a:gd name="T9" fmla="*/ 50 h 112"/>
                <a:gd name="T10" fmla="*/ 5 w 109"/>
                <a:gd name="T11" fmla="*/ 63 h 112"/>
                <a:gd name="T12" fmla="*/ 17 w 109"/>
                <a:gd name="T13" fmla="*/ 74 h 112"/>
                <a:gd name="T14" fmla="*/ 21 w 109"/>
                <a:gd name="T15" fmla="*/ 90 h 112"/>
                <a:gd name="T16" fmla="*/ 38 w 109"/>
                <a:gd name="T17" fmla="*/ 101 h 112"/>
                <a:gd name="T18" fmla="*/ 82 w 109"/>
                <a:gd name="T19" fmla="*/ 103 h 112"/>
                <a:gd name="T20" fmla="*/ 90 w 109"/>
                <a:gd name="T21" fmla="*/ 28 h 112"/>
                <a:gd name="T22" fmla="*/ 17 w 109"/>
                <a:gd name="T23" fmla="*/ 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9" h="112">
                  <a:moveTo>
                    <a:pt x="17" y="4"/>
                  </a:moveTo>
                  <a:cubicBezTo>
                    <a:pt x="11" y="7"/>
                    <a:pt x="4" y="7"/>
                    <a:pt x="3" y="18"/>
                  </a:cubicBezTo>
                  <a:cubicBezTo>
                    <a:pt x="3" y="20"/>
                    <a:pt x="7" y="24"/>
                    <a:pt x="6" y="25"/>
                  </a:cubicBezTo>
                  <a:cubicBezTo>
                    <a:pt x="4" y="30"/>
                    <a:pt x="0" y="33"/>
                    <a:pt x="2" y="39"/>
                  </a:cubicBezTo>
                  <a:cubicBezTo>
                    <a:pt x="3" y="43"/>
                    <a:pt x="7" y="48"/>
                    <a:pt x="12" y="50"/>
                  </a:cubicBezTo>
                  <a:cubicBezTo>
                    <a:pt x="12" y="50"/>
                    <a:pt x="4" y="52"/>
                    <a:pt x="5" y="63"/>
                  </a:cubicBezTo>
                  <a:cubicBezTo>
                    <a:pt x="6" y="73"/>
                    <a:pt x="15" y="70"/>
                    <a:pt x="17" y="74"/>
                  </a:cubicBezTo>
                  <a:cubicBezTo>
                    <a:pt x="18" y="76"/>
                    <a:pt x="12" y="81"/>
                    <a:pt x="21" y="90"/>
                  </a:cubicBezTo>
                  <a:cubicBezTo>
                    <a:pt x="26" y="96"/>
                    <a:pt x="32" y="97"/>
                    <a:pt x="38" y="101"/>
                  </a:cubicBezTo>
                  <a:cubicBezTo>
                    <a:pt x="51" y="110"/>
                    <a:pt x="63" y="112"/>
                    <a:pt x="82" y="103"/>
                  </a:cubicBezTo>
                  <a:cubicBezTo>
                    <a:pt x="100" y="94"/>
                    <a:pt x="109" y="57"/>
                    <a:pt x="90" y="28"/>
                  </a:cubicBezTo>
                  <a:cubicBezTo>
                    <a:pt x="71" y="0"/>
                    <a:pt x="17" y="4"/>
                    <a:pt x="17" y="4"/>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23" name="íṡlïdè"/>
            <p:cNvSpPr/>
            <p:nvPr/>
          </p:nvSpPr>
          <p:spPr bwMode="auto">
            <a:xfrm>
              <a:off x="9198061" y="3795973"/>
              <a:ext cx="1445491" cy="1270912"/>
            </a:xfrm>
            <a:custGeom>
              <a:avLst/>
              <a:gdLst>
                <a:gd name="T0" fmla="*/ 183 w 441"/>
                <a:gd name="T1" fmla="*/ 28 h 389"/>
                <a:gd name="T2" fmla="*/ 396 w 441"/>
                <a:gd name="T3" fmla="*/ 134 h 389"/>
                <a:gd name="T4" fmla="*/ 418 w 441"/>
                <a:gd name="T5" fmla="*/ 183 h 389"/>
                <a:gd name="T6" fmla="*/ 346 w 441"/>
                <a:gd name="T7" fmla="*/ 364 h 389"/>
                <a:gd name="T8" fmla="*/ 158 w 441"/>
                <a:gd name="T9" fmla="*/ 338 h 389"/>
                <a:gd name="T10" fmla="*/ 183 w 441"/>
                <a:gd name="T11" fmla="*/ 28 h 389"/>
              </a:gdLst>
              <a:ahLst/>
              <a:cxnLst>
                <a:cxn ang="0">
                  <a:pos x="T0" y="T1"/>
                </a:cxn>
                <a:cxn ang="0">
                  <a:pos x="T2" y="T3"/>
                </a:cxn>
                <a:cxn ang="0">
                  <a:pos x="T4" y="T5"/>
                </a:cxn>
                <a:cxn ang="0">
                  <a:pos x="T6" y="T7"/>
                </a:cxn>
                <a:cxn ang="0">
                  <a:pos x="T8" y="T9"/>
                </a:cxn>
                <a:cxn ang="0">
                  <a:pos x="T10" y="T11"/>
                </a:cxn>
              </a:cxnLst>
              <a:rect l="0" t="0" r="r" b="b"/>
              <a:pathLst>
                <a:path w="441" h="389">
                  <a:moveTo>
                    <a:pt x="183" y="28"/>
                  </a:moveTo>
                  <a:cubicBezTo>
                    <a:pt x="277" y="0"/>
                    <a:pt x="364" y="27"/>
                    <a:pt x="396" y="134"/>
                  </a:cubicBezTo>
                  <a:cubicBezTo>
                    <a:pt x="398" y="141"/>
                    <a:pt x="416" y="176"/>
                    <a:pt x="418" y="183"/>
                  </a:cubicBezTo>
                  <a:cubicBezTo>
                    <a:pt x="441" y="281"/>
                    <a:pt x="417" y="341"/>
                    <a:pt x="346" y="364"/>
                  </a:cubicBezTo>
                  <a:cubicBezTo>
                    <a:pt x="271" y="389"/>
                    <a:pt x="208" y="380"/>
                    <a:pt x="158" y="338"/>
                  </a:cubicBezTo>
                  <a:cubicBezTo>
                    <a:pt x="0" y="303"/>
                    <a:pt x="90" y="57"/>
                    <a:pt x="183" y="28"/>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24" name="íṣlïḑe"/>
            <p:cNvSpPr/>
            <p:nvPr/>
          </p:nvSpPr>
          <p:spPr bwMode="auto">
            <a:xfrm>
              <a:off x="9559435" y="4717737"/>
              <a:ext cx="998574" cy="349154"/>
            </a:xfrm>
            <a:custGeom>
              <a:avLst/>
              <a:gdLst>
                <a:gd name="T0" fmla="*/ 305 w 305"/>
                <a:gd name="T1" fmla="*/ 25 h 107"/>
                <a:gd name="T2" fmla="*/ 236 w 305"/>
                <a:gd name="T3" fmla="*/ 82 h 107"/>
                <a:gd name="T4" fmla="*/ 48 w 305"/>
                <a:gd name="T5" fmla="*/ 56 h 107"/>
                <a:gd name="T6" fmla="*/ 0 w 305"/>
                <a:gd name="T7" fmla="*/ 34 h 107"/>
                <a:gd name="T8" fmla="*/ 18 w 305"/>
                <a:gd name="T9" fmla="*/ 15 h 107"/>
                <a:gd name="T10" fmla="*/ 29 w 305"/>
                <a:gd name="T11" fmla="*/ 1 h 107"/>
                <a:gd name="T12" fmla="*/ 114 w 305"/>
                <a:gd name="T13" fmla="*/ 68 h 107"/>
                <a:gd name="T14" fmla="*/ 237 w 305"/>
                <a:gd name="T15" fmla="*/ 75 h 107"/>
                <a:gd name="T16" fmla="*/ 305 w 305"/>
                <a:gd name="T17" fmla="*/ 25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5" h="107">
                  <a:moveTo>
                    <a:pt x="305" y="25"/>
                  </a:moveTo>
                  <a:cubicBezTo>
                    <a:pt x="292" y="52"/>
                    <a:pt x="269" y="71"/>
                    <a:pt x="236" y="82"/>
                  </a:cubicBezTo>
                  <a:cubicBezTo>
                    <a:pt x="161" y="107"/>
                    <a:pt x="98" y="98"/>
                    <a:pt x="48" y="56"/>
                  </a:cubicBezTo>
                  <a:cubicBezTo>
                    <a:pt x="29" y="52"/>
                    <a:pt x="13" y="44"/>
                    <a:pt x="0" y="34"/>
                  </a:cubicBezTo>
                  <a:cubicBezTo>
                    <a:pt x="18" y="15"/>
                    <a:pt x="18" y="15"/>
                    <a:pt x="18" y="15"/>
                  </a:cubicBezTo>
                  <a:cubicBezTo>
                    <a:pt x="18" y="15"/>
                    <a:pt x="34" y="2"/>
                    <a:pt x="29" y="1"/>
                  </a:cubicBezTo>
                  <a:cubicBezTo>
                    <a:pt x="25" y="0"/>
                    <a:pt x="74" y="52"/>
                    <a:pt x="114" y="68"/>
                  </a:cubicBezTo>
                  <a:cubicBezTo>
                    <a:pt x="154" y="85"/>
                    <a:pt x="202" y="86"/>
                    <a:pt x="237" y="75"/>
                  </a:cubicBezTo>
                  <a:cubicBezTo>
                    <a:pt x="263" y="67"/>
                    <a:pt x="292" y="39"/>
                    <a:pt x="305" y="25"/>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25" name="îŝlíde"/>
            <p:cNvSpPr/>
            <p:nvPr/>
          </p:nvSpPr>
          <p:spPr bwMode="auto">
            <a:xfrm>
              <a:off x="9859706" y="4211466"/>
              <a:ext cx="342170" cy="214729"/>
            </a:xfrm>
            <a:custGeom>
              <a:avLst/>
              <a:gdLst>
                <a:gd name="T0" fmla="*/ 0 w 104"/>
                <a:gd name="T1" fmla="*/ 66 h 66"/>
                <a:gd name="T2" fmla="*/ 102 w 104"/>
                <a:gd name="T3" fmla="*/ 19 h 66"/>
                <a:gd name="T4" fmla="*/ 59 w 104"/>
                <a:gd name="T5" fmla="*/ 42 h 66"/>
                <a:gd name="T6" fmla="*/ 0 w 104"/>
                <a:gd name="T7" fmla="*/ 66 h 66"/>
              </a:gdLst>
              <a:ahLst/>
              <a:cxnLst>
                <a:cxn ang="0">
                  <a:pos x="T0" y="T1"/>
                </a:cxn>
                <a:cxn ang="0">
                  <a:pos x="T2" y="T3"/>
                </a:cxn>
                <a:cxn ang="0">
                  <a:pos x="T4" y="T5"/>
                </a:cxn>
                <a:cxn ang="0">
                  <a:pos x="T6" y="T7"/>
                </a:cxn>
              </a:cxnLst>
              <a:rect l="0" t="0" r="r" b="b"/>
              <a:pathLst>
                <a:path w="104" h="66">
                  <a:moveTo>
                    <a:pt x="0" y="66"/>
                  </a:moveTo>
                  <a:cubicBezTo>
                    <a:pt x="13" y="46"/>
                    <a:pt x="85" y="0"/>
                    <a:pt x="102" y="19"/>
                  </a:cubicBezTo>
                  <a:cubicBezTo>
                    <a:pt x="104" y="23"/>
                    <a:pt x="83" y="32"/>
                    <a:pt x="59" y="42"/>
                  </a:cubicBezTo>
                  <a:cubicBezTo>
                    <a:pt x="36" y="52"/>
                    <a:pt x="11" y="61"/>
                    <a:pt x="0" y="66"/>
                  </a:cubicBezTo>
                  <a:close/>
                </a:path>
              </a:pathLst>
            </a:custGeom>
            <a:solidFill>
              <a:srgbClr val="806A5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26" name="iṧḻiḋe"/>
            <p:cNvSpPr/>
            <p:nvPr/>
          </p:nvSpPr>
          <p:spPr bwMode="auto">
            <a:xfrm>
              <a:off x="9084588" y="3523635"/>
              <a:ext cx="1496119" cy="1377407"/>
            </a:xfrm>
            <a:custGeom>
              <a:avLst/>
              <a:gdLst>
                <a:gd name="T0" fmla="*/ 155 w 457"/>
                <a:gd name="T1" fmla="*/ 338 h 421"/>
                <a:gd name="T2" fmla="*/ 140 w 457"/>
                <a:gd name="T3" fmla="*/ 315 h 421"/>
                <a:gd name="T4" fmla="*/ 189 w 457"/>
                <a:gd name="T5" fmla="*/ 362 h 421"/>
                <a:gd name="T6" fmla="*/ 205 w 457"/>
                <a:gd name="T7" fmla="*/ 345 h 421"/>
                <a:gd name="T8" fmla="*/ 176 w 457"/>
                <a:gd name="T9" fmla="*/ 303 h 421"/>
                <a:gd name="T10" fmla="*/ 147 w 457"/>
                <a:gd name="T11" fmla="*/ 259 h 421"/>
                <a:gd name="T12" fmla="*/ 330 w 457"/>
                <a:gd name="T13" fmla="*/ 211 h 421"/>
                <a:gd name="T14" fmla="*/ 250 w 457"/>
                <a:gd name="T15" fmla="*/ 189 h 421"/>
                <a:gd name="T16" fmla="*/ 457 w 457"/>
                <a:gd name="T17" fmla="*/ 105 h 421"/>
                <a:gd name="T18" fmla="*/ 386 w 457"/>
                <a:gd name="T19" fmla="*/ 122 h 421"/>
                <a:gd name="T20" fmla="*/ 400 w 457"/>
                <a:gd name="T21" fmla="*/ 0 h 421"/>
                <a:gd name="T22" fmla="*/ 72 w 457"/>
                <a:gd name="T23" fmla="*/ 222 h 421"/>
                <a:gd name="T24" fmla="*/ 193 w 457"/>
                <a:gd name="T25" fmla="*/ 421 h 421"/>
                <a:gd name="T26" fmla="*/ 152 w 457"/>
                <a:gd name="T27" fmla="*/ 367 h 421"/>
                <a:gd name="T28" fmla="*/ 155 w 457"/>
                <a:gd name="T29" fmla="*/ 338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57" h="421">
                  <a:moveTo>
                    <a:pt x="155" y="338"/>
                  </a:moveTo>
                  <a:cubicBezTo>
                    <a:pt x="154" y="336"/>
                    <a:pt x="145" y="328"/>
                    <a:pt x="140" y="315"/>
                  </a:cubicBezTo>
                  <a:cubicBezTo>
                    <a:pt x="158" y="325"/>
                    <a:pt x="189" y="362"/>
                    <a:pt x="189" y="362"/>
                  </a:cubicBezTo>
                  <a:cubicBezTo>
                    <a:pt x="205" y="345"/>
                    <a:pt x="205" y="345"/>
                    <a:pt x="205" y="345"/>
                  </a:cubicBezTo>
                  <a:cubicBezTo>
                    <a:pt x="205" y="345"/>
                    <a:pt x="188" y="327"/>
                    <a:pt x="176" y="303"/>
                  </a:cubicBezTo>
                  <a:cubicBezTo>
                    <a:pt x="168" y="289"/>
                    <a:pt x="155" y="271"/>
                    <a:pt x="147" y="259"/>
                  </a:cubicBezTo>
                  <a:cubicBezTo>
                    <a:pt x="171" y="256"/>
                    <a:pt x="267" y="253"/>
                    <a:pt x="330" y="211"/>
                  </a:cubicBezTo>
                  <a:cubicBezTo>
                    <a:pt x="284" y="206"/>
                    <a:pt x="260" y="198"/>
                    <a:pt x="250" y="189"/>
                  </a:cubicBezTo>
                  <a:cubicBezTo>
                    <a:pt x="330" y="207"/>
                    <a:pt x="421" y="184"/>
                    <a:pt x="457" y="105"/>
                  </a:cubicBezTo>
                  <a:cubicBezTo>
                    <a:pt x="386" y="122"/>
                    <a:pt x="386" y="122"/>
                    <a:pt x="386" y="122"/>
                  </a:cubicBezTo>
                  <a:cubicBezTo>
                    <a:pt x="441" y="102"/>
                    <a:pt x="427" y="54"/>
                    <a:pt x="400" y="0"/>
                  </a:cubicBezTo>
                  <a:cubicBezTo>
                    <a:pt x="367" y="112"/>
                    <a:pt x="53" y="76"/>
                    <a:pt x="72" y="222"/>
                  </a:cubicBezTo>
                  <a:cubicBezTo>
                    <a:pt x="0" y="263"/>
                    <a:pt x="101" y="410"/>
                    <a:pt x="193" y="421"/>
                  </a:cubicBezTo>
                  <a:cubicBezTo>
                    <a:pt x="193" y="421"/>
                    <a:pt x="157" y="384"/>
                    <a:pt x="152" y="367"/>
                  </a:cubicBezTo>
                  <a:cubicBezTo>
                    <a:pt x="148" y="350"/>
                    <a:pt x="155" y="338"/>
                    <a:pt x="155" y="338"/>
                  </a:cubicBezTo>
                  <a:close/>
                </a:path>
              </a:pathLst>
            </a:custGeom>
            <a:solidFill>
              <a:srgbClr val="806A5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27" name="ïṡliďe"/>
            <p:cNvSpPr/>
            <p:nvPr/>
          </p:nvSpPr>
          <p:spPr bwMode="auto">
            <a:xfrm>
              <a:off x="9459927" y="4213211"/>
              <a:ext cx="705287" cy="432948"/>
            </a:xfrm>
            <a:custGeom>
              <a:avLst/>
              <a:gdLst>
                <a:gd name="T0" fmla="*/ 88 w 215"/>
                <a:gd name="T1" fmla="*/ 132 h 132"/>
                <a:gd name="T2" fmla="*/ 61 w 215"/>
                <a:gd name="T3" fmla="*/ 92 h 132"/>
                <a:gd name="T4" fmla="*/ 32 w 215"/>
                <a:gd name="T5" fmla="*/ 48 h 132"/>
                <a:gd name="T6" fmla="*/ 215 w 215"/>
                <a:gd name="T7" fmla="*/ 0 h 132"/>
                <a:gd name="T8" fmla="*/ 135 w 215"/>
                <a:gd name="T9" fmla="*/ 21 h 132"/>
                <a:gd name="T10" fmla="*/ 0 w 215"/>
                <a:gd name="T11" fmla="*/ 38 h 132"/>
                <a:gd name="T12" fmla="*/ 44 w 215"/>
                <a:gd name="T13" fmla="*/ 89 h 132"/>
                <a:gd name="T14" fmla="*/ 88 w 215"/>
                <a:gd name="T15" fmla="*/ 132 h 1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5" h="132">
                  <a:moveTo>
                    <a:pt x="88" y="132"/>
                  </a:moveTo>
                  <a:cubicBezTo>
                    <a:pt x="84" y="127"/>
                    <a:pt x="71" y="111"/>
                    <a:pt x="61" y="92"/>
                  </a:cubicBezTo>
                  <a:cubicBezTo>
                    <a:pt x="53" y="78"/>
                    <a:pt x="40" y="60"/>
                    <a:pt x="32" y="48"/>
                  </a:cubicBezTo>
                  <a:cubicBezTo>
                    <a:pt x="56" y="45"/>
                    <a:pt x="152" y="42"/>
                    <a:pt x="215" y="0"/>
                  </a:cubicBezTo>
                  <a:cubicBezTo>
                    <a:pt x="215" y="0"/>
                    <a:pt x="178" y="9"/>
                    <a:pt x="135" y="21"/>
                  </a:cubicBezTo>
                  <a:cubicBezTo>
                    <a:pt x="92" y="32"/>
                    <a:pt x="0" y="38"/>
                    <a:pt x="0" y="38"/>
                  </a:cubicBezTo>
                  <a:cubicBezTo>
                    <a:pt x="0" y="38"/>
                    <a:pt x="18" y="66"/>
                    <a:pt x="44" y="89"/>
                  </a:cubicBezTo>
                  <a:cubicBezTo>
                    <a:pt x="65" y="107"/>
                    <a:pt x="83" y="126"/>
                    <a:pt x="88" y="132"/>
                  </a:cubicBezTo>
                  <a:close/>
                </a:path>
              </a:pathLst>
            </a:custGeom>
            <a:solidFill>
              <a:srgbClr val="79624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28" name="ïṩ1îdê"/>
            <p:cNvSpPr/>
            <p:nvPr/>
          </p:nvSpPr>
          <p:spPr bwMode="auto">
            <a:xfrm>
              <a:off x="9903350" y="3867550"/>
              <a:ext cx="677356" cy="293287"/>
            </a:xfrm>
            <a:custGeom>
              <a:avLst/>
              <a:gdLst>
                <a:gd name="T0" fmla="*/ 53 w 207"/>
                <a:gd name="T1" fmla="*/ 90 h 90"/>
                <a:gd name="T2" fmla="*/ 207 w 207"/>
                <a:gd name="T3" fmla="*/ 0 h 90"/>
                <a:gd name="T4" fmla="*/ 115 w 207"/>
                <a:gd name="T5" fmla="*/ 64 h 90"/>
                <a:gd name="T6" fmla="*/ 0 w 207"/>
                <a:gd name="T7" fmla="*/ 84 h 90"/>
                <a:gd name="T8" fmla="*/ 53 w 207"/>
                <a:gd name="T9" fmla="*/ 90 h 90"/>
              </a:gdLst>
              <a:ahLst/>
              <a:cxnLst>
                <a:cxn ang="0">
                  <a:pos x="T0" y="T1"/>
                </a:cxn>
                <a:cxn ang="0">
                  <a:pos x="T2" y="T3"/>
                </a:cxn>
                <a:cxn ang="0">
                  <a:pos x="T4" y="T5"/>
                </a:cxn>
                <a:cxn ang="0">
                  <a:pos x="T6" y="T7"/>
                </a:cxn>
                <a:cxn ang="0">
                  <a:pos x="T8" y="T9"/>
                </a:cxn>
              </a:cxnLst>
              <a:rect l="0" t="0" r="r" b="b"/>
              <a:pathLst>
                <a:path w="207" h="90">
                  <a:moveTo>
                    <a:pt x="53" y="90"/>
                  </a:moveTo>
                  <a:cubicBezTo>
                    <a:pt x="117" y="89"/>
                    <a:pt x="179" y="62"/>
                    <a:pt x="207" y="0"/>
                  </a:cubicBezTo>
                  <a:cubicBezTo>
                    <a:pt x="207" y="0"/>
                    <a:pt x="153" y="45"/>
                    <a:pt x="115" y="64"/>
                  </a:cubicBezTo>
                  <a:cubicBezTo>
                    <a:pt x="77" y="83"/>
                    <a:pt x="0" y="84"/>
                    <a:pt x="0" y="84"/>
                  </a:cubicBezTo>
                  <a:cubicBezTo>
                    <a:pt x="0" y="84"/>
                    <a:pt x="24" y="87"/>
                    <a:pt x="53" y="90"/>
                  </a:cubicBezTo>
                  <a:close/>
                </a:path>
              </a:pathLst>
            </a:custGeom>
            <a:solidFill>
              <a:srgbClr val="79624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29" name="íŝ1íďè"/>
            <p:cNvSpPr/>
            <p:nvPr/>
          </p:nvSpPr>
          <p:spPr bwMode="auto">
            <a:xfrm>
              <a:off x="10240281" y="3523635"/>
              <a:ext cx="288052" cy="453898"/>
            </a:xfrm>
            <a:custGeom>
              <a:avLst/>
              <a:gdLst>
                <a:gd name="T0" fmla="*/ 33 w 88"/>
                <a:gd name="T1" fmla="*/ 122 h 139"/>
                <a:gd name="T2" fmla="*/ 47 w 88"/>
                <a:gd name="T3" fmla="*/ 0 h 139"/>
                <a:gd name="T4" fmla="*/ 43 w 88"/>
                <a:gd name="T5" fmla="*/ 80 h 139"/>
                <a:gd name="T6" fmla="*/ 0 w 88"/>
                <a:gd name="T7" fmla="*/ 139 h 139"/>
                <a:gd name="T8" fmla="*/ 33 w 88"/>
                <a:gd name="T9" fmla="*/ 122 h 139"/>
              </a:gdLst>
              <a:ahLst/>
              <a:cxnLst>
                <a:cxn ang="0">
                  <a:pos x="T0" y="T1"/>
                </a:cxn>
                <a:cxn ang="0">
                  <a:pos x="T2" y="T3"/>
                </a:cxn>
                <a:cxn ang="0">
                  <a:pos x="T4" y="T5"/>
                </a:cxn>
                <a:cxn ang="0">
                  <a:pos x="T6" y="T7"/>
                </a:cxn>
                <a:cxn ang="0">
                  <a:pos x="T8" y="T9"/>
                </a:cxn>
              </a:cxnLst>
              <a:rect l="0" t="0" r="r" b="b"/>
              <a:pathLst>
                <a:path w="88" h="139">
                  <a:moveTo>
                    <a:pt x="33" y="122"/>
                  </a:moveTo>
                  <a:cubicBezTo>
                    <a:pt x="88" y="102"/>
                    <a:pt x="74" y="54"/>
                    <a:pt x="47" y="0"/>
                  </a:cubicBezTo>
                  <a:cubicBezTo>
                    <a:pt x="47" y="0"/>
                    <a:pt x="53" y="55"/>
                    <a:pt x="43" y="80"/>
                  </a:cubicBezTo>
                  <a:cubicBezTo>
                    <a:pt x="32" y="105"/>
                    <a:pt x="0" y="139"/>
                    <a:pt x="0" y="139"/>
                  </a:cubicBezTo>
                  <a:lnTo>
                    <a:pt x="33" y="122"/>
                  </a:lnTo>
                  <a:close/>
                </a:path>
              </a:pathLst>
            </a:custGeom>
            <a:solidFill>
              <a:srgbClr val="79624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30" name="íś1ïďe"/>
            <p:cNvSpPr/>
            <p:nvPr/>
          </p:nvSpPr>
          <p:spPr bwMode="auto">
            <a:xfrm>
              <a:off x="9328995" y="4462855"/>
              <a:ext cx="335186" cy="375339"/>
            </a:xfrm>
            <a:custGeom>
              <a:avLst/>
              <a:gdLst>
                <a:gd name="T0" fmla="*/ 25 w 102"/>
                <a:gd name="T1" fmla="*/ 12 h 115"/>
                <a:gd name="T2" fmla="*/ 87 w 102"/>
                <a:gd name="T3" fmla="*/ 37 h 115"/>
                <a:gd name="T4" fmla="*/ 77 w 102"/>
                <a:gd name="T5" fmla="*/ 103 h 115"/>
                <a:gd name="T6" fmla="*/ 15 w 102"/>
                <a:gd name="T7" fmla="*/ 78 h 115"/>
                <a:gd name="T8" fmla="*/ 25 w 102"/>
                <a:gd name="T9" fmla="*/ 12 h 115"/>
              </a:gdLst>
              <a:ahLst/>
              <a:cxnLst>
                <a:cxn ang="0">
                  <a:pos x="T0" y="T1"/>
                </a:cxn>
                <a:cxn ang="0">
                  <a:pos x="T2" y="T3"/>
                </a:cxn>
                <a:cxn ang="0">
                  <a:pos x="T4" y="T5"/>
                </a:cxn>
                <a:cxn ang="0">
                  <a:pos x="T6" y="T7"/>
                </a:cxn>
                <a:cxn ang="0">
                  <a:pos x="T8" y="T9"/>
                </a:cxn>
              </a:cxnLst>
              <a:rect l="0" t="0" r="r" b="b"/>
              <a:pathLst>
                <a:path w="102" h="115">
                  <a:moveTo>
                    <a:pt x="25" y="12"/>
                  </a:moveTo>
                  <a:cubicBezTo>
                    <a:pt x="45" y="0"/>
                    <a:pt x="73" y="12"/>
                    <a:pt x="87" y="37"/>
                  </a:cubicBezTo>
                  <a:cubicBezTo>
                    <a:pt x="102" y="62"/>
                    <a:pt x="97" y="92"/>
                    <a:pt x="77" y="103"/>
                  </a:cubicBezTo>
                  <a:cubicBezTo>
                    <a:pt x="57" y="115"/>
                    <a:pt x="29" y="103"/>
                    <a:pt x="15" y="78"/>
                  </a:cubicBezTo>
                  <a:cubicBezTo>
                    <a:pt x="0" y="53"/>
                    <a:pt x="5" y="23"/>
                    <a:pt x="25" y="12"/>
                  </a:cubicBez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31" name="ï$ḻïdè"/>
            <p:cNvSpPr/>
            <p:nvPr/>
          </p:nvSpPr>
          <p:spPr bwMode="auto">
            <a:xfrm>
              <a:off x="9971434" y="4321448"/>
              <a:ext cx="230439" cy="96017"/>
            </a:xfrm>
            <a:custGeom>
              <a:avLst/>
              <a:gdLst>
                <a:gd name="T0" fmla="*/ 57 w 70"/>
                <a:gd name="T1" fmla="*/ 10 h 29"/>
                <a:gd name="T2" fmla="*/ 52 w 70"/>
                <a:gd name="T3" fmla="*/ 24 h 29"/>
                <a:gd name="T4" fmla="*/ 41 w 70"/>
                <a:gd name="T5" fmla="*/ 17 h 29"/>
                <a:gd name="T6" fmla="*/ 0 w 70"/>
                <a:gd name="T7" fmla="*/ 29 h 29"/>
                <a:gd name="T8" fmla="*/ 69 w 70"/>
                <a:gd name="T9" fmla="*/ 1 h 29"/>
                <a:gd name="T10" fmla="*/ 57 w 70"/>
                <a:gd name="T11" fmla="*/ 10 h 29"/>
              </a:gdLst>
              <a:ahLst/>
              <a:cxnLst>
                <a:cxn ang="0">
                  <a:pos x="T0" y="T1"/>
                </a:cxn>
                <a:cxn ang="0">
                  <a:pos x="T2" y="T3"/>
                </a:cxn>
                <a:cxn ang="0">
                  <a:pos x="T4" y="T5"/>
                </a:cxn>
                <a:cxn ang="0">
                  <a:pos x="T6" y="T7"/>
                </a:cxn>
                <a:cxn ang="0">
                  <a:pos x="T8" y="T9"/>
                </a:cxn>
                <a:cxn ang="0">
                  <a:pos x="T10" y="T11"/>
                </a:cxn>
              </a:cxnLst>
              <a:rect l="0" t="0" r="r" b="b"/>
              <a:pathLst>
                <a:path w="70" h="29">
                  <a:moveTo>
                    <a:pt x="57" y="10"/>
                  </a:moveTo>
                  <a:cubicBezTo>
                    <a:pt x="59" y="15"/>
                    <a:pt x="61" y="22"/>
                    <a:pt x="52" y="24"/>
                  </a:cubicBezTo>
                  <a:cubicBezTo>
                    <a:pt x="44" y="26"/>
                    <a:pt x="41" y="17"/>
                    <a:pt x="41" y="17"/>
                  </a:cubicBezTo>
                  <a:cubicBezTo>
                    <a:pt x="0" y="29"/>
                    <a:pt x="0" y="29"/>
                    <a:pt x="0" y="29"/>
                  </a:cubicBezTo>
                  <a:cubicBezTo>
                    <a:pt x="21" y="20"/>
                    <a:pt x="70" y="0"/>
                    <a:pt x="69" y="1"/>
                  </a:cubicBezTo>
                  <a:cubicBezTo>
                    <a:pt x="69" y="4"/>
                    <a:pt x="61" y="8"/>
                    <a:pt x="57" y="10"/>
                  </a:cubicBezTo>
                  <a:close/>
                </a:path>
              </a:pathLst>
            </a:custGeom>
            <a:solidFill>
              <a:srgbClr val="40404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32" name="íś1iďé"/>
            <p:cNvSpPr/>
            <p:nvPr/>
          </p:nvSpPr>
          <p:spPr bwMode="auto">
            <a:xfrm>
              <a:off x="9964450" y="4541413"/>
              <a:ext cx="623238" cy="516746"/>
            </a:xfrm>
            <a:custGeom>
              <a:avLst/>
              <a:gdLst>
                <a:gd name="T0" fmla="*/ 154 w 190"/>
                <a:gd name="T1" fmla="*/ 0 h 158"/>
                <a:gd name="T2" fmla="*/ 92 w 190"/>
                <a:gd name="T3" fmla="*/ 40 h 158"/>
                <a:gd name="T4" fmla="*/ 0 w 190"/>
                <a:gd name="T5" fmla="*/ 49 h 158"/>
                <a:gd name="T6" fmla="*/ 23 w 190"/>
                <a:gd name="T7" fmla="*/ 101 h 158"/>
                <a:gd name="T8" fmla="*/ 154 w 190"/>
                <a:gd name="T9" fmla="*/ 0 h 158"/>
              </a:gdLst>
              <a:ahLst/>
              <a:cxnLst>
                <a:cxn ang="0">
                  <a:pos x="T0" y="T1"/>
                </a:cxn>
                <a:cxn ang="0">
                  <a:pos x="T2" y="T3"/>
                </a:cxn>
                <a:cxn ang="0">
                  <a:pos x="T4" y="T5"/>
                </a:cxn>
                <a:cxn ang="0">
                  <a:pos x="T6" y="T7"/>
                </a:cxn>
                <a:cxn ang="0">
                  <a:pos x="T8" y="T9"/>
                </a:cxn>
              </a:cxnLst>
              <a:rect l="0" t="0" r="r" b="b"/>
              <a:pathLst>
                <a:path w="190" h="158">
                  <a:moveTo>
                    <a:pt x="154" y="0"/>
                  </a:moveTo>
                  <a:cubicBezTo>
                    <a:pt x="154" y="0"/>
                    <a:pt x="136" y="22"/>
                    <a:pt x="92" y="40"/>
                  </a:cubicBezTo>
                  <a:cubicBezTo>
                    <a:pt x="48" y="58"/>
                    <a:pt x="0" y="49"/>
                    <a:pt x="0" y="49"/>
                  </a:cubicBezTo>
                  <a:cubicBezTo>
                    <a:pt x="0" y="49"/>
                    <a:pt x="4" y="82"/>
                    <a:pt x="23" y="101"/>
                  </a:cubicBezTo>
                  <a:cubicBezTo>
                    <a:pt x="80" y="158"/>
                    <a:pt x="190" y="115"/>
                    <a:pt x="154" y="0"/>
                  </a:cubicBezTo>
                  <a:close/>
                </a:path>
              </a:pathLst>
            </a:custGeom>
            <a:solidFill>
              <a:srgbClr val="5F293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33" name="i$ļiďe"/>
            <p:cNvSpPr/>
            <p:nvPr/>
          </p:nvSpPr>
          <p:spPr bwMode="auto">
            <a:xfrm>
              <a:off x="10292655" y="4324939"/>
              <a:ext cx="104747" cy="190289"/>
            </a:xfrm>
            <a:custGeom>
              <a:avLst/>
              <a:gdLst>
                <a:gd name="T0" fmla="*/ 0 w 32"/>
                <a:gd name="T1" fmla="*/ 0 h 58"/>
                <a:gd name="T2" fmla="*/ 32 w 32"/>
                <a:gd name="T3" fmla="*/ 36 h 58"/>
                <a:gd name="T4" fmla="*/ 9 w 32"/>
                <a:gd name="T5" fmla="*/ 56 h 58"/>
                <a:gd name="T6" fmla="*/ 24 w 32"/>
                <a:gd name="T7" fmla="*/ 39 h 58"/>
                <a:gd name="T8" fmla="*/ 0 w 32"/>
                <a:gd name="T9" fmla="*/ 0 h 58"/>
              </a:gdLst>
              <a:ahLst/>
              <a:cxnLst>
                <a:cxn ang="0">
                  <a:pos x="T0" y="T1"/>
                </a:cxn>
                <a:cxn ang="0">
                  <a:pos x="T2" y="T3"/>
                </a:cxn>
                <a:cxn ang="0">
                  <a:pos x="T4" y="T5"/>
                </a:cxn>
                <a:cxn ang="0">
                  <a:pos x="T6" y="T7"/>
                </a:cxn>
                <a:cxn ang="0">
                  <a:pos x="T8" y="T9"/>
                </a:cxn>
              </a:cxnLst>
              <a:rect l="0" t="0" r="r" b="b"/>
              <a:pathLst>
                <a:path w="32" h="58">
                  <a:moveTo>
                    <a:pt x="0" y="0"/>
                  </a:moveTo>
                  <a:cubicBezTo>
                    <a:pt x="1" y="5"/>
                    <a:pt x="17" y="34"/>
                    <a:pt x="32" y="36"/>
                  </a:cubicBezTo>
                  <a:cubicBezTo>
                    <a:pt x="28" y="48"/>
                    <a:pt x="8" y="58"/>
                    <a:pt x="9" y="56"/>
                  </a:cubicBezTo>
                  <a:cubicBezTo>
                    <a:pt x="10" y="55"/>
                    <a:pt x="24" y="39"/>
                    <a:pt x="24" y="39"/>
                  </a:cubicBezTo>
                  <a:cubicBezTo>
                    <a:pt x="7" y="36"/>
                    <a:pt x="1" y="15"/>
                    <a:pt x="0" y="0"/>
                  </a:cubicBezTo>
                  <a:close/>
                </a:path>
              </a:pathLst>
            </a:custGeom>
            <a:solidFill>
              <a:srgbClr val="CF8F7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34" name="işļíďè"/>
            <p:cNvSpPr/>
            <p:nvPr/>
          </p:nvSpPr>
          <p:spPr bwMode="auto">
            <a:xfrm>
              <a:off x="11668313" y="5761700"/>
              <a:ext cx="485322" cy="768134"/>
            </a:xfrm>
            <a:custGeom>
              <a:avLst/>
              <a:gdLst>
                <a:gd name="T0" fmla="*/ 0 w 148"/>
                <a:gd name="T1" fmla="*/ 207 h 235"/>
                <a:gd name="T2" fmla="*/ 28 w 148"/>
                <a:gd name="T3" fmla="*/ 104 h 235"/>
                <a:gd name="T4" fmla="*/ 106 w 148"/>
                <a:gd name="T5" fmla="*/ 11 h 235"/>
                <a:gd name="T6" fmla="*/ 147 w 148"/>
                <a:gd name="T7" fmla="*/ 37 h 235"/>
                <a:gd name="T8" fmla="*/ 53 w 148"/>
                <a:gd name="T9" fmla="*/ 234 h 235"/>
                <a:gd name="T10" fmla="*/ 0 w 148"/>
                <a:gd name="T11" fmla="*/ 207 h 235"/>
              </a:gdLst>
              <a:ahLst/>
              <a:cxnLst>
                <a:cxn ang="0">
                  <a:pos x="T0" y="T1"/>
                </a:cxn>
                <a:cxn ang="0">
                  <a:pos x="T2" y="T3"/>
                </a:cxn>
                <a:cxn ang="0">
                  <a:pos x="T4" y="T5"/>
                </a:cxn>
                <a:cxn ang="0">
                  <a:pos x="T6" y="T7"/>
                </a:cxn>
                <a:cxn ang="0">
                  <a:pos x="T8" y="T9"/>
                </a:cxn>
                <a:cxn ang="0">
                  <a:pos x="T10" y="T11"/>
                </a:cxn>
              </a:cxnLst>
              <a:rect l="0" t="0" r="r" b="b"/>
              <a:pathLst>
                <a:path w="148" h="235">
                  <a:moveTo>
                    <a:pt x="0" y="207"/>
                  </a:moveTo>
                  <a:cubicBezTo>
                    <a:pt x="4" y="177"/>
                    <a:pt x="0" y="150"/>
                    <a:pt x="28" y="104"/>
                  </a:cubicBezTo>
                  <a:cubicBezTo>
                    <a:pt x="43" y="79"/>
                    <a:pt x="89" y="20"/>
                    <a:pt x="106" y="11"/>
                  </a:cubicBezTo>
                  <a:cubicBezTo>
                    <a:pt x="127" y="0"/>
                    <a:pt x="145" y="8"/>
                    <a:pt x="147" y="37"/>
                  </a:cubicBezTo>
                  <a:cubicBezTo>
                    <a:pt x="148" y="72"/>
                    <a:pt x="93" y="231"/>
                    <a:pt x="53" y="234"/>
                  </a:cubicBezTo>
                  <a:cubicBezTo>
                    <a:pt x="36" y="235"/>
                    <a:pt x="0" y="208"/>
                    <a:pt x="0" y="207"/>
                  </a:cubicBezTo>
                  <a:close/>
                </a:path>
              </a:pathLst>
            </a:custGeom>
            <a:solidFill>
              <a:srgbClr val="F3744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35" name="išḻîḓê"/>
            <p:cNvSpPr/>
            <p:nvPr/>
          </p:nvSpPr>
          <p:spPr bwMode="auto">
            <a:xfrm>
              <a:off x="11760840" y="5777413"/>
              <a:ext cx="392798" cy="752424"/>
            </a:xfrm>
            <a:custGeom>
              <a:avLst/>
              <a:gdLst>
                <a:gd name="T0" fmla="*/ 92 w 120"/>
                <a:gd name="T1" fmla="*/ 1 h 230"/>
                <a:gd name="T2" fmla="*/ 119 w 120"/>
                <a:gd name="T3" fmla="*/ 32 h 230"/>
                <a:gd name="T4" fmla="*/ 25 w 120"/>
                <a:gd name="T5" fmla="*/ 229 h 230"/>
                <a:gd name="T6" fmla="*/ 3 w 120"/>
                <a:gd name="T7" fmla="*/ 222 h 230"/>
                <a:gd name="T8" fmla="*/ 92 w 120"/>
                <a:gd name="T9" fmla="*/ 1 h 230"/>
              </a:gdLst>
              <a:ahLst/>
              <a:cxnLst>
                <a:cxn ang="0">
                  <a:pos x="T0" y="T1"/>
                </a:cxn>
                <a:cxn ang="0">
                  <a:pos x="T2" y="T3"/>
                </a:cxn>
                <a:cxn ang="0">
                  <a:pos x="T4" y="T5"/>
                </a:cxn>
                <a:cxn ang="0">
                  <a:pos x="T6" y="T7"/>
                </a:cxn>
                <a:cxn ang="0">
                  <a:pos x="T8" y="T9"/>
                </a:cxn>
              </a:cxnLst>
              <a:rect l="0" t="0" r="r" b="b"/>
              <a:pathLst>
                <a:path w="120" h="230">
                  <a:moveTo>
                    <a:pt x="92" y="1"/>
                  </a:moveTo>
                  <a:cubicBezTo>
                    <a:pt x="106" y="0"/>
                    <a:pt x="117" y="10"/>
                    <a:pt x="119" y="32"/>
                  </a:cubicBezTo>
                  <a:cubicBezTo>
                    <a:pt x="120" y="67"/>
                    <a:pt x="65" y="226"/>
                    <a:pt x="25" y="229"/>
                  </a:cubicBezTo>
                  <a:cubicBezTo>
                    <a:pt x="19" y="230"/>
                    <a:pt x="11" y="227"/>
                    <a:pt x="3" y="222"/>
                  </a:cubicBezTo>
                  <a:cubicBezTo>
                    <a:pt x="0" y="162"/>
                    <a:pt x="35" y="32"/>
                    <a:pt x="92" y="1"/>
                  </a:cubicBezTo>
                  <a:close/>
                </a:path>
              </a:pathLst>
            </a:custGeom>
            <a:solidFill>
              <a:srgbClr val="ECA45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36" name="i$ľiḋê"/>
            <p:cNvSpPr/>
            <p:nvPr/>
          </p:nvSpPr>
          <p:spPr bwMode="auto">
            <a:xfrm>
              <a:off x="11746875" y="5770429"/>
              <a:ext cx="501032" cy="818762"/>
            </a:xfrm>
            <a:custGeom>
              <a:avLst/>
              <a:gdLst>
                <a:gd name="T0" fmla="*/ 112 w 153"/>
                <a:gd name="T1" fmla="*/ 8 h 250"/>
                <a:gd name="T2" fmla="*/ 20 w 153"/>
                <a:gd name="T3" fmla="*/ 230 h 250"/>
                <a:gd name="T4" fmla="*/ 112 w 153"/>
                <a:gd name="T5" fmla="*/ 8 h 250"/>
              </a:gdLst>
              <a:ahLst/>
              <a:cxnLst>
                <a:cxn ang="0">
                  <a:pos x="T0" y="T1"/>
                </a:cxn>
                <a:cxn ang="0">
                  <a:pos x="T2" y="T3"/>
                </a:cxn>
                <a:cxn ang="0">
                  <a:pos x="T4" y="T5"/>
                </a:cxn>
              </a:cxnLst>
              <a:rect l="0" t="0" r="r" b="b"/>
              <a:pathLst>
                <a:path w="153" h="250">
                  <a:moveTo>
                    <a:pt x="112" y="8"/>
                  </a:moveTo>
                  <a:cubicBezTo>
                    <a:pt x="153" y="14"/>
                    <a:pt x="85" y="250"/>
                    <a:pt x="20" y="230"/>
                  </a:cubicBezTo>
                  <a:cubicBezTo>
                    <a:pt x="0" y="218"/>
                    <a:pt x="62" y="0"/>
                    <a:pt x="112" y="8"/>
                  </a:cubicBezTo>
                  <a:close/>
                </a:path>
              </a:pathLst>
            </a:custGeom>
            <a:solidFill>
              <a:srgbClr val="FCCE9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37" name="isľîḍê"/>
            <p:cNvSpPr/>
            <p:nvPr/>
          </p:nvSpPr>
          <p:spPr bwMode="auto">
            <a:xfrm>
              <a:off x="9332486" y="5885651"/>
              <a:ext cx="907796" cy="892085"/>
            </a:xfrm>
            <a:custGeom>
              <a:avLst/>
              <a:gdLst>
                <a:gd name="T0" fmla="*/ 63 w 277"/>
                <a:gd name="T1" fmla="*/ 0 h 273"/>
                <a:gd name="T2" fmla="*/ 2 w 277"/>
                <a:gd name="T3" fmla="*/ 190 h 273"/>
                <a:gd name="T4" fmla="*/ 216 w 277"/>
                <a:gd name="T5" fmla="*/ 273 h 273"/>
                <a:gd name="T6" fmla="*/ 252 w 277"/>
                <a:gd name="T7" fmla="*/ 191 h 273"/>
                <a:gd name="T8" fmla="*/ 275 w 277"/>
                <a:gd name="T9" fmla="*/ 18 h 273"/>
                <a:gd name="T10" fmla="*/ 63 w 277"/>
                <a:gd name="T11" fmla="*/ 0 h 273"/>
              </a:gdLst>
              <a:ahLst/>
              <a:cxnLst>
                <a:cxn ang="0">
                  <a:pos x="T0" y="T1"/>
                </a:cxn>
                <a:cxn ang="0">
                  <a:pos x="T2" y="T3"/>
                </a:cxn>
                <a:cxn ang="0">
                  <a:pos x="T4" y="T5"/>
                </a:cxn>
                <a:cxn ang="0">
                  <a:pos x="T6" y="T7"/>
                </a:cxn>
                <a:cxn ang="0">
                  <a:pos x="T8" y="T9"/>
                </a:cxn>
                <a:cxn ang="0">
                  <a:pos x="T10" y="T11"/>
                </a:cxn>
              </a:cxnLst>
              <a:rect l="0" t="0" r="r" b="b"/>
              <a:pathLst>
                <a:path w="277" h="273">
                  <a:moveTo>
                    <a:pt x="63" y="0"/>
                  </a:moveTo>
                  <a:cubicBezTo>
                    <a:pt x="54" y="19"/>
                    <a:pt x="0" y="172"/>
                    <a:pt x="2" y="190"/>
                  </a:cubicBezTo>
                  <a:cubicBezTo>
                    <a:pt x="7" y="237"/>
                    <a:pt x="168" y="273"/>
                    <a:pt x="216" y="273"/>
                  </a:cubicBezTo>
                  <a:cubicBezTo>
                    <a:pt x="216" y="273"/>
                    <a:pt x="242" y="223"/>
                    <a:pt x="252" y="191"/>
                  </a:cubicBezTo>
                  <a:cubicBezTo>
                    <a:pt x="261" y="158"/>
                    <a:pt x="277" y="18"/>
                    <a:pt x="275" y="18"/>
                  </a:cubicBezTo>
                  <a:cubicBezTo>
                    <a:pt x="273" y="18"/>
                    <a:pt x="63" y="0"/>
                    <a:pt x="63" y="0"/>
                  </a:cubicBezTo>
                  <a:close/>
                </a:path>
              </a:pathLst>
            </a:custGeom>
            <a:solidFill>
              <a:srgbClr val="9A4E2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38" name="îṡḷíḋé"/>
            <p:cNvSpPr/>
            <p:nvPr/>
          </p:nvSpPr>
          <p:spPr bwMode="auto">
            <a:xfrm>
              <a:off x="9631012" y="6248770"/>
              <a:ext cx="123951" cy="137916"/>
            </a:xfrm>
            <a:custGeom>
              <a:avLst/>
              <a:gdLst>
                <a:gd name="T0" fmla="*/ 21 w 38"/>
                <a:gd name="T1" fmla="*/ 0 h 42"/>
                <a:gd name="T2" fmla="*/ 36 w 38"/>
                <a:gd name="T3" fmla="*/ 21 h 42"/>
                <a:gd name="T4" fmla="*/ 17 w 38"/>
                <a:gd name="T5" fmla="*/ 42 h 42"/>
                <a:gd name="T6" fmla="*/ 2 w 38"/>
                <a:gd name="T7" fmla="*/ 21 h 42"/>
                <a:gd name="T8" fmla="*/ 21 w 38"/>
                <a:gd name="T9" fmla="*/ 0 h 42"/>
              </a:gdLst>
              <a:ahLst/>
              <a:cxnLst>
                <a:cxn ang="0">
                  <a:pos x="T0" y="T1"/>
                </a:cxn>
                <a:cxn ang="0">
                  <a:pos x="T2" y="T3"/>
                </a:cxn>
                <a:cxn ang="0">
                  <a:pos x="T4" y="T5"/>
                </a:cxn>
                <a:cxn ang="0">
                  <a:pos x="T6" y="T7"/>
                </a:cxn>
                <a:cxn ang="0">
                  <a:pos x="T8" y="T9"/>
                </a:cxn>
              </a:cxnLst>
              <a:rect l="0" t="0" r="r" b="b"/>
              <a:pathLst>
                <a:path w="38" h="42">
                  <a:moveTo>
                    <a:pt x="21" y="0"/>
                  </a:moveTo>
                  <a:cubicBezTo>
                    <a:pt x="31" y="0"/>
                    <a:pt x="38" y="10"/>
                    <a:pt x="36" y="21"/>
                  </a:cubicBezTo>
                  <a:cubicBezTo>
                    <a:pt x="35" y="33"/>
                    <a:pt x="26" y="42"/>
                    <a:pt x="17" y="42"/>
                  </a:cubicBezTo>
                  <a:cubicBezTo>
                    <a:pt x="7" y="42"/>
                    <a:pt x="0" y="33"/>
                    <a:pt x="2" y="21"/>
                  </a:cubicBezTo>
                  <a:cubicBezTo>
                    <a:pt x="3" y="10"/>
                    <a:pt x="12" y="0"/>
                    <a:pt x="21" y="0"/>
                  </a:cubicBezTo>
                  <a:close/>
                </a:path>
              </a:pathLst>
            </a:custGeom>
            <a:solidFill>
              <a:srgbClr val="6D6E7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39" name="îSľiḓê"/>
            <p:cNvSpPr/>
            <p:nvPr/>
          </p:nvSpPr>
          <p:spPr bwMode="auto">
            <a:xfrm>
              <a:off x="9631012" y="6260990"/>
              <a:ext cx="85543" cy="104747"/>
            </a:xfrm>
            <a:custGeom>
              <a:avLst/>
              <a:gdLst>
                <a:gd name="T0" fmla="*/ 16 w 26"/>
                <a:gd name="T1" fmla="*/ 0 h 32"/>
                <a:gd name="T2" fmla="*/ 1 w 26"/>
                <a:gd name="T3" fmla="*/ 17 h 32"/>
                <a:gd name="T4" fmla="*/ 11 w 26"/>
                <a:gd name="T5" fmla="*/ 32 h 32"/>
                <a:gd name="T6" fmla="*/ 26 w 26"/>
                <a:gd name="T7" fmla="*/ 15 h 32"/>
                <a:gd name="T8" fmla="*/ 16 w 26"/>
                <a:gd name="T9" fmla="*/ 0 h 32"/>
              </a:gdLst>
              <a:ahLst/>
              <a:cxnLst>
                <a:cxn ang="0">
                  <a:pos x="T0" y="T1"/>
                </a:cxn>
                <a:cxn ang="0">
                  <a:pos x="T2" y="T3"/>
                </a:cxn>
                <a:cxn ang="0">
                  <a:pos x="T4" y="T5"/>
                </a:cxn>
                <a:cxn ang="0">
                  <a:pos x="T6" y="T7"/>
                </a:cxn>
                <a:cxn ang="0">
                  <a:pos x="T8" y="T9"/>
                </a:cxn>
              </a:cxnLst>
              <a:rect l="0" t="0" r="r" b="b"/>
              <a:pathLst>
                <a:path w="26" h="32">
                  <a:moveTo>
                    <a:pt x="16" y="0"/>
                  </a:moveTo>
                  <a:cubicBezTo>
                    <a:pt x="8" y="0"/>
                    <a:pt x="2" y="9"/>
                    <a:pt x="1" y="17"/>
                  </a:cubicBezTo>
                  <a:cubicBezTo>
                    <a:pt x="0" y="23"/>
                    <a:pt x="3" y="32"/>
                    <a:pt x="11" y="32"/>
                  </a:cubicBezTo>
                  <a:cubicBezTo>
                    <a:pt x="19" y="32"/>
                    <a:pt x="25" y="23"/>
                    <a:pt x="26" y="15"/>
                  </a:cubicBezTo>
                  <a:cubicBezTo>
                    <a:pt x="26" y="9"/>
                    <a:pt x="23" y="0"/>
                    <a:pt x="16" y="0"/>
                  </a:cubicBezTo>
                  <a:close/>
                </a:path>
              </a:pathLst>
            </a:custGeom>
            <a:solidFill>
              <a:srgbClr val="91939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40" name="îṥlíḑe"/>
            <p:cNvSpPr/>
            <p:nvPr/>
          </p:nvSpPr>
          <p:spPr bwMode="auto">
            <a:xfrm>
              <a:off x="9631012" y="6260990"/>
              <a:ext cx="82052" cy="101253"/>
            </a:xfrm>
            <a:custGeom>
              <a:avLst/>
              <a:gdLst>
                <a:gd name="T0" fmla="*/ 16 w 25"/>
                <a:gd name="T1" fmla="*/ 0 h 31"/>
                <a:gd name="T2" fmla="*/ 1 w 25"/>
                <a:gd name="T3" fmla="*/ 17 h 31"/>
                <a:gd name="T4" fmla="*/ 6 w 25"/>
                <a:gd name="T5" fmla="*/ 31 h 31"/>
                <a:gd name="T6" fmla="*/ 10 w 25"/>
                <a:gd name="T7" fmla="*/ 31 h 31"/>
                <a:gd name="T8" fmla="*/ 24 w 25"/>
                <a:gd name="T9" fmla="*/ 15 h 31"/>
                <a:gd name="T10" fmla="*/ 19 w 25"/>
                <a:gd name="T11" fmla="*/ 1 h 31"/>
                <a:gd name="T12" fmla="*/ 16 w 25"/>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25" h="31">
                  <a:moveTo>
                    <a:pt x="16" y="0"/>
                  </a:moveTo>
                  <a:cubicBezTo>
                    <a:pt x="8" y="0"/>
                    <a:pt x="2" y="9"/>
                    <a:pt x="1" y="17"/>
                  </a:cubicBezTo>
                  <a:cubicBezTo>
                    <a:pt x="0" y="22"/>
                    <a:pt x="2" y="28"/>
                    <a:pt x="6" y="31"/>
                  </a:cubicBezTo>
                  <a:cubicBezTo>
                    <a:pt x="7" y="31"/>
                    <a:pt x="9" y="31"/>
                    <a:pt x="10" y="31"/>
                  </a:cubicBezTo>
                  <a:cubicBezTo>
                    <a:pt x="18" y="31"/>
                    <a:pt x="24" y="22"/>
                    <a:pt x="24" y="15"/>
                  </a:cubicBezTo>
                  <a:cubicBezTo>
                    <a:pt x="25" y="10"/>
                    <a:pt x="23" y="3"/>
                    <a:pt x="19" y="1"/>
                  </a:cubicBezTo>
                  <a:cubicBezTo>
                    <a:pt x="18" y="0"/>
                    <a:pt x="17" y="0"/>
                    <a:pt x="16" y="0"/>
                  </a:cubicBezTo>
                  <a:close/>
                </a:path>
              </a:pathLst>
            </a:custGeom>
            <a:solidFill>
              <a:srgbClr val="BABCB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41" name="îṣļidé"/>
            <p:cNvSpPr/>
            <p:nvPr/>
          </p:nvSpPr>
          <p:spPr bwMode="auto">
            <a:xfrm>
              <a:off x="9955724" y="5964209"/>
              <a:ext cx="425964" cy="834473"/>
            </a:xfrm>
            <a:custGeom>
              <a:avLst/>
              <a:gdLst>
                <a:gd name="T0" fmla="*/ 60 w 130"/>
                <a:gd name="T1" fmla="*/ 11 h 255"/>
                <a:gd name="T2" fmla="*/ 26 w 130"/>
                <a:gd name="T3" fmla="*/ 249 h 255"/>
                <a:gd name="T4" fmla="*/ 51 w 130"/>
                <a:gd name="T5" fmla="*/ 238 h 255"/>
                <a:gd name="T6" fmla="*/ 79 w 130"/>
                <a:gd name="T7" fmla="*/ 245 h 255"/>
                <a:gd name="T8" fmla="*/ 129 w 130"/>
                <a:gd name="T9" fmla="*/ 32 h 255"/>
                <a:gd name="T10" fmla="*/ 119 w 130"/>
                <a:gd name="T11" fmla="*/ 0 h 255"/>
                <a:gd name="T12" fmla="*/ 60 w 130"/>
                <a:gd name="T13" fmla="*/ 11 h 255"/>
              </a:gdLst>
              <a:ahLst/>
              <a:cxnLst>
                <a:cxn ang="0">
                  <a:pos x="T0" y="T1"/>
                </a:cxn>
                <a:cxn ang="0">
                  <a:pos x="T2" y="T3"/>
                </a:cxn>
                <a:cxn ang="0">
                  <a:pos x="T4" y="T5"/>
                </a:cxn>
                <a:cxn ang="0">
                  <a:pos x="T6" y="T7"/>
                </a:cxn>
                <a:cxn ang="0">
                  <a:pos x="T8" y="T9"/>
                </a:cxn>
                <a:cxn ang="0">
                  <a:pos x="T10" y="T11"/>
                </a:cxn>
                <a:cxn ang="0">
                  <a:pos x="T12" y="T13"/>
                </a:cxn>
              </a:cxnLst>
              <a:rect l="0" t="0" r="r" b="b"/>
              <a:pathLst>
                <a:path w="130" h="255">
                  <a:moveTo>
                    <a:pt x="60" y="11"/>
                  </a:moveTo>
                  <a:cubicBezTo>
                    <a:pt x="55" y="31"/>
                    <a:pt x="0" y="249"/>
                    <a:pt x="26" y="249"/>
                  </a:cubicBezTo>
                  <a:cubicBezTo>
                    <a:pt x="33" y="249"/>
                    <a:pt x="43" y="235"/>
                    <a:pt x="51" y="238"/>
                  </a:cubicBezTo>
                  <a:cubicBezTo>
                    <a:pt x="60" y="241"/>
                    <a:pt x="62" y="255"/>
                    <a:pt x="79" y="245"/>
                  </a:cubicBezTo>
                  <a:cubicBezTo>
                    <a:pt x="96" y="236"/>
                    <a:pt x="130" y="53"/>
                    <a:pt x="129" y="32"/>
                  </a:cubicBezTo>
                  <a:cubicBezTo>
                    <a:pt x="128" y="11"/>
                    <a:pt x="119" y="0"/>
                    <a:pt x="119" y="0"/>
                  </a:cubicBezTo>
                  <a:lnTo>
                    <a:pt x="60" y="11"/>
                  </a:lnTo>
                  <a:close/>
                </a:path>
              </a:pathLst>
            </a:custGeom>
            <a:solidFill>
              <a:srgbClr val="B4582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42" name="iş1ïdê"/>
            <p:cNvSpPr/>
            <p:nvPr/>
          </p:nvSpPr>
          <p:spPr bwMode="auto">
            <a:xfrm>
              <a:off x="10123315" y="5964209"/>
              <a:ext cx="258373" cy="834473"/>
            </a:xfrm>
            <a:custGeom>
              <a:avLst/>
              <a:gdLst>
                <a:gd name="T0" fmla="*/ 0 w 79"/>
                <a:gd name="T1" fmla="*/ 238 h 255"/>
                <a:gd name="T2" fmla="*/ 28 w 79"/>
                <a:gd name="T3" fmla="*/ 245 h 255"/>
                <a:gd name="T4" fmla="*/ 78 w 79"/>
                <a:gd name="T5" fmla="*/ 32 h 255"/>
                <a:gd name="T6" fmla="*/ 68 w 79"/>
                <a:gd name="T7" fmla="*/ 0 h 255"/>
                <a:gd name="T8" fmla="*/ 38 w 79"/>
                <a:gd name="T9" fmla="*/ 50 h 255"/>
                <a:gd name="T10" fmla="*/ 0 w 79"/>
                <a:gd name="T11" fmla="*/ 238 h 255"/>
              </a:gdLst>
              <a:ahLst/>
              <a:cxnLst>
                <a:cxn ang="0">
                  <a:pos x="T0" y="T1"/>
                </a:cxn>
                <a:cxn ang="0">
                  <a:pos x="T2" y="T3"/>
                </a:cxn>
                <a:cxn ang="0">
                  <a:pos x="T4" y="T5"/>
                </a:cxn>
                <a:cxn ang="0">
                  <a:pos x="T6" y="T7"/>
                </a:cxn>
                <a:cxn ang="0">
                  <a:pos x="T8" y="T9"/>
                </a:cxn>
                <a:cxn ang="0">
                  <a:pos x="T10" y="T11"/>
                </a:cxn>
              </a:cxnLst>
              <a:rect l="0" t="0" r="r" b="b"/>
              <a:pathLst>
                <a:path w="79" h="255">
                  <a:moveTo>
                    <a:pt x="0" y="238"/>
                  </a:moveTo>
                  <a:cubicBezTo>
                    <a:pt x="9" y="241"/>
                    <a:pt x="11" y="255"/>
                    <a:pt x="28" y="245"/>
                  </a:cubicBezTo>
                  <a:cubicBezTo>
                    <a:pt x="45" y="236"/>
                    <a:pt x="79" y="53"/>
                    <a:pt x="78" y="32"/>
                  </a:cubicBezTo>
                  <a:cubicBezTo>
                    <a:pt x="77" y="11"/>
                    <a:pt x="68" y="0"/>
                    <a:pt x="68" y="0"/>
                  </a:cubicBezTo>
                  <a:cubicBezTo>
                    <a:pt x="68" y="0"/>
                    <a:pt x="42" y="52"/>
                    <a:pt x="38" y="50"/>
                  </a:cubicBezTo>
                  <a:cubicBezTo>
                    <a:pt x="35" y="49"/>
                    <a:pt x="0" y="238"/>
                    <a:pt x="0" y="238"/>
                  </a:cubicBezTo>
                  <a:close/>
                </a:path>
              </a:pathLst>
            </a:custGeom>
            <a:solidFill>
              <a:srgbClr val="A84F2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43" name="ïśļîḓé"/>
            <p:cNvSpPr/>
            <p:nvPr/>
          </p:nvSpPr>
          <p:spPr bwMode="auto">
            <a:xfrm>
              <a:off x="9418028" y="5754719"/>
              <a:ext cx="944455" cy="631967"/>
            </a:xfrm>
            <a:custGeom>
              <a:avLst/>
              <a:gdLst>
                <a:gd name="T0" fmla="*/ 286 w 288"/>
                <a:gd name="T1" fmla="*/ 70 h 193"/>
                <a:gd name="T2" fmla="*/ 213 w 288"/>
                <a:gd name="T3" fmla="*/ 129 h 193"/>
                <a:gd name="T4" fmla="*/ 171 w 288"/>
                <a:gd name="T5" fmla="*/ 180 h 193"/>
                <a:gd name="T6" fmla="*/ 3 w 288"/>
                <a:gd name="T7" fmla="*/ 128 h 193"/>
                <a:gd name="T8" fmla="*/ 28 w 288"/>
                <a:gd name="T9" fmla="*/ 28 h 193"/>
                <a:gd name="T10" fmla="*/ 96 w 288"/>
                <a:gd name="T11" fmla="*/ 6 h 193"/>
                <a:gd name="T12" fmla="*/ 286 w 288"/>
                <a:gd name="T13" fmla="*/ 70 h 193"/>
              </a:gdLst>
              <a:ahLst/>
              <a:cxnLst>
                <a:cxn ang="0">
                  <a:pos x="T0" y="T1"/>
                </a:cxn>
                <a:cxn ang="0">
                  <a:pos x="T2" y="T3"/>
                </a:cxn>
                <a:cxn ang="0">
                  <a:pos x="T4" y="T5"/>
                </a:cxn>
                <a:cxn ang="0">
                  <a:pos x="T6" y="T7"/>
                </a:cxn>
                <a:cxn ang="0">
                  <a:pos x="T8" y="T9"/>
                </a:cxn>
                <a:cxn ang="0">
                  <a:pos x="T10" y="T11"/>
                </a:cxn>
                <a:cxn ang="0">
                  <a:pos x="T12" y="T13"/>
                </a:cxn>
              </a:cxnLst>
              <a:rect l="0" t="0" r="r" b="b"/>
              <a:pathLst>
                <a:path w="288" h="193">
                  <a:moveTo>
                    <a:pt x="286" y="70"/>
                  </a:moveTo>
                  <a:cubicBezTo>
                    <a:pt x="268" y="74"/>
                    <a:pt x="234" y="94"/>
                    <a:pt x="213" y="129"/>
                  </a:cubicBezTo>
                  <a:cubicBezTo>
                    <a:pt x="193" y="163"/>
                    <a:pt x="210" y="168"/>
                    <a:pt x="171" y="180"/>
                  </a:cubicBezTo>
                  <a:cubicBezTo>
                    <a:pt x="132" y="193"/>
                    <a:pt x="6" y="142"/>
                    <a:pt x="3" y="128"/>
                  </a:cubicBezTo>
                  <a:cubicBezTo>
                    <a:pt x="0" y="114"/>
                    <a:pt x="10" y="55"/>
                    <a:pt x="28" y="28"/>
                  </a:cubicBezTo>
                  <a:cubicBezTo>
                    <a:pt x="46" y="0"/>
                    <a:pt x="85" y="4"/>
                    <a:pt x="96" y="6"/>
                  </a:cubicBezTo>
                  <a:cubicBezTo>
                    <a:pt x="108" y="8"/>
                    <a:pt x="288" y="40"/>
                    <a:pt x="286" y="70"/>
                  </a:cubicBezTo>
                  <a:close/>
                </a:path>
              </a:pathLst>
            </a:custGeom>
            <a:solidFill>
              <a:srgbClr val="C86C3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44" name="îṧļidé"/>
            <p:cNvSpPr/>
            <p:nvPr/>
          </p:nvSpPr>
          <p:spPr bwMode="auto">
            <a:xfrm>
              <a:off x="9447707" y="5770429"/>
              <a:ext cx="871136" cy="530711"/>
            </a:xfrm>
            <a:custGeom>
              <a:avLst/>
              <a:gdLst>
                <a:gd name="T0" fmla="*/ 76 w 266"/>
                <a:gd name="T1" fmla="*/ 0 h 162"/>
                <a:gd name="T2" fmla="*/ 87 w 266"/>
                <a:gd name="T3" fmla="*/ 1 h 162"/>
                <a:gd name="T4" fmla="*/ 266 w 266"/>
                <a:gd name="T5" fmla="*/ 51 h 162"/>
                <a:gd name="T6" fmla="*/ 245 w 266"/>
                <a:gd name="T7" fmla="*/ 61 h 162"/>
                <a:gd name="T8" fmla="*/ 182 w 266"/>
                <a:gd name="T9" fmla="*/ 118 h 162"/>
                <a:gd name="T10" fmla="*/ 142 w 266"/>
                <a:gd name="T11" fmla="*/ 161 h 162"/>
                <a:gd name="T12" fmla="*/ 7 w 266"/>
                <a:gd name="T13" fmla="*/ 108 h 162"/>
                <a:gd name="T14" fmla="*/ 32 w 266"/>
                <a:gd name="T15" fmla="*/ 27 h 162"/>
                <a:gd name="T16" fmla="*/ 76 w 266"/>
                <a:gd name="T17" fmla="*/ 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6" h="162">
                  <a:moveTo>
                    <a:pt x="76" y="0"/>
                  </a:moveTo>
                  <a:cubicBezTo>
                    <a:pt x="81" y="0"/>
                    <a:pt x="85" y="1"/>
                    <a:pt x="87" y="1"/>
                  </a:cubicBezTo>
                  <a:cubicBezTo>
                    <a:pt x="97" y="3"/>
                    <a:pt x="227" y="26"/>
                    <a:pt x="266" y="51"/>
                  </a:cubicBezTo>
                  <a:cubicBezTo>
                    <a:pt x="260" y="53"/>
                    <a:pt x="253" y="56"/>
                    <a:pt x="245" y="61"/>
                  </a:cubicBezTo>
                  <a:cubicBezTo>
                    <a:pt x="218" y="78"/>
                    <a:pt x="193" y="95"/>
                    <a:pt x="182" y="118"/>
                  </a:cubicBezTo>
                  <a:cubicBezTo>
                    <a:pt x="172" y="141"/>
                    <a:pt x="160" y="162"/>
                    <a:pt x="142" y="161"/>
                  </a:cubicBezTo>
                  <a:cubicBezTo>
                    <a:pt x="123" y="160"/>
                    <a:pt x="13" y="119"/>
                    <a:pt x="7" y="108"/>
                  </a:cubicBezTo>
                  <a:cubicBezTo>
                    <a:pt x="0" y="97"/>
                    <a:pt x="18" y="45"/>
                    <a:pt x="32" y="27"/>
                  </a:cubicBezTo>
                  <a:cubicBezTo>
                    <a:pt x="41" y="15"/>
                    <a:pt x="62" y="6"/>
                    <a:pt x="76" y="0"/>
                  </a:cubicBezTo>
                  <a:close/>
                </a:path>
              </a:pathLst>
            </a:custGeom>
            <a:solidFill>
              <a:srgbClr val="9A4E2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45" name="íşľîḍé"/>
            <p:cNvSpPr/>
            <p:nvPr/>
          </p:nvSpPr>
          <p:spPr bwMode="auto">
            <a:xfrm>
              <a:off x="10201873" y="5035464"/>
              <a:ext cx="363119" cy="1167914"/>
            </a:xfrm>
            <a:custGeom>
              <a:avLst/>
              <a:gdLst>
                <a:gd name="T0" fmla="*/ 98 w 111"/>
                <a:gd name="T1" fmla="*/ 15 h 357"/>
                <a:gd name="T2" fmla="*/ 22 w 111"/>
                <a:gd name="T3" fmla="*/ 353 h 357"/>
                <a:gd name="T4" fmla="*/ 0 w 111"/>
                <a:gd name="T5" fmla="*/ 352 h 357"/>
                <a:gd name="T6" fmla="*/ 63 w 111"/>
                <a:gd name="T7" fmla="*/ 7 h 357"/>
                <a:gd name="T8" fmla="*/ 98 w 111"/>
                <a:gd name="T9" fmla="*/ 15 h 357"/>
              </a:gdLst>
              <a:ahLst/>
              <a:cxnLst>
                <a:cxn ang="0">
                  <a:pos x="T0" y="T1"/>
                </a:cxn>
                <a:cxn ang="0">
                  <a:pos x="T2" y="T3"/>
                </a:cxn>
                <a:cxn ang="0">
                  <a:pos x="T4" y="T5"/>
                </a:cxn>
                <a:cxn ang="0">
                  <a:pos x="T6" y="T7"/>
                </a:cxn>
                <a:cxn ang="0">
                  <a:pos x="T8" y="T9"/>
                </a:cxn>
              </a:cxnLst>
              <a:rect l="0" t="0" r="r" b="b"/>
              <a:pathLst>
                <a:path w="111" h="357">
                  <a:moveTo>
                    <a:pt x="98" y="15"/>
                  </a:moveTo>
                  <a:cubicBezTo>
                    <a:pt x="94" y="52"/>
                    <a:pt x="111" y="179"/>
                    <a:pt x="22" y="353"/>
                  </a:cubicBezTo>
                  <a:cubicBezTo>
                    <a:pt x="20" y="357"/>
                    <a:pt x="0" y="352"/>
                    <a:pt x="0" y="352"/>
                  </a:cubicBezTo>
                  <a:cubicBezTo>
                    <a:pt x="102" y="115"/>
                    <a:pt x="62" y="8"/>
                    <a:pt x="63" y="7"/>
                  </a:cubicBezTo>
                  <a:cubicBezTo>
                    <a:pt x="64" y="0"/>
                    <a:pt x="97" y="9"/>
                    <a:pt x="98" y="15"/>
                  </a:cubicBezTo>
                  <a:close/>
                </a:path>
              </a:pathLst>
            </a:custGeom>
            <a:solidFill>
              <a:srgbClr val="806A5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46" name="íṣľidé"/>
            <p:cNvSpPr/>
            <p:nvPr/>
          </p:nvSpPr>
          <p:spPr bwMode="auto">
            <a:xfrm>
              <a:off x="10201873" y="5047684"/>
              <a:ext cx="349154" cy="1145219"/>
            </a:xfrm>
            <a:custGeom>
              <a:avLst/>
              <a:gdLst>
                <a:gd name="T0" fmla="*/ 10 w 107"/>
                <a:gd name="T1" fmla="*/ 350 h 350"/>
                <a:gd name="T2" fmla="*/ 0 w 107"/>
                <a:gd name="T3" fmla="*/ 348 h 350"/>
                <a:gd name="T4" fmla="*/ 63 w 107"/>
                <a:gd name="T5" fmla="*/ 3 h 350"/>
                <a:gd name="T6" fmla="*/ 77 w 107"/>
                <a:gd name="T7" fmla="*/ 1 h 350"/>
                <a:gd name="T8" fmla="*/ 10 w 107"/>
                <a:gd name="T9" fmla="*/ 350 h 350"/>
              </a:gdLst>
              <a:ahLst/>
              <a:cxnLst>
                <a:cxn ang="0">
                  <a:pos x="T0" y="T1"/>
                </a:cxn>
                <a:cxn ang="0">
                  <a:pos x="T2" y="T3"/>
                </a:cxn>
                <a:cxn ang="0">
                  <a:pos x="T4" y="T5"/>
                </a:cxn>
                <a:cxn ang="0">
                  <a:pos x="T6" y="T7"/>
                </a:cxn>
                <a:cxn ang="0">
                  <a:pos x="T8" y="T9"/>
                </a:cxn>
              </a:cxnLst>
              <a:rect l="0" t="0" r="r" b="b"/>
              <a:pathLst>
                <a:path w="107" h="350">
                  <a:moveTo>
                    <a:pt x="10" y="350"/>
                  </a:moveTo>
                  <a:cubicBezTo>
                    <a:pt x="5" y="349"/>
                    <a:pt x="0" y="348"/>
                    <a:pt x="0" y="348"/>
                  </a:cubicBezTo>
                  <a:cubicBezTo>
                    <a:pt x="102" y="111"/>
                    <a:pt x="62" y="4"/>
                    <a:pt x="63" y="3"/>
                  </a:cubicBezTo>
                  <a:cubicBezTo>
                    <a:pt x="63" y="0"/>
                    <a:pt x="70" y="0"/>
                    <a:pt x="77" y="1"/>
                  </a:cubicBezTo>
                  <a:cubicBezTo>
                    <a:pt x="107" y="68"/>
                    <a:pt x="46" y="276"/>
                    <a:pt x="10" y="350"/>
                  </a:cubicBezTo>
                  <a:close/>
                </a:path>
              </a:pathLst>
            </a:custGeom>
            <a:solidFill>
              <a:srgbClr val="79634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47" name="íṩliḋè"/>
            <p:cNvSpPr/>
            <p:nvPr/>
          </p:nvSpPr>
          <p:spPr bwMode="auto">
            <a:xfrm>
              <a:off x="9974924" y="4583312"/>
              <a:ext cx="488812" cy="228694"/>
            </a:xfrm>
            <a:custGeom>
              <a:avLst/>
              <a:gdLst>
                <a:gd name="T0" fmla="*/ 74 w 149"/>
                <a:gd name="T1" fmla="*/ 61 h 70"/>
                <a:gd name="T2" fmla="*/ 148 w 149"/>
                <a:gd name="T3" fmla="*/ 26 h 70"/>
                <a:gd name="T4" fmla="*/ 141 w 149"/>
                <a:gd name="T5" fmla="*/ 0 h 70"/>
                <a:gd name="T6" fmla="*/ 92 w 149"/>
                <a:gd name="T7" fmla="*/ 29 h 70"/>
                <a:gd name="T8" fmla="*/ 0 w 149"/>
                <a:gd name="T9" fmla="*/ 38 h 70"/>
                <a:gd name="T10" fmla="*/ 7 w 149"/>
                <a:gd name="T11" fmla="*/ 67 h 70"/>
                <a:gd name="T12" fmla="*/ 74 w 149"/>
                <a:gd name="T13" fmla="*/ 61 h 70"/>
              </a:gdLst>
              <a:ahLst/>
              <a:cxnLst>
                <a:cxn ang="0">
                  <a:pos x="T0" y="T1"/>
                </a:cxn>
                <a:cxn ang="0">
                  <a:pos x="T2" y="T3"/>
                </a:cxn>
                <a:cxn ang="0">
                  <a:pos x="T4" y="T5"/>
                </a:cxn>
                <a:cxn ang="0">
                  <a:pos x="T6" y="T7"/>
                </a:cxn>
                <a:cxn ang="0">
                  <a:pos x="T8" y="T9"/>
                </a:cxn>
                <a:cxn ang="0">
                  <a:pos x="T10" y="T11"/>
                </a:cxn>
                <a:cxn ang="0">
                  <a:pos x="T12" y="T13"/>
                </a:cxn>
              </a:cxnLst>
              <a:rect l="0" t="0" r="r" b="b"/>
              <a:pathLst>
                <a:path w="149" h="70">
                  <a:moveTo>
                    <a:pt x="74" y="61"/>
                  </a:moveTo>
                  <a:cubicBezTo>
                    <a:pt x="117" y="48"/>
                    <a:pt x="148" y="29"/>
                    <a:pt x="148" y="26"/>
                  </a:cubicBezTo>
                  <a:cubicBezTo>
                    <a:pt x="149" y="23"/>
                    <a:pt x="144" y="9"/>
                    <a:pt x="141" y="0"/>
                  </a:cubicBezTo>
                  <a:cubicBezTo>
                    <a:pt x="130" y="9"/>
                    <a:pt x="114" y="20"/>
                    <a:pt x="92" y="29"/>
                  </a:cubicBezTo>
                  <a:cubicBezTo>
                    <a:pt x="48" y="47"/>
                    <a:pt x="0" y="38"/>
                    <a:pt x="0" y="38"/>
                  </a:cubicBezTo>
                  <a:cubicBezTo>
                    <a:pt x="0" y="38"/>
                    <a:pt x="1" y="52"/>
                    <a:pt x="7" y="67"/>
                  </a:cubicBezTo>
                  <a:cubicBezTo>
                    <a:pt x="18" y="68"/>
                    <a:pt x="42" y="70"/>
                    <a:pt x="74" y="6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48" name="îŝḻîḋè"/>
            <p:cNvSpPr/>
            <p:nvPr/>
          </p:nvSpPr>
          <p:spPr bwMode="auto">
            <a:xfrm>
              <a:off x="10070942" y="4796295"/>
              <a:ext cx="366610" cy="146642"/>
            </a:xfrm>
            <a:custGeom>
              <a:avLst/>
              <a:gdLst>
                <a:gd name="T0" fmla="*/ 107 w 112"/>
                <a:gd name="T1" fmla="*/ 0 h 45"/>
                <a:gd name="T2" fmla="*/ 37 w 112"/>
                <a:gd name="T3" fmla="*/ 20 h 45"/>
                <a:gd name="T4" fmla="*/ 0 w 112"/>
                <a:gd name="T5" fmla="*/ 28 h 45"/>
                <a:gd name="T6" fmla="*/ 44 w 112"/>
                <a:gd name="T7" fmla="*/ 44 h 45"/>
                <a:gd name="T8" fmla="*/ 68 w 112"/>
                <a:gd name="T9" fmla="*/ 42 h 45"/>
                <a:gd name="T10" fmla="*/ 112 w 112"/>
                <a:gd name="T11" fmla="*/ 15 h 45"/>
                <a:gd name="T12" fmla="*/ 107 w 112"/>
                <a:gd name="T13" fmla="*/ 0 h 45"/>
              </a:gdLst>
              <a:ahLst/>
              <a:cxnLst>
                <a:cxn ang="0">
                  <a:pos x="T0" y="T1"/>
                </a:cxn>
                <a:cxn ang="0">
                  <a:pos x="T2" y="T3"/>
                </a:cxn>
                <a:cxn ang="0">
                  <a:pos x="T4" y="T5"/>
                </a:cxn>
                <a:cxn ang="0">
                  <a:pos x="T6" y="T7"/>
                </a:cxn>
                <a:cxn ang="0">
                  <a:pos x="T8" y="T9"/>
                </a:cxn>
                <a:cxn ang="0">
                  <a:pos x="T10" y="T11"/>
                </a:cxn>
                <a:cxn ang="0">
                  <a:pos x="T12" y="T13"/>
                </a:cxn>
              </a:cxnLst>
              <a:rect l="0" t="0" r="r" b="b"/>
              <a:pathLst>
                <a:path w="112" h="45">
                  <a:moveTo>
                    <a:pt x="107" y="0"/>
                  </a:moveTo>
                  <a:cubicBezTo>
                    <a:pt x="107" y="0"/>
                    <a:pt x="66" y="14"/>
                    <a:pt x="37" y="20"/>
                  </a:cubicBezTo>
                  <a:cubicBezTo>
                    <a:pt x="19" y="24"/>
                    <a:pt x="7" y="27"/>
                    <a:pt x="0" y="28"/>
                  </a:cubicBezTo>
                  <a:cubicBezTo>
                    <a:pt x="13" y="38"/>
                    <a:pt x="28" y="43"/>
                    <a:pt x="44" y="44"/>
                  </a:cubicBezTo>
                  <a:cubicBezTo>
                    <a:pt x="52" y="45"/>
                    <a:pt x="60" y="44"/>
                    <a:pt x="68" y="42"/>
                  </a:cubicBezTo>
                  <a:cubicBezTo>
                    <a:pt x="85" y="38"/>
                    <a:pt x="100" y="29"/>
                    <a:pt x="112" y="15"/>
                  </a:cubicBezTo>
                  <a:cubicBezTo>
                    <a:pt x="110" y="9"/>
                    <a:pt x="107" y="0"/>
                    <a:pt x="107"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49" name="íşḻîďê"/>
            <p:cNvSpPr/>
            <p:nvPr/>
          </p:nvSpPr>
          <p:spPr bwMode="auto">
            <a:xfrm>
              <a:off x="9349942" y="4504753"/>
              <a:ext cx="244408" cy="272338"/>
            </a:xfrm>
            <a:custGeom>
              <a:avLst/>
              <a:gdLst>
                <a:gd name="T0" fmla="*/ 51 w 75"/>
                <a:gd name="T1" fmla="*/ 14 h 83"/>
                <a:gd name="T2" fmla="*/ 26 w 75"/>
                <a:gd name="T3" fmla="*/ 62 h 83"/>
                <a:gd name="T4" fmla="*/ 60 w 75"/>
                <a:gd name="T5" fmla="*/ 75 h 83"/>
                <a:gd name="T6" fmla="*/ 66 w 75"/>
                <a:gd name="T7" fmla="*/ 53 h 83"/>
                <a:gd name="T8" fmla="*/ 50 w 75"/>
                <a:gd name="T9" fmla="*/ 42 h 83"/>
                <a:gd name="T10" fmla="*/ 57 w 75"/>
                <a:gd name="T11" fmla="*/ 32 h 83"/>
                <a:gd name="T12" fmla="*/ 51 w 75"/>
                <a:gd name="T13" fmla="*/ 14 h 83"/>
              </a:gdLst>
              <a:ahLst/>
              <a:cxnLst>
                <a:cxn ang="0">
                  <a:pos x="T0" y="T1"/>
                </a:cxn>
                <a:cxn ang="0">
                  <a:pos x="T2" y="T3"/>
                </a:cxn>
                <a:cxn ang="0">
                  <a:pos x="T4" y="T5"/>
                </a:cxn>
                <a:cxn ang="0">
                  <a:pos x="T6" y="T7"/>
                </a:cxn>
                <a:cxn ang="0">
                  <a:pos x="T8" y="T9"/>
                </a:cxn>
                <a:cxn ang="0">
                  <a:pos x="T10" y="T11"/>
                </a:cxn>
                <a:cxn ang="0">
                  <a:pos x="T12" y="T13"/>
                </a:cxn>
              </a:cxnLst>
              <a:rect l="0" t="0" r="r" b="b"/>
              <a:pathLst>
                <a:path w="75" h="83">
                  <a:moveTo>
                    <a:pt x="51" y="14"/>
                  </a:moveTo>
                  <a:cubicBezTo>
                    <a:pt x="34" y="0"/>
                    <a:pt x="0" y="34"/>
                    <a:pt x="26" y="62"/>
                  </a:cubicBezTo>
                  <a:cubicBezTo>
                    <a:pt x="40" y="76"/>
                    <a:pt x="49" y="83"/>
                    <a:pt x="60" y="75"/>
                  </a:cubicBezTo>
                  <a:cubicBezTo>
                    <a:pt x="71" y="67"/>
                    <a:pt x="75" y="57"/>
                    <a:pt x="66" y="53"/>
                  </a:cubicBezTo>
                  <a:cubicBezTo>
                    <a:pt x="58" y="49"/>
                    <a:pt x="50" y="49"/>
                    <a:pt x="50" y="42"/>
                  </a:cubicBezTo>
                  <a:cubicBezTo>
                    <a:pt x="51" y="35"/>
                    <a:pt x="52" y="35"/>
                    <a:pt x="57" y="32"/>
                  </a:cubicBezTo>
                  <a:cubicBezTo>
                    <a:pt x="61" y="29"/>
                    <a:pt x="51" y="14"/>
                    <a:pt x="51" y="14"/>
                  </a:cubicBezTo>
                  <a:close/>
                </a:path>
              </a:pathLst>
            </a:custGeom>
            <a:solidFill>
              <a:srgbClr val="CF8F7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50" name="îṡļïḓe"/>
            <p:cNvSpPr/>
            <p:nvPr/>
          </p:nvSpPr>
          <p:spPr bwMode="auto">
            <a:xfrm>
              <a:off x="10332808" y="4211466"/>
              <a:ext cx="165846" cy="103001"/>
            </a:xfrm>
            <a:custGeom>
              <a:avLst/>
              <a:gdLst>
                <a:gd name="T0" fmla="*/ 17 w 51"/>
                <a:gd name="T1" fmla="*/ 21 h 32"/>
                <a:gd name="T2" fmla="*/ 30 w 51"/>
                <a:gd name="T3" fmla="*/ 27 h 32"/>
                <a:gd name="T4" fmla="*/ 33 w 51"/>
                <a:gd name="T5" fmla="*/ 14 h 32"/>
                <a:gd name="T6" fmla="*/ 51 w 51"/>
                <a:gd name="T7" fmla="*/ 0 h 32"/>
                <a:gd name="T8" fmla="*/ 2 w 51"/>
                <a:gd name="T9" fmla="*/ 23 h 32"/>
                <a:gd name="T10" fmla="*/ 17 w 51"/>
                <a:gd name="T11" fmla="*/ 21 h 32"/>
              </a:gdLst>
              <a:ahLst/>
              <a:cxnLst>
                <a:cxn ang="0">
                  <a:pos x="T0" y="T1"/>
                </a:cxn>
                <a:cxn ang="0">
                  <a:pos x="T2" y="T3"/>
                </a:cxn>
                <a:cxn ang="0">
                  <a:pos x="T4" y="T5"/>
                </a:cxn>
                <a:cxn ang="0">
                  <a:pos x="T6" y="T7"/>
                </a:cxn>
                <a:cxn ang="0">
                  <a:pos x="T8" y="T9"/>
                </a:cxn>
                <a:cxn ang="0">
                  <a:pos x="T10" y="T11"/>
                </a:cxn>
              </a:cxnLst>
              <a:rect l="0" t="0" r="r" b="b"/>
              <a:pathLst>
                <a:path w="51" h="32">
                  <a:moveTo>
                    <a:pt x="17" y="21"/>
                  </a:moveTo>
                  <a:cubicBezTo>
                    <a:pt x="19" y="26"/>
                    <a:pt x="22" y="32"/>
                    <a:pt x="30" y="27"/>
                  </a:cubicBezTo>
                  <a:cubicBezTo>
                    <a:pt x="37" y="22"/>
                    <a:pt x="33" y="14"/>
                    <a:pt x="33" y="14"/>
                  </a:cubicBezTo>
                  <a:cubicBezTo>
                    <a:pt x="51" y="0"/>
                    <a:pt x="51" y="0"/>
                    <a:pt x="51" y="0"/>
                  </a:cubicBezTo>
                  <a:cubicBezTo>
                    <a:pt x="30" y="10"/>
                    <a:pt x="0" y="24"/>
                    <a:pt x="2" y="23"/>
                  </a:cubicBezTo>
                  <a:cubicBezTo>
                    <a:pt x="4" y="26"/>
                    <a:pt x="12" y="23"/>
                    <a:pt x="17" y="21"/>
                  </a:cubicBezTo>
                  <a:close/>
                </a:path>
              </a:pathLst>
            </a:custGeom>
            <a:solidFill>
              <a:srgbClr val="40404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51" name="íŝļíḍé"/>
            <p:cNvSpPr/>
            <p:nvPr/>
          </p:nvSpPr>
          <p:spPr bwMode="auto">
            <a:xfrm>
              <a:off x="10303126" y="4118939"/>
              <a:ext cx="206000" cy="137916"/>
            </a:xfrm>
            <a:custGeom>
              <a:avLst/>
              <a:gdLst>
                <a:gd name="T0" fmla="*/ 63 w 63"/>
                <a:gd name="T1" fmla="*/ 6 h 42"/>
                <a:gd name="T2" fmla="*/ 0 w 63"/>
                <a:gd name="T3" fmla="*/ 38 h 42"/>
                <a:gd name="T4" fmla="*/ 28 w 63"/>
                <a:gd name="T5" fmla="*/ 27 h 42"/>
                <a:gd name="T6" fmla="*/ 63 w 63"/>
                <a:gd name="T7" fmla="*/ 6 h 42"/>
              </a:gdLst>
              <a:ahLst/>
              <a:cxnLst>
                <a:cxn ang="0">
                  <a:pos x="T0" y="T1"/>
                </a:cxn>
                <a:cxn ang="0">
                  <a:pos x="T2" y="T3"/>
                </a:cxn>
                <a:cxn ang="0">
                  <a:pos x="T4" y="T5"/>
                </a:cxn>
                <a:cxn ang="0">
                  <a:pos x="T6" y="T7"/>
                </a:cxn>
              </a:cxnLst>
              <a:rect l="0" t="0" r="r" b="b"/>
              <a:pathLst>
                <a:path w="63" h="42">
                  <a:moveTo>
                    <a:pt x="63" y="6"/>
                  </a:moveTo>
                  <a:cubicBezTo>
                    <a:pt x="50" y="0"/>
                    <a:pt x="0" y="12"/>
                    <a:pt x="0" y="38"/>
                  </a:cubicBezTo>
                  <a:cubicBezTo>
                    <a:pt x="0" y="42"/>
                    <a:pt x="14" y="35"/>
                    <a:pt x="28" y="27"/>
                  </a:cubicBezTo>
                  <a:cubicBezTo>
                    <a:pt x="42" y="19"/>
                    <a:pt x="57" y="10"/>
                    <a:pt x="63" y="6"/>
                  </a:cubicBezTo>
                  <a:close/>
                </a:path>
              </a:pathLst>
            </a:custGeom>
            <a:solidFill>
              <a:srgbClr val="806A5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52" name="íŝlïḍe"/>
            <p:cNvSpPr/>
            <p:nvPr/>
          </p:nvSpPr>
          <p:spPr bwMode="auto">
            <a:xfrm>
              <a:off x="9208538" y="5237973"/>
              <a:ext cx="677356" cy="1052696"/>
            </a:xfrm>
            <a:custGeom>
              <a:avLst/>
              <a:gdLst>
                <a:gd name="T0" fmla="*/ 207 w 207"/>
                <a:gd name="T1" fmla="*/ 37 h 322"/>
                <a:gd name="T2" fmla="*/ 116 w 207"/>
                <a:gd name="T3" fmla="*/ 123 h 322"/>
                <a:gd name="T4" fmla="*/ 73 w 207"/>
                <a:gd name="T5" fmla="*/ 227 h 322"/>
                <a:gd name="T6" fmla="*/ 103 w 207"/>
                <a:gd name="T7" fmla="*/ 254 h 322"/>
                <a:gd name="T8" fmla="*/ 102 w 207"/>
                <a:gd name="T9" fmla="*/ 295 h 322"/>
                <a:gd name="T10" fmla="*/ 21 w 207"/>
                <a:gd name="T11" fmla="*/ 313 h 322"/>
                <a:gd name="T12" fmla="*/ 16 w 207"/>
                <a:gd name="T13" fmla="*/ 250 h 322"/>
                <a:gd name="T14" fmla="*/ 98 w 207"/>
                <a:gd name="T15" fmla="*/ 70 h 322"/>
                <a:gd name="T16" fmla="*/ 171 w 207"/>
                <a:gd name="T17" fmla="*/ 0 h 322"/>
                <a:gd name="T18" fmla="*/ 207 w 207"/>
                <a:gd name="T19" fmla="*/ 37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7" h="322">
                  <a:moveTo>
                    <a:pt x="207" y="37"/>
                  </a:moveTo>
                  <a:cubicBezTo>
                    <a:pt x="193" y="54"/>
                    <a:pt x="159" y="60"/>
                    <a:pt x="116" y="123"/>
                  </a:cubicBezTo>
                  <a:cubicBezTo>
                    <a:pt x="72" y="187"/>
                    <a:pt x="73" y="227"/>
                    <a:pt x="73" y="227"/>
                  </a:cubicBezTo>
                  <a:cubicBezTo>
                    <a:pt x="73" y="227"/>
                    <a:pt x="98" y="243"/>
                    <a:pt x="103" y="254"/>
                  </a:cubicBezTo>
                  <a:cubicBezTo>
                    <a:pt x="108" y="266"/>
                    <a:pt x="118" y="275"/>
                    <a:pt x="102" y="295"/>
                  </a:cubicBezTo>
                  <a:cubicBezTo>
                    <a:pt x="86" y="316"/>
                    <a:pt x="43" y="322"/>
                    <a:pt x="21" y="313"/>
                  </a:cubicBezTo>
                  <a:cubicBezTo>
                    <a:pt x="0" y="304"/>
                    <a:pt x="9" y="269"/>
                    <a:pt x="16" y="250"/>
                  </a:cubicBezTo>
                  <a:cubicBezTo>
                    <a:pt x="40" y="185"/>
                    <a:pt x="49" y="130"/>
                    <a:pt x="98" y="70"/>
                  </a:cubicBezTo>
                  <a:cubicBezTo>
                    <a:pt x="139" y="21"/>
                    <a:pt x="171" y="0"/>
                    <a:pt x="171" y="0"/>
                  </a:cubicBezTo>
                  <a:lnTo>
                    <a:pt x="207" y="37"/>
                  </a:lnTo>
                  <a:close/>
                </a:path>
              </a:pathLst>
            </a:custGeom>
            <a:solidFill>
              <a:srgbClr val="FAD1B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53" name="iṩļíḑè"/>
            <p:cNvSpPr/>
            <p:nvPr/>
          </p:nvSpPr>
          <p:spPr bwMode="auto">
            <a:xfrm>
              <a:off x="9395334" y="5456193"/>
              <a:ext cx="291542" cy="567374"/>
            </a:xfrm>
            <a:custGeom>
              <a:avLst/>
              <a:gdLst>
                <a:gd name="T0" fmla="*/ 89 w 89"/>
                <a:gd name="T1" fmla="*/ 18 h 173"/>
                <a:gd name="T2" fmla="*/ 59 w 89"/>
                <a:gd name="T3" fmla="*/ 56 h 173"/>
                <a:gd name="T4" fmla="*/ 16 w 89"/>
                <a:gd name="T5" fmla="*/ 160 h 173"/>
                <a:gd name="T6" fmla="*/ 8 w 89"/>
                <a:gd name="T7" fmla="*/ 173 h 173"/>
                <a:gd name="T8" fmla="*/ 68 w 89"/>
                <a:gd name="T9" fmla="*/ 0 h 173"/>
                <a:gd name="T10" fmla="*/ 89 w 89"/>
                <a:gd name="T11" fmla="*/ 18 h 173"/>
              </a:gdLst>
              <a:ahLst/>
              <a:cxnLst>
                <a:cxn ang="0">
                  <a:pos x="T0" y="T1"/>
                </a:cxn>
                <a:cxn ang="0">
                  <a:pos x="T2" y="T3"/>
                </a:cxn>
                <a:cxn ang="0">
                  <a:pos x="T4" y="T5"/>
                </a:cxn>
                <a:cxn ang="0">
                  <a:pos x="T6" y="T7"/>
                </a:cxn>
                <a:cxn ang="0">
                  <a:pos x="T8" y="T9"/>
                </a:cxn>
                <a:cxn ang="0">
                  <a:pos x="T10" y="T11"/>
                </a:cxn>
              </a:cxnLst>
              <a:rect l="0" t="0" r="r" b="b"/>
              <a:pathLst>
                <a:path w="89" h="173">
                  <a:moveTo>
                    <a:pt x="89" y="18"/>
                  </a:moveTo>
                  <a:cubicBezTo>
                    <a:pt x="80" y="28"/>
                    <a:pt x="69" y="40"/>
                    <a:pt x="59" y="56"/>
                  </a:cubicBezTo>
                  <a:cubicBezTo>
                    <a:pt x="15" y="120"/>
                    <a:pt x="16" y="160"/>
                    <a:pt x="16" y="160"/>
                  </a:cubicBezTo>
                  <a:cubicBezTo>
                    <a:pt x="8" y="173"/>
                    <a:pt x="8" y="173"/>
                    <a:pt x="8" y="173"/>
                  </a:cubicBezTo>
                  <a:cubicBezTo>
                    <a:pt x="0" y="101"/>
                    <a:pt x="32" y="60"/>
                    <a:pt x="68" y="0"/>
                  </a:cubicBezTo>
                  <a:lnTo>
                    <a:pt x="89" y="18"/>
                  </a:ln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54" name="ïṧḷïdè"/>
            <p:cNvSpPr/>
            <p:nvPr/>
          </p:nvSpPr>
          <p:spPr bwMode="auto">
            <a:xfrm>
              <a:off x="9480876" y="6075937"/>
              <a:ext cx="82052" cy="90781"/>
            </a:xfrm>
            <a:custGeom>
              <a:avLst/>
              <a:gdLst>
                <a:gd name="T0" fmla="*/ 24 w 25"/>
                <a:gd name="T1" fmla="*/ 7 h 28"/>
                <a:gd name="T2" fmla="*/ 25 w 25"/>
                <a:gd name="T3" fmla="*/ 10 h 28"/>
                <a:gd name="T4" fmla="*/ 16 w 25"/>
                <a:gd name="T5" fmla="*/ 14 h 28"/>
                <a:gd name="T6" fmla="*/ 12 w 25"/>
                <a:gd name="T7" fmla="*/ 25 h 28"/>
                <a:gd name="T8" fmla="*/ 11 w 25"/>
                <a:gd name="T9" fmla="*/ 15 h 28"/>
                <a:gd name="T10" fmla="*/ 0 w 25"/>
                <a:gd name="T11" fmla="*/ 0 h 28"/>
                <a:gd name="T12" fmla="*/ 16 w 25"/>
                <a:gd name="T13" fmla="*/ 11 h 28"/>
                <a:gd name="T14" fmla="*/ 24 w 25"/>
                <a:gd name="T15" fmla="*/ 7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28">
                  <a:moveTo>
                    <a:pt x="24" y="7"/>
                  </a:moveTo>
                  <a:cubicBezTo>
                    <a:pt x="25" y="8"/>
                    <a:pt x="25" y="9"/>
                    <a:pt x="25" y="10"/>
                  </a:cubicBezTo>
                  <a:cubicBezTo>
                    <a:pt x="22" y="12"/>
                    <a:pt x="18" y="14"/>
                    <a:pt x="16" y="14"/>
                  </a:cubicBezTo>
                  <a:cubicBezTo>
                    <a:pt x="13" y="15"/>
                    <a:pt x="14" y="22"/>
                    <a:pt x="12" y="25"/>
                  </a:cubicBezTo>
                  <a:cubicBezTo>
                    <a:pt x="11" y="28"/>
                    <a:pt x="11" y="17"/>
                    <a:pt x="11" y="15"/>
                  </a:cubicBezTo>
                  <a:cubicBezTo>
                    <a:pt x="10" y="12"/>
                    <a:pt x="0" y="0"/>
                    <a:pt x="0" y="0"/>
                  </a:cubicBezTo>
                  <a:cubicBezTo>
                    <a:pt x="0" y="0"/>
                    <a:pt x="13" y="10"/>
                    <a:pt x="16" y="11"/>
                  </a:cubicBezTo>
                  <a:cubicBezTo>
                    <a:pt x="17" y="12"/>
                    <a:pt x="21" y="10"/>
                    <a:pt x="24" y="7"/>
                  </a:cubicBezTo>
                  <a:close/>
                </a:path>
              </a:pathLst>
            </a:custGeom>
            <a:solidFill>
              <a:srgbClr val="CF8F75"/>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55" name="ïŝḷîḍé"/>
            <p:cNvSpPr/>
            <p:nvPr/>
          </p:nvSpPr>
          <p:spPr bwMode="auto">
            <a:xfrm>
              <a:off x="9487857" y="5107041"/>
              <a:ext cx="605779" cy="516746"/>
            </a:xfrm>
            <a:custGeom>
              <a:avLst/>
              <a:gdLst>
                <a:gd name="T0" fmla="*/ 180 w 185"/>
                <a:gd name="T1" fmla="*/ 84 h 158"/>
                <a:gd name="T2" fmla="*/ 57 w 185"/>
                <a:gd name="T3" fmla="*/ 148 h 158"/>
                <a:gd name="T4" fmla="*/ 5 w 185"/>
                <a:gd name="T5" fmla="*/ 92 h 158"/>
                <a:gd name="T6" fmla="*/ 143 w 185"/>
                <a:gd name="T7" fmla="*/ 2 h 158"/>
                <a:gd name="T8" fmla="*/ 180 w 185"/>
                <a:gd name="T9" fmla="*/ 84 h 158"/>
              </a:gdLst>
              <a:ahLst/>
              <a:cxnLst>
                <a:cxn ang="0">
                  <a:pos x="T0" y="T1"/>
                </a:cxn>
                <a:cxn ang="0">
                  <a:pos x="T2" y="T3"/>
                </a:cxn>
                <a:cxn ang="0">
                  <a:pos x="T4" y="T5"/>
                </a:cxn>
                <a:cxn ang="0">
                  <a:pos x="T6" y="T7"/>
                </a:cxn>
                <a:cxn ang="0">
                  <a:pos x="T8" y="T9"/>
                </a:cxn>
              </a:cxnLst>
              <a:rect l="0" t="0" r="r" b="b"/>
              <a:pathLst>
                <a:path w="185" h="158">
                  <a:moveTo>
                    <a:pt x="180" y="84"/>
                  </a:moveTo>
                  <a:cubicBezTo>
                    <a:pt x="174" y="105"/>
                    <a:pt x="73" y="125"/>
                    <a:pt x="57" y="148"/>
                  </a:cubicBezTo>
                  <a:cubicBezTo>
                    <a:pt x="51" y="158"/>
                    <a:pt x="0" y="100"/>
                    <a:pt x="5" y="92"/>
                  </a:cubicBezTo>
                  <a:cubicBezTo>
                    <a:pt x="13" y="78"/>
                    <a:pt x="103" y="0"/>
                    <a:pt x="143" y="2"/>
                  </a:cubicBezTo>
                  <a:cubicBezTo>
                    <a:pt x="185" y="5"/>
                    <a:pt x="180" y="84"/>
                    <a:pt x="180" y="84"/>
                  </a:cubicBezTo>
                  <a:close/>
                </a:path>
              </a:pathLst>
            </a:custGeom>
            <a:solidFill>
              <a:schemeClr val="accent2"/>
            </a:solidFill>
            <a:ln>
              <a:noFill/>
            </a:ln>
          </p:spPr>
          <p:txBody>
            <a:bodyPr anchor="ctr"/>
            <a:lstStyle/>
            <a:p>
              <a:pPr algn="ctr"/>
              <a:endParaRPr>
                <a:cs typeface="+mn-ea"/>
                <a:sym typeface="+mn-lt"/>
              </a:endParaRPr>
            </a:p>
          </p:txBody>
        </p:sp>
        <p:sp>
          <p:nvSpPr>
            <p:cNvPr id="256" name="iṩḷiďè"/>
            <p:cNvSpPr/>
            <p:nvPr/>
          </p:nvSpPr>
          <p:spPr bwMode="auto">
            <a:xfrm>
              <a:off x="9611808" y="5381125"/>
              <a:ext cx="464372" cy="223458"/>
            </a:xfrm>
            <a:custGeom>
              <a:avLst/>
              <a:gdLst>
                <a:gd name="T0" fmla="*/ 142 w 142"/>
                <a:gd name="T1" fmla="*/ 7 h 68"/>
                <a:gd name="T2" fmla="*/ 19 w 142"/>
                <a:gd name="T3" fmla="*/ 64 h 68"/>
                <a:gd name="T4" fmla="*/ 0 w 142"/>
                <a:gd name="T5" fmla="*/ 55 h 68"/>
                <a:gd name="T6" fmla="*/ 34 w 142"/>
                <a:gd name="T7" fmla="*/ 31 h 68"/>
                <a:gd name="T8" fmla="*/ 142 w 142"/>
                <a:gd name="T9" fmla="*/ 0 h 68"/>
                <a:gd name="T10" fmla="*/ 142 w 142"/>
                <a:gd name="T11" fmla="*/ 7 h 68"/>
              </a:gdLst>
              <a:ahLst/>
              <a:cxnLst>
                <a:cxn ang="0">
                  <a:pos x="T0" y="T1"/>
                </a:cxn>
                <a:cxn ang="0">
                  <a:pos x="T2" y="T3"/>
                </a:cxn>
                <a:cxn ang="0">
                  <a:pos x="T4" y="T5"/>
                </a:cxn>
                <a:cxn ang="0">
                  <a:pos x="T6" y="T7"/>
                </a:cxn>
                <a:cxn ang="0">
                  <a:pos x="T8" y="T9"/>
                </a:cxn>
                <a:cxn ang="0">
                  <a:pos x="T10" y="T11"/>
                </a:cxn>
              </a:cxnLst>
              <a:rect l="0" t="0" r="r" b="b"/>
              <a:pathLst>
                <a:path w="142" h="68">
                  <a:moveTo>
                    <a:pt x="142" y="7"/>
                  </a:moveTo>
                  <a:cubicBezTo>
                    <a:pt x="112" y="32"/>
                    <a:pt x="35" y="41"/>
                    <a:pt x="19" y="64"/>
                  </a:cubicBezTo>
                  <a:cubicBezTo>
                    <a:pt x="17" y="68"/>
                    <a:pt x="9" y="63"/>
                    <a:pt x="0" y="55"/>
                  </a:cubicBezTo>
                  <a:cubicBezTo>
                    <a:pt x="9" y="49"/>
                    <a:pt x="11" y="40"/>
                    <a:pt x="34" y="31"/>
                  </a:cubicBezTo>
                  <a:cubicBezTo>
                    <a:pt x="56" y="22"/>
                    <a:pt x="102" y="21"/>
                    <a:pt x="142" y="0"/>
                  </a:cubicBezTo>
                  <a:cubicBezTo>
                    <a:pt x="142" y="8"/>
                    <a:pt x="142" y="7"/>
                    <a:pt x="142" y="7"/>
                  </a:cubicBezTo>
                  <a:close/>
                </a:path>
              </a:pathLst>
            </a:custGeom>
            <a:solidFill>
              <a:schemeClr val="accent2">
                <a:lumMod val="75000"/>
              </a:schemeClr>
            </a:solidFill>
            <a:ln>
              <a:noFill/>
            </a:ln>
          </p:spPr>
          <p:txBody>
            <a:bodyPr anchor="ctr"/>
            <a:lstStyle/>
            <a:p>
              <a:pPr algn="ctr"/>
              <a:endParaRPr>
                <a:cs typeface="+mn-ea"/>
                <a:sym typeface="+mn-lt"/>
              </a:endParaRPr>
            </a:p>
          </p:txBody>
        </p:sp>
        <p:sp>
          <p:nvSpPr>
            <p:cNvPr id="257" name="ï$líḍé"/>
            <p:cNvSpPr/>
            <p:nvPr/>
          </p:nvSpPr>
          <p:spPr bwMode="auto">
            <a:xfrm>
              <a:off x="9487857" y="5365414"/>
              <a:ext cx="237424" cy="258373"/>
            </a:xfrm>
            <a:custGeom>
              <a:avLst/>
              <a:gdLst>
                <a:gd name="T0" fmla="*/ 73 w 73"/>
                <a:gd name="T1" fmla="*/ 56 h 79"/>
                <a:gd name="T2" fmla="*/ 57 w 73"/>
                <a:gd name="T3" fmla="*/ 69 h 79"/>
                <a:gd name="T4" fmla="*/ 5 w 73"/>
                <a:gd name="T5" fmla="*/ 13 h 79"/>
                <a:gd name="T6" fmla="*/ 16 w 73"/>
                <a:gd name="T7" fmla="*/ 0 h 79"/>
                <a:gd name="T8" fmla="*/ 40 w 73"/>
                <a:gd name="T9" fmla="*/ 28 h 79"/>
                <a:gd name="T10" fmla="*/ 73 w 73"/>
                <a:gd name="T11" fmla="*/ 56 h 79"/>
              </a:gdLst>
              <a:ahLst/>
              <a:cxnLst>
                <a:cxn ang="0">
                  <a:pos x="T0" y="T1"/>
                </a:cxn>
                <a:cxn ang="0">
                  <a:pos x="T2" y="T3"/>
                </a:cxn>
                <a:cxn ang="0">
                  <a:pos x="T4" y="T5"/>
                </a:cxn>
                <a:cxn ang="0">
                  <a:pos x="T6" y="T7"/>
                </a:cxn>
                <a:cxn ang="0">
                  <a:pos x="T8" y="T9"/>
                </a:cxn>
                <a:cxn ang="0">
                  <a:pos x="T10" y="T11"/>
                </a:cxn>
              </a:cxnLst>
              <a:rect l="0" t="0" r="r" b="b"/>
              <a:pathLst>
                <a:path w="73" h="79">
                  <a:moveTo>
                    <a:pt x="73" y="56"/>
                  </a:moveTo>
                  <a:cubicBezTo>
                    <a:pt x="66" y="60"/>
                    <a:pt x="60" y="65"/>
                    <a:pt x="57" y="69"/>
                  </a:cubicBezTo>
                  <a:cubicBezTo>
                    <a:pt x="51" y="79"/>
                    <a:pt x="0" y="21"/>
                    <a:pt x="5" y="13"/>
                  </a:cubicBezTo>
                  <a:cubicBezTo>
                    <a:pt x="6" y="11"/>
                    <a:pt x="10" y="6"/>
                    <a:pt x="16" y="0"/>
                  </a:cubicBezTo>
                  <a:cubicBezTo>
                    <a:pt x="22" y="8"/>
                    <a:pt x="31" y="19"/>
                    <a:pt x="40" y="28"/>
                  </a:cubicBezTo>
                  <a:cubicBezTo>
                    <a:pt x="50" y="37"/>
                    <a:pt x="63" y="48"/>
                    <a:pt x="73" y="56"/>
                  </a:cubicBezTo>
                  <a:close/>
                </a:path>
              </a:pathLst>
            </a:custGeom>
            <a:solidFill>
              <a:srgbClr val="E5E6E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58" name="iṥļîḑè"/>
            <p:cNvSpPr/>
            <p:nvPr/>
          </p:nvSpPr>
          <p:spPr bwMode="auto">
            <a:xfrm>
              <a:off x="9611808" y="5512056"/>
              <a:ext cx="120457" cy="92527"/>
            </a:xfrm>
            <a:custGeom>
              <a:avLst/>
              <a:gdLst>
                <a:gd name="T0" fmla="*/ 37 w 37"/>
                <a:gd name="T1" fmla="*/ 11 h 28"/>
                <a:gd name="T2" fmla="*/ 19 w 37"/>
                <a:gd name="T3" fmla="*/ 24 h 28"/>
                <a:gd name="T4" fmla="*/ 0 w 37"/>
                <a:gd name="T5" fmla="*/ 15 h 28"/>
                <a:gd name="T6" fmla="*/ 22 w 37"/>
                <a:gd name="T7" fmla="*/ 0 h 28"/>
                <a:gd name="T8" fmla="*/ 37 w 37"/>
                <a:gd name="T9" fmla="*/ 11 h 28"/>
              </a:gdLst>
              <a:ahLst/>
              <a:cxnLst>
                <a:cxn ang="0">
                  <a:pos x="T0" y="T1"/>
                </a:cxn>
                <a:cxn ang="0">
                  <a:pos x="T2" y="T3"/>
                </a:cxn>
                <a:cxn ang="0">
                  <a:pos x="T4" y="T5"/>
                </a:cxn>
                <a:cxn ang="0">
                  <a:pos x="T6" y="T7"/>
                </a:cxn>
                <a:cxn ang="0">
                  <a:pos x="T8" y="T9"/>
                </a:cxn>
              </a:cxnLst>
              <a:rect l="0" t="0" r="r" b="b"/>
              <a:pathLst>
                <a:path w="37" h="28">
                  <a:moveTo>
                    <a:pt x="37" y="11"/>
                  </a:moveTo>
                  <a:cubicBezTo>
                    <a:pt x="29" y="16"/>
                    <a:pt x="22" y="20"/>
                    <a:pt x="19" y="24"/>
                  </a:cubicBezTo>
                  <a:cubicBezTo>
                    <a:pt x="17" y="28"/>
                    <a:pt x="9" y="23"/>
                    <a:pt x="0" y="15"/>
                  </a:cubicBezTo>
                  <a:cubicBezTo>
                    <a:pt x="6" y="11"/>
                    <a:pt x="13" y="6"/>
                    <a:pt x="22" y="0"/>
                  </a:cubicBezTo>
                  <a:cubicBezTo>
                    <a:pt x="26" y="4"/>
                    <a:pt x="33" y="8"/>
                    <a:pt x="37" y="11"/>
                  </a:cubicBezTo>
                  <a:close/>
                </a:path>
              </a:pathLst>
            </a:custGeom>
            <a:solidFill>
              <a:srgbClr val="D3D1D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59" name="íśḷíďê"/>
            <p:cNvSpPr/>
            <p:nvPr/>
          </p:nvSpPr>
          <p:spPr bwMode="auto">
            <a:xfrm>
              <a:off x="10228062" y="6154498"/>
              <a:ext cx="34914" cy="34914"/>
            </a:xfrm>
            <a:prstGeom prst="ellipse">
              <a:avLst/>
            </a:prstGeom>
            <a:solidFill>
              <a:srgbClr val="58595B"/>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60" name="íśļiḑé"/>
            <p:cNvSpPr/>
            <p:nvPr/>
          </p:nvSpPr>
          <p:spPr bwMode="auto">
            <a:xfrm>
              <a:off x="10610382" y="5091328"/>
              <a:ext cx="314237" cy="565625"/>
            </a:xfrm>
            <a:custGeom>
              <a:avLst/>
              <a:gdLst>
                <a:gd name="T0" fmla="*/ 35 w 96"/>
                <a:gd name="T1" fmla="*/ 29 h 173"/>
                <a:gd name="T2" fmla="*/ 49 w 96"/>
                <a:gd name="T3" fmla="*/ 65 h 173"/>
                <a:gd name="T4" fmla="*/ 54 w 96"/>
                <a:gd name="T5" fmla="*/ 80 h 173"/>
                <a:gd name="T6" fmla="*/ 65 w 96"/>
                <a:gd name="T7" fmla="*/ 119 h 173"/>
                <a:gd name="T8" fmla="*/ 66 w 96"/>
                <a:gd name="T9" fmla="*/ 122 h 173"/>
                <a:gd name="T10" fmla="*/ 71 w 96"/>
                <a:gd name="T11" fmla="*/ 139 h 173"/>
                <a:gd name="T12" fmla="*/ 69 w 96"/>
                <a:gd name="T13" fmla="*/ 141 h 173"/>
                <a:gd name="T14" fmla="*/ 72 w 96"/>
                <a:gd name="T15" fmla="*/ 160 h 173"/>
                <a:gd name="T16" fmla="*/ 80 w 96"/>
                <a:gd name="T17" fmla="*/ 164 h 173"/>
                <a:gd name="T18" fmla="*/ 93 w 96"/>
                <a:gd name="T19" fmla="*/ 171 h 173"/>
                <a:gd name="T20" fmla="*/ 84 w 96"/>
                <a:gd name="T21" fmla="*/ 124 h 173"/>
                <a:gd name="T22" fmla="*/ 72 w 96"/>
                <a:gd name="T23" fmla="*/ 90 h 173"/>
                <a:gd name="T24" fmla="*/ 70 w 96"/>
                <a:gd name="T25" fmla="*/ 84 h 173"/>
                <a:gd name="T26" fmla="*/ 52 w 96"/>
                <a:gd name="T27" fmla="*/ 33 h 173"/>
                <a:gd name="T28" fmla="*/ 50 w 96"/>
                <a:gd name="T29" fmla="*/ 29 h 173"/>
                <a:gd name="T30" fmla="*/ 48 w 96"/>
                <a:gd name="T31" fmla="*/ 24 h 173"/>
                <a:gd name="T32" fmla="*/ 33 w 96"/>
                <a:gd name="T33" fmla="*/ 19 h 173"/>
                <a:gd name="T34" fmla="*/ 31 w 96"/>
                <a:gd name="T35" fmla="*/ 18 h 173"/>
                <a:gd name="T36" fmla="*/ 26 w 96"/>
                <a:gd name="T37" fmla="*/ 16 h 173"/>
                <a:gd name="T38" fmla="*/ 14 w 96"/>
                <a:gd name="T39" fmla="*/ 10 h 173"/>
                <a:gd name="T40" fmla="*/ 0 w 96"/>
                <a:gd name="T41" fmla="*/ 0 h 173"/>
                <a:gd name="T42" fmla="*/ 5 w 96"/>
                <a:gd name="T43" fmla="*/ 11 h 173"/>
                <a:gd name="T44" fmla="*/ 16 w 96"/>
                <a:gd name="T45" fmla="*/ 19 h 173"/>
                <a:gd name="T46" fmla="*/ 22 w 96"/>
                <a:gd name="T47" fmla="*/ 22 h 173"/>
                <a:gd name="T48" fmla="*/ 34 w 96"/>
                <a:gd name="T49" fmla="*/ 28 h 173"/>
                <a:gd name="T50" fmla="*/ 35 w 96"/>
                <a:gd name="T51" fmla="*/ 29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6" h="173">
                  <a:moveTo>
                    <a:pt x="35" y="29"/>
                  </a:moveTo>
                  <a:cubicBezTo>
                    <a:pt x="41" y="41"/>
                    <a:pt x="45" y="54"/>
                    <a:pt x="49" y="65"/>
                  </a:cubicBezTo>
                  <a:cubicBezTo>
                    <a:pt x="51" y="70"/>
                    <a:pt x="52" y="75"/>
                    <a:pt x="54" y="80"/>
                  </a:cubicBezTo>
                  <a:cubicBezTo>
                    <a:pt x="58" y="93"/>
                    <a:pt x="61" y="106"/>
                    <a:pt x="65" y="119"/>
                  </a:cubicBezTo>
                  <a:cubicBezTo>
                    <a:pt x="65" y="120"/>
                    <a:pt x="66" y="121"/>
                    <a:pt x="66" y="122"/>
                  </a:cubicBezTo>
                  <a:cubicBezTo>
                    <a:pt x="68" y="128"/>
                    <a:pt x="69" y="133"/>
                    <a:pt x="71" y="139"/>
                  </a:cubicBezTo>
                  <a:cubicBezTo>
                    <a:pt x="69" y="141"/>
                    <a:pt x="69" y="141"/>
                    <a:pt x="69" y="141"/>
                  </a:cubicBezTo>
                  <a:cubicBezTo>
                    <a:pt x="72" y="160"/>
                    <a:pt x="72" y="160"/>
                    <a:pt x="72" y="160"/>
                  </a:cubicBezTo>
                  <a:cubicBezTo>
                    <a:pt x="74" y="161"/>
                    <a:pt x="77" y="163"/>
                    <a:pt x="80" y="164"/>
                  </a:cubicBezTo>
                  <a:cubicBezTo>
                    <a:pt x="86" y="167"/>
                    <a:pt x="92" y="171"/>
                    <a:pt x="93" y="171"/>
                  </a:cubicBezTo>
                  <a:cubicBezTo>
                    <a:pt x="96" y="173"/>
                    <a:pt x="87" y="129"/>
                    <a:pt x="84" y="124"/>
                  </a:cubicBezTo>
                  <a:cubicBezTo>
                    <a:pt x="83" y="122"/>
                    <a:pt x="78" y="108"/>
                    <a:pt x="72" y="90"/>
                  </a:cubicBezTo>
                  <a:cubicBezTo>
                    <a:pt x="71" y="88"/>
                    <a:pt x="71" y="86"/>
                    <a:pt x="70" y="84"/>
                  </a:cubicBezTo>
                  <a:cubicBezTo>
                    <a:pt x="63" y="65"/>
                    <a:pt x="56" y="45"/>
                    <a:pt x="52" y="33"/>
                  </a:cubicBezTo>
                  <a:cubicBezTo>
                    <a:pt x="51" y="32"/>
                    <a:pt x="51" y="31"/>
                    <a:pt x="50" y="29"/>
                  </a:cubicBezTo>
                  <a:cubicBezTo>
                    <a:pt x="49" y="26"/>
                    <a:pt x="48" y="24"/>
                    <a:pt x="48" y="24"/>
                  </a:cubicBezTo>
                  <a:cubicBezTo>
                    <a:pt x="45" y="25"/>
                    <a:pt x="41" y="22"/>
                    <a:pt x="33" y="19"/>
                  </a:cubicBezTo>
                  <a:cubicBezTo>
                    <a:pt x="32" y="19"/>
                    <a:pt x="32" y="19"/>
                    <a:pt x="31" y="18"/>
                  </a:cubicBezTo>
                  <a:cubicBezTo>
                    <a:pt x="29" y="18"/>
                    <a:pt x="28" y="17"/>
                    <a:pt x="26" y="16"/>
                  </a:cubicBezTo>
                  <a:cubicBezTo>
                    <a:pt x="23" y="15"/>
                    <a:pt x="19" y="13"/>
                    <a:pt x="14" y="10"/>
                  </a:cubicBezTo>
                  <a:cubicBezTo>
                    <a:pt x="9" y="7"/>
                    <a:pt x="4" y="3"/>
                    <a:pt x="0" y="0"/>
                  </a:cubicBezTo>
                  <a:cubicBezTo>
                    <a:pt x="0" y="3"/>
                    <a:pt x="0" y="6"/>
                    <a:pt x="5" y="11"/>
                  </a:cubicBezTo>
                  <a:cubicBezTo>
                    <a:pt x="8" y="15"/>
                    <a:pt x="12" y="17"/>
                    <a:pt x="16" y="19"/>
                  </a:cubicBezTo>
                  <a:cubicBezTo>
                    <a:pt x="18" y="20"/>
                    <a:pt x="20" y="21"/>
                    <a:pt x="22" y="22"/>
                  </a:cubicBezTo>
                  <a:cubicBezTo>
                    <a:pt x="26" y="25"/>
                    <a:pt x="30" y="27"/>
                    <a:pt x="34" y="28"/>
                  </a:cubicBezTo>
                  <a:cubicBezTo>
                    <a:pt x="35" y="29"/>
                    <a:pt x="35" y="29"/>
                    <a:pt x="35" y="29"/>
                  </a:cubicBezTo>
                  <a:close/>
                </a:path>
              </a:pathLst>
            </a:custGeom>
            <a:solidFill>
              <a:srgbClr val="FAC6A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61" name="ïŝlíḓê"/>
            <p:cNvSpPr/>
            <p:nvPr/>
          </p:nvSpPr>
          <p:spPr bwMode="auto">
            <a:xfrm>
              <a:off x="10093636" y="3782008"/>
              <a:ext cx="0" cy="0"/>
            </a:xfrm>
            <a:prstGeom prst="line">
              <a:avLst/>
            </a:prstGeom>
            <a:noFill/>
            <a:ln w="11113" cap="flat">
              <a:solidFill>
                <a:srgbClr val="A38770"/>
              </a:solidFill>
              <a:prstDash val="solid"/>
              <a:miter lim="800000"/>
            </a:ln>
            <a:extLst>
              <a:ext uri="{909E8E84-426E-40DD-AFC4-6F175D3DCCD1}">
                <a14:hiddenFill xmlns:a14="http://schemas.microsoft.com/office/drawing/2010/main">
                  <a:noFill/>
                </a14:hiddenFill>
              </a:ext>
            </a:extLst>
          </p:spPr>
          <p:txBody>
            <a:bodyPr anchor="ctr"/>
            <a:lstStyle/>
            <a:p>
              <a:pPr algn="ctr"/>
              <a:endParaRPr>
                <a:cs typeface="+mn-ea"/>
                <a:sym typeface="+mn-lt"/>
              </a:endParaRPr>
            </a:p>
          </p:txBody>
        </p:sp>
      </p:grpSp>
      <p:pic>
        <p:nvPicPr>
          <p:cNvPr id="264" name="Picture 263"/>
          <p:cNvPicPr>
            <a:picLocks noChangeAspect="1"/>
          </p:cNvPicPr>
          <p:nvPr/>
        </p:nvPicPr>
        <p:blipFill>
          <a:blip r:embed="rId3"/>
          <a:stretch>
            <a:fillRect/>
          </a:stretch>
        </p:blipFill>
        <p:spPr>
          <a:xfrm>
            <a:off x="6221730" y="2307590"/>
            <a:ext cx="2819400" cy="1400175"/>
          </a:xfrm>
          <a:prstGeom prst="rect">
            <a:avLst/>
          </a:prstGeom>
        </p:spPr>
      </p:pic>
      <p:pic>
        <p:nvPicPr>
          <p:cNvPr id="265"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364230" y="3128010"/>
            <a:ext cx="1649095" cy="1495425"/>
          </a:xfrm>
          <a:prstGeom prst="rect">
            <a:avLst/>
          </a:prstGeom>
        </p:spPr>
      </p:pic>
      <p:pic>
        <p:nvPicPr>
          <p:cNvPr id="267" name="Picture 266"/>
          <p:cNvPicPr>
            <a:picLocks noChangeAspect="1"/>
          </p:cNvPicPr>
          <p:nvPr/>
        </p:nvPicPr>
        <p:blipFill>
          <a:blip r:embed="rId6"/>
          <a:stretch>
            <a:fillRect/>
          </a:stretch>
        </p:blipFill>
        <p:spPr>
          <a:xfrm>
            <a:off x="3364230" y="2307590"/>
            <a:ext cx="1981200" cy="7524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fill="hold"/>
                                        <p:tgtEl>
                                          <p:spTgt spid="33"/>
                                        </p:tgtEl>
                                        <p:attrNameLst>
                                          <p:attrName>ppt_x</p:attrName>
                                        </p:attrNameLst>
                                      </p:cBhvr>
                                      <p:tavLst>
                                        <p:tav tm="0">
                                          <p:val>
                                            <p:strVal val="#ppt_x"/>
                                          </p:val>
                                        </p:tav>
                                        <p:tav tm="100000">
                                          <p:val>
                                            <p:strVal val="#ppt_x"/>
                                          </p:val>
                                        </p:tav>
                                      </p:tavLst>
                                    </p:anim>
                                    <p:anim calcmode="lin" valueType="num">
                                      <p:cBhvr additive="base">
                                        <p:cTn id="12" dur="500" fill="hold"/>
                                        <p:tgtEl>
                                          <p:spTgt spid="33"/>
                                        </p:tgtEl>
                                        <p:attrNameLst>
                                          <p:attrName>ppt_y</p:attrName>
                                        </p:attrNameLst>
                                      </p:cBhvr>
                                      <p:tavLst>
                                        <p:tav tm="0">
                                          <p:val>
                                            <p:strVal val="1+#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500" fill="hold"/>
                                        <p:tgtEl>
                                          <p:spTgt spid="32"/>
                                        </p:tgtEl>
                                        <p:attrNameLst>
                                          <p:attrName>ppt_x</p:attrName>
                                        </p:attrNameLst>
                                      </p:cBhvr>
                                      <p:tavLst>
                                        <p:tav tm="0">
                                          <p:val>
                                            <p:strVal val="1+#ppt_w/2"/>
                                          </p:val>
                                        </p:tav>
                                        <p:tav tm="100000">
                                          <p:val>
                                            <p:strVal val="#ppt_x"/>
                                          </p:val>
                                        </p:tav>
                                      </p:tavLst>
                                    </p:anim>
                                    <p:anim calcmode="lin" valueType="num">
                                      <p:cBhvr additive="base">
                                        <p:cTn id="16" dur="500" fill="hold"/>
                                        <p:tgtEl>
                                          <p:spTgt spid="32"/>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additive="base">
                                        <p:cTn id="19" dur="500" fill="hold"/>
                                        <p:tgtEl>
                                          <p:spTgt spid="34"/>
                                        </p:tgtEl>
                                        <p:attrNameLst>
                                          <p:attrName>ppt_x</p:attrName>
                                        </p:attrNameLst>
                                      </p:cBhvr>
                                      <p:tavLst>
                                        <p:tav tm="0">
                                          <p:val>
                                            <p:strVal val="1+#ppt_w/2"/>
                                          </p:val>
                                        </p:tav>
                                        <p:tav tm="100000">
                                          <p:val>
                                            <p:strVal val="#ppt_x"/>
                                          </p:val>
                                        </p:tav>
                                      </p:tavLst>
                                    </p:anim>
                                    <p:anim calcmode="lin" valueType="num">
                                      <p:cBhvr additive="base">
                                        <p:cTn id="20" dur="500" fill="hold"/>
                                        <p:tgtEl>
                                          <p:spTgt spid="34"/>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22" presetClass="entr" presetSubtype="4"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down)">
                                      <p:cBhvr>
                                        <p:cTn id="24" dur="500"/>
                                        <p:tgtEl>
                                          <p:spTgt spid="2"/>
                                        </p:tgtEl>
                                      </p:cBhvr>
                                    </p:animEffect>
                                  </p:childTnLst>
                                </p:cTn>
                              </p:par>
                            </p:childTnLst>
                          </p:cTn>
                        </p:par>
                        <p:par>
                          <p:cTn id="25" fill="hold">
                            <p:stCondLst>
                              <p:cond delay="1000"/>
                            </p:stCondLst>
                            <p:childTnLst>
                              <p:par>
                                <p:cTn id="26" presetID="16" presetClass="entr" presetSubtype="21" fill="hold" nodeType="afterEffect">
                                  <p:stCondLst>
                                    <p:cond delay="0"/>
                                  </p:stCondLst>
                                  <p:childTnLst>
                                    <p:set>
                                      <p:cBhvr>
                                        <p:cTn id="27" dur="1" fill="hold">
                                          <p:stCondLst>
                                            <p:cond delay="0"/>
                                          </p:stCondLst>
                                        </p:cTn>
                                        <p:tgtEl>
                                          <p:spTgt spid="672"/>
                                        </p:tgtEl>
                                        <p:attrNameLst>
                                          <p:attrName>style.visibility</p:attrName>
                                        </p:attrNameLst>
                                      </p:cBhvr>
                                      <p:to>
                                        <p:strVal val="visible"/>
                                      </p:to>
                                    </p:set>
                                    <p:animEffect transition="in" filter="barn(inVertical)">
                                      <p:cBhvr>
                                        <p:cTn id="28" dur="500"/>
                                        <p:tgtEl>
                                          <p:spTgt spid="672"/>
                                        </p:tgtEl>
                                      </p:cBhvr>
                                    </p:animEffect>
                                  </p:childTnLst>
                                </p:cTn>
                              </p:par>
                            </p:childTnLst>
                          </p:cTn>
                        </p:par>
                        <p:par>
                          <p:cTn id="29" fill="hold">
                            <p:stCondLst>
                              <p:cond delay="1500"/>
                            </p:stCondLst>
                            <p:childTnLst>
                              <p:par>
                                <p:cTn id="30" presetID="2" presetClass="entr" presetSubtype="8" fill="hold" nodeType="after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additive="base">
                                        <p:cTn id="32" dur="500" fill="hold"/>
                                        <p:tgtEl>
                                          <p:spTgt spid="3"/>
                                        </p:tgtEl>
                                        <p:attrNameLst>
                                          <p:attrName>ppt_x</p:attrName>
                                        </p:attrNameLst>
                                      </p:cBhvr>
                                      <p:tavLst>
                                        <p:tav tm="0">
                                          <p:val>
                                            <p:strVal val="0-#ppt_w/2"/>
                                          </p:val>
                                        </p:tav>
                                        <p:tav tm="100000">
                                          <p:val>
                                            <p:strVal val="#ppt_x"/>
                                          </p:val>
                                        </p:tav>
                                      </p:tavLst>
                                    </p:anim>
                                    <p:anim calcmode="lin" valueType="num">
                                      <p:cBhvr additive="base">
                                        <p:cTn id="33"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67"/>
                                        </p:tgtEl>
                                        <p:attrNameLst>
                                          <p:attrName>style.visibility</p:attrName>
                                        </p:attrNameLst>
                                      </p:cBhvr>
                                      <p:to>
                                        <p:strVal val="visible"/>
                                      </p:to>
                                    </p:set>
                                    <p:animEffect transition="in" filter="randombar(horizontal)">
                                      <p:cBhvr>
                                        <p:cTn id="38" dur="500"/>
                                        <p:tgtEl>
                                          <p:spTgt spid="267"/>
                                        </p:tgtEl>
                                      </p:cBhvr>
                                    </p:animEffect>
                                  </p:childTnLst>
                                </p:cTn>
                              </p:par>
                              <p:par>
                                <p:cTn id="39" presetID="14" presetClass="entr" presetSubtype="10" fill="hold" nodeType="withEffect">
                                  <p:stCondLst>
                                    <p:cond delay="0"/>
                                  </p:stCondLst>
                                  <p:childTnLst>
                                    <p:set>
                                      <p:cBhvr>
                                        <p:cTn id="40" dur="1" fill="hold">
                                          <p:stCondLst>
                                            <p:cond delay="0"/>
                                          </p:stCondLst>
                                        </p:cTn>
                                        <p:tgtEl>
                                          <p:spTgt spid="264"/>
                                        </p:tgtEl>
                                        <p:attrNameLst>
                                          <p:attrName>style.visibility</p:attrName>
                                        </p:attrNameLst>
                                      </p:cBhvr>
                                      <p:to>
                                        <p:strVal val="visible"/>
                                      </p:to>
                                    </p:set>
                                    <p:animEffect transition="in" filter="randombar(horizontal)">
                                      <p:cBhvr>
                                        <p:cTn id="41" dur="500"/>
                                        <p:tgtEl>
                                          <p:spTgt spid="2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1" name="íṩľíḋê"/>
          <p:cNvSpPr/>
          <p:nvPr/>
        </p:nvSpPr>
        <p:spPr bwMode="auto">
          <a:xfrm>
            <a:off x="8994780" y="2302872"/>
            <a:ext cx="1270000" cy="688975"/>
          </a:xfrm>
          <a:custGeom>
            <a:avLst/>
            <a:gdLst>
              <a:gd name="T0" fmla="*/ 311 w 366"/>
              <a:gd name="T1" fmla="*/ 75 h 199"/>
              <a:gd name="T2" fmla="*/ 290 w 366"/>
              <a:gd name="T3" fmla="*/ 24 h 199"/>
              <a:gd name="T4" fmla="*/ 242 w 366"/>
              <a:gd name="T5" fmla="*/ 50 h 199"/>
              <a:gd name="T6" fmla="*/ 196 w 366"/>
              <a:gd name="T7" fmla="*/ 1 h 199"/>
              <a:gd name="T8" fmla="*/ 145 w 366"/>
              <a:gd name="T9" fmla="*/ 44 h 199"/>
              <a:gd name="T10" fmla="*/ 90 w 366"/>
              <a:gd name="T11" fmla="*/ 12 h 199"/>
              <a:gd name="T12" fmla="*/ 33 w 366"/>
              <a:gd name="T13" fmla="*/ 29 h 199"/>
              <a:gd name="T14" fmla="*/ 51 w 366"/>
              <a:gd name="T15" fmla="*/ 79 h 199"/>
              <a:gd name="T16" fmla="*/ 13 w 366"/>
              <a:gd name="T17" fmla="*/ 140 h 199"/>
              <a:gd name="T18" fmla="*/ 85 w 366"/>
              <a:gd name="T19" fmla="*/ 145 h 199"/>
              <a:gd name="T20" fmla="*/ 143 w 366"/>
              <a:gd name="T21" fmla="*/ 199 h 199"/>
              <a:gd name="T22" fmla="*/ 203 w 366"/>
              <a:gd name="T23" fmla="*/ 148 h 199"/>
              <a:gd name="T24" fmla="*/ 247 w 366"/>
              <a:gd name="T25" fmla="*/ 178 h 199"/>
              <a:gd name="T26" fmla="*/ 299 w 366"/>
              <a:gd name="T27" fmla="*/ 177 h 199"/>
              <a:gd name="T28" fmla="*/ 316 w 366"/>
              <a:gd name="T29" fmla="*/ 132 h 199"/>
              <a:gd name="T30" fmla="*/ 352 w 366"/>
              <a:gd name="T31" fmla="*/ 118 h 199"/>
              <a:gd name="T32" fmla="*/ 359 w 366"/>
              <a:gd name="T33" fmla="*/ 82 h 199"/>
              <a:gd name="T34" fmla="*/ 311 w 366"/>
              <a:gd name="T35" fmla="*/ 75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199">
                <a:moveTo>
                  <a:pt x="311" y="75"/>
                </a:moveTo>
                <a:cubicBezTo>
                  <a:pt x="320" y="57"/>
                  <a:pt x="310" y="31"/>
                  <a:pt x="290" y="24"/>
                </a:cubicBezTo>
                <a:cubicBezTo>
                  <a:pt x="271" y="17"/>
                  <a:pt x="247" y="30"/>
                  <a:pt x="242" y="50"/>
                </a:cubicBezTo>
                <a:cubicBezTo>
                  <a:pt x="242" y="26"/>
                  <a:pt x="221" y="3"/>
                  <a:pt x="196" y="1"/>
                </a:cubicBezTo>
                <a:cubicBezTo>
                  <a:pt x="172" y="0"/>
                  <a:pt x="148" y="19"/>
                  <a:pt x="145" y="44"/>
                </a:cubicBezTo>
                <a:cubicBezTo>
                  <a:pt x="128" y="31"/>
                  <a:pt x="111" y="17"/>
                  <a:pt x="90" y="12"/>
                </a:cubicBezTo>
                <a:cubicBezTo>
                  <a:pt x="70" y="7"/>
                  <a:pt x="45" y="12"/>
                  <a:pt x="33" y="29"/>
                </a:cubicBezTo>
                <a:cubicBezTo>
                  <a:pt x="21" y="46"/>
                  <a:pt x="30" y="76"/>
                  <a:pt x="51" y="79"/>
                </a:cubicBezTo>
                <a:cubicBezTo>
                  <a:pt x="22" y="78"/>
                  <a:pt x="0" y="114"/>
                  <a:pt x="13" y="140"/>
                </a:cubicBezTo>
                <a:cubicBezTo>
                  <a:pt x="26" y="166"/>
                  <a:pt x="68" y="169"/>
                  <a:pt x="85" y="145"/>
                </a:cubicBezTo>
                <a:cubicBezTo>
                  <a:pt x="87" y="174"/>
                  <a:pt x="114" y="198"/>
                  <a:pt x="143" y="199"/>
                </a:cubicBezTo>
                <a:cubicBezTo>
                  <a:pt x="172" y="199"/>
                  <a:pt x="199" y="176"/>
                  <a:pt x="203" y="148"/>
                </a:cubicBezTo>
                <a:cubicBezTo>
                  <a:pt x="217" y="159"/>
                  <a:pt x="231" y="171"/>
                  <a:pt x="247" y="178"/>
                </a:cubicBezTo>
                <a:cubicBezTo>
                  <a:pt x="264" y="185"/>
                  <a:pt x="284" y="186"/>
                  <a:pt x="299" y="177"/>
                </a:cubicBezTo>
                <a:cubicBezTo>
                  <a:pt x="315" y="169"/>
                  <a:pt x="324" y="148"/>
                  <a:pt x="316" y="132"/>
                </a:cubicBezTo>
                <a:cubicBezTo>
                  <a:pt x="329" y="130"/>
                  <a:pt x="343" y="127"/>
                  <a:pt x="352" y="118"/>
                </a:cubicBezTo>
                <a:cubicBezTo>
                  <a:pt x="362" y="109"/>
                  <a:pt x="366" y="93"/>
                  <a:pt x="359" y="82"/>
                </a:cubicBezTo>
                <a:cubicBezTo>
                  <a:pt x="352" y="71"/>
                  <a:pt x="334" y="62"/>
                  <a:pt x="311" y="75"/>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grpSp>
        <p:nvGrpSpPr>
          <p:cNvPr id="13" name="组合 12"/>
          <p:cNvGrpSpPr/>
          <p:nvPr/>
        </p:nvGrpSpPr>
        <p:grpSpPr>
          <a:xfrm>
            <a:off x="0" y="3812345"/>
            <a:ext cx="12192000" cy="3045655"/>
            <a:chOff x="0" y="3812345"/>
            <a:chExt cx="12192000" cy="3045655"/>
          </a:xfrm>
        </p:grpSpPr>
        <p:pic>
          <p:nvPicPr>
            <p:cNvPr id="3" name="图片 2"/>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201" name="图片 200"/>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pic>
        <p:nvPicPr>
          <p:cNvPr id="203" name="图片 20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59577" y="4045046"/>
            <a:ext cx="1546861" cy="1546861"/>
          </a:xfrm>
          <a:prstGeom prst="rect">
            <a:avLst/>
          </a:prstGeom>
        </p:spPr>
      </p:pic>
      <p:grpSp>
        <p:nvGrpSpPr>
          <p:cNvPr id="2" name="组合 1"/>
          <p:cNvGrpSpPr/>
          <p:nvPr/>
        </p:nvGrpSpPr>
        <p:grpSpPr>
          <a:xfrm rot="1002944">
            <a:off x="1860219" y="507237"/>
            <a:ext cx="864300" cy="1155422"/>
            <a:chOff x="10890144" y="1759223"/>
            <a:chExt cx="864300" cy="1155422"/>
          </a:xfrm>
        </p:grpSpPr>
        <p:sp>
          <p:nvSpPr>
            <p:cNvPr id="209" name="íşḷíḋe"/>
            <p:cNvSpPr/>
            <p:nvPr/>
          </p:nvSpPr>
          <p:spPr bwMode="auto">
            <a:xfrm>
              <a:off x="10890144" y="1759223"/>
              <a:ext cx="864300" cy="738237"/>
            </a:xfrm>
            <a:custGeom>
              <a:avLst/>
              <a:gdLst>
                <a:gd name="T0" fmla="*/ 470 w 532"/>
                <a:gd name="T1" fmla="*/ 128 h 455"/>
                <a:gd name="T2" fmla="*/ 266 w 532"/>
                <a:gd name="T3" fmla="*/ 1 h 455"/>
                <a:gd name="T4" fmla="*/ 266 w 532"/>
                <a:gd name="T5" fmla="*/ 1 h 455"/>
                <a:gd name="T6" fmla="*/ 62 w 532"/>
                <a:gd name="T7" fmla="*/ 128 h 455"/>
                <a:gd name="T8" fmla="*/ 171 w 532"/>
                <a:gd name="T9" fmla="*/ 455 h 455"/>
                <a:gd name="T10" fmla="*/ 266 w 532"/>
                <a:gd name="T11" fmla="*/ 455 h 455"/>
                <a:gd name="T12" fmla="*/ 266 w 532"/>
                <a:gd name="T13" fmla="*/ 455 h 455"/>
                <a:gd name="T14" fmla="*/ 361 w 532"/>
                <a:gd name="T15" fmla="*/ 455 h 455"/>
                <a:gd name="T16" fmla="*/ 470 w 532"/>
                <a:gd name="T17" fmla="*/ 128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2" h="455">
                  <a:moveTo>
                    <a:pt x="470" y="128"/>
                  </a:moveTo>
                  <a:cubicBezTo>
                    <a:pt x="427" y="0"/>
                    <a:pt x="277" y="1"/>
                    <a:pt x="266" y="1"/>
                  </a:cubicBezTo>
                  <a:cubicBezTo>
                    <a:pt x="266" y="1"/>
                    <a:pt x="266" y="1"/>
                    <a:pt x="266" y="1"/>
                  </a:cubicBezTo>
                  <a:cubicBezTo>
                    <a:pt x="254" y="1"/>
                    <a:pt x="105" y="1"/>
                    <a:pt x="62" y="128"/>
                  </a:cubicBezTo>
                  <a:cubicBezTo>
                    <a:pt x="0" y="313"/>
                    <a:pt x="171" y="455"/>
                    <a:pt x="171" y="455"/>
                  </a:cubicBezTo>
                  <a:cubicBezTo>
                    <a:pt x="266" y="455"/>
                    <a:pt x="266" y="455"/>
                    <a:pt x="266" y="455"/>
                  </a:cubicBezTo>
                  <a:cubicBezTo>
                    <a:pt x="266" y="455"/>
                    <a:pt x="266" y="455"/>
                    <a:pt x="266" y="455"/>
                  </a:cubicBezTo>
                  <a:cubicBezTo>
                    <a:pt x="361" y="455"/>
                    <a:pt x="361" y="455"/>
                    <a:pt x="361" y="455"/>
                  </a:cubicBezTo>
                  <a:cubicBezTo>
                    <a:pt x="361" y="455"/>
                    <a:pt x="532" y="313"/>
                    <a:pt x="470" y="1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10" name="iŝļídê"/>
            <p:cNvSpPr/>
            <p:nvPr/>
          </p:nvSpPr>
          <p:spPr bwMode="auto">
            <a:xfrm>
              <a:off x="11164943" y="2530109"/>
              <a:ext cx="314703" cy="222197"/>
            </a:xfrm>
            <a:custGeom>
              <a:avLst/>
              <a:gdLst>
                <a:gd name="T0" fmla="*/ 194 w 194"/>
                <a:gd name="T1" fmla="*/ 2 h 137"/>
                <a:gd name="T2" fmla="*/ 191 w 194"/>
                <a:gd name="T3" fmla="*/ 0 h 137"/>
                <a:gd name="T4" fmla="*/ 3 w 194"/>
                <a:gd name="T5" fmla="*/ 0 h 137"/>
                <a:gd name="T6" fmla="*/ 0 w 194"/>
                <a:gd name="T7" fmla="*/ 2 h 137"/>
                <a:gd name="T8" fmla="*/ 0 w 194"/>
                <a:gd name="T9" fmla="*/ 4 h 137"/>
                <a:gd name="T10" fmla="*/ 25 w 194"/>
                <a:gd name="T11" fmla="*/ 137 h 137"/>
                <a:gd name="T12" fmla="*/ 32 w 194"/>
                <a:gd name="T13" fmla="*/ 136 h 137"/>
                <a:gd name="T14" fmla="*/ 14 w 194"/>
                <a:gd name="T15" fmla="*/ 42 h 137"/>
                <a:gd name="T16" fmla="*/ 180 w 194"/>
                <a:gd name="T17" fmla="*/ 42 h 137"/>
                <a:gd name="T18" fmla="*/ 161 w 194"/>
                <a:gd name="T19" fmla="*/ 136 h 137"/>
                <a:gd name="T20" fmla="*/ 168 w 194"/>
                <a:gd name="T21" fmla="*/ 137 h 137"/>
                <a:gd name="T22" fmla="*/ 194 w 194"/>
                <a:gd name="T23" fmla="*/ 4 h 137"/>
                <a:gd name="T24" fmla="*/ 194 w 194"/>
                <a:gd name="T25" fmla="*/ 2 h 137"/>
                <a:gd name="T26" fmla="*/ 183 w 194"/>
                <a:gd name="T27" fmla="*/ 7 h 137"/>
                <a:gd name="T28" fmla="*/ 159 w 194"/>
                <a:gd name="T29" fmla="*/ 33 h 137"/>
                <a:gd name="T30" fmla="*/ 135 w 194"/>
                <a:gd name="T31" fmla="*/ 7 h 137"/>
                <a:gd name="T32" fmla="*/ 183 w 194"/>
                <a:gd name="T33" fmla="*/ 7 h 137"/>
                <a:gd name="T34" fmla="*/ 185 w 194"/>
                <a:gd name="T35" fmla="*/ 15 h 137"/>
                <a:gd name="T36" fmla="*/ 181 w 194"/>
                <a:gd name="T37" fmla="*/ 35 h 137"/>
                <a:gd name="T38" fmla="*/ 167 w 194"/>
                <a:gd name="T39" fmla="*/ 35 h 137"/>
                <a:gd name="T40" fmla="*/ 185 w 194"/>
                <a:gd name="T41" fmla="*/ 15 h 137"/>
                <a:gd name="T42" fmla="*/ 105 w 194"/>
                <a:gd name="T43" fmla="*/ 35 h 137"/>
                <a:gd name="T44" fmla="*/ 128 w 194"/>
                <a:gd name="T45" fmla="*/ 9 h 137"/>
                <a:gd name="T46" fmla="*/ 151 w 194"/>
                <a:gd name="T47" fmla="*/ 35 h 137"/>
                <a:gd name="T48" fmla="*/ 105 w 194"/>
                <a:gd name="T49" fmla="*/ 35 h 137"/>
                <a:gd name="T50" fmla="*/ 121 w 194"/>
                <a:gd name="T51" fmla="*/ 7 h 137"/>
                <a:gd name="T52" fmla="*/ 97 w 194"/>
                <a:gd name="T53" fmla="*/ 33 h 137"/>
                <a:gd name="T54" fmla="*/ 73 w 194"/>
                <a:gd name="T55" fmla="*/ 7 h 137"/>
                <a:gd name="T56" fmla="*/ 121 w 194"/>
                <a:gd name="T57" fmla="*/ 7 h 137"/>
                <a:gd name="T58" fmla="*/ 43 w 194"/>
                <a:gd name="T59" fmla="*/ 35 h 137"/>
                <a:gd name="T60" fmla="*/ 66 w 194"/>
                <a:gd name="T61" fmla="*/ 9 h 137"/>
                <a:gd name="T62" fmla="*/ 89 w 194"/>
                <a:gd name="T63" fmla="*/ 35 h 137"/>
                <a:gd name="T64" fmla="*/ 43 w 194"/>
                <a:gd name="T65" fmla="*/ 35 h 137"/>
                <a:gd name="T66" fmla="*/ 27 w 194"/>
                <a:gd name="T67" fmla="*/ 35 h 137"/>
                <a:gd name="T68" fmla="*/ 13 w 194"/>
                <a:gd name="T69" fmla="*/ 35 h 137"/>
                <a:gd name="T70" fmla="*/ 9 w 194"/>
                <a:gd name="T71" fmla="*/ 15 h 137"/>
                <a:gd name="T72" fmla="*/ 27 w 194"/>
                <a:gd name="T73" fmla="*/ 35 h 137"/>
                <a:gd name="T74" fmla="*/ 59 w 194"/>
                <a:gd name="T75" fmla="*/ 7 h 137"/>
                <a:gd name="T76" fmla="*/ 35 w 194"/>
                <a:gd name="T77" fmla="*/ 33 h 137"/>
                <a:gd name="T78" fmla="*/ 11 w 194"/>
                <a:gd name="T79" fmla="*/ 7 h 137"/>
                <a:gd name="T80" fmla="*/ 59 w 194"/>
                <a:gd name="T81" fmla="*/ 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4" h="137">
                  <a:moveTo>
                    <a:pt x="194" y="2"/>
                  </a:moveTo>
                  <a:cubicBezTo>
                    <a:pt x="193" y="1"/>
                    <a:pt x="192" y="0"/>
                    <a:pt x="191" y="0"/>
                  </a:cubicBezTo>
                  <a:cubicBezTo>
                    <a:pt x="3" y="0"/>
                    <a:pt x="3" y="0"/>
                    <a:pt x="3" y="0"/>
                  </a:cubicBezTo>
                  <a:cubicBezTo>
                    <a:pt x="2" y="0"/>
                    <a:pt x="1" y="1"/>
                    <a:pt x="0" y="2"/>
                  </a:cubicBezTo>
                  <a:cubicBezTo>
                    <a:pt x="0" y="3"/>
                    <a:pt x="0" y="3"/>
                    <a:pt x="0" y="4"/>
                  </a:cubicBezTo>
                  <a:cubicBezTo>
                    <a:pt x="25" y="137"/>
                    <a:pt x="25" y="137"/>
                    <a:pt x="25" y="137"/>
                  </a:cubicBezTo>
                  <a:cubicBezTo>
                    <a:pt x="32" y="136"/>
                    <a:pt x="32" y="136"/>
                    <a:pt x="32" y="136"/>
                  </a:cubicBezTo>
                  <a:cubicBezTo>
                    <a:pt x="14" y="42"/>
                    <a:pt x="14" y="42"/>
                    <a:pt x="14" y="42"/>
                  </a:cubicBezTo>
                  <a:cubicBezTo>
                    <a:pt x="180" y="42"/>
                    <a:pt x="180" y="42"/>
                    <a:pt x="180" y="42"/>
                  </a:cubicBezTo>
                  <a:cubicBezTo>
                    <a:pt x="161" y="136"/>
                    <a:pt x="161" y="136"/>
                    <a:pt x="161" y="136"/>
                  </a:cubicBezTo>
                  <a:cubicBezTo>
                    <a:pt x="168" y="137"/>
                    <a:pt x="168" y="137"/>
                    <a:pt x="168" y="137"/>
                  </a:cubicBezTo>
                  <a:cubicBezTo>
                    <a:pt x="194" y="4"/>
                    <a:pt x="194" y="4"/>
                    <a:pt x="194" y="4"/>
                  </a:cubicBezTo>
                  <a:cubicBezTo>
                    <a:pt x="194" y="3"/>
                    <a:pt x="194" y="3"/>
                    <a:pt x="194" y="2"/>
                  </a:cubicBezTo>
                  <a:close/>
                  <a:moveTo>
                    <a:pt x="183" y="7"/>
                  </a:moveTo>
                  <a:cubicBezTo>
                    <a:pt x="159" y="33"/>
                    <a:pt x="159" y="33"/>
                    <a:pt x="159" y="33"/>
                  </a:cubicBezTo>
                  <a:cubicBezTo>
                    <a:pt x="135" y="7"/>
                    <a:pt x="135" y="7"/>
                    <a:pt x="135" y="7"/>
                  </a:cubicBezTo>
                  <a:lnTo>
                    <a:pt x="183" y="7"/>
                  </a:lnTo>
                  <a:close/>
                  <a:moveTo>
                    <a:pt x="185" y="15"/>
                  </a:moveTo>
                  <a:cubicBezTo>
                    <a:pt x="181" y="35"/>
                    <a:pt x="181" y="35"/>
                    <a:pt x="181" y="35"/>
                  </a:cubicBezTo>
                  <a:cubicBezTo>
                    <a:pt x="167" y="35"/>
                    <a:pt x="167" y="35"/>
                    <a:pt x="167" y="35"/>
                  </a:cubicBezTo>
                  <a:lnTo>
                    <a:pt x="185" y="15"/>
                  </a:lnTo>
                  <a:close/>
                  <a:moveTo>
                    <a:pt x="105" y="35"/>
                  </a:moveTo>
                  <a:cubicBezTo>
                    <a:pt x="128" y="9"/>
                    <a:pt x="128" y="9"/>
                    <a:pt x="128" y="9"/>
                  </a:cubicBezTo>
                  <a:cubicBezTo>
                    <a:pt x="151" y="35"/>
                    <a:pt x="151" y="35"/>
                    <a:pt x="151" y="35"/>
                  </a:cubicBezTo>
                  <a:lnTo>
                    <a:pt x="105" y="35"/>
                  </a:lnTo>
                  <a:close/>
                  <a:moveTo>
                    <a:pt x="121" y="7"/>
                  </a:moveTo>
                  <a:cubicBezTo>
                    <a:pt x="97" y="33"/>
                    <a:pt x="97" y="33"/>
                    <a:pt x="97" y="33"/>
                  </a:cubicBezTo>
                  <a:cubicBezTo>
                    <a:pt x="73" y="7"/>
                    <a:pt x="73" y="7"/>
                    <a:pt x="73" y="7"/>
                  </a:cubicBezTo>
                  <a:lnTo>
                    <a:pt x="121" y="7"/>
                  </a:lnTo>
                  <a:close/>
                  <a:moveTo>
                    <a:pt x="43" y="35"/>
                  </a:moveTo>
                  <a:cubicBezTo>
                    <a:pt x="66" y="9"/>
                    <a:pt x="66" y="9"/>
                    <a:pt x="66" y="9"/>
                  </a:cubicBezTo>
                  <a:cubicBezTo>
                    <a:pt x="89" y="35"/>
                    <a:pt x="89" y="35"/>
                    <a:pt x="89" y="35"/>
                  </a:cubicBezTo>
                  <a:lnTo>
                    <a:pt x="43" y="35"/>
                  </a:lnTo>
                  <a:close/>
                  <a:moveTo>
                    <a:pt x="27" y="35"/>
                  </a:moveTo>
                  <a:cubicBezTo>
                    <a:pt x="13" y="35"/>
                    <a:pt x="13" y="35"/>
                    <a:pt x="13" y="35"/>
                  </a:cubicBezTo>
                  <a:cubicBezTo>
                    <a:pt x="9" y="15"/>
                    <a:pt x="9" y="15"/>
                    <a:pt x="9" y="15"/>
                  </a:cubicBezTo>
                  <a:lnTo>
                    <a:pt x="27" y="35"/>
                  </a:lnTo>
                  <a:close/>
                  <a:moveTo>
                    <a:pt x="59" y="7"/>
                  </a:moveTo>
                  <a:cubicBezTo>
                    <a:pt x="35" y="33"/>
                    <a:pt x="35" y="33"/>
                    <a:pt x="35" y="33"/>
                  </a:cubicBezTo>
                  <a:cubicBezTo>
                    <a:pt x="11" y="7"/>
                    <a:pt x="11" y="7"/>
                    <a:pt x="11" y="7"/>
                  </a:cubicBezTo>
                  <a:lnTo>
                    <a:pt x="59" y="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11" name="íṥlïḋè"/>
            <p:cNvSpPr/>
            <p:nvPr/>
          </p:nvSpPr>
          <p:spPr bwMode="auto">
            <a:xfrm>
              <a:off x="11206661" y="2757747"/>
              <a:ext cx="231266" cy="156898"/>
            </a:xfrm>
            <a:custGeom>
              <a:avLst/>
              <a:gdLst>
                <a:gd name="T0" fmla="*/ 0 w 142"/>
                <a:gd name="T1" fmla="*/ 0 h 97"/>
                <a:gd name="T2" fmla="*/ 14 w 142"/>
                <a:gd name="T3" fmla="*/ 93 h 97"/>
                <a:gd name="T4" fmla="*/ 19 w 142"/>
                <a:gd name="T5" fmla="*/ 97 h 97"/>
                <a:gd name="T6" fmla="*/ 123 w 142"/>
                <a:gd name="T7" fmla="*/ 97 h 97"/>
                <a:gd name="T8" fmla="*/ 128 w 142"/>
                <a:gd name="T9" fmla="*/ 93 h 97"/>
                <a:gd name="T10" fmla="*/ 142 w 142"/>
                <a:gd name="T11" fmla="*/ 0 h 97"/>
                <a:gd name="T12" fmla="*/ 0 w 14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42" h="97">
                  <a:moveTo>
                    <a:pt x="0" y="0"/>
                  </a:moveTo>
                  <a:cubicBezTo>
                    <a:pt x="14" y="93"/>
                    <a:pt x="14" y="93"/>
                    <a:pt x="14" y="93"/>
                  </a:cubicBezTo>
                  <a:cubicBezTo>
                    <a:pt x="15" y="95"/>
                    <a:pt x="17" y="97"/>
                    <a:pt x="19" y="97"/>
                  </a:cubicBezTo>
                  <a:cubicBezTo>
                    <a:pt x="123" y="97"/>
                    <a:pt x="123" y="97"/>
                    <a:pt x="123" y="97"/>
                  </a:cubicBezTo>
                  <a:cubicBezTo>
                    <a:pt x="125" y="97"/>
                    <a:pt x="127" y="95"/>
                    <a:pt x="128" y="93"/>
                  </a:cubicBezTo>
                  <a:cubicBezTo>
                    <a:pt x="142" y="0"/>
                    <a:pt x="142" y="0"/>
                    <a:pt x="142" y="0"/>
                  </a:cubicBezTo>
                  <a:lnTo>
                    <a:pt x="0" y="0"/>
                  </a:lnTo>
                  <a:close/>
                </a:path>
              </a:pathLst>
            </a:custGeom>
            <a:solidFill>
              <a:srgbClr val="9E5A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12" name="íṩlidé"/>
            <p:cNvSpPr/>
            <p:nvPr/>
          </p:nvSpPr>
          <p:spPr bwMode="auto">
            <a:xfrm>
              <a:off x="11322748" y="2757747"/>
              <a:ext cx="115180" cy="156898"/>
            </a:xfrm>
            <a:custGeom>
              <a:avLst/>
              <a:gdLst>
                <a:gd name="T0" fmla="*/ 0 w 71"/>
                <a:gd name="T1" fmla="*/ 0 h 97"/>
                <a:gd name="T2" fmla="*/ 0 w 71"/>
                <a:gd name="T3" fmla="*/ 97 h 97"/>
                <a:gd name="T4" fmla="*/ 52 w 71"/>
                <a:gd name="T5" fmla="*/ 97 h 97"/>
                <a:gd name="T6" fmla="*/ 57 w 71"/>
                <a:gd name="T7" fmla="*/ 93 h 97"/>
                <a:gd name="T8" fmla="*/ 71 w 71"/>
                <a:gd name="T9" fmla="*/ 0 h 97"/>
                <a:gd name="T10" fmla="*/ 0 w 71"/>
                <a:gd name="T11" fmla="*/ 0 h 97"/>
              </a:gdLst>
              <a:ahLst/>
              <a:cxnLst>
                <a:cxn ang="0">
                  <a:pos x="T0" y="T1"/>
                </a:cxn>
                <a:cxn ang="0">
                  <a:pos x="T2" y="T3"/>
                </a:cxn>
                <a:cxn ang="0">
                  <a:pos x="T4" y="T5"/>
                </a:cxn>
                <a:cxn ang="0">
                  <a:pos x="T6" y="T7"/>
                </a:cxn>
                <a:cxn ang="0">
                  <a:pos x="T8" y="T9"/>
                </a:cxn>
                <a:cxn ang="0">
                  <a:pos x="T10" y="T11"/>
                </a:cxn>
              </a:cxnLst>
              <a:rect l="0" t="0" r="r" b="b"/>
              <a:pathLst>
                <a:path w="71" h="97">
                  <a:moveTo>
                    <a:pt x="0" y="0"/>
                  </a:moveTo>
                  <a:cubicBezTo>
                    <a:pt x="0" y="97"/>
                    <a:pt x="0" y="97"/>
                    <a:pt x="0" y="97"/>
                  </a:cubicBezTo>
                  <a:cubicBezTo>
                    <a:pt x="52" y="97"/>
                    <a:pt x="52" y="97"/>
                    <a:pt x="52" y="97"/>
                  </a:cubicBezTo>
                  <a:cubicBezTo>
                    <a:pt x="54" y="97"/>
                    <a:pt x="56" y="95"/>
                    <a:pt x="57" y="93"/>
                  </a:cubicBezTo>
                  <a:cubicBezTo>
                    <a:pt x="71" y="0"/>
                    <a:pt x="71" y="0"/>
                    <a:pt x="71" y="0"/>
                  </a:cubicBezTo>
                  <a:lnTo>
                    <a:pt x="0" y="0"/>
                  </a:lnTo>
                  <a:close/>
                </a:path>
              </a:pathLst>
            </a:custGeom>
            <a:solidFill>
              <a:srgbClr val="954A3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13" name="íśḻîḋe"/>
            <p:cNvSpPr/>
            <p:nvPr/>
          </p:nvSpPr>
          <p:spPr bwMode="auto">
            <a:xfrm>
              <a:off x="11195778" y="2735074"/>
              <a:ext cx="253032" cy="27208"/>
            </a:xfrm>
            <a:custGeom>
              <a:avLst/>
              <a:gdLst>
                <a:gd name="T0" fmla="*/ 147 w 156"/>
                <a:gd name="T1" fmla="*/ 17 h 17"/>
                <a:gd name="T2" fmla="*/ 9 w 156"/>
                <a:gd name="T3" fmla="*/ 17 h 17"/>
                <a:gd name="T4" fmla="*/ 0 w 156"/>
                <a:gd name="T5" fmla="*/ 8 h 17"/>
                <a:gd name="T6" fmla="*/ 0 w 156"/>
                <a:gd name="T7" fmla="*/ 8 h 17"/>
                <a:gd name="T8" fmla="*/ 9 w 156"/>
                <a:gd name="T9" fmla="*/ 0 h 17"/>
                <a:gd name="T10" fmla="*/ 147 w 156"/>
                <a:gd name="T11" fmla="*/ 0 h 17"/>
                <a:gd name="T12" fmla="*/ 156 w 156"/>
                <a:gd name="T13" fmla="*/ 8 h 17"/>
                <a:gd name="T14" fmla="*/ 156 w 156"/>
                <a:gd name="T15" fmla="*/ 8 h 17"/>
                <a:gd name="T16" fmla="*/ 147 w 156"/>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17">
                  <a:moveTo>
                    <a:pt x="147" y="17"/>
                  </a:moveTo>
                  <a:cubicBezTo>
                    <a:pt x="9" y="17"/>
                    <a:pt x="9" y="17"/>
                    <a:pt x="9" y="17"/>
                  </a:cubicBezTo>
                  <a:cubicBezTo>
                    <a:pt x="4" y="17"/>
                    <a:pt x="0" y="13"/>
                    <a:pt x="0" y="8"/>
                  </a:cubicBezTo>
                  <a:cubicBezTo>
                    <a:pt x="0" y="8"/>
                    <a:pt x="0" y="8"/>
                    <a:pt x="0" y="8"/>
                  </a:cubicBezTo>
                  <a:cubicBezTo>
                    <a:pt x="0" y="4"/>
                    <a:pt x="4" y="0"/>
                    <a:pt x="9" y="0"/>
                  </a:cubicBezTo>
                  <a:cubicBezTo>
                    <a:pt x="147" y="0"/>
                    <a:pt x="147" y="0"/>
                    <a:pt x="147" y="0"/>
                  </a:cubicBezTo>
                  <a:cubicBezTo>
                    <a:pt x="152" y="0"/>
                    <a:pt x="156" y="4"/>
                    <a:pt x="156" y="8"/>
                  </a:cubicBezTo>
                  <a:cubicBezTo>
                    <a:pt x="156" y="8"/>
                    <a:pt x="156" y="8"/>
                    <a:pt x="156" y="8"/>
                  </a:cubicBezTo>
                  <a:cubicBezTo>
                    <a:pt x="156" y="13"/>
                    <a:pt x="152" y="17"/>
                    <a:pt x="147" y="17"/>
                  </a:cubicBezTo>
                  <a:close/>
                </a:path>
              </a:pathLst>
            </a:custGeom>
            <a:solidFill>
              <a:srgbClr val="77392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14" name="íṧḻíḋé"/>
            <p:cNvSpPr/>
            <p:nvPr/>
          </p:nvSpPr>
          <p:spPr bwMode="auto">
            <a:xfrm>
              <a:off x="11368094" y="2735981"/>
              <a:ext cx="45346"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2" y="41"/>
                    <a:pt x="14" y="41"/>
                  </a:cubicBezTo>
                  <a:cubicBezTo>
                    <a:pt x="7"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15" name="ïšlîḍè"/>
            <p:cNvSpPr/>
            <p:nvPr/>
          </p:nvSpPr>
          <p:spPr bwMode="auto">
            <a:xfrm>
              <a:off x="11300074" y="2735981"/>
              <a:ext cx="45346"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1" y="41"/>
                    <a:pt x="14" y="41"/>
                  </a:cubicBezTo>
                  <a:cubicBezTo>
                    <a:pt x="6"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16" name="îṧḻîḓe"/>
            <p:cNvSpPr/>
            <p:nvPr/>
          </p:nvSpPr>
          <p:spPr bwMode="auto">
            <a:xfrm>
              <a:off x="11231148" y="2735981"/>
              <a:ext cx="44440" cy="67112"/>
            </a:xfrm>
            <a:custGeom>
              <a:avLst/>
              <a:gdLst>
                <a:gd name="T0" fmla="*/ 27 w 27"/>
                <a:gd name="T1" fmla="*/ 28 h 41"/>
                <a:gd name="T2" fmla="*/ 14 w 27"/>
                <a:gd name="T3" fmla="*/ 41 h 41"/>
                <a:gd name="T4" fmla="*/ 0 w 27"/>
                <a:gd name="T5" fmla="*/ 28 h 41"/>
                <a:gd name="T6" fmla="*/ 14 w 27"/>
                <a:gd name="T7" fmla="*/ 0 h 41"/>
                <a:gd name="T8" fmla="*/ 27 w 27"/>
                <a:gd name="T9" fmla="*/ 28 h 41"/>
              </a:gdLst>
              <a:ahLst/>
              <a:cxnLst>
                <a:cxn ang="0">
                  <a:pos x="T0" y="T1"/>
                </a:cxn>
                <a:cxn ang="0">
                  <a:pos x="T2" y="T3"/>
                </a:cxn>
                <a:cxn ang="0">
                  <a:pos x="T4" y="T5"/>
                </a:cxn>
                <a:cxn ang="0">
                  <a:pos x="T6" y="T7"/>
                </a:cxn>
                <a:cxn ang="0">
                  <a:pos x="T8" y="T9"/>
                </a:cxn>
              </a:cxnLst>
              <a:rect l="0" t="0" r="r" b="b"/>
              <a:pathLst>
                <a:path w="27" h="41">
                  <a:moveTo>
                    <a:pt x="27" y="28"/>
                  </a:moveTo>
                  <a:cubicBezTo>
                    <a:pt x="27" y="35"/>
                    <a:pt x="21" y="41"/>
                    <a:pt x="14" y="41"/>
                  </a:cubicBezTo>
                  <a:cubicBezTo>
                    <a:pt x="6" y="41"/>
                    <a:pt x="0" y="35"/>
                    <a:pt x="0" y="28"/>
                  </a:cubicBezTo>
                  <a:cubicBezTo>
                    <a:pt x="0" y="20"/>
                    <a:pt x="14" y="0"/>
                    <a:pt x="14" y="0"/>
                  </a:cubicBezTo>
                  <a:cubicBezTo>
                    <a:pt x="14" y="0"/>
                    <a:pt x="27" y="20"/>
                    <a:pt x="27"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17" name="iŝlïḍé"/>
            <p:cNvSpPr/>
            <p:nvPr/>
          </p:nvSpPr>
          <p:spPr bwMode="auto">
            <a:xfrm>
              <a:off x="11322748"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7"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18" name="isḻidê"/>
            <p:cNvSpPr/>
            <p:nvPr/>
          </p:nvSpPr>
          <p:spPr bwMode="auto">
            <a:xfrm>
              <a:off x="11390767"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8"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19" name="iṩļíḋe"/>
            <p:cNvSpPr/>
            <p:nvPr/>
          </p:nvSpPr>
          <p:spPr bwMode="auto">
            <a:xfrm>
              <a:off x="11253822" y="2735981"/>
              <a:ext cx="21766" cy="67112"/>
            </a:xfrm>
            <a:custGeom>
              <a:avLst/>
              <a:gdLst>
                <a:gd name="T0" fmla="*/ 0 w 13"/>
                <a:gd name="T1" fmla="*/ 0 h 41"/>
                <a:gd name="T2" fmla="*/ 0 w 13"/>
                <a:gd name="T3" fmla="*/ 41 h 41"/>
                <a:gd name="T4" fmla="*/ 13 w 13"/>
                <a:gd name="T5" fmla="*/ 28 h 41"/>
                <a:gd name="T6" fmla="*/ 0 w 13"/>
                <a:gd name="T7" fmla="*/ 0 h 41"/>
              </a:gdLst>
              <a:ahLst/>
              <a:cxnLst>
                <a:cxn ang="0">
                  <a:pos x="T0" y="T1"/>
                </a:cxn>
                <a:cxn ang="0">
                  <a:pos x="T2" y="T3"/>
                </a:cxn>
                <a:cxn ang="0">
                  <a:pos x="T4" y="T5"/>
                </a:cxn>
                <a:cxn ang="0">
                  <a:pos x="T6" y="T7"/>
                </a:cxn>
              </a:cxnLst>
              <a:rect l="0" t="0" r="r" b="b"/>
              <a:pathLst>
                <a:path w="13" h="41">
                  <a:moveTo>
                    <a:pt x="0" y="0"/>
                  </a:moveTo>
                  <a:cubicBezTo>
                    <a:pt x="0" y="41"/>
                    <a:pt x="0" y="41"/>
                    <a:pt x="0" y="41"/>
                  </a:cubicBezTo>
                  <a:cubicBezTo>
                    <a:pt x="7" y="41"/>
                    <a:pt x="13" y="35"/>
                    <a:pt x="13" y="28"/>
                  </a:cubicBezTo>
                  <a:cubicBezTo>
                    <a:pt x="13"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20" name="iSlïďè"/>
            <p:cNvSpPr/>
            <p:nvPr/>
          </p:nvSpPr>
          <p:spPr bwMode="auto">
            <a:xfrm>
              <a:off x="11382605" y="2726912"/>
              <a:ext cx="18138"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21" name="iŝḻïḑè"/>
            <p:cNvSpPr/>
            <p:nvPr/>
          </p:nvSpPr>
          <p:spPr bwMode="auto">
            <a:xfrm>
              <a:off x="11312771" y="2726912"/>
              <a:ext cx="19046"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22" name="ïṣľîḍè"/>
            <p:cNvSpPr/>
            <p:nvPr/>
          </p:nvSpPr>
          <p:spPr bwMode="auto">
            <a:xfrm>
              <a:off x="11244752" y="2726912"/>
              <a:ext cx="17232"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23" name="ïṡľiḋe"/>
            <p:cNvSpPr/>
            <p:nvPr/>
          </p:nvSpPr>
          <p:spPr bwMode="auto">
            <a:xfrm>
              <a:off x="11218451" y="2827580"/>
              <a:ext cx="207686" cy="27208"/>
            </a:xfrm>
            <a:custGeom>
              <a:avLst/>
              <a:gdLst>
                <a:gd name="T0" fmla="*/ 226 w 229"/>
                <a:gd name="T1" fmla="*/ 30 h 30"/>
                <a:gd name="T2" fmla="*/ 229 w 229"/>
                <a:gd name="T3" fmla="*/ 0 h 30"/>
                <a:gd name="T4" fmla="*/ 0 w 229"/>
                <a:gd name="T5" fmla="*/ 0 h 30"/>
                <a:gd name="T6" fmla="*/ 4 w 229"/>
                <a:gd name="T7" fmla="*/ 30 h 30"/>
                <a:gd name="T8" fmla="*/ 226 w 229"/>
                <a:gd name="T9" fmla="*/ 30 h 30"/>
              </a:gdLst>
              <a:ahLst/>
              <a:cxnLst>
                <a:cxn ang="0">
                  <a:pos x="T0" y="T1"/>
                </a:cxn>
                <a:cxn ang="0">
                  <a:pos x="T2" y="T3"/>
                </a:cxn>
                <a:cxn ang="0">
                  <a:pos x="T4" y="T5"/>
                </a:cxn>
                <a:cxn ang="0">
                  <a:pos x="T6" y="T7"/>
                </a:cxn>
                <a:cxn ang="0">
                  <a:pos x="T8" y="T9"/>
                </a:cxn>
              </a:cxnLst>
              <a:rect l="0" t="0" r="r" b="b"/>
              <a:pathLst>
                <a:path w="229" h="30">
                  <a:moveTo>
                    <a:pt x="226" y="30"/>
                  </a:moveTo>
                  <a:lnTo>
                    <a:pt x="229" y="0"/>
                  </a:lnTo>
                  <a:lnTo>
                    <a:pt x="0" y="0"/>
                  </a:lnTo>
                  <a:lnTo>
                    <a:pt x="4" y="30"/>
                  </a:lnTo>
                  <a:lnTo>
                    <a:pt x="226" y="30"/>
                  </a:ln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24" name="îŝḷíḍê"/>
            <p:cNvSpPr/>
            <p:nvPr/>
          </p:nvSpPr>
          <p:spPr bwMode="auto">
            <a:xfrm>
              <a:off x="11322748" y="2827580"/>
              <a:ext cx="103389" cy="27208"/>
            </a:xfrm>
            <a:custGeom>
              <a:avLst/>
              <a:gdLst>
                <a:gd name="T0" fmla="*/ 0 w 114"/>
                <a:gd name="T1" fmla="*/ 30 h 30"/>
                <a:gd name="T2" fmla="*/ 111 w 114"/>
                <a:gd name="T3" fmla="*/ 30 h 30"/>
                <a:gd name="T4" fmla="*/ 114 w 114"/>
                <a:gd name="T5" fmla="*/ 0 h 30"/>
                <a:gd name="T6" fmla="*/ 0 w 114"/>
                <a:gd name="T7" fmla="*/ 0 h 30"/>
                <a:gd name="T8" fmla="*/ 0 w 114"/>
                <a:gd name="T9" fmla="*/ 30 h 30"/>
              </a:gdLst>
              <a:ahLst/>
              <a:cxnLst>
                <a:cxn ang="0">
                  <a:pos x="T0" y="T1"/>
                </a:cxn>
                <a:cxn ang="0">
                  <a:pos x="T2" y="T3"/>
                </a:cxn>
                <a:cxn ang="0">
                  <a:pos x="T4" y="T5"/>
                </a:cxn>
                <a:cxn ang="0">
                  <a:pos x="T6" y="T7"/>
                </a:cxn>
                <a:cxn ang="0">
                  <a:pos x="T8" y="T9"/>
                </a:cxn>
              </a:cxnLst>
              <a:rect l="0" t="0" r="r" b="b"/>
              <a:pathLst>
                <a:path w="114" h="30">
                  <a:moveTo>
                    <a:pt x="0" y="30"/>
                  </a:moveTo>
                  <a:lnTo>
                    <a:pt x="111" y="30"/>
                  </a:lnTo>
                  <a:lnTo>
                    <a:pt x="114" y="0"/>
                  </a:lnTo>
                  <a:lnTo>
                    <a:pt x="0" y="0"/>
                  </a:lnTo>
                  <a:lnTo>
                    <a:pt x="0" y="30"/>
                  </a:lnTo>
                  <a:close/>
                </a:path>
              </a:pathLst>
            </a:custGeom>
            <a:solidFill>
              <a:srgbClr val="1C66F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25" name="ïśļîḑê"/>
            <p:cNvSpPr/>
            <p:nvPr/>
          </p:nvSpPr>
          <p:spPr bwMode="auto">
            <a:xfrm>
              <a:off x="11222079" y="2854788"/>
              <a:ext cx="201337" cy="11790"/>
            </a:xfrm>
            <a:custGeom>
              <a:avLst/>
              <a:gdLst>
                <a:gd name="T0" fmla="*/ 222 w 222"/>
                <a:gd name="T1" fmla="*/ 0 h 13"/>
                <a:gd name="T2" fmla="*/ 0 w 222"/>
                <a:gd name="T3" fmla="*/ 0 h 13"/>
                <a:gd name="T4" fmla="*/ 1 w 222"/>
                <a:gd name="T5" fmla="*/ 13 h 13"/>
                <a:gd name="T6" fmla="*/ 220 w 222"/>
                <a:gd name="T7" fmla="*/ 13 h 13"/>
                <a:gd name="T8" fmla="*/ 222 w 222"/>
                <a:gd name="T9" fmla="*/ 0 h 13"/>
              </a:gdLst>
              <a:ahLst/>
              <a:cxnLst>
                <a:cxn ang="0">
                  <a:pos x="T0" y="T1"/>
                </a:cxn>
                <a:cxn ang="0">
                  <a:pos x="T2" y="T3"/>
                </a:cxn>
                <a:cxn ang="0">
                  <a:pos x="T4" y="T5"/>
                </a:cxn>
                <a:cxn ang="0">
                  <a:pos x="T6" y="T7"/>
                </a:cxn>
                <a:cxn ang="0">
                  <a:pos x="T8" y="T9"/>
                </a:cxn>
              </a:cxnLst>
              <a:rect l="0" t="0" r="r" b="b"/>
              <a:pathLst>
                <a:path w="222" h="13">
                  <a:moveTo>
                    <a:pt x="222" y="0"/>
                  </a:moveTo>
                  <a:lnTo>
                    <a:pt x="0" y="0"/>
                  </a:lnTo>
                  <a:lnTo>
                    <a:pt x="1" y="13"/>
                  </a:lnTo>
                  <a:lnTo>
                    <a:pt x="220" y="13"/>
                  </a:lnTo>
                  <a:lnTo>
                    <a:pt x="222" y="0"/>
                  </a:ln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26" name="ïṡḷïḓé"/>
            <p:cNvSpPr/>
            <p:nvPr/>
          </p:nvSpPr>
          <p:spPr bwMode="auto">
            <a:xfrm>
              <a:off x="11322748" y="2854788"/>
              <a:ext cx="100669" cy="11790"/>
            </a:xfrm>
            <a:custGeom>
              <a:avLst/>
              <a:gdLst>
                <a:gd name="T0" fmla="*/ 0 w 111"/>
                <a:gd name="T1" fmla="*/ 13 h 13"/>
                <a:gd name="T2" fmla="*/ 109 w 111"/>
                <a:gd name="T3" fmla="*/ 13 h 13"/>
                <a:gd name="T4" fmla="*/ 111 w 111"/>
                <a:gd name="T5" fmla="*/ 0 h 13"/>
                <a:gd name="T6" fmla="*/ 0 w 111"/>
                <a:gd name="T7" fmla="*/ 0 h 13"/>
                <a:gd name="T8" fmla="*/ 0 w 111"/>
                <a:gd name="T9" fmla="*/ 13 h 13"/>
              </a:gdLst>
              <a:ahLst/>
              <a:cxnLst>
                <a:cxn ang="0">
                  <a:pos x="T0" y="T1"/>
                </a:cxn>
                <a:cxn ang="0">
                  <a:pos x="T2" y="T3"/>
                </a:cxn>
                <a:cxn ang="0">
                  <a:pos x="T4" y="T5"/>
                </a:cxn>
                <a:cxn ang="0">
                  <a:pos x="T6" y="T7"/>
                </a:cxn>
                <a:cxn ang="0">
                  <a:pos x="T8" y="T9"/>
                </a:cxn>
              </a:cxnLst>
              <a:rect l="0" t="0" r="r" b="b"/>
              <a:pathLst>
                <a:path w="111" h="13">
                  <a:moveTo>
                    <a:pt x="0" y="13"/>
                  </a:moveTo>
                  <a:lnTo>
                    <a:pt x="109" y="13"/>
                  </a:lnTo>
                  <a:lnTo>
                    <a:pt x="111" y="0"/>
                  </a:lnTo>
                  <a:lnTo>
                    <a:pt x="0" y="0"/>
                  </a:lnTo>
                  <a:lnTo>
                    <a:pt x="0" y="13"/>
                  </a:ln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27" name="î$ļíḍè"/>
            <p:cNvSpPr/>
            <p:nvPr/>
          </p:nvSpPr>
          <p:spPr bwMode="auto">
            <a:xfrm>
              <a:off x="11164943" y="1761036"/>
              <a:ext cx="314703" cy="736423"/>
            </a:xfrm>
            <a:custGeom>
              <a:avLst/>
              <a:gdLst>
                <a:gd name="T0" fmla="*/ 127 w 194"/>
                <a:gd name="T1" fmla="*/ 3 h 454"/>
                <a:gd name="T2" fmla="*/ 97 w 194"/>
                <a:gd name="T3" fmla="*/ 0 h 454"/>
                <a:gd name="T4" fmla="*/ 67 w 194"/>
                <a:gd name="T5" fmla="*/ 3 h 454"/>
                <a:gd name="T6" fmla="*/ 76 w 194"/>
                <a:gd name="T7" fmla="*/ 454 h 454"/>
                <a:gd name="T8" fmla="*/ 97 w 194"/>
                <a:gd name="T9" fmla="*/ 454 h 454"/>
                <a:gd name="T10" fmla="*/ 97 w 194"/>
                <a:gd name="T11" fmla="*/ 454 h 454"/>
                <a:gd name="T12" fmla="*/ 118 w 194"/>
                <a:gd name="T13" fmla="*/ 454 h 454"/>
                <a:gd name="T14" fmla="*/ 127 w 194"/>
                <a:gd name="T15" fmla="*/ 3 h 4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54">
                  <a:moveTo>
                    <a:pt x="127" y="3"/>
                  </a:moveTo>
                  <a:cubicBezTo>
                    <a:pt x="111" y="0"/>
                    <a:pt x="100" y="0"/>
                    <a:pt x="97" y="0"/>
                  </a:cubicBezTo>
                  <a:cubicBezTo>
                    <a:pt x="94" y="0"/>
                    <a:pt x="83" y="0"/>
                    <a:pt x="67" y="3"/>
                  </a:cubicBezTo>
                  <a:cubicBezTo>
                    <a:pt x="45" y="47"/>
                    <a:pt x="0" y="180"/>
                    <a:pt x="76" y="454"/>
                  </a:cubicBezTo>
                  <a:cubicBezTo>
                    <a:pt x="97" y="454"/>
                    <a:pt x="97" y="454"/>
                    <a:pt x="97" y="454"/>
                  </a:cubicBezTo>
                  <a:cubicBezTo>
                    <a:pt x="97" y="454"/>
                    <a:pt x="97" y="454"/>
                    <a:pt x="97" y="454"/>
                  </a:cubicBezTo>
                  <a:cubicBezTo>
                    <a:pt x="118" y="454"/>
                    <a:pt x="118" y="454"/>
                    <a:pt x="118" y="454"/>
                  </a:cubicBezTo>
                  <a:cubicBezTo>
                    <a:pt x="194" y="180"/>
                    <a:pt x="149" y="47"/>
                    <a:pt x="127" y="3"/>
                  </a:cubicBez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28" name="íṥ1iḍê"/>
            <p:cNvSpPr/>
            <p:nvPr/>
          </p:nvSpPr>
          <p:spPr bwMode="auto">
            <a:xfrm>
              <a:off x="11392581" y="1789151"/>
              <a:ext cx="326493" cy="708309"/>
            </a:xfrm>
            <a:custGeom>
              <a:avLst/>
              <a:gdLst>
                <a:gd name="T0" fmla="*/ 106 w 201"/>
                <a:gd name="T1" fmla="*/ 30 h 437"/>
                <a:gd name="T2" fmla="*/ 50 w 201"/>
                <a:gd name="T3" fmla="*/ 0 h 437"/>
                <a:gd name="T4" fmla="*/ 0 w 201"/>
                <a:gd name="T5" fmla="*/ 437 h 437"/>
                <a:gd name="T6" fmla="*/ 27 w 201"/>
                <a:gd name="T7" fmla="*/ 437 h 437"/>
                <a:gd name="T8" fmla="*/ 106 w 201"/>
                <a:gd name="T9" fmla="*/ 30 h 437"/>
              </a:gdLst>
              <a:ahLst/>
              <a:cxnLst>
                <a:cxn ang="0">
                  <a:pos x="T0" y="T1"/>
                </a:cxn>
                <a:cxn ang="0">
                  <a:pos x="T2" y="T3"/>
                </a:cxn>
                <a:cxn ang="0">
                  <a:pos x="T4" y="T5"/>
                </a:cxn>
                <a:cxn ang="0">
                  <a:pos x="T6" y="T7"/>
                </a:cxn>
                <a:cxn ang="0">
                  <a:pos x="T8" y="T9"/>
                </a:cxn>
              </a:cxnLst>
              <a:rect l="0" t="0" r="r" b="b"/>
              <a:pathLst>
                <a:path w="201" h="437">
                  <a:moveTo>
                    <a:pt x="106" y="30"/>
                  </a:moveTo>
                  <a:cubicBezTo>
                    <a:pt x="88" y="16"/>
                    <a:pt x="69" y="6"/>
                    <a:pt x="50" y="0"/>
                  </a:cubicBezTo>
                  <a:cubicBezTo>
                    <a:pt x="70" y="72"/>
                    <a:pt x="106" y="259"/>
                    <a:pt x="0" y="437"/>
                  </a:cubicBezTo>
                  <a:cubicBezTo>
                    <a:pt x="27" y="437"/>
                    <a:pt x="27" y="437"/>
                    <a:pt x="27" y="437"/>
                  </a:cubicBezTo>
                  <a:cubicBezTo>
                    <a:pt x="27" y="437"/>
                    <a:pt x="201" y="244"/>
                    <a:pt x="106" y="30"/>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29" name="ïšḷide"/>
            <p:cNvSpPr/>
            <p:nvPr/>
          </p:nvSpPr>
          <p:spPr bwMode="auto">
            <a:xfrm>
              <a:off x="10927329" y="1789151"/>
              <a:ext cx="325586" cy="708309"/>
            </a:xfrm>
            <a:custGeom>
              <a:avLst/>
              <a:gdLst>
                <a:gd name="T0" fmla="*/ 95 w 200"/>
                <a:gd name="T1" fmla="*/ 30 h 437"/>
                <a:gd name="T2" fmla="*/ 150 w 200"/>
                <a:gd name="T3" fmla="*/ 0 h 437"/>
                <a:gd name="T4" fmla="*/ 200 w 200"/>
                <a:gd name="T5" fmla="*/ 437 h 437"/>
                <a:gd name="T6" fmla="*/ 173 w 200"/>
                <a:gd name="T7" fmla="*/ 437 h 437"/>
                <a:gd name="T8" fmla="*/ 95 w 200"/>
                <a:gd name="T9" fmla="*/ 30 h 437"/>
              </a:gdLst>
              <a:ahLst/>
              <a:cxnLst>
                <a:cxn ang="0">
                  <a:pos x="T0" y="T1"/>
                </a:cxn>
                <a:cxn ang="0">
                  <a:pos x="T2" y="T3"/>
                </a:cxn>
                <a:cxn ang="0">
                  <a:pos x="T4" y="T5"/>
                </a:cxn>
                <a:cxn ang="0">
                  <a:pos x="T6" y="T7"/>
                </a:cxn>
                <a:cxn ang="0">
                  <a:pos x="T8" y="T9"/>
                </a:cxn>
              </a:cxnLst>
              <a:rect l="0" t="0" r="r" b="b"/>
              <a:pathLst>
                <a:path w="200" h="437">
                  <a:moveTo>
                    <a:pt x="95" y="30"/>
                  </a:moveTo>
                  <a:cubicBezTo>
                    <a:pt x="112" y="16"/>
                    <a:pt x="131" y="6"/>
                    <a:pt x="150" y="0"/>
                  </a:cubicBezTo>
                  <a:cubicBezTo>
                    <a:pt x="130" y="72"/>
                    <a:pt x="94" y="259"/>
                    <a:pt x="200" y="437"/>
                  </a:cubicBezTo>
                  <a:cubicBezTo>
                    <a:pt x="173" y="437"/>
                    <a:pt x="173" y="437"/>
                    <a:pt x="173" y="437"/>
                  </a:cubicBezTo>
                  <a:cubicBezTo>
                    <a:pt x="173" y="437"/>
                    <a:pt x="0" y="244"/>
                    <a:pt x="95" y="30"/>
                  </a:cubicBez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30" name="îšlïde"/>
            <p:cNvSpPr/>
            <p:nvPr/>
          </p:nvSpPr>
          <p:spPr bwMode="auto">
            <a:xfrm>
              <a:off x="11164943" y="2496553"/>
              <a:ext cx="314703" cy="45346"/>
            </a:xfrm>
            <a:custGeom>
              <a:avLst/>
              <a:gdLst>
                <a:gd name="T0" fmla="*/ 0 w 194"/>
                <a:gd name="T1" fmla="*/ 0 h 28"/>
                <a:gd name="T2" fmla="*/ 194 w 194"/>
                <a:gd name="T3" fmla="*/ 0 h 28"/>
                <a:gd name="T4" fmla="*/ 194 w 194"/>
                <a:gd name="T5" fmla="*/ 0 h 28"/>
                <a:gd name="T6" fmla="*/ 194 w 194"/>
                <a:gd name="T7" fmla="*/ 28 h 28"/>
                <a:gd name="T8" fmla="*/ 194 w 194"/>
                <a:gd name="T9" fmla="*/ 28 h 28"/>
                <a:gd name="T10" fmla="*/ 0 w 194"/>
                <a:gd name="T11" fmla="*/ 28 h 28"/>
                <a:gd name="T12" fmla="*/ 0 w 194"/>
                <a:gd name="T13" fmla="*/ 28 h 28"/>
                <a:gd name="T14" fmla="*/ 0 w 194"/>
                <a:gd name="T15" fmla="*/ 0 h 28"/>
                <a:gd name="T16" fmla="*/ 0 w 194"/>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 h="28">
                  <a:moveTo>
                    <a:pt x="0" y="0"/>
                  </a:moveTo>
                  <a:cubicBezTo>
                    <a:pt x="194" y="0"/>
                    <a:pt x="194" y="0"/>
                    <a:pt x="194" y="0"/>
                  </a:cubicBezTo>
                  <a:cubicBezTo>
                    <a:pt x="194" y="0"/>
                    <a:pt x="194" y="0"/>
                    <a:pt x="194" y="0"/>
                  </a:cubicBezTo>
                  <a:cubicBezTo>
                    <a:pt x="194" y="28"/>
                    <a:pt x="194" y="28"/>
                    <a:pt x="194" y="28"/>
                  </a:cubicBezTo>
                  <a:cubicBezTo>
                    <a:pt x="194" y="28"/>
                    <a:pt x="194" y="28"/>
                    <a:pt x="194" y="28"/>
                  </a:cubicBezTo>
                  <a:cubicBezTo>
                    <a:pt x="0" y="28"/>
                    <a:pt x="0" y="28"/>
                    <a:pt x="0" y="28"/>
                  </a:cubicBezTo>
                  <a:cubicBezTo>
                    <a:pt x="0" y="28"/>
                    <a:pt x="0" y="28"/>
                    <a:pt x="0" y="28"/>
                  </a:cubicBezTo>
                  <a:cubicBezTo>
                    <a:pt x="0" y="0"/>
                    <a:pt x="0" y="0"/>
                    <a:pt x="0" y="0"/>
                  </a:cubicBezTo>
                  <a:cubicBezTo>
                    <a:pt x="0" y="0"/>
                    <a:pt x="0" y="0"/>
                    <a:pt x="0" y="0"/>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31" name="ïs1îḓe"/>
            <p:cNvSpPr/>
            <p:nvPr/>
          </p:nvSpPr>
          <p:spPr bwMode="auto">
            <a:xfrm>
              <a:off x="11323654" y="2496553"/>
              <a:ext cx="155991" cy="45346"/>
            </a:xfrm>
            <a:custGeom>
              <a:avLst/>
              <a:gdLst>
                <a:gd name="T0" fmla="*/ 96 w 96"/>
                <a:gd name="T1" fmla="*/ 0 h 28"/>
                <a:gd name="T2" fmla="*/ 0 w 96"/>
                <a:gd name="T3" fmla="*/ 0 h 28"/>
                <a:gd name="T4" fmla="*/ 0 w 96"/>
                <a:gd name="T5" fmla="*/ 28 h 28"/>
                <a:gd name="T6" fmla="*/ 96 w 96"/>
                <a:gd name="T7" fmla="*/ 28 h 28"/>
                <a:gd name="T8" fmla="*/ 96 w 96"/>
                <a:gd name="T9" fmla="*/ 28 h 28"/>
                <a:gd name="T10" fmla="*/ 96 w 96"/>
                <a:gd name="T11" fmla="*/ 0 h 28"/>
                <a:gd name="T12" fmla="*/ 96 w 96"/>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96" h="28">
                  <a:moveTo>
                    <a:pt x="96" y="0"/>
                  </a:moveTo>
                  <a:cubicBezTo>
                    <a:pt x="0" y="0"/>
                    <a:pt x="0" y="0"/>
                    <a:pt x="0" y="0"/>
                  </a:cubicBezTo>
                  <a:cubicBezTo>
                    <a:pt x="0" y="28"/>
                    <a:pt x="0" y="28"/>
                    <a:pt x="0" y="28"/>
                  </a:cubicBezTo>
                  <a:cubicBezTo>
                    <a:pt x="96" y="28"/>
                    <a:pt x="96" y="28"/>
                    <a:pt x="96" y="28"/>
                  </a:cubicBezTo>
                  <a:cubicBezTo>
                    <a:pt x="96" y="28"/>
                    <a:pt x="96" y="28"/>
                    <a:pt x="96" y="28"/>
                  </a:cubicBezTo>
                  <a:cubicBezTo>
                    <a:pt x="96" y="0"/>
                    <a:pt x="96" y="0"/>
                    <a:pt x="96" y="0"/>
                  </a:cubicBezTo>
                  <a:cubicBezTo>
                    <a:pt x="96" y="0"/>
                    <a:pt x="96" y="0"/>
                    <a:pt x="96" y="0"/>
                  </a:cubicBezTo>
                  <a:close/>
                </a:path>
              </a:pathLst>
            </a:custGeom>
            <a:solidFill>
              <a:srgbClr val="1C66F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32" name="îSļîḍe"/>
            <p:cNvSpPr/>
            <p:nvPr/>
          </p:nvSpPr>
          <p:spPr bwMode="auto">
            <a:xfrm>
              <a:off x="11322748" y="1761036"/>
              <a:ext cx="156898" cy="736423"/>
            </a:xfrm>
            <a:custGeom>
              <a:avLst/>
              <a:gdLst>
                <a:gd name="T0" fmla="*/ 30 w 97"/>
                <a:gd name="T1" fmla="*/ 3 h 454"/>
                <a:gd name="T2" fmla="*/ 0 w 97"/>
                <a:gd name="T3" fmla="*/ 0 h 454"/>
                <a:gd name="T4" fmla="*/ 0 w 97"/>
                <a:gd name="T5" fmla="*/ 454 h 454"/>
                <a:gd name="T6" fmla="*/ 0 w 97"/>
                <a:gd name="T7" fmla="*/ 454 h 454"/>
                <a:gd name="T8" fmla="*/ 0 w 97"/>
                <a:gd name="T9" fmla="*/ 454 h 454"/>
                <a:gd name="T10" fmla="*/ 21 w 97"/>
                <a:gd name="T11" fmla="*/ 454 h 454"/>
                <a:gd name="T12" fmla="*/ 30 w 97"/>
                <a:gd name="T13" fmla="*/ 3 h 454"/>
              </a:gdLst>
              <a:ahLst/>
              <a:cxnLst>
                <a:cxn ang="0">
                  <a:pos x="T0" y="T1"/>
                </a:cxn>
                <a:cxn ang="0">
                  <a:pos x="T2" y="T3"/>
                </a:cxn>
                <a:cxn ang="0">
                  <a:pos x="T4" y="T5"/>
                </a:cxn>
                <a:cxn ang="0">
                  <a:pos x="T6" y="T7"/>
                </a:cxn>
                <a:cxn ang="0">
                  <a:pos x="T8" y="T9"/>
                </a:cxn>
                <a:cxn ang="0">
                  <a:pos x="T10" y="T11"/>
                </a:cxn>
                <a:cxn ang="0">
                  <a:pos x="T12" y="T13"/>
                </a:cxn>
              </a:cxnLst>
              <a:rect l="0" t="0" r="r" b="b"/>
              <a:pathLst>
                <a:path w="97" h="454">
                  <a:moveTo>
                    <a:pt x="30" y="3"/>
                  </a:moveTo>
                  <a:cubicBezTo>
                    <a:pt x="14" y="0"/>
                    <a:pt x="3" y="0"/>
                    <a:pt x="0" y="0"/>
                  </a:cubicBezTo>
                  <a:cubicBezTo>
                    <a:pt x="0" y="454"/>
                    <a:pt x="0" y="454"/>
                    <a:pt x="0" y="454"/>
                  </a:cubicBezTo>
                  <a:cubicBezTo>
                    <a:pt x="0" y="454"/>
                    <a:pt x="0" y="454"/>
                    <a:pt x="0" y="454"/>
                  </a:cubicBezTo>
                  <a:cubicBezTo>
                    <a:pt x="0" y="454"/>
                    <a:pt x="0" y="454"/>
                    <a:pt x="0" y="454"/>
                  </a:cubicBezTo>
                  <a:cubicBezTo>
                    <a:pt x="21" y="454"/>
                    <a:pt x="21" y="454"/>
                    <a:pt x="21" y="454"/>
                  </a:cubicBezTo>
                  <a:cubicBezTo>
                    <a:pt x="97" y="180"/>
                    <a:pt x="52" y="47"/>
                    <a:pt x="30" y="3"/>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grpSp>
      <p:grpSp>
        <p:nvGrpSpPr>
          <p:cNvPr id="7" name="组合 6"/>
          <p:cNvGrpSpPr/>
          <p:nvPr/>
        </p:nvGrpSpPr>
        <p:grpSpPr>
          <a:xfrm rot="714936">
            <a:off x="5908136" y="3804978"/>
            <a:ext cx="304850" cy="407533"/>
            <a:chOff x="8771568" y="1759223"/>
            <a:chExt cx="864300" cy="1155422"/>
          </a:xfrm>
        </p:grpSpPr>
        <p:sp>
          <p:nvSpPr>
            <p:cNvPr id="233" name="î$ľíďê"/>
            <p:cNvSpPr/>
            <p:nvPr/>
          </p:nvSpPr>
          <p:spPr bwMode="auto">
            <a:xfrm>
              <a:off x="8771568" y="1759223"/>
              <a:ext cx="864300" cy="738237"/>
            </a:xfrm>
            <a:custGeom>
              <a:avLst/>
              <a:gdLst>
                <a:gd name="T0" fmla="*/ 470 w 532"/>
                <a:gd name="T1" fmla="*/ 128 h 455"/>
                <a:gd name="T2" fmla="*/ 266 w 532"/>
                <a:gd name="T3" fmla="*/ 1 h 455"/>
                <a:gd name="T4" fmla="*/ 266 w 532"/>
                <a:gd name="T5" fmla="*/ 1 h 455"/>
                <a:gd name="T6" fmla="*/ 62 w 532"/>
                <a:gd name="T7" fmla="*/ 128 h 455"/>
                <a:gd name="T8" fmla="*/ 171 w 532"/>
                <a:gd name="T9" fmla="*/ 455 h 455"/>
                <a:gd name="T10" fmla="*/ 266 w 532"/>
                <a:gd name="T11" fmla="*/ 455 h 455"/>
                <a:gd name="T12" fmla="*/ 266 w 532"/>
                <a:gd name="T13" fmla="*/ 455 h 455"/>
                <a:gd name="T14" fmla="*/ 361 w 532"/>
                <a:gd name="T15" fmla="*/ 455 h 455"/>
                <a:gd name="T16" fmla="*/ 470 w 532"/>
                <a:gd name="T17" fmla="*/ 128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2" h="455">
                  <a:moveTo>
                    <a:pt x="470" y="128"/>
                  </a:moveTo>
                  <a:cubicBezTo>
                    <a:pt x="427" y="0"/>
                    <a:pt x="277" y="1"/>
                    <a:pt x="266" y="1"/>
                  </a:cubicBezTo>
                  <a:cubicBezTo>
                    <a:pt x="266" y="1"/>
                    <a:pt x="266" y="1"/>
                    <a:pt x="266" y="1"/>
                  </a:cubicBezTo>
                  <a:cubicBezTo>
                    <a:pt x="254" y="1"/>
                    <a:pt x="105" y="1"/>
                    <a:pt x="62" y="128"/>
                  </a:cubicBezTo>
                  <a:cubicBezTo>
                    <a:pt x="0" y="313"/>
                    <a:pt x="171" y="455"/>
                    <a:pt x="171" y="455"/>
                  </a:cubicBezTo>
                  <a:cubicBezTo>
                    <a:pt x="266" y="455"/>
                    <a:pt x="266" y="455"/>
                    <a:pt x="266" y="455"/>
                  </a:cubicBezTo>
                  <a:cubicBezTo>
                    <a:pt x="266" y="455"/>
                    <a:pt x="266" y="455"/>
                    <a:pt x="266" y="455"/>
                  </a:cubicBezTo>
                  <a:cubicBezTo>
                    <a:pt x="361" y="455"/>
                    <a:pt x="361" y="455"/>
                    <a:pt x="361" y="455"/>
                  </a:cubicBezTo>
                  <a:cubicBezTo>
                    <a:pt x="361" y="455"/>
                    <a:pt x="532" y="313"/>
                    <a:pt x="470" y="1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34" name="ïŝḻîḓé"/>
            <p:cNvSpPr/>
            <p:nvPr/>
          </p:nvSpPr>
          <p:spPr bwMode="auto">
            <a:xfrm>
              <a:off x="9049087" y="2533737"/>
              <a:ext cx="309262" cy="215848"/>
            </a:xfrm>
            <a:custGeom>
              <a:avLst/>
              <a:gdLst>
                <a:gd name="T0" fmla="*/ 190 w 190"/>
                <a:gd name="T1" fmla="*/ 1 h 133"/>
                <a:gd name="T2" fmla="*/ 189 w 190"/>
                <a:gd name="T3" fmla="*/ 0 h 133"/>
                <a:gd name="T4" fmla="*/ 127 w 190"/>
                <a:gd name="T5" fmla="*/ 0 h 133"/>
                <a:gd name="T6" fmla="*/ 125 w 190"/>
                <a:gd name="T7" fmla="*/ 0 h 133"/>
                <a:gd name="T8" fmla="*/ 65 w 190"/>
                <a:gd name="T9" fmla="*/ 0 h 133"/>
                <a:gd name="T10" fmla="*/ 63 w 190"/>
                <a:gd name="T11" fmla="*/ 0 h 133"/>
                <a:gd name="T12" fmla="*/ 1 w 190"/>
                <a:gd name="T13" fmla="*/ 0 h 133"/>
                <a:gd name="T14" fmla="*/ 0 w 190"/>
                <a:gd name="T15" fmla="*/ 1 h 133"/>
                <a:gd name="T16" fmla="*/ 0 w 190"/>
                <a:gd name="T17" fmla="*/ 2 h 133"/>
                <a:gd name="T18" fmla="*/ 0 w 190"/>
                <a:gd name="T19" fmla="*/ 2 h 133"/>
                <a:gd name="T20" fmla="*/ 25 w 190"/>
                <a:gd name="T21" fmla="*/ 133 h 133"/>
                <a:gd name="T22" fmla="*/ 28 w 190"/>
                <a:gd name="T23" fmla="*/ 132 h 133"/>
                <a:gd name="T24" fmla="*/ 10 w 190"/>
                <a:gd name="T25" fmla="*/ 38 h 133"/>
                <a:gd name="T26" fmla="*/ 180 w 190"/>
                <a:gd name="T27" fmla="*/ 38 h 133"/>
                <a:gd name="T28" fmla="*/ 162 w 190"/>
                <a:gd name="T29" fmla="*/ 132 h 133"/>
                <a:gd name="T30" fmla="*/ 165 w 190"/>
                <a:gd name="T31" fmla="*/ 133 h 133"/>
                <a:gd name="T32" fmla="*/ 190 w 190"/>
                <a:gd name="T33" fmla="*/ 2 h 133"/>
                <a:gd name="T34" fmla="*/ 190 w 190"/>
                <a:gd name="T35" fmla="*/ 2 h 133"/>
                <a:gd name="T36" fmla="*/ 190 w 190"/>
                <a:gd name="T37" fmla="*/ 1 h 133"/>
                <a:gd name="T38" fmla="*/ 185 w 190"/>
                <a:gd name="T39" fmla="*/ 3 h 133"/>
                <a:gd name="T40" fmla="*/ 157 w 190"/>
                <a:gd name="T41" fmla="*/ 34 h 133"/>
                <a:gd name="T42" fmla="*/ 129 w 190"/>
                <a:gd name="T43" fmla="*/ 3 h 133"/>
                <a:gd name="T44" fmla="*/ 185 w 190"/>
                <a:gd name="T45" fmla="*/ 3 h 133"/>
                <a:gd name="T46" fmla="*/ 154 w 190"/>
                <a:gd name="T47" fmla="*/ 35 h 133"/>
                <a:gd name="T48" fmla="*/ 98 w 190"/>
                <a:gd name="T49" fmla="*/ 35 h 133"/>
                <a:gd name="T50" fmla="*/ 126 w 190"/>
                <a:gd name="T51" fmla="*/ 4 h 133"/>
                <a:gd name="T52" fmla="*/ 154 w 190"/>
                <a:gd name="T53" fmla="*/ 35 h 133"/>
                <a:gd name="T54" fmla="*/ 123 w 190"/>
                <a:gd name="T55" fmla="*/ 3 h 133"/>
                <a:gd name="T56" fmla="*/ 95 w 190"/>
                <a:gd name="T57" fmla="*/ 34 h 133"/>
                <a:gd name="T58" fmla="*/ 67 w 190"/>
                <a:gd name="T59" fmla="*/ 3 h 133"/>
                <a:gd name="T60" fmla="*/ 123 w 190"/>
                <a:gd name="T61" fmla="*/ 3 h 133"/>
                <a:gd name="T62" fmla="*/ 92 w 190"/>
                <a:gd name="T63" fmla="*/ 35 h 133"/>
                <a:gd name="T64" fmla="*/ 36 w 190"/>
                <a:gd name="T65" fmla="*/ 35 h 133"/>
                <a:gd name="T66" fmla="*/ 64 w 190"/>
                <a:gd name="T67" fmla="*/ 4 h 133"/>
                <a:gd name="T68" fmla="*/ 92 w 190"/>
                <a:gd name="T69" fmla="*/ 35 h 133"/>
                <a:gd name="T70" fmla="*/ 61 w 190"/>
                <a:gd name="T71" fmla="*/ 3 h 133"/>
                <a:gd name="T72" fmla="*/ 33 w 190"/>
                <a:gd name="T73" fmla="*/ 34 h 133"/>
                <a:gd name="T74" fmla="*/ 5 w 190"/>
                <a:gd name="T75" fmla="*/ 3 h 133"/>
                <a:gd name="T76" fmla="*/ 61 w 190"/>
                <a:gd name="T77" fmla="*/ 3 h 133"/>
                <a:gd name="T78" fmla="*/ 4 w 190"/>
                <a:gd name="T79" fmla="*/ 6 h 133"/>
                <a:gd name="T80" fmla="*/ 30 w 190"/>
                <a:gd name="T81" fmla="*/ 35 h 133"/>
                <a:gd name="T82" fmla="*/ 9 w 190"/>
                <a:gd name="T83" fmla="*/ 35 h 133"/>
                <a:gd name="T84" fmla="*/ 4 w 190"/>
                <a:gd name="T85" fmla="*/ 6 h 133"/>
                <a:gd name="T86" fmla="*/ 160 w 190"/>
                <a:gd name="T87" fmla="*/ 35 h 133"/>
                <a:gd name="T88" fmla="*/ 186 w 190"/>
                <a:gd name="T89" fmla="*/ 6 h 133"/>
                <a:gd name="T90" fmla="*/ 181 w 190"/>
                <a:gd name="T91" fmla="*/ 35 h 133"/>
                <a:gd name="T92" fmla="*/ 160 w 190"/>
                <a:gd name="T93" fmla="*/ 35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0" h="133">
                  <a:moveTo>
                    <a:pt x="190" y="1"/>
                  </a:moveTo>
                  <a:cubicBezTo>
                    <a:pt x="190" y="0"/>
                    <a:pt x="189" y="0"/>
                    <a:pt x="189" y="0"/>
                  </a:cubicBezTo>
                  <a:cubicBezTo>
                    <a:pt x="127" y="0"/>
                    <a:pt x="127" y="0"/>
                    <a:pt x="127" y="0"/>
                  </a:cubicBezTo>
                  <a:cubicBezTo>
                    <a:pt x="125" y="0"/>
                    <a:pt x="125" y="0"/>
                    <a:pt x="125" y="0"/>
                  </a:cubicBezTo>
                  <a:cubicBezTo>
                    <a:pt x="65" y="0"/>
                    <a:pt x="65" y="0"/>
                    <a:pt x="65" y="0"/>
                  </a:cubicBezTo>
                  <a:cubicBezTo>
                    <a:pt x="63" y="0"/>
                    <a:pt x="63" y="0"/>
                    <a:pt x="63" y="0"/>
                  </a:cubicBezTo>
                  <a:cubicBezTo>
                    <a:pt x="1" y="0"/>
                    <a:pt x="1" y="0"/>
                    <a:pt x="1" y="0"/>
                  </a:cubicBezTo>
                  <a:cubicBezTo>
                    <a:pt x="1" y="0"/>
                    <a:pt x="0" y="0"/>
                    <a:pt x="0" y="1"/>
                  </a:cubicBezTo>
                  <a:cubicBezTo>
                    <a:pt x="0" y="1"/>
                    <a:pt x="0" y="1"/>
                    <a:pt x="0" y="2"/>
                  </a:cubicBezTo>
                  <a:cubicBezTo>
                    <a:pt x="0" y="2"/>
                    <a:pt x="0" y="2"/>
                    <a:pt x="0" y="2"/>
                  </a:cubicBezTo>
                  <a:cubicBezTo>
                    <a:pt x="25" y="133"/>
                    <a:pt x="25" y="133"/>
                    <a:pt x="25" y="133"/>
                  </a:cubicBezTo>
                  <a:cubicBezTo>
                    <a:pt x="28" y="132"/>
                    <a:pt x="28" y="132"/>
                    <a:pt x="28" y="132"/>
                  </a:cubicBezTo>
                  <a:cubicBezTo>
                    <a:pt x="10" y="38"/>
                    <a:pt x="10" y="38"/>
                    <a:pt x="10" y="38"/>
                  </a:cubicBezTo>
                  <a:cubicBezTo>
                    <a:pt x="180" y="38"/>
                    <a:pt x="180" y="38"/>
                    <a:pt x="180" y="38"/>
                  </a:cubicBezTo>
                  <a:cubicBezTo>
                    <a:pt x="162" y="132"/>
                    <a:pt x="162" y="132"/>
                    <a:pt x="162" y="132"/>
                  </a:cubicBezTo>
                  <a:cubicBezTo>
                    <a:pt x="165" y="133"/>
                    <a:pt x="165" y="133"/>
                    <a:pt x="165" y="133"/>
                  </a:cubicBezTo>
                  <a:cubicBezTo>
                    <a:pt x="190" y="2"/>
                    <a:pt x="190" y="2"/>
                    <a:pt x="190" y="2"/>
                  </a:cubicBezTo>
                  <a:cubicBezTo>
                    <a:pt x="190" y="2"/>
                    <a:pt x="190" y="2"/>
                    <a:pt x="190" y="2"/>
                  </a:cubicBezTo>
                  <a:cubicBezTo>
                    <a:pt x="190" y="1"/>
                    <a:pt x="190" y="1"/>
                    <a:pt x="190" y="1"/>
                  </a:cubicBezTo>
                  <a:close/>
                  <a:moveTo>
                    <a:pt x="185" y="3"/>
                  </a:moveTo>
                  <a:cubicBezTo>
                    <a:pt x="157" y="34"/>
                    <a:pt x="157" y="34"/>
                    <a:pt x="157" y="34"/>
                  </a:cubicBezTo>
                  <a:cubicBezTo>
                    <a:pt x="129" y="3"/>
                    <a:pt x="129" y="3"/>
                    <a:pt x="129" y="3"/>
                  </a:cubicBezTo>
                  <a:lnTo>
                    <a:pt x="185" y="3"/>
                  </a:lnTo>
                  <a:close/>
                  <a:moveTo>
                    <a:pt x="154" y="35"/>
                  </a:moveTo>
                  <a:cubicBezTo>
                    <a:pt x="98" y="35"/>
                    <a:pt x="98" y="35"/>
                    <a:pt x="98" y="35"/>
                  </a:cubicBezTo>
                  <a:cubicBezTo>
                    <a:pt x="126" y="4"/>
                    <a:pt x="126" y="4"/>
                    <a:pt x="126" y="4"/>
                  </a:cubicBezTo>
                  <a:lnTo>
                    <a:pt x="154" y="35"/>
                  </a:lnTo>
                  <a:close/>
                  <a:moveTo>
                    <a:pt x="123" y="3"/>
                  </a:moveTo>
                  <a:cubicBezTo>
                    <a:pt x="95" y="34"/>
                    <a:pt x="95" y="34"/>
                    <a:pt x="95" y="34"/>
                  </a:cubicBezTo>
                  <a:cubicBezTo>
                    <a:pt x="67" y="3"/>
                    <a:pt x="67" y="3"/>
                    <a:pt x="67" y="3"/>
                  </a:cubicBezTo>
                  <a:lnTo>
                    <a:pt x="123" y="3"/>
                  </a:lnTo>
                  <a:close/>
                  <a:moveTo>
                    <a:pt x="92" y="35"/>
                  </a:moveTo>
                  <a:cubicBezTo>
                    <a:pt x="36" y="35"/>
                    <a:pt x="36" y="35"/>
                    <a:pt x="36" y="35"/>
                  </a:cubicBezTo>
                  <a:cubicBezTo>
                    <a:pt x="64" y="4"/>
                    <a:pt x="64" y="4"/>
                    <a:pt x="64" y="4"/>
                  </a:cubicBezTo>
                  <a:lnTo>
                    <a:pt x="92" y="35"/>
                  </a:lnTo>
                  <a:close/>
                  <a:moveTo>
                    <a:pt x="61" y="3"/>
                  </a:moveTo>
                  <a:cubicBezTo>
                    <a:pt x="33" y="34"/>
                    <a:pt x="33" y="34"/>
                    <a:pt x="33" y="34"/>
                  </a:cubicBezTo>
                  <a:cubicBezTo>
                    <a:pt x="5" y="3"/>
                    <a:pt x="5" y="3"/>
                    <a:pt x="5" y="3"/>
                  </a:cubicBezTo>
                  <a:lnTo>
                    <a:pt x="61" y="3"/>
                  </a:lnTo>
                  <a:close/>
                  <a:moveTo>
                    <a:pt x="4" y="6"/>
                  </a:moveTo>
                  <a:cubicBezTo>
                    <a:pt x="30" y="35"/>
                    <a:pt x="30" y="35"/>
                    <a:pt x="30" y="35"/>
                  </a:cubicBezTo>
                  <a:cubicBezTo>
                    <a:pt x="9" y="35"/>
                    <a:pt x="9" y="35"/>
                    <a:pt x="9" y="35"/>
                  </a:cubicBezTo>
                  <a:lnTo>
                    <a:pt x="4" y="6"/>
                  </a:lnTo>
                  <a:close/>
                  <a:moveTo>
                    <a:pt x="160" y="35"/>
                  </a:moveTo>
                  <a:cubicBezTo>
                    <a:pt x="186" y="6"/>
                    <a:pt x="186" y="6"/>
                    <a:pt x="186" y="6"/>
                  </a:cubicBezTo>
                  <a:cubicBezTo>
                    <a:pt x="181" y="35"/>
                    <a:pt x="181" y="35"/>
                    <a:pt x="181" y="35"/>
                  </a:cubicBezTo>
                  <a:lnTo>
                    <a:pt x="160" y="3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35" name="išlîḋê"/>
            <p:cNvSpPr/>
            <p:nvPr/>
          </p:nvSpPr>
          <p:spPr bwMode="auto">
            <a:xfrm>
              <a:off x="9049087" y="2533737"/>
              <a:ext cx="309262" cy="215848"/>
            </a:xfrm>
            <a:custGeom>
              <a:avLst/>
              <a:gdLst>
                <a:gd name="T0" fmla="*/ 190 w 190"/>
                <a:gd name="T1" fmla="*/ 1 h 133"/>
                <a:gd name="T2" fmla="*/ 189 w 190"/>
                <a:gd name="T3" fmla="*/ 0 h 133"/>
                <a:gd name="T4" fmla="*/ 127 w 190"/>
                <a:gd name="T5" fmla="*/ 0 h 133"/>
                <a:gd name="T6" fmla="*/ 125 w 190"/>
                <a:gd name="T7" fmla="*/ 0 h 133"/>
                <a:gd name="T8" fmla="*/ 65 w 190"/>
                <a:gd name="T9" fmla="*/ 0 h 133"/>
                <a:gd name="T10" fmla="*/ 63 w 190"/>
                <a:gd name="T11" fmla="*/ 0 h 133"/>
                <a:gd name="T12" fmla="*/ 1 w 190"/>
                <a:gd name="T13" fmla="*/ 0 h 133"/>
                <a:gd name="T14" fmla="*/ 0 w 190"/>
                <a:gd name="T15" fmla="*/ 1 h 133"/>
                <a:gd name="T16" fmla="*/ 0 w 190"/>
                <a:gd name="T17" fmla="*/ 2 h 133"/>
                <a:gd name="T18" fmla="*/ 0 w 190"/>
                <a:gd name="T19" fmla="*/ 2 h 133"/>
                <a:gd name="T20" fmla="*/ 25 w 190"/>
                <a:gd name="T21" fmla="*/ 133 h 133"/>
                <a:gd name="T22" fmla="*/ 28 w 190"/>
                <a:gd name="T23" fmla="*/ 132 h 133"/>
                <a:gd name="T24" fmla="*/ 10 w 190"/>
                <a:gd name="T25" fmla="*/ 38 h 133"/>
                <a:gd name="T26" fmla="*/ 180 w 190"/>
                <a:gd name="T27" fmla="*/ 38 h 133"/>
                <a:gd name="T28" fmla="*/ 162 w 190"/>
                <a:gd name="T29" fmla="*/ 132 h 133"/>
                <a:gd name="T30" fmla="*/ 165 w 190"/>
                <a:gd name="T31" fmla="*/ 133 h 133"/>
                <a:gd name="T32" fmla="*/ 190 w 190"/>
                <a:gd name="T33" fmla="*/ 2 h 133"/>
                <a:gd name="T34" fmla="*/ 190 w 190"/>
                <a:gd name="T35" fmla="*/ 2 h 133"/>
                <a:gd name="T36" fmla="*/ 190 w 190"/>
                <a:gd name="T37" fmla="*/ 1 h 133"/>
                <a:gd name="T38" fmla="*/ 185 w 190"/>
                <a:gd name="T39" fmla="*/ 3 h 133"/>
                <a:gd name="T40" fmla="*/ 157 w 190"/>
                <a:gd name="T41" fmla="*/ 34 h 133"/>
                <a:gd name="T42" fmla="*/ 129 w 190"/>
                <a:gd name="T43" fmla="*/ 3 h 133"/>
                <a:gd name="T44" fmla="*/ 185 w 190"/>
                <a:gd name="T45" fmla="*/ 3 h 133"/>
                <a:gd name="T46" fmla="*/ 154 w 190"/>
                <a:gd name="T47" fmla="*/ 35 h 133"/>
                <a:gd name="T48" fmla="*/ 98 w 190"/>
                <a:gd name="T49" fmla="*/ 35 h 133"/>
                <a:gd name="T50" fmla="*/ 126 w 190"/>
                <a:gd name="T51" fmla="*/ 4 h 133"/>
                <a:gd name="T52" fmla="*/ 154 w 190"/>
                <a:gd name="T53" fmla="*/ 35 h 133"/>
                <a:gd name="T54" fmla="*/ 123 w 190"/>
                <a:gd name="T55" fmla="*/ 3 h 133"/>
                <a:gd name="T56" fmla="*/ 95 w 190"/>
                <a:gd name="T57" fmla="*/ 34 h 133"/>
                <a:gd name="T58" fmla="*/ 67 w 190"/>
                <a:gd name="T59" fmla="*/ 3 h 133"/>
                <a:gd name="T60" fmla="*/ 123 w 190"/>
                <a:gd name="T61" fmla="*/ 3 h 133"/>
                <a:gd name="T62" fmla="*/ 92 w 190"/>
                <a:gd name="T63" fmla="*/ 35 h 133"/>
                <a:gd name="T64" fmla="*/ 36 w 190"/>
                <a:gd name="T65" fmla="*/ 35 h 133"/>
                <a:gd name="T66" fmla="*/ 64 w 190"/>
                <a:gd name="T67" fmla="*/ 4 h 133"/>
                <a:gd name="T68" fmla="*/ 92 w 190"/>
                <a:gd name="T69" fmla="*/ 35 h 133"/>
                <a:gd name="T70" fmla="*/ 61 w 190"/>
                <a:gd name="T71" fmla="*/ 3 h 133"/>
                <a:gd name="T72" fmla="*/ 33 w 190"/>
                <a:gd name="T73" fmla="*/ 34 h 133"/>
                <a:gd name="T74" fmla="*/ 5 w 190"/>
                <a:gd name="T75" fmla="*/ 3 h 133"/>
                <a:gd name="T76" fmla="*/ 61 w 190"/>
                <a:gd name="T77" fmla="*/ 3 h 133"/>
                <a:gd name="T78" fmla="*/ 4 w 190"/>
                <a:gd name="T79" fmla="*/ 6 h 133"/>
                <a:gd name="T80" fmla="*/ 30 w 190"/>
                <a:gd name="T81" fmla="*/ 35 h 133"/>
                <a:gd name="T82" fmla="*/ 9 w 190"/>
                <a:gd name="T83" fmla="*/ 35 h 133"/>
                <a:gd name="T84" fmla="*/ 4 w 190"/>
                <a:gd name="T85" fmla="*/ 6 h 133"/>
                <a:gd name="T86" fmla="*/ 160 w 190"/>
                <a:gd name="T87" fmla="*/ 35 h 133"/>
                <a:gd name="T88" fmla="*/ 186 w 190"/>
                <a:gd name="T89" fmla="*/ 6 h 133"/>
                <a:gd name="T90" fmla="*/ 181 w 190"/>
                <a:gd name="T91" fmla="*/ 35 h 133"/>
                <a:gd name="T92" fmla="*/ 160 w 190"/>
                <a:gd name="T93" fmla="*/ 35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0" h="133">
                  <a:moveTo>
                    <a:pt x="190" y="1"/>
                  </a:moveTo>
                  <a:cubicBezTo>
                    <a:pt x="190" y="0"/>
                    <a:pt x="189" y="0"/>
                    <a:pt x="189" y="0"/>
                  </a:cubicBezTo>
                  <a:cubicBezTo>
                    <a:pt x="127" y="0"/>
                    <a:pt x="127" y="0"/>
                    <a:pt x="127" y="0"/>
                  </a:cubicBezTo>
                  <a:cubicBezTo>
                    <a:pt x="125" y="0"/>
                    <a:pt x="125" y="0"/>
                    <a:pt x="125" y="0"/>
                  </a:cubicBezTo>
                  <a:cubicBezTo>
                    <a:pt x="65" y="0"/>
                    <a:pt x="65" y="0"/>
                    <a:pt x="65" y="0"/>
                  </a:cubicBezTo>
                  <a:cubicBezTo>
                    <a:pt x="63" y="0"/>
                    <a:pt x="63" y="0"/>
                    <a:pt x="63" y="0"/>
                  </a:cubicBezTo>
                  <a:cubicBezTo>
                    <a:pt x="1" y="0"/>
                    <a:pt x="1" y="0"/>
                    <a:pt x="1" y="0"/>
                  </a:cubicBezTo>
                  <a:cubicBezTo>
                    <a:pt x="1" y="0"/>
                    <a:pt x="0" y="0"/>
                    <a:pt x="0" y="1"/>
                  </a:cubicBezTo>
                  <a:cubicBezTo>
                    <a:pt x="0" y="1"/>
                    <a:pt x="0" y="1"/>
                    <a:pt x="0" y="2"/>
                  </a:cubicBezTo>
                  <a:cubicBezTo>
                    <a:pt x="0" y="2"/>
                    <a:pt x="0" y="2"/>
                    <a:pt x="0" y="2"/>
                  </a:cubicBezTo>
                  <a:cubicBezTo>
                    <a:pt x="25" y="133"/>
                    <a:pt x="25" y="133"/>
                    <a:pt x="25" y="133"/>
                  </a:cubicBezTo>
                  <a:cubicBezTo>
                    <a:pt x="28" y="132"/>
                    <a:pt x="28" y="132"/>
                    <a:pt x="28" y="132"/>
                  </a:cubicBezTo>
                  <a:cubicBezTo>
                    <a:pt x="10" y="38"/>
                    <a:pt x="10" y="38"/>
                    <a:pt x="10" y="38"/>
                  </a:cubicBezTo>
                  <a:cubicBezTo>
                    <a:pt x="180" y="38"/>
                    <a:pt x="180" y="38"/>
                    <a:pt x="180" y="38"/>
                  </a:cubicBezTo>
                  <a:cubicBezTo>
                    <a:pt x="162" y="132"/>
                    <a:pt x="162" y="132"/>
                    <a:pt x="162" y="132"/>
                  </a:cubicBezTo>
                  <a:cubicBezTo>
                    <a:pt x="165" y="133"/>
                    <a:pt x="165" y="133"/>
                    <a:pt x="165" y="133"/>
                  </a:cubicBezTo>
                  <a:cubicBezTo>
                    <a:pt x="190" y="2"/>
                    <a:pt x="190" y="2"/>
                    <a:pt x="190" y="2"/>
                  </a:cubicBezTo>
                  <a:cubicBezTo>
                    <a:pt x="190" y="2"/>
                    <a:pt x="190" y="2"/>
                    <a:pt x="190" y="2"/>
                  </a:cubicBezTo>
                  <a:cubicBezTo>
                    <a:pt x="190" y="1"/>
                    <a:pt x="190" y="1"/>
                    <a:pt x="190" y="1"/>
                  </a:cubicBezTo>
                  <a:close/>
                  <a:moveTo>
                    <a:pt x="185" y="3"/>
                  </a:moveTo>
                  <a:cubicBezTo>
                    <a:pt x="157" y="34"/>
                    <a:pt x="157" y="34"/>
                    <a:pt x="157" y="34"/>
                  </a:cubicBezTo>
                  <a:cubicBezTo>
                    <a:pt x="129" y="3"/>
                    <a:pt x="129" y="3"/>
                    <a:pt x="129" y="3"/>
                  </a:cubicBezTo>
                  <a:lnTo>
                    <a:pt x="185" y="3"/>
                  </a:lnTo>
                  <a:close/>
                  <a:moveTo>
                    <a:pt x="154" y="35"/>
                  </a:moveTo>
                  <a:cubicBezTo>
                    <a:pt x="98" y="35"/>
                    <a:pt x="98" y="35"/>
                    <a:pt x="98" y="35"/>
                  </a:cubicBezTo>
                  <a:cubicBezTo>
                    <a:pt x="126" y="4"/>
                    <a:pt x="126" y="4"/>
                    <a:pt x="126" y="4"/>
                  </a:cubicBezTo>
                  <a:lnTo>
                    <a:pt x="154" y="35"/>
                  </a:lnTo>
                  <a:close/>
                  <a:moveTo>
                    <a:pt x="123" y="3"/>
                  </a:moveTo>
                  <a:cubicBezTo>
                    <a:pt x="95" y="34"/>
                    <a:pt x="95" y="34"/>
                    <a:pt x="95" y="34"/>
                  </a:cubicBezTo>
                  <a:cubicBezTo>
                    <a:pt x="67" y="3"/>
                    <a:pt x="67" y="3"/>
                    <a:pt x="67" y="3"/>
                  </a:cubicBezTo>
                  <a:lnTo>
                    <a:pt x="123" y="3"/>
                  </a:lnTo>
                  <a:close/>
                  <a:moveTo>
                    <a:pt x="92" y="35"/>
                  </a:moveTo>
                  <a:cubicBezTo>
                    <a:pt x="36" y="35"/>
                    <a:pt x="36" y="35"/>
                    <a:pt x="36" y="35"/>
                  </a:cubicBezTo>
                  <a:cubicBezTo>
                    <a:pt x="64" y="4"/>
                    <a:pt x="64" y="4"/>
                    <a:pt x="64" y="4"/>
                  </a:cubicBezTo>
                  <a:lnTo>
                    <a:pt x="92" y="35"/>
                  </a:lnTo>
                  <a:close/>
                  <a:moveTo>
                    <a:pt x="61" y="3"/>
                  </a:moveTo>
                  <a:cubicBezTo>
                    <a:pt x="33" y="34"/>
                    <a:pt x="33" y="34"/>
                    <a:pt x="33" y="34"/>
                  </a:cubicBezTo>
                  <a:cubicBezTo>
                    <a:pt x="5" y="3"/>
                    <a:pt x="5" y="3"/>
                    <a:pt x="5" y="3"/>
                  </a:cubicBezTo>
                  <a:lnTo>
                    <a:pt x="61" y="3"/>
                  </a:lnTo>
                  <a:close/>
                  <a:moveTo>
                    <a:pt x="4" y="6"/>
                  </a:moveTo>
                  <a:cubicBezTo>
                    <a:pt x="30" y="35"/>
                    <a:pt x="30" y="35"/>
                    <a:pt x="30" y="35"/>
                  </a:cubicBezTo>
                  <a:cubicBezTo>
                    <a:pt x="9" y="35"/>
                    <a:pt x="9" y="35"/>
                    <a:pt x="9" y="35"/>
                  </a:cubicBezTo>
                  <a:lnTo>
                    <a:pt x="4" y="6"/>
                  </a:lnTo>
                  <a:close/>
                  <a:moveTo>
                    <a:pt x="160" y="35"/>
                  </a:moveTo>
                  <a:cubicBezTo>
                    <a:pt x="186" y="6"/>
                    <a:pt x="186" y="6"/>
                    <a:pt x="186" y="6"/>
                  </a:cubicBezTo>
                  <a:cubicBezTo>
                    <a:pt x="181" y="35"/>
                    <a:pt x="181" y="35"/>
                    <a:pt x="181" y="35"/>
                  </a:cubicBezTo>
                  <a:lnTo>
                    <a:pt x="160" y="35"/>
                  </a:lnTo>
                  <a:close/>
                </a:path>
              </a:pathLst>
            </a:custGeom>
            <a:noFill/>
            <a:ln w="11113" cap="flat">
              <a:solidFill>
                <a:srgbClr val="FFFFFF"/>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endParaRPr>
                <a:cs typeface="+mn-ea"/>
                <a:sym typeface="+mn-lt"/>
              </a:endParaRPr>
            </a:p>
          </p:txBody>
        </p:sp>
        <p:sp>
          <p:nvSpPr>
            <p:cNvPr id="236" name="íŝ1íḓe"/>
            <p:cNvSpPr/>
            <p:nvPr/>
          </p:nvSpPr>
          <p:spPr bwMode="auto">
            <a:xfrm>
              <a:off x="9088085" y="2757747"/>
              <a:ext cx="231266" cy="156898"/>
            </a:xfrm>
            <a:custGeom>
              <a:avLst/>
              <a:gdLst>
                <a:gd name="T0" fmla="*/ 0 w 142"/>
                <a:gd name="T1" fmla="*/ 0 h 97"/>
                <a:gd name="T2" fmla="*/ 14 w 142"/>
                <a:gd name="T3" fmla="*/ 93 h 97"/>
                <a:gd name="T4" fmla="*/ 19 w 142"/>
                <a:gd name="T5" fmla="*/ 97 h 97"/>
                <a:gd name="T6" fmla="*/ 123 w 142"/>
                <a:gd name="T7" fmla="*/ 97 h 97"/>
                <a:gd name="T8" fmla="*/ 128 w 142"/>
                <a:gd name="T9" fmla="*/ 93 h 97"/>
                <a:gd name="T10" fmla="*/ 142 w 142"/>
                <a:gd name="T11" fmla="*/ 0 h 97"/>
                <a:gd name="T12" fmla="*/ 0 w 14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42" h="97">
                  <a:moveTo>
                    <a:pt x="0" y="0"/>
                  </a:moveTo>
                  <a:cubicBezTo>
                    <a:pt x="14" y="93"/>
                    <a:pt x="14" y="93"/>
                    <a:pt x="14" y="93"/>
                  </a:cubicBezTo>
                  <a:cubicBezTo>
                    <a:pt x="15" y="95"/>
                    <a:pt x="17" y="97"/>
                    <a:pt x="19" y="97"/>
                  </a:cubicBezTo>
                  <a:cubicBezTo>
                    <a:pt x="123" y="97"/>
                    <a:pt x="123" y="97"/>
                    <a:pt x="123" y="97"/>
                  </a:cubicBezTo>
                  <a:cubicBezTo>
                    <a:pt x="125" y="97"/>
                    <a:pt x="127" y="95"/>
                    <a:pt x="128" y="93"/>
                  </a:cubicBezTo>
                  <a:cubicBezTo>
                    <a:pt x="142" y="0"/>
                    <a:pt x="142" y="0"/>
                    <a:pt x="142" y="0"/>
                  </a:cubicBezTo>
                  <a:lnTo>
                    <a:pt x="0" y="0"/>
                  </a:lnTo>
                  <a:close/>
                </a:path>
              </a:pathLst>
            </a:custGeom>
            <a:solidFill>
              <a:srgbClr val="9E5A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37" name="íŝḷiḍè"/>
            <p:cNvSpPr/>
            <p:nvPr/>
          </p:nvSpPr>
          <p:spPr bwMode="auto">
            <a:xfrm>
              <a:off x="9204171" y="2757747"/>
              <a:ext cx="115180" cy="156898"/>
            </a:xfrm>
            <a:custGeom>
              <a:avLst/>
              <a:gdLst>
                <a:gd name="T0" fmla="*/ 0 w 71"/>
                <a:gd name="T1" fmla="*/ 0 h 97"/>
                <a:gd name="T2" fmla="*/ 0 w 71"/>
                <a:gd name="T3" fmla="*/ 97 h 97"/>
                <a:gd name="T4" fmla="*/ 52 w 71"/>
                <a:gd name="T5" fmla="*/ 97 h 97"/>
                <a:gd name="T6" fmla="*/ 57 w 71"/>
                <a:gd name="T7" fmla="*/ 93 h 97"/>
                <a:gd name="T8" fmla="*/ 71 w 71"/>
                <a:gd name="T9" fmla="*/ 0 h 97"/>
                <a:gd name="T10" fmla="*/ 0 w 71"/>
                <a:gd name="T11" fmla="*/ 0 h 97"/>
              </a:gdLst>
              <a:ahLst/>
              <a:cxnLst>
                <a:cxn ang="0">
                  <a:pos x="T0" y="T1"/>
                </a:cxn>
                <a:cxn ang="0">
                  <a:pos x="T2" y="T3"/>
                </a:cxn>
                <a:cxn ang="0">
                  <a:pos x="T4" y="T5"/>
                </a:cxn>
                <a:cxn ang="0">
                  <a:pos x="T6" y="T7"/>
                </a:cxn>
                <a:cxn ang="0">
                  <a:pos x="T8" y="T9"/>
                </a:cxn>
                <a:cxn ang="0">
                  <a:pos x="T10" y="T11"/>
                </a:cxn>
              </a:cxnLst>
              <a:rect l="0" t="0" r="r" b="b"/>
              <a:pathLst>
                <a:path w="71" h="97">
                  <a:moveTo>
                    <a:pt x="0" y="0"/>
                  </a:moveTo>
                  <a:cubicBezTo>
                    <a:pt x="0" y="97"/>
                    <a:pt x="0" y="97"/>
                    <a:pt x="0" y="97"/>
                  </a:cubicBezTo>
                  <a:cubicBezTo>
                    <a:pt x="52" y="97"/>
                    <a:pt x="52" y="97"/>
                    <a:pt x="52" y="97"/>
                  </a:cubicBezTo>
                  <a:cubicBezTo>
                    <a:pt x="54" y="97"/>
                    <a:pt x="56" y="95"/>
                    <a:pt x="57" y="93"/>
                  </a:cubicBezTo>
                  <a:cubicBezTo>
                    <a:pt x="71" y="0"/>
                    <a:pt x="71" y="0"/>
                    <a:pt x="71" y="0"/>
                  </a:cubicBezTo>
                  <a:lnTo>
                    <a:pt x="0" y="0"/>
                  </a:lnTo>
                  <a:close/>
                </a:path>
              </a:pathLst>
            </a:custGeom>
            <a:solidFill>
              <a:srgbClr val="954A3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38" name="ísľîḑê"/>
            <p:cNvSpPr/>
            <p:nvPr/>
          </p:nvSpPr>
          <p:spPr bwMode="auto">
            <a:xfrm>
              <a:off x="9077202" y="2735074"/>
              <a:ext cx="253032" cy="27208"/>
            </a:xfrm>
            <a:custGeom>
              <a:avLst/>
              <a:gdLst>
                <a:gd name="T0" fmla="*/ 147 w 156"/>
                <a:gd name="T1" fmla="*/ 17 h 17"/>
                <a:gd name="T2" fmla="*/ 9 w 156"/>
                <a:gd name="T3" fmla="*/ 17 h 17"/>
                <a:gd name="T4" fmla="*/ 0 w 156"/>
                <a:gd name="T5" fmla="*/ 8 h 17"/>
                <a:gd name="T6" fmla="*/ 0 w 156"/>
                <a:gd name="T7" fmla="*/ 8 h 17"/>
                <a:gd name="T8" fmla="*/ 9 w 156"/>
                <a:gd name="T9" fmla="*/ 0 h 17"/>
                <a:gd name="T10" fmla="*/ 147 w 156"/>
                <a:gd name="T11" fmla="*/ 0 h 17"/>
                <a:gd name="T12" fmla="*/ 156 w 156"/>
                <a:gd name="T13" fmla="*/ 8 h 17"/>
                <a:gd name="T14" fmla="*/ 156 w 156"/>
                <a:gd name="T15" fmla="*/ 8 h 17"/>
                <a:gd name="T16" fmla="*/ 147 w 156"/>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17">
                  <a:moveTo>
                    <a:pt x="147" y="17"/>
                  </a:moveTo>
                  <a:cubicBezTo>
                    <a:pt x="9" y="17"/>
                    <a:pt x="9" y="17"/>
                    <a:pt x="9" y="17"/>
                  </a:cubicBezTo>
                  <a:cubicBezTo>
                    <a:pt x="4" y="17"/>
                    <a:pt x="0" y="13"/>
                    <a:pt x="0" y="8"/>
                  </a:cubicBezTo>
                  <a:cubicBezTo>
                    <a:pt x="0" y="8"/>
                    <a:pt x="0" y="8"/>
                    <a:pt x="0" y="8"/>
                  </a:cubicBezTo>
                  <a:cubicBezTo>
                    <a:pt x="0" y="4"/>
                    <a:pt x="4" y="0"/>
                    <a:pt x="9" y="0"/>
                  </a:cubicBezTo>
                  <a:cubicBezTo>
                    <a:pt x="147" y="0"/>
                    <a:pt x="147" y="0"/>
                    <a:pt x="147" y="0"/>
                  </a:cubicBezTo>
                  <a:cubicBezTo>
                    <a:pt x="152" y="0"/>
                    <a:pt x="156" y="4"/>
                    <a:pt x="156" y="8"/>
                  </a:cubicBezTo>
                  <a:cubicBezTo>
                    <a:pt x="156" y="8"/>
                    <a:pt x="156" y="8"/>
                    <a:pt x="156" y="8"/>
                  </a:cubicBezTo>
                  <a:cubicBezTo>
                    <a:pt x="156" y="13"/>
                    <a:pt x="152" y="17"/>
                    <a:pt x="147" y="17"/>
                  </a:cubicBezTo>
                  <a:close/>
                </a:path>
              </a:pathLst>
            </a:custGeom>
            <a:solidFill>
              <a:srgbClr val="77392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39" name="ïṡḻídè"/>
            <p:cNvSpPr/>
            <p:nvPr/>
          </p:nvSpPr>
          <p:spPr bwMode="auto">
            <a:xfrm>
              <a:off x="9249518" y="2735981"/>
              <a:ext cx="45346"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2" y="41"/>
                    <a:pt x="14" y="41"/>
                  </a:cubicBezTo>
                  <a:cubicBezTo>
                    <a:pt x="7"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40" name="íSľíḑê"/>
            <p:cNvSpPr/>
            <p:nvPr/>
          </p:nvSpPr>
          <p:spPr bwMode="auto">
            <a:xfrm>
              <a:off x="9180591" y="2735981"/>
              <a:ext cx="46253"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1" y="41"/>
                    <a:pt x="14" y="41"/>
                  </a:cubicBezTo>
                  <a:cubicBezTo>
                    <a:pt x="6"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41" name="îşḷîḋê"/>
            <p:cNvSpPr/>
            <p:nvPr/>
          </p:nvSpPr>
          <p:spPr bwMode="auto">
            <a:xfrm>
              <a:off x="9112572" y="2735981"/>
              <a:ext cx="44440" cy="67112"/>
            </a:xfrm>
            <a:custGeom>
              <a:avLst/>
              <a:gdLst>
                <a:gd name="T0" fmla="*/ 27 w 27"/>
                <a:gd name="T1" fmla="*/ 28 h 41"/>
                <a:gd name="T2" fmla="*/ 14 w 27"/>
                <a:gd name="T3" fmla="*/ 41 h 41"/>
                <a:gd name="T4" fmla="*/ 0 w 27"/>
                <a:gd name="T5" fmla="*/ 28 h 41"/>
                <a:gd name="T6" fmla="*/ 14 w 27"/>
                <a:gd name="T7" fmla="*/ 0 h 41"/>
                <a:gd name="T8" fmla="*/ 27 w 27"/>
                <a:gd name="T9" fmla="*/ 28 h 41"/>
              </a:gdLst>
              <a:ahLst/>
              <a:cxnLst>
                <a:cxn ang="0">
                  <a:pos x="T0" y="T1"/>
                </a:cxn>
                <a:cxn ang="0">
                  <a:pos x="T2" y="T3"/>
                </a:cxn>
                <a:cxn ang="0">
                  <a:pos x="T4" y="T5"/>
                </a:cxn>
                <a:cxn ang="0">
                  <a:pos x="T6" y="T7"/>
                </a:cxn>
                <a:cxn ang="0">
                  <a:pos x="T8" y="T9"/>
                </a:cxn>
              </a:cxnLst>
              <a:rect l="0" t="0" r="r" b="b"/>
              <a:pathLst>
                <a:path w="27" h="41">
                  <a:moveTo>
                    <a:pt x="27" y="28"/>
                  </a:moveTo>
                  <a:cubicBezTo>
                    <a:pt x="27" y="35"/>
                    <a:pt x="21" y="41"/>
                    <a:pt x="14" y="41"/>
                  </a:cubicBezTo>
                  <a:cubicBezTo>
                    <a:pt x="6" y="41"/>
                    <a:pt x="0" y="35"/>
                    <a:pt x="0" y="28"/>
                  </a:cubicBezTo>
                  <a:cubicBezTo>
                    <a:pt x="0" y="20"/>
                    <a:pt x="14" y="0"/>
                    <a:pt x="14" y="0"/>
                  </a:cubicBezTo>
                  <a:cubicBezTo>
                    <a:pt x="14" y="0"/>
                    <a:pt x="27" y="20"/>
                    <a:pt x="27"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42" name="isľiḓe"/>
            <p:cNvSpPr/>
            <p:nvPr/>
          </p:nvSpPr>
          <p:spPr bwMode="auto">
            <a:xfrm>
              <a:off x="9204171"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7"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43" name="iṧlîḍé"/>
            <p:cNvSpPr/>
            <p:nvPr/>
          </p:nvSpPr>
          <p:spPr bwMode="auto">
            <a:xfrm>
              <a:off x="9272190"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8"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44" name="íṩlíďê"/>
            <p:cNvSpPr/>
            <p:nvPr/>
          </p:nvSpPr>
          <p:spPr bwMode="auto">
            <a:xfrm>
              <a:off x="9135245" y="2735981"/>
              <a:ext cx="21766" cy="67112"/>
            </a:xfrm>
            <a:custGeom>
              <a:avLst/>
              <a:gdLst>
                <a:gd name="T0" fmla="*/ 0 w 13"/>
                <a:gd name="T1" fmla="*/ 0 h 41"/>
                <a:gd name="T2" fmla="*/ 0 w 13"/>
                <a:gd name="T3" fmla="*/ 41 h 41"/>
                <a:gd name="T4" fmla="*/ 13 w 13"/>
                <a:gd name="T5" fmla="*/ 28 h 41"/>
                <a:gd name="T6" fmla="*/ 0 w 13"/>
                <a:gd name="T7" fmla="*/ 0 h 41"/>
              </a:gdLst>
              <a:ahLst/>
              <a:cxnLst>
                <a:cxn ang="0">
                  <a:pos x="T0" y="T1"/>
                </a:cxn>
                <a:cxn ang="0">
                  <a:pos x="T2" y="T3"/>
                </a:cxn>
                <a:cxn ang="0">
                  <a:pos x="T4" y="T5"/>
                </a:cxn>
                <a:cxn ang="0">
                  <a:pos x="T6" y="T7"/>
                </a:cxn>
              </a:cxnLst>
              <a:rect l="0" t="0" r="r" b="b"/>
              <a:pathLst>
                <a:path w="13" h="41">
                  <a:moveTo>
                    <a:pt x="0" y="0"/>
                  </a:moveTo>
                  <a:cubicBezTo>
                    <a:pt x="0" y="41"/>
                    <a:pt x="0" y="41"/>
                    <a:pt x="0" y="41"/>
                  </a:cubicBezTo>
                  <a:cubicBezTo>
                    <a:pt x="7" y="41"/>
                    <a:pt x="13" y="35"/>
                    <a:pt x="13" y="28"/>
                  </a:cubicBezTo>
                  <a:cubicBezTo>
                    <a:pt x="13"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45" name="ïSļîdé"/>
            <p:cNvSpPr/>
            <p:nvPr/>
          </p:nvSpPr>
          <p:spPr bwMode="auto">
            <a:xfrm>
              <a:off x="9264028" y="2726912"/>
              <a:ext cx="18138"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46" name="ïs1ïḍè"/>
            <p:cNvSpPr/>
            <p:nvPr/>
          </p:nvSpPr>
          <p:spPr bwMode="auto">
            <a:xfrm>
              <a:off x="9194195" y="2726912"/>
              <a:ext cx="19046"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47" name="îṥḻîḍè"/>
            <p:cNvSpPr/>
            <p:nvPr/>
          </p:nvSpPr>
          <p:spPr bwMode="auto">
            <a:xfrm>
              <a:off x="9126176" y="2726912"/>
              <a:ext cx="17232"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48" name="íŝļïḋe"/>
            <p:cNvSpPr/>
            <p:nvPr/>
          </p:nvSpPr>
          <p:spPr bwMode="auto">
            <a:xfrm>
              <a:off x="9099875" y="2827580"/>
              <a:ext cx="207686" cy="27208"/>
            </a:xfrm>
            <a:custGeom>
              <a:avLst/>
              <a:gdLst>
                <a:gd name="T0" fmla="*/ 226 w 229"/>
                <a:gd name="T1" fmla="*/ 30 h 30"/>
                <a:gd name="T2" fmla="*/ 229 w 229"/>
                <a:gd name="T3" fmla="*/ 0 h 30"/>
                <a:gd name="T4" fmla="*/ 0 w 229"/>
                <a:gd name="T5" fmla="*/ 0 h 30"/>
                <a:gd name="T6" fmla="*/ 3 w 229"/>
                <a:gd name="T7" fmla="*/ 30 h 30"/>
                <a:gd name="T8" fmla="*/ 226 w 229"/>
                <a:gd name="T9" fmla="*/ 30 h 30"/>
              </a:gdLst>
              <a:ahLst/>
              <a:cxnLst>
                <a:cxn ang="0">
                  <a:pos x="T0" y="T1"/>
                </a:cxn>
                <a:cxn ang="0">
                  <a:pos x="T2" y="T3"/>
                </a:cxn>
                <a:cxn ang="0">
                  <a:pos x="T4" y="T5"/>
                </a:cxn>
                <a:cxn ang="0">
                  <a:pos x="T6" y="T7"/>
                </a:cxn>
                <a:cxn ang="0">
                  <a:pos x="T8" y="T9"/>
                </a:cxn>
              </a:cxnLst>
              <a:rect l="0" t="0" r="r" b="b"/>
              <a:pathLst>
                <a:path w="229" h="30">
                  <a:moveTo>
                    <a:pt x="226" y="30"/>
                  </a:moveTo>
                  <a:lnTo>
                    <a:pt x="229" y="0"/>
                  </a:lnTo>
                  <a:lnTo>
                    <a:pt x="0" y="0"/>
                  </a:lnTo>
                  <a:lnTo>
                    <a:pt x="3" y="30"/>
                  </a:lnTo>
                  <a:lnTo>
                    <a:pt x="226" y="30"/>
                  </a:lnTo>
                  <a:close/>
                </a:path>
              </a:pathLst>
            </a:custGeom>
            <a:solidFill>
              <a:srgbClr val="41B79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49" name="iŝļîde"/>
            <p:cNvSpPr/>
            <p:nvPr/>
          </p:nvSpPr>
          <p:spPr bwMode="auto">
            <a:xfrm>
              <a:off x="9204171" y="2827580"/>
              <a:ext cx="103389" cy="27208"/>
            </a:xfrm>
            <a:custGeom>
              <a:avLst/>
              <a:gdLst>
                <a:gd name="T0" fmla="*/ 0 w 114"/>
                <a:gd name="T1" fmla="*/ 30 h 30"/>
                <a:gd name="T2" fmla="*/ 111 w 114"/>
                <a:gd name="T3" fmla="*/ 30 h 30"/>
                <a:gd name="T4" fmla="*/ 114 w 114"/>
                <a:gd name="T5" fmla="*/ 0 h 30"/>
                <a:gd name="T6" fmla="*/ 0 w 114"/>
                <a:gd name="T7" fmla="*/ 0 h 30"/>
                <a:gd name="T8" fmla="*/ 0 w 114"/>
                <a:gd name="T9" fmla="*/ 30 h 30"/>
              </a:gdLst>
              <a:ahLst/>
              <a:cxnLst>
                <a:cxn ang="0">
                  <a:pos x="T0" y="T1"/>
                </a:cxn>
                <a:cxn ang="0">
                  <a:pos x="T2" y="T3"/>
                </a:cxn>
                <a:cxn ang="0">
                  <a:pos x="T4" y="T5"/>
                </a:cxn>
                <a:cxn ang="0">
                  <a:pos x="T6" y="T7"/>
                </a:cxn>
                <a:cxn ang="0">
                  <a:pos x="T8" y="T9"/>
                </a:cxn>
              </a:cxnLst>
              <a:rect l="0" t="0" r="r" b="b"/>
              <a:pathLst>
                <a:path w="114" h="30">
                  <a:moveTo>
                    <a:pt x="0" y="30"/>
                  </a:moveTo>
                  <a:lnTo>
                    <a:pt x="111" y="30"/>
                  </a:lnTo>
                  <a:lnTo>
                    <a:pt x="114" y="0"/>
                  </a:lnTo>
                  <a:lnTo>
                    <a:pt x="0" y="0"/>
                  </a:lnTo>
                  <a:lnTo>
                    <a:pt x="0" y="30"/>
                  </a:lnTo>
                  <a:close/>
                </a:path>
              </a:pathLst>
            </a:custGeom>
            <a:solidFill>
              <a:srgbClr val="22996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50" name="îś1ïḓe"/>
            <p:cNvSpPr/>
            <p:nvPr/>
          </p:nvSpPr>
          <p:spPr bwMode="auto">
            <a:xfrm>
              <a:off x="9102596" y="2854788"/>
              <a:ext cx="202245" cy="11790"/>
            </a:xfrm>
            <a:custGeom>
              <a:avLst/>
              <a:gdLst>
                <a:gd name="T0" fmla="*/ 223 w 223"/>
                <a:gd name="T1" fmla="*/ 0 h 13"/>
                <a:gd name="T2" fmla="*/ 0 w 223"/>
                <a:gd name="T3" fmla="*/ 0 h 13"/>
                <a:gd name="T4" fmla="*/ 2 w 223"/>
                <a:gd name="T5" fmla="*/ 13 h 13"/>
                <a:gd name="T6" fmla="*/ 221 w 223"/>
                <a:gd name="T7" fmla="*/ 13 h 13"/>
                <a:gd name="T8" fmla="*/ 223 w 223"/>
                <a:gd name="T9" fmla="*/ 0 h 13"/>
              </a:gdLst>
              <a:ahLst/>
              <a:cxnLst>
                <a:cxn ang="0">
                  <a:pos x="T0" y="T1"/>
                </a:cxn>
                <a:cxn ang="0">
                  <a:pos x="T2" y="T3"/>
                </a:cxn>
                <a:cxn ang="0">
                  <a:pos x="T4" y="T5"/>
                </a:cxn>
                <a:cxn ang="0">
                  <a:pos x="T6" y="T7"/>
                </a:cxn>
                <a:cxn ang="0">
                  <a:pos x="T8" y="T9"/>
                </a:cxn>
              </a:cxnLst>
              <a:rect l="0" t="0" r="r" b="b"/>
              <a:pathLst>
                <a:path w="223" h="13">
                  <a:moveTo>
                    <a:pt x="223" y="0"/>
                  </a:moveTo>
                  <a:lnTo>
                    <a:pt x="0" y="0"/>
                  </a:lnTo>
                  <a:lnTo>
                    <a:pt x="2" y="13"/>
                  </a:lnTo>
                  <a:lnTo>
                    <a:pt x="221" y="13"/>
                  </a:lnTo>
                  <a:lnTo>
                    <a:pt x="223" y="0"/>
                  </a:lnTo>
                  <a:close/>
                </a:path>
              </a:pathLst>
            </a:custGeom>
            <a:solidFill>
              <a:srgbClr val="56CCA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51" name="iṡḻîḋé"/>
            <p:cNvSpPr/>
            <p:nvPr/>
          </p:nvSpPr>
          <p:spPr bwMode="auto">
            <a:xfrm>
              <a:off x="9204171" y="2854788"/>
              <a:ext cx="100669" cy="11790"/>
            </a:xfrm>
            <a:custGeom>
              <a:avLst/>
              <a:gdLst>
                <a:gd name="T0" fmla="*/ 0 w 111"/>
                <a:gd name="T1" fmla="*/ 13 h 13"/>
                <a:gd name="T2" fmla="*/ 109 w 111"/>
                <a:gd name="T3" fmla="*/ 13 h 13"/>
                <a:gd name="T4" fmla="*/ 111 w 111"/>
                <a:gd name="T5" fmla="*/ 0 h 13"/>
                <a:gd name="T6" fmla="*/ 0 w 111"/>
                <a:gd name="T7" fmla="*/ 0 h 13"/>
                <a:gd name="T8" fmla="*/ 0 w 111"/>
                <a:gd name="T9" fmla="*/ 13 h 13"/>
              </a:gdLst>
              <a:ahLst/>
              <a:cxnLst>
                <a:cxn ang="0">
                  <a:pos x="T0" y="T1"/>
                </a:cxn>
                <a:cxn ang="0">
                  <a:pos x="T2" y="T3"/>
                </a:cxn>
                <a:cxn ang="0">
                  <a:pos x="T4" y="T5"/>
                </a:cxn>
                <a:cxn ang="0">
                  <a:pos x="T6" y="T7"/>
                </a:cxn>
                <a:cxn ang="0">
                  <a:pos x="T8" y="T9"/>
                </a:cxn>
              </a:cxnLst>
              <a:rect l="0" t="0" r="r" b="b"/>
              <a:pathLst>
                <a:path w="111" h="13">
                  <a:moveTo>
                    <a:pt x="0" y="13"/>
                  </a:moveTo>
                  <a:lnTo>
                    <a:pt x="109" y="13"/>
                  </a:lnTo>
                  <a:lnTo>
                    <a:pt x="111" y="0"/>
                  </a:lnTo>
                  <a:lnTo>
                    <a:pt x="0" y="0"/>
                  </a:lnTo>
                  <a:lnTo>
                    <a:pt x="0" y="13"/>
                  </a:lnTo>
                  <a:close/>
                </a:path>
              </a:pathLst>
            </a:custGeom>
            <a:solidFill>
              <a:srgbClr val="41B79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52" name="i$ľïdê"/>
            <p:cNvSpPr/>
            <p:nvPr/>
          </p:nvSpPr>
          <p:spPr bwMode="auto">
            <a:xfrm>
              <a:off x="9046367" y="1761036"/>
              <a:ext cx="314703" cy="736423"/>
            </a:xfrm>
            <a:custGeom>
              <a:avLst/>
              <a:gdLst>
                <a:gd name="T0" fmla="*/ 127 w 194"/>
                <a:gd name="T1" fmla="*/ 3 h 454"/>
                <a:gd name="T2" fmla="*/ 97 w 194"/>
                <a:gd name="T3" fmla="*/ 0 h 454"/>
                <a:gd name="T4" fmla="*/ 67 w 194"/>
                <a:gd name="T5" fmla="*/ 3 h 454"/>
                <a:gd name="T6" fmla="*/ 76 w 194"/>
                <a:gd name="T7" fmla="*/ 454 h 454"/>
                <a:gd name="T8" fmla="*/ 97 w 194"/>
                <a:gd name="T9" fmla="*/ 454 h 454"/>
                <a:gd name="T10" fmla="*/ 97 w 194"/>
                <a:gd name="T11" fmla="*/ 454 h 454"/>
                <a:gd name="T12" fmla="*/ 118 w 194"/>
                <a:gd name="T13" fmla="*/ 454 h 454"/>
                <a:gd name="T14" fmla="*/ 127 w 194"/>
                <a:gd name="T15" fmla="*/ 3 h 4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54">
                  <a:moveTo>
                    <a:pt x="127" y="3"/>
                  </a:moveTo>
                  <a:cubicBezTo>
                    <a:pt x="111" y="0"/>
                    <a:pt x="100" y="0"/>
                    <a:pt x="97" y="0"/>
                  </a:cubicBezTo>
                  <a:cubicBezTo>
                    <a:pt x="94" y="0"/>
                    <a:pt x="83" y="0"/>
                    <a:pt x="67" y="3"/>
                  </a:cubicBezTo>
                  <a:cubicBezTo>
                    <a:pt x="45" y="47"/>
                    <a:pt x="0" y="180"/>
                    <a:pt x="76" y="454"/>
                  </a:cubicBezTo>
                  <a:cubicBezTo>
                    <a:pt x="97" y="454"/>
                    <a:pt x="97" y="454"/>
                    <a:pt x="97" y="454"/>
                  </a:cubicBezTo>
                  <a:cubicBezTo>
                    <a:pt x="97" y="454"/>
                    <a:pt x="97" y="454"/>
                    <a:pt x="97" y="454"/>
                  </a:cubicBezTo>
                  <a:cubicBezTo>
                    <a:pt x="118" y="454"/>
                    <a:pt x="118" y="454"/>
                    <a:pt x="118" y="454"/>
                  </a:cubicBezTo>
                  <a:cubicBezTo>
                    <a:pt x="194" y="180"/>
                    <a:pt x="149" y="47"/>
                    <a:pt x="127" y="3"/>
                  </a:cubicBezTo>
                  <a:close/>
                </a:path>
              </a:pathLst>
            </a:custGeom>
            <a:solidFill>
              <a:srgbClr val="56CCA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53" name="îṣḻïďe"/>
            <p:cNvSpPr/>
            <p:nvPr/>
          </p:nvSpPr>
          <p:spPr bwMode="auto">
            <a:xfrm>
              <a:off x="9274004" y="1789151"/>
              <a:ext cx="326493" cy="708309"/>
            </a:xfrm>
            <a:custGeom>
              <a:avLst/>
              <a:gdLst>
                <a:gd name="T0" fmla="*/ 106 w 201"/>
                <a:gd name="T1" fmla="*/ 30 h 437"/>
                <a:gd name="T2" fmla="*/ 50 w 201"/>
                <a:gd name="T3" fmla="*/ 0 h 437"/>
                <a:gd name="T4" fmla="*/ 0 w 201"/>
                <a:gd name="T5" fmla="*/ 437 h 437"/>
                <a:gd name="T6" fmla="*/ 27 w 201"/>
                <a:gd name="T7" fmla="*/ 437 h 437"/>
                <a:gd name="T8" fmla="*/ 106 w 201"/>
                <a:gd name="T9" fmla="*/ 30 h 437"/>
              </a:gdLst>
              <a:ahLst/>
              <a:cxnLst>
                <a:cxn ang="0">
                  <a:pos x="T0" y="T1"/>
                </a:cxn>
                <a:cxn ang="0">
                  <a:pos x="T2" y="T3"/>
                </a:cxn>
                <a:cxn ang="0">
                  <a:pos x="T4" y="T5"/>
                </a:cxn>
                <a:cxn ang="0">
                  <a:pos x="T6" y="T7"/>
                </a:cxn>
                <a:cxn ang="0">
                  <a:pos x="T8" y="T9"/>
                </a:cxn>
              </a:cxnLst>
              <a:rect l="0" t="0" r="r" b="b"/>
              <a:pathLst>
                <a:path w="201" h="437">
                  <a:moveTo>
                    <a:pt x="106" y="30"/>
                  </a:moveTo>
                  <a:cubicBezTo>
                    <a:pt x="88" y="16"/>
                    <a:pt x="69" y="6"/>
                    <a:pt x="50" y="0"/>
                  </a:cubicBezTo>
                  <a:cubicBezTo>
                    <a:pt x="70" y="72"/>
                    <a:pt x="106" y="259"/>
                    <a:pt x="0" y="437"/>
                  </a:cubicBezTo>
                  <a:cubicBezTo>
                    <a:pt x="27" y="437"/>
                    <a:pt x="27" y="437"/>
                    <a:pt x="27" y="437"/>
                  </a:cubicBezTo>
                  <a:cubicBezTo>
                    <a:pt x="27" y="437"/>
                    <a:pt x="201" y="244"/>
                    <a:pt x="106" y="30"/>
                  </a:cubicBezTo>
                  <a:close/>
                </a:path>
              </a:pathLst>
            </a:custGeom>
            <a:solidFill>
              <a:srgbClr val="56CCA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54" name="íSḷíḑè"/>
            <p:cNvSpPr/>
            <p:nvPr/>
          </p:nvSpPr>
          <p:spPr bwMode="auto">
            <a:xfrm>
              <a:off x="8808752" y="1789151"/>
              <a:ext cx="324679" cy="708309"/>
            </a:xfrm>
            <a:custGeom>
              <a:avLst/>
              <a:gdLst>
                <a:gd name="T0" fmla="*/ 95 w 200"/>
                <a:gd name="T1" fmla="*/ 30 h 437"/>
                <a:gd name="T2" fmla="*/ 150 w 200"/>
                <a:gd name="T3" fmla="*/ 0 h 437"/>
                <a:gd name="T4" fmla="*/ 200 w 200"/>
                <a:gd name="T5" fmla="*/ 437 h 437"/>
                <a:gd name="T6" fmla="*/ 173 w 200"/>
                <a:gd name="T7" fmla="*/ 437 h 437"/>
                <a:gd name="T8" fmla="*/ 95 w 200"/>
                <a:gd name="T9" fmla="*/ 30 h 437"/>
              </a:gdLst>
              <a:ahLst/>
              <a:cxnLst>
                <a:cxn ang="0">
                  <a:pos x="T0" y="T1"/>
                </a:cxn>
                <a:cxn ang="0">
                  <a:pos x="T2" y="T3"/>
                </a:cxn>
                <a:cxn ang="0">
                  <a:pos x="T4" y="T5"/>
                </a:cxn>
                <a:cxn ang="0">
                  <a:pos x="T6" y="T7"/>
                </a:cxn>
                <a:cxn ang="0">
                  <a:pos x="T8" y="T9"/>
                </a:cxn>
              </a:cxnLst>
              <a:rect l="0" t="0" r="r" b="b"/>
              <a:pathLst>
                <a:path w="200" h="437">
                  <a:moveTo>
                    <a:pt x="95" y="30"/>
                  </a:moveTo>
                  <a:cubicBezTo>
                    <a:pt x="112" y="16"/>
                    <a:pt x="131" y="6"/>
                    <a:pt x="150" y="0"/>
                  </a:cubicBezTo>
                  <a:cubicBezTo>
                    <a:pt x="130" y="72"/>
                    <a:pt x="94" y="259"/>
                    <a:pt x="200" y="437"/>
                  </a:cubicBezTo>
                  <a:cubicBezTo>
                    <a:pt x="173" y="437"/>
                    <a:pt x="173" y="437"/>
                    <a:pt x="173" y="437"/>
                  </a:cubicBezTo>
                  <a:cubicBezTo>
                    <a:pt x="173" y="437"/>
                    <a:pt x="0" y="244"/>
                    <a:pt x="95" y="30"/>
                  </a:cubicBezTo>
                  <a:close/>
                </a:path>
              </a:pathLst>
            </a:custGeom>
            <a:solidFill>
              <a:srgbClr val="56CCA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55" name="i$1ïḍe"/>
            <p:cNvSpPr/>
            <p:nvPr/>
          </p:nvSpPr>
          <p:spPr bwMode="auto">
            <a:xfrm>
              <a:off x="9044553" y="2496553"/>
              <a:ext cx="316517" cy="45346"/>
            </a:xfrm>
            <a:custGeom>
              <a:avLst/>
              <a:gdLst>
                <a:gd name="T0" fmla="*/ 1 w 195"/>
                <a:gd name="T1" fmla="*/ 0 h 28"/>
                <a:gd name="T2" fmla="*/ 195 w 195"/>
                <a:gd name="T3" fmla="*/ 0 h 28"/>
                <a:gd name="T4" fmla="*/ 195 w 195"/>
                <a:gd name="T5" fmla="*/ 0 h 28"/>
                <a:gd name="T6" fmla="*/ 195 w 195"/>
                <a:gd name="T7" fmla="*/ 28 h 28"/>
                <a:gd name="T8" fmla="*/ 195 w 195"/>
                <a:gd name="T9" fmla="*/ 28 h 28"/>
                <a:gd name="T10" fmla="*/ 1 w 195"/>
                <a:gd name="T11" fmla="*/ 28 h 28"/>
                <a:gd name="T12" fmla="*/ 0 w 195"/>
                <a:gd name="T13" fmla="*/ 28 h 28"/>
                <a:gd name="T14" fmla="*/ 0 w 195"/>
                <a:gd name="T15" fmla="*/ 0 h 28"/>
                <a:gd name="T16" fmla="*/ 1 w 195"/>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5" h="28">
                  <a:moveTo>
                    <a:pt x="1" y="0"/>
                  </a:moveTo>
                  <a:cubicBezTo>
                    <a:pt x="195" y="0"/>
                    <a:pt x="195" y="0"/>
                    <a:pt x="195" y="0"/>
                  </a:cubicBezTo>
                  <a:cubicBezTo>
                    <a:pt x="195" y="0"/>
                    <a:pt x="195" y="0"/>
                    <a:pt x="195" y="0"/>
                  </a:cubicBezTo>
                  <a:cubicBezTo>
                    <a:pt x="195" y="28"/>
                    <a:pt x="195" y="28"/>
                    <a:pt x="195" y="28"/>
                  </a:cubicBezTo>
                  <a:cubicBezTo>
                    <a:pt x="195" y="28"/>
                    <a:pt x="195" y="28"/>
                    <a:pt x="195" y="28"/>
                  </a:cubicBezTo>
                  <a:cubicBezTo>
                    <a:pt x="1" y="28"/>
                    <a:pt x="1" y="28"/>
                    <a:pt x="1" y="28"/>
                  </a:cubicBezTo>
                  <a:cubicBezTo>
                    <a:pt x="0" y="28"/>
                    <a:pt x="0" y="28"/>
                    <a:pt x="0" y="28"/>
                  </a:cubicBezTo>
                  <a:cubicBezTo>
                    <a:pt x="0" y="0"/>
                    <a:pt x="0" y="0"/>
                    <a:pt x="0" y="0"/>
                  </a:cubicBezTo>
                  <a:cubicBezTo>
                    <a:pt x="0" y="0"/>
                    <a:pt x="0" y="0"/>
                    <a:pt x="1" y="0"/>
                  </a:cubicBezTo>
                  <a:close/>
                </a:path>
              </a:pathLst>
            </a:custGeom>
            <a:solidFill>
              <a:srgbClr val="41B79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56" name="íṣḷïḑe"/>
            <p:cNvSpPr/>
            <p:nvPr/>
          </p:nvSpPr>
          <p:spPr bwMode="auto">
            <a:xfrm>
              <a:off x="9204171" y="2496553"/>
              <a:ext cx="156898" cy="45346"/>
            </a:xfrm>
            <a:custGeom>
              <a:avLst/>
              <a:gdLst>
                <a:gd name="T0" fmla="*/ 97 w 97"/>
                <a:gd name="T1" fmla="*/ 0 h 28"/>
                <a:gd name="T2" fmla="*/ 0 w 97"/>
                <a:gd name="T3" fmla="*/ 0 h 28"/>
                <a:gd name="T4" fmla="*/ 0 w 97"/>
                <a:gd name="T5" fmla="*/ 28 h 28"/>
                <a:gd name="T6" fmla="*/ 97 w 97"/>
                <a:gd name="T7" fmla="*/ 28 h 28"/>
                <a:gd name="T8" fmla="*/ 97 w 97"/>
                <a:gd name="T9" fmla="*/ 28 h 28"/>
                <a:gd name="T10" fmla="*/ 97 w 97"/>
                <a:gd name="T11" fmla="*/ 0 h 28"/>
                <a:gd name="T12" fmla="*/ 97 w 97"/>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97" h="28">
                  <a:moveTo>
                    <a:pt x="97" y="0"/>
                  </a:moveTo>
                  <a:cubicBezTo>
                    <a:pt x="0" y="0"/>
                    <a:pt x="0" y="0"/>
                    <a:pt x="0" y="0"/>
                  </a:cubicBezTo>
                  <a:cubicBezTo>
                    <a:pt x="0" y="28"/>
                    <a:pt x="0" y="28"/>
                    <a:pt x="0" y="28"/>
                  </a:cubicBezTo>
                  <a:cubicBezTo>
                    <a:pt x="97" y="28"/>
                    <a:pt x="97" y="28"/>
                    <a:pt x="97" y="28"/>
                  </a:cubicBezTo>
                  <a:cubicBezTo>
                    <a:pt x="97" y="28"/>
                    <a:pt x="97" y="28"/>
                    <a:pt x="97" y="28"/>
                  </a:cubicBezTo>
                  <a:cubicBezTo>
                    <a:pt x="97" y="0"/>
                    <a:pt x="97" y="0"/>
                    <a:pt x="97" y="0"/>
                  </a:cubicBezTo>
                  <a:cubicBezTo>
                    <a:pt x="97" y="0"/>
                    <a:pt x="97" y="0"/>
                    <a:pt x="97" y="0"/>
                  </a:cubicBezTo>
                  <a:close/>
                </a:path>
              </a:pathLst>
            </a:custGeom>
            <a:solidFill>
              <a:srgbClr val="22996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57" name="íŝļïḓe"/>
            <p:cNvSpPr/>
            <p:nvPr/>
          </p:nvSpPr>
          <p:spPr bwMode="auto">
            <a:xfrm>
              <a:off x="9204171" y="1761036"/>
              <a:ext cx="156898" cy="736423"/>
            </a:xfrm>
            <a:custGeom>
              <a:avLst/>
              <a:gdLst>
                <a:gd name="T0" fmla="*/ 30 w 97"/>
                <a:gd name="T1" fmla="*/ 3 h 454"/>
                <a:gd name="T2" fmla="*/ 0 w 97"/>
                <a:gd name="T3" fmla="*/ 0 h 454"/>
                <a:gd name="T4" fmla="*/ 0 w 97"/>
                <a:gd name="T5" fmla="*/ 454 h 454"/>
                <a:gd name="T6" fmla="*/ 0 w 97"/>
                <a:gd name="T7" fmla="*/ 454 h 454"/>
                <a:gd name="T8" fmla="*/ 0 w 97"/>
                <a:gd name="T9" fmla="*/ 454 h 454"/>
                <a:gd name="T10" fmla="*/ 21 w 97"/>
                <a:gd name="T11" fmla="*/ 454 h 454"/>
                <a:gd name="T12" fmla="*/ 30 w 97"/>
                <a:gd name="T13" fmla="*/ 3 h 454"/>
              </a:gdLst>
              <a:ahLst/>
              <a:cxnLst>
                <a:cxn ang="0">
                  <a:pos x="T0" y="T1"/>
                </a:cxn>
                <a:cxn ang="0">
                  <a:pos x="T2" y="T3"/>
                </a:cxn>
                <a:cxn ang="0">
                  <a:pos x="T4" y="T5"/>
                </a:cxn>
                <a:cxn ang="0">
                  <a:pos x="T6" y="T7"/>
                </a:cxn>
                <a:cxn ang="0">
                  <a:pos x="T8" y="T9"/>
                </a:cxn>
                <a:cxn ang="0">
                  <a:pos x="T10" y="T11"/>
                </a:cxn>
                <a:cxn ang="0">
                  <a:pos x="T12" y="T13"/>
                </a:cxn>
              </a:cxnLst>
              <a:rect l="0" t="0" r="r" b="b"/>
              <a:pathLst>
                <a:path w="97" h="454">
                  <a:moveTo>
                    <a:pt x="30" y="3"/>
                  </a:moveTo>
                  <a:cubicBezTo>
                    <a:pt x="14" y="0"/>
                    <a:pt x="3" y="0"/>
                    <a:pt x="0" y="0"/>
                  </a:cubicBezTo>
                  <a:cubicBezTo>
                    <a:pt x="0" y="454"/>
                    <a:pt x="0" y="454"/>
                    <a:pt x="0" y="454"/>
                  </a:cubicBezTo>
                  <a:cubicBezTo>
                    <a:pt x="0" y="454"/>
                    <a:pt x="0" y="454"/>
                    <a:pt x="0" y="454"/>
                  </a:cubicBezTo>
                  <a:cubicBezTo>
                    <a:pt x="0" y="454"/>
                    <a:pt x="0" y="454"/>
                    <a:pt x="0" y="454"/>
                  </a:cubicBezTo>
                  <a:cubicBezTo>
                    <a:pt x="21" y="454"/>
                    <a:pt x="21" y="454"/>
                    <a:pt x="21" y="454"/>
                  </a:cubicBezTo>
                  <a:cubicBezTo>
                    <a:pt x="97" y="180"/>
                    <a:pt x="52" y="47"/>
                    <a:pt x="30" y="3"/>
                  </a:cubicBezTo>
                  <a:close/>
                </a:path>
              </a:pathLst>
            </a:custGeom>
            <a:solidFill>
              <a:srgbClr val="41B79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grpSp>
      <p:grpSp>
        <p:nvGrpSpPr>
          <p:cNvPr id="8" name="组合 7"/>
          <p:cNvGrpSpPr/>
          <p:nvPr/>
        </p:nvGrpSpPr>
        <p:grpSpPr>
          <a:xfrm rot="20824182">
            <a:off x="10326760" y="3342126"/>
            <a:ext cx="1494413" cy="2012556"/>
            <a:chOff x="9249518" y="409718"/>
            <a:chExt cx="2032419" cy="2737100"/>
          </a:xfrm>
        </p:grpSpPr>
        <p:sp>
          <p:nvSpPr>
            <p:cNvPr id="258" name="ï$ḷîdè"/>
            <p:cNvSpPr/>
            <p:nvPr/>
          </p:nvSpPr>
          <p:spPr bwMode="auto">
            <a:xfrm>
              <a:off x="9249518" y="409718"/>
              <a:ext cx="2032419" cy="1734041"/>
            </a:xfrm>
            <a:custGeom>
              <a:avLst/>
              <a:gdLst>
                <a:gd name="T0" fmla="*/ 1104 w 1251"/>
                <a:gd name="T1" fmla="*/ 299 h 1069"/>
                <a:gd name="T2" fmla="*/ 625 w 1251"/>
                <a:gd name="T3" fmla="*/ 3 h 1069"/>
                <a:gd name="T4" fmla="*/ 625 w 1251"/>
                <a:gd name="T5" fmla="*/ 3 h 1069"/>
                <a:gd name="T6" fmla="*/ 146 w 1251"/>
                <a:gd name="T7" fmla="*/ 300 h 1069"/>
                <a:gd name="T8" fmla="*/ 402 w 1251"/>
                <a:gd name="T9" fmla="*/ 1069 h 1069"/>
                <a:gd name="T10" fmla="*/ 626 w 1251"/>
                <a:gd name="T11" fmla="*/ 1069 h 1069"/>
                <a:gd name="T12" fmla="*/ 626 w 1251"/>
                <a:gd name="T13" fmla="*/ 1068 h 1069"/>
                <a:gd name="T14" fmla="*/ 849 w 1251"/>
                <a:gd name="T15" fmla="*/ 1068 h 1069"/>
                <a:gd name="T16" fmla="*/ 1104 w 1251"/>
                <a:gd name="T17" fmla="*/ 299 h 10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1" h="1069">
                  <a:moveTo>
                    <a:pt x="1104" y="299"/>
                  </a:moveTo>
                  <a:cubicBezTo>
                    <a:pt x="1004" y="0"/>
                    <a:pt x="651" y="3"/>
                    <a:pt x="625" y="3"/>
                  </a:cubicBezTo>
                  <a:cubicBezTo>
                    <a:pt x="625" y="3"/>
                    <a:pt x="625" y="3"/>
                    <a:pt x="625" y="3"/>
                  </a:cubicBezTo>
                  <a:cubicBezTo>
                    <a:pt x="597" y="3"/>
                    <a:pt x="247" y="2"/>
                    <a:pt x="146" y="300"/>
                  </a:cubicBezTo>
                  <a:cubicBezTo>
                    <a:pt x="0" y="735"/>
                    <a:pt x="402" y="1069"/>
                    <a:pt x="402" y="1069"/>
                  </a:cubicBezTo>
                  <a:cubicBezTo>
                    <a:pt x="626" y="1069"/>
                    <a:pt x="626" y="1069"/>
                    <a:pt x="626" y="1069"/>
                  </a:cubicBezTo>
                  <a:cubicBezTo>
                    <a:pt x="626" y="1068"/>
                    <a:pt x="626" y="1068"/>
                    <a:pt x="626" y="1068"/>
                  </a:cubicBezTo>
                  <a:cubicBezTo>
                    <a:pt x="849" y="1068"/>
                    <a:pt x="849" y="1068"/>
                    <a:pt x="849" y="1068"/>
                  </a:cubicBezTo>
                  <a:cubicBezTo>
                    <a:pt x="849" y="1068"/>
                    <a:pt x="1251" y="735"/>
                    <a:pt x="1104" y="29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59" name="iŝľiḑê"/>
            <p:cNvSpPr/>
            <p:nvPr/>
          </p:nvSpPr>
          <p:spPr bwMode="auto">
            <a:xfrm>
              <a:off x="9897062" y="2248055"/>
              <a:ext cx="734609" cy="512413"/>
            </a:xfrm>
            <a:custGeom>
              <a:avLst/>
              <a:gdLst>
                <a:gd name="T0" fmla="*/ 452 w 452"/>
                <a:gd name="T1" fmla="*/ 5 h 316"/>
                <a:gd name="T2" fmla="*/ 451 w 452"/>
                <a:gd name="T3" fmla="*/ 4 h 316"/>
                <a:gd name="T4" fmla="*/ 446 w 452"/>
                <a:gd name="T5" fmla="*/ 0 h 316"/>
                <a:gd name="T6" fmla="*/ 6 w 452"/>
                <a:gd name="T7" fmla="*/ 0 h 316"/>
                <a:gd name="T8" fmla="*/ 1 w 452"/>
                <a:gd name="T9" fmla="*/ 4 h 316"/>
                <a:gd name="T10" fmla="*/ 1 w 452"/>
                <a:gd name="T11" fmla="*/ 5 h 316"/>
                <a:gd name="T12" fmla="*/ 0 w 452"/>
                <a:gd name="T13" fmla="*/ 5 h 316"/>
                <a:gd name="T14" fmla="*/ 60 w 452"/>
                <a:gd name="T15" fmla="*/ 316 h 316"/>
                <a:gd name="T16" fmla="*/ 70 w 452"/>
                <a:gd name="T17" fmla="*/ 314 h 316"/>
                <a:gd name="T18" fmla="*/ 28 w 452"/>
                <a:gd name="T19" fmla="*/ 93 h 316"/>
                <a:gd name="T20" fmla="*/ 424 w 452"/>
                <a:gd name="T21" fmla="*/ 93 h 316"/>
                <a:gd name="T22" fmla="*/ 381 w 452"/>
                <a:gd name="T23" fmla="*/ 312 h 316"/>
                <a:gd name="T24" fmla="*/ 381 w 452"/>
                <a:gd name="T25" fmla="*/ 314 h 316"/>
                <a:gd name="T26" fmla="*/ 391 w 452"/>
                <a:gd name="T27" fmla="*/ 316 h 316"/>
                <a:gd name="T28" fmla="*/ 452 w 452"/>
                <a:gd name="T29" fmla="*/ 7 h 316"/>
                <a:gd name="T30" fmla="*/ 452 w 452"/>
                <a:gd name="T31" fmla="*/ 5 h 316"/>
                <a:gd name="T32" fmla="*/ 437 w 452"/>
                <a:gd name="T33" fmla="*/ 24 h 316"/>
                <a:gd name="T34" fmla="*/ 426 w 452"/>
                <a:gd name="T35" fmla="*/ 82 h 316"/>
                <a:gd name="T36" fmla="*/ 384 w 452"/>
                <a:gd name="T37" fmla="*/ 82 h 316"/>
                <a:gd name="T38" fmla="*/ 437 w 452"/>
                <a:gd name="T39" fmla="*/ 24 h 316"/>
                <a:gd name="T40" fmla="*/ 310 w 452"/>
                <a:gd name="T41" fmla="*/ 11 h 316"/>
                <a:gd name="T42" fmla="*/ 434 w 452"/>
                <a:gd name="T43" fmla="*/ 11 h 316"/>
                <a:gd name="T44" fmla="*/ 372 w 452"/>
                <a:gd name="T45" fmla="*/ 79 h 316"/>
                <a:gd name="T46" fmla="*/ 310 w 452"/>
                <a:gd name="T47" fmla="*/ 11 h 316"/>
                <a:gd name="T48" fmla="*/ 239 w 452"/>
                <a:gd name="T49" fmla="*/ 82 h 316"/>
                <a:gd name="T50" fmla="*/ 299 w 452"/>
                <a:gd name="T51" fmla="*/ 16 h 316"/>
                <a:gd name="T52" fmla="*/ 359 w 452"/>
                <a:gd name="T53" fmla="*/ 82 h 316"/>
                <a:gd name="T54" fmla="*/ 239 w 452"/>
                <a:gd name="T55" fmla="*/ 82 h 316"/>
                <a:gd name="T56" fmla="*/ 164 w 452"/>
                <a:gd name="T57" fmla="*/ 11 h 316"/>
                <a:gd name="T58" fmla="*/ 288 w 452"/>
                <a:gd name="T59" fmla="*/ 11 h 316"/>
                <a:gd name="T60" fmla="*/ 226 w 452"/>
                <a:gd name="T61" fmla="*/ 79 h 316"/>
                <a:gd name="T62" fmla="*/ 164 w 452"/>
                <a:gd name="T63" fmla="*/ 11 h 316"/>
                <a:gd name="T64" fmla="*/ 93 w 452"/>
                <a:gd name="T65" fmla="*/ 82 h 316"/>
                <a:gd name="T66" fmla="*/ 154 w 452"/>
                <a:gd name="T67" fmla="*/ 16 h 316"/>
                <a:gd name="T68" fmla="*/ 214 w 452"/>
                <a:gd name="T69" fmla="*/ 82 h 316"/>
                <a:gd name="T70" fmla="*/ 93 w 452"/>
                <a:gd name="T71" fmla="*/ 82 h 316"/>
                <a:gd name="T72" fmla="*/ 19 w 452"/>
                <a:gd name="T73" fmla="*/ 11 h 316"/>
                <a:gd name="T74" fmla="*/ 143 w 452"/>
                <a:gd name="T75" fmla="*/ 11 h 316"/>
                <a:gd name="T76" fmla="*/ 81 w 452"/>
                <a:gd name="T77" fmla="*/ 79 h 316"/>
                <a:gd name="T78" fmla="*/ 19 w 452"/>
                <a:gd name="T79" fmla="*/ 11 h 316"/>
                <a:gd name="T80" fmla="*/ 68 w 452"/>
                <a:gd name="T81" fmla="*/ 82 h 316"/>
                <a:gd name="T82" fmla="*/ 26 w 452"/>
                <a:gd name="T83" fmla="*/ 82 h 316"/>
                <a:gd name="T84" fmla="*/ 15 w 452"/>
                <a:gd name="T85" fmla="*/ 24 h 316"/>
                <a:gd name="T86" fmla="*/ 68 w 452"/>
                <a:gd name="T87" fmla="*/ 82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52" h="316">
                  <a:moveTo>
                    <a:pt x="452" y="5"/>
                  </a:moveTo>
                  <a:cubicBezTo>
                    <a:pt x="452" y="5"/>
                    <a:pt x="452" y="4"/>
                    <a:pt x="451" y="4"/>
                  </a:cubicBezTo>
                  <a:cubicBezTo>
                    <a:pt x="450" y="2"/>
                    <a:pt x="448" y="0"/>
                    <a:pt x="446" y="0"/>
                  </a:cubicBezTo>
                  <a:cubicBezTo>
                    <a:pt x="6" y="0"/>
                    <a:pt x="6" y="0"/>
                    <a:pt x="6" y="0"/>
                  </a:cubicBezTo>
                  <a:cubicBezTo>
                    <a:pt x="4" y="0"/>
                    <a:pt x="2" y="2"/>
                    <a:pt x="1" y="4"/>
                  </a:cubicBezTo>
                  <a:cubicBezTo>
                    <a:pt x="1" y="4"/>
                    <a:pt x="1" y="4"/>
                    <a:pt x="1" y="5"/>
                  </a:cubicBezTo>
                  <a:cubicBezTo>
                    <a:pt x="0" y="5"/>
                    <a:pt x="0" y="5"/>
                    <a:pt x="0" y="5"/>
                  </a:cubicBezTo>
                  <a:cubicBezTo>
                    <a:pt x="60" y="316"/>
                    <a:pt x="60" y="316"/>
                    <a:pt x="60" y="316"/>
                  </a:cubicBezTo>
                  <a:cubicBezTo>
                    <a:pt x="70" y="314"/>
                    <a:pt x="70" y="314"/>
                    <a:pt x="70" y="314"/>
                  </a:cubicBezTo>
                  <a:cubicBezTo>
                    <a:pt x="28" y="93"/>
                    <a:pt x="28" y="93"/>
                    <a:pt x="28" y="93"/>
                  </a:cubicBezTo>
                  <a:cubicBezTo>
                    <a:pt x="424" y="93"/>
                    <a:pt x="424" y="93"/>
                    <a:pt x="424" y="93"/>
                  </a:cubicBezTo>
                  <a:cubicBezTo>
                    <a:pt x="381" y="312"/>
                    <a:pt x="381" y="312"/>
                    <a:pt x="381" y="312"/>
                  </a:cubicBezTo>
                  <a:cubicBezTo>
                    <a:pt x="381" y="314"/>
                    <a:pt x="381" y="314"/>
                    <a:pt x="381" y="314"/>
                  </a:cubicBezTo>
                  <a:cubicBezTo>
                    <a:pt x="391" y="316"/>
                    <a:pt x="391" y="316"/>
                    <a:pt x="391" y="316"/>
                  </a:cubicBezTo>
                  <a:cubicBezTo>
                    <a:pt x="452" y="7"/>
                    <a:pt x="452" y="7"/>
                    <a:pt x="452" y="7"/>
                  </a:cubicBezTo>
                  <a:cubicBezTo>
                    <a:pt x="452" y="5"/>
                    <a:pt x="452" y="5"/>
                    <a:pt x="452" y="5"/>
                  </a:cubicBezTo>
                  <a:close/>
                  <a:moveTo>
                    <a:pt x="437" y="24"/>
                  </a:moveTo>
                  <a:cubicBezTo>
                    <a:pt x="426" y="82"/>
                    <a:pt x="426" y="82"/>
                    <a:pt x="426" y="82"/>
                  </a:cubicBezTo>
                  <a:cubicBezTo>
                    <a:pt x="384" y="82"/>
                    <a:pt x="384" y="82"/>
                    <a:pt x="384" y="82"/>
                  </a:cubicBezTo>
                  <a:lnTo>
                    <a:pt x="437" y="24"/>
                  </a:lnTo>
                  <a:close/>
                  <a:moveTo>
                    <a:pt x="310" y="11"/>
                  </a:moveTo>
                  <a:cubicBezTo>
                    <a:pt x="434" y="11"/>
                    <a:pt x="434" y="11"/>
                    <a:pt x="434" y="11"/>
                  </a:cubicBezTo>
                  <a:cubicBezTo>
                    <a:pt x="372" y="79"/>
                    <a:pt x="372" y="79"/>
                    <a:pt x="372" y="79"/>
                  </a:cubicBezTo>
                  <a:lnTo>
                    <a:pt x="310" y="11"/>
                  </a:lnTo>
                  <a:close/>
                  <a:moveTo>
                    <a:pt x="239" y="82"/>
                  </a:moveTo>
                  <a:cubicBezTo>
                    <a:pt x="299" y="16"/>
                    <a:pt x="299" y="16"/>
                    <a:pt x="299" y="16"/>
                  </a:cubicBezTo>
                  <a:cubicBezTo>
                    <a:pt x="359" y="82"/>
                    <a:pt x="359" y="82"/>
                    <a:pt x="359" y="82"/>
                  </a:cubicBezTo>
                  <a:lnTo>
                    <a:pt x="239" y="82"/>
                  </a:lnTo>
                  <a:close/>
                  <a:moveTo>
                    <a:pt x="164" y="11"/>
                  </a:moveTo>
                  <a:cubicBezTo>
                    <a:pt x="288" y="11"/>
                    <a:pt x="288" y="11"/>
                    <a:pt x="288" y="11"/>
                  </a:cubicBezTo>
                  <a:cubicBezTo>
                    <a:pt x="226" y="79"/>
                    <a:pt x="226" y="79"/>
                    <a:pt x="226" y="79"/>
                  </a:cubicBezTo>
                  <a:lnTo>
                    <a:pt x="164" y="11"/>
                  </a:lnTo>
                  <a:close/>
                  <a:moveTo>
                    <a:pt x="93" y="82"/>
                  </a:moveTo>
                  <a:cubicBezTo>
                    <a:pt x="154" y="16"/>
                    <a:pt x="154" y="16"/>
                    <a:pt x="154" y="16"/>
                  </a:cubicBezTo>
                  <a:cubicBezTo>
                    <a:pt x="214" y="82"/>
                    <a:pt x="214" y="82"/>
                    <a:pt x="214" y="82"/>
                  </a:cubicBezTo>
                  <a:lnTo>
                    <a:pt x="93" y="82"/>
                  </a:lnTo>
                  <a:close/>
                  <a:moveTo>
                    <a:pt x="19" y="11"/>
                  </a:moveTo>
                  <a:cubicBezTo>
                    <a:pt x="143" y="11"/>
                    <a:pt x="143" y="11"/>
                    <a:pt x="143" y="11"/>
                  </a:cubicBezTo>
                  <a:cubicBezTo>
                    <a:pt x="81" y="79"/>
                    <a:pt x="81" y="79"/>
                    <a:pt x="81" y="79"/>
                  </a:cubicBezTo>
                  <a:lnTo>
                    <a:pt x="19" y="11"/>
                  </a:lnTo>
                  <a:close/>
                  <a:moveTo>
                    <a:pt x="68" y="82"/>
                  </a:moveTo>
                  <a:cubicBezTo>
                    <a:pt x="26" y="82"/>
                    <a:pt x="26" y="82"/>
                    <a:pt x="26" y="82"/>
                  </a:cubicBezTo>
                  <a:cubicBezTo>
                    <a:pt x="15" y="24"/>
                    <a:pt x="15" y="24"/>
                    <a:pt x="15" y="24"/>
                  </a:cubicBezTo>
                  <a:lnTo>
                    <a:pt x="68" y="8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60" name="íŝḷîḑe"/>
            <p:cNvSpPr/>
            <p:nvPr/>
          </p:nvSpPr>
          <p:spPr bwMode="auto">
            <a:xfrm>
              <a:off x="10171860" y="2552782"/>
              <a:ext cx="192268" cy="151457"/>
            </a:xfrm>
            <a:prstGeom prst="rect">
              <a:avLst/>
            </a:prstGeom>
            <a:solidFill>
              <a:srgbClr val="41171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sp>
          <p:nvSpPr>
            <p:cNvPr id="261" name="îśḻíḑè"/>
            <p:cNvSpPr/>
            <p:nvPr/>
          </p:nvSpPr>
          <p:spPr bwMode="auto">
            <a:xfrm>
              <a:off x="10120165" y="2640754"/>
              <a:ext cx="289309" cy="110645"/>
            </a:xfrm>
            <a:custGeom>
              <a:avLst/>
              <a:gdLst>
                <a:gd name="T0" fmla="*/ 108 w 178"/>
                <a:gd name="T1" fmla="*/ 0 h 68"/>
                <a:gd name="T2" fmla="*/ 91 w 178"/>
                <a:gd name="T3" fmla="*/ 2 h 68"/>
                <a:gd name="T4" fmla="*/ 74 w 178"/>
                <a:gd name="T5" fmla="*/ 0 h 68"/>
                <a:gd name="T6" fmla="*/ 14 w 178"/>
                <a:gd name="T7" fmla="*/ 14 h 68"/>
                <a:gd name="T8" fmla="*/ 0 w 178"/>
                <a:gd name="T9" fmla="*/ 32 h 68"/>
                <a:gd name="T10" fmla="*/ 0 w 178"/>
                <a:gd name="T11" fmla="*/ 68 h 68"/>
                <a:gd name="T12" fmla="*/ 91 w 178"/>
                <a:gd name="T13" fmla="*/ 68 h 68"/>
                <a:gd name="T14" fmla="*/ 178 w 178"/>
                <a:gd name="T15" fmla="*/ 68 h 68"/>
                <a:gd name="T16" fmla="*/ 178 w 178"/>
                <a:gd name="T17" fmla="*/ 31 h 68"/>
                <a:gd name="T18" fmla="*/ 165 w 178"/>
                <a:gd name="T19" fmla="*/ 14 h 68"/>
                <a:gd name="T20" fmla="*/ 108 w 178"/>
                <a:gd name="T21"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8" h="68">
                  <a:moveTo>
                    <a:pt x="108" y="0"/>
                  </a:moveTo>
                  <a:cubicBezTo>
                    <a:pt x="91" y="2"/>
                    <a:pt x="91" y="2"/>
                    <a:pt x="91" y="2"/>
                  </a:cubicBezTo>
                  <a:cubicBezTo>
                    <a:pt x="74" y="0"/>
                    <a:pt x="74" y="0"/>
                    <a:pt x="74" y="0"/>
                  </a:cubicBezTo>
                  <a:cubicBezTo>
                    <a:pt x="14" y="14"/>
                    <a:pt x="14" y="14"/>
                    <a:pt x="14" y="14"/>
                  </a:cubicBezTo>
                  <a:cubicBezTo>
                    <a:pt x="6" y="16"/>
                    <a:pt x="0" y="23"/>
                    <a:pt x="0" y="32"/>
                  </a:cubicBezTo>
                  <a:cubicBezTo>
                    <a:pt x="0" y="68"/>
                    <a:pt x="0" y="68"/>
                    <a:pt x="0" y="68"/>
                  </a:cubicBezTo>
                  <a:cubicBezTo>
                    <a:pt x="91" y="68"/>
                    <a:pt x="91" y="68"/>
                    <a:pt x="91" y="68"/>
                  </a:cubicBezTo>
                  <a:cubicBezTo>
                    <a:pt x="178" y="68"/>
                    <a:pt x="178" y="68"/>
                    <a:pt x="178" y="68"/>
                  </a:cubicBezTo>
                  <a:cubicBezTo>
                    <a:pt x="178" y="31"/>
                    <a:pt x="178" y="31"/>
                    <a:pt x="178" y="31"/>
                  </a:cubicBezTo>
                  <a:cubicBezTo>
                    <a:pt x="178" y="23"/>
                    <a:pt x="172" y="16"/>
                    <a:pt x="165" y="14"/>
                  </a:cubicBezTo>
                  <a:lnTo>
                    <a:pt x="108" y="0"/>
                  </a:lnTo>
                  <a:close/>
                </a:path>
              </a:pathLst>
            </a:custGeom>
            <a:solidFill>
              <a:srgbClr val="FE557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62" name="iš1ïḍe"/>
            <p:cNvSpPr/>
            <p:nvPr/>
          </p:nvSpPr>
          <p:spPr bwMode="auto">
            <a:xfrm>
              <a:off x="10238972" y="2611732"/>
              <a:ext cx="56229" cy="56229"/>
            </a:xfrm>
            <a:prstGeom prst="ellipse">
              <a:avLst/>
            </a:prstGeom>
            <a:solidFill>
              <a:srgbClr val="FED0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63" name="îśľïḑè"/>
            <p:cNvSpPr/>
            <p:nvPr/>
          </p:nvSpPr>
          <p:spPr bwMode="auto">
            <a:xfrm>
              <a:off x="10171860" y="2447579"/>
              <a:ext cx="192268" cy="193175"/>
            </a:xfrm>
            <a:prstGeom prst="ellipse">
              <a:avLst/>
            </a:prstGeom>
            <a:solidFill>
              <a:srgbClr val="FED0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64" name="ïṩ1îḓé"/>
            <p:cNvSpPr/>
            <p:nvPr/>
          </p:nvSpPr>
          <p:spPr bwMode="auto">
            <a:xfrm>
              <a:off x="10267994" y="2611732"/>
              <a:ext cx="27208" cy="56229"/>
            </a:xfrm>
            <a:custGeom>
              <a:avLst/>
              <a:gdLst>
                <a:gd name="T0" fmla="*/ 0 w 17"/>
                <a:gd name="T1" fmla="*/ 0 h 35"/>
                <a:gd name="T2" fmla="*/ 0 w 17"/>
                <a:gd name="T3" fmla="*/ 35 h 35"/>
                <a:gd name="T4" fmla="*/ 17 w 17"/>
                <a:gd name="T5" fmla="*/ 18 h 35"/>
                <a:gd name="T6" fmla="*/ 0 w 17"/>
                <a:gd name="T7" fmla="*/ 0 h 35"/>
              </a:gdLst>
              <a:ahLst/>
              <a:cxnLst>
                <a:cxn ang="0">
                  <a:pos x="T0" y="T1"/>
                </a:cxn>
                <a:cxn ang="0">
                  <a:pos x="T2" y="T3"/>
                </a:cxn>
                <a:cxn ang="0">
                  <a:pos x="T4" y="T5"/>
                </a:cxn>
                <a:cxn ang="0">
                  <a:pos x="T6" y="T7"/>
                </a:cxn>
              </a:cxnLst>
              <a:rect l="0" t="0" r="r" b="b"/>
              <a:pathLst>
                <a:path w="17" h="35">
                  <a:moveTo>
                    <a:pt x="0" y="0"/>
                  </a:moveTo>
                  <a:cubicBezTo>
                    <a:pt x="0" y="35"/>
                    <a:pt x="0" y="35"/>
                    <a:pt x="0" y="35"/>
                  </a:cubicBezTo>
                  <a:cubicBezTo>
                    <a:pt x="10" y="35"/>
                    <a:pt x="17" y="27"/>
                    <a:pt x="17" y="18"/>
                  </a:cubicBezTo>
                  <a:cubicBezTo>
                    <a:pt x="17" y="8"/>
                    <a:pt x="10" y="0"/>
                    <a:pt x="0" y="0"/>
                  </a:cubicBezTo>
                  <a:close/>
                </a:path>
              </a:pathLst>
            </a:custGeom>
            <a:solidFill>
              <a:srgbClr val="EFAFA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65" name="îś1ïḑê"/>
            <p:cNvSpPr/>
            <p:nvPr/>
          </p:nvSpPr>
          <p:spPr bwMode="auto">
            <a:xfrm>
              <a:off x="10267994" y="2447579"/>
              <a:ext cx="96134" cy="193175"/>
            </a:xfrm>
            <a:custGeom>
              <a:avLst/>
              <a:gdLst>
                <a:gd name="T0" fmla="*/ 0 w 59"/>
                <a:gd name="T1" fmla="*/ 0 h 119"/>
                <a:gd name="T2" fmla="*/ 0 w 59"/>
                <a:gd name="T3" fmla="*/ 119 h 119"/>
                <a:gd name="T4" fmla="*/ 59 w 59"/>
                <a:gd name="T5" fmla="*/ 60 h 119"/>
                <a:gd name="T6" fmla="*/ 0 w 59"/>
                <a:gd name="T7" fmla="*/ 0 h 119"/>
              </a:gdLst>
              <a:ahLst/>
              <a:cxnLst>
                <a:cxn ang="0">
                  <a:pos x="T0" y="T1"/>
                </a:cxn>
                <a:cxn ang="0">
                  <a:pos x="T2" y="T3"/>
                </a:cxn>
                <a:cxn ang="0">
                  <a:pos x="T4" y="T5"/>
                </a:cxn>
                <a:cxn ang="0">
                  <a:pos x="T6" y="T7"/>
                </a:cxn>
              </a:cxnLst>
              <a:rect l="0" t="0" r="r" b="b"/>
              <a:pathLst>
                <a:path w="59" h="119">
                  <a:moveTo>
                    <a:pt x="0" y="0"/>
                  </a:moveTo>
                  <a:cubicBezTo>
                    <a:pt x="0" y="119"/>
                    <a:pt x="0" y="119"/>
                    <a:pt x="0" y="119"/>
                  </a:cubicBezTo>
                  <a:cubicBezTo>
                    <a:pt x="33" y="119"/>
                    <a:pt x="59" y="92"/>
                    <a:pt x="59" y="60"/>
                  </a:cubicBezTo>
                  <a:cubicBezTo>
                    <a:pt x="59" y="27"/>
                    <a:pt x="33" y="0"/>
                    <a:pt x="0" y="0"/>
                  </a:cubicBezTo>
                  <a:close/>
                </a:path>
              </a:pathLst>
            </a:custGeom>
            <a:solidFill>
              <a:srgbClr val="F7C1B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66" name="íş1íḍè"/>
            <p:cNvSpPr/>
            <p:nvPr/>
          </p:nvSpPr>
          <p:spPr bwMode="auto">
            <a:xfrm>
              <a:off x="10290667" y="2543713"/>
              <a:ext cx="19952" cy="19046"/>
            </a:xfrm>
            <a:prstGeom prst="ellipse">
              <a:avLst/>
            </a:prstGeom>
            <a:solidFill>
              <a:srgbClr val="41171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67" name="iṡļíḑe"/>
            <p:cNvSpPr/>
            <p:nvPr/>
          </p:nvSpPr>
          <p:spPr bwMode="auto">
            <a:xfrm>
              <a:off x="10225369" y="2543713"/>
              <a:ext cx="18138" cy="19046"/>
            </a:xfrm>
            <a:prstGeom prst="ellipse">
              <a:avLst/>
            </a:prstGeom>
            <a:solidFill>
              <a:srgbClr val="41171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68" name="íśliḍè"/>
            <p:cNvSpPr/>
            <p:nvPr/>
          </p:nvSpPr>
          <p:spPr bwMode="auto">
            <a:xfrm>
              <a:off x="10238972" y="2577269"/>
              <a:ext cx="56229" cy="35370"/>
            </a:xfrm>
            <a:custGeom>
              <a:avLst/>
              <a:gdLst>
                <a:gd name="T0" fmla="*/ 1 w 35"/>
                <a:gd name="T1" fmla="*/ 0 h 22"/>
                <a:gd name="T2" fmla="*/ 0 w 35"/>
                <a:gd name="T3" fmla="*/ 5 h 22"/>
                <a:gd name="T4" fmla="*/ 18 w 35"/>
                <a:gd name="T5" fmla="*/ 22 h 22"/>
                <a:gd name="T6" fmla="*/ 35 w 35"/>
                <a:gd name="T7" fmla="*/ 5 h 22"/>
                <a:gd name="T8" fmla="*/ 35 w 35"/>
                <a:gd name="T9" fmla="*/ 0 h 22"/>
                <a:gd name="T10" fmla="*/ 1 w 35"/>
                <a:gd name="T11" fmla="*/ 0 h 22"/>
              </a:gdLst>
              <a:ahLst/>
              <a:cxnLst>
                <a:cxn ang="0">
                  <a:pos x="T0" y="T1"/>
                </a:cxn>
                <a:cxn ang="0">
                  <a:pos x="T2" y="T3"/>
                </a:cxn>
                <a:cxn ang="0">
                  <a:pos x="T4" y="T5"/>
                </a:cxn>
                <a:cxn ang="0">
                  <a:pos x="T6" y="T7"/>
                </a:cxn>
                <a:cxn ang="0">
                  <a:pos x="T8" y="T9"/>
                </a:cxn>
                <a:cxn ang="0">
                  <a:pos x="T10" y="T11"/>
                </a:cxn>
              </a:cxnLst>
              <a:rect l="0" t="0" r="r" b="b"/>
              <a:pathLst>
                <a:path w="35" h="22">
                  <a:moveTo>
                    <a:pt x="1" y="0"/>
                  </a:moveTo>
                  <a:cubicBezTo>
                    <a:pt x="0" y="2"/>
                    <a:pt x="0" y="3"/>
                    <a:pt x="0" y="5"/>
                  </a:cubicBezTo>
                  <a:cubicBezTo>
                    <a:pt x="0" y="14"/>
                    <a:pt x="8" y="22"/>
                    <a:pt x="18" y="22"/>
                  </a:cubicBezTo>
                  <a:cubicBezTo>
                    <a:pt x="28" y="22"/>
                    <a:pt x="35" y="14"/>
                    <a:pt x="35" y="5"/>
                  </a:cubicBezTo>
                  <a:cubicBezTo>
                    <a:pt x="35" y="3"/>
                    <a:pt x="35" y="2"/>
                    <a:pt x="35" y="0"/>
                  </a:cubicBezTo>
                  <a:lnTo>
                    <a:pt x="1" y="0"/>
                  </a:lnTo>
                  <a:close/>
                </a:path>
              </a:pathLst>
            </a:custGeom>
            <a:solidFill>
              <a:srgbClr val="41171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69" name="íṥ1íḓe"/>
            <p:cNvSpPr/>
            <p:nvPr/>
          </p:nvSpPr>
          <p:spPr bwMode="auto">
            <a:xfrm>
              <a:off x="10306992" y="2570921"/>
              <a:ext cx="24487" cy="24487"/>
            </a:xfrm>
            <a:prstGeom prst="ellipse">
              <a:avLst/>
            </a:prstGeom>
            <a:solidFill>
              <a:srgbClr val="FF8F9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70" name="ïşļiḓe"/>
            <p:cNvSpPr/>
            <p:nvPr/>
          </p:nvSpPr>
          <p:spPr bwMode="auto">
            <a:xfrm>
              <a:off x="10204509" y="2570921"/>
              <a:ext cx="24487" cy="24487"/>
            </a:xfrm>
            <a:prstGeom prst="ellipse">
              <a:avLst/>
            </a:prstGeom>
            <a:solidFill>
              <a:srgbClr val="FF8F9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71" name="ísľiḑè"/>
            <p:cNvSpPr/>
            <p:nvPr/>
          </p:nvSpPr>
          <p:spPr bwMode="auto">
            <a:xfrm>
              <a:off x="10132862" y="2426719"/>
              <a:ext cx="263008" cy="306541"/>
            </a:xfrm>
            <a:custGeom>
              <a:avLst/>
              <a:gdLst>
                <a:gd name="T0" fmla="*/ 83 w 162"/>
                <a:gd name="T1" fmla="*/ 0 h 189"/>
                <a:gd name="T2" fmla="*/ 11 w 162"/>
                <a:gd name="T3" fmla="*/ 63 h 189"/>
                <a:gd name="T4" fmla="*/ 0 w 162"/>
                <a:gd name="T5" fmla="*/ 189 h 189"/>
                <a:gd name="T6" fmla="*/ 33 w 162"/>
                <a:gd name="T7" fmla="*/ 189 h 189"/>
                <a:gd name="T8" fmla="*/ 33 w 162"/>
                <a:gd name="T9" fmla="*/ 104 h 189"/>
                <a:gd name="T10" fmla="*/ 71 w 162"/>
                <a:gd name="T11" fmla="*/ 39 h 189"/>
                <a:gd name="T12" fmla="*/ 93 w 162"/>
                <a:gd name="T13" fmla="*/ 56 h 189"/>
                <a:gd name="T14" fmla="*/ 90 w 162"/>
                <a:gd name="T15" fmla="*/ 43 h 189"/>
                <a:gd name="T16" fmla="*/ 114 w 162"/>
                <a:gd name="T17" fmla="*/ 64 h 189"/>
                <a:gd name="T18" fmla="*/ 112 w 162"/>
                <a:gd name="T19" fmla="*/ 47 h 189"/>
                <a:gd name="T20" fmla="*/ 133 w 162"/>
                <a:gd name="T21" fmla="*/ 104 h 189"/>
                <a:gd name="T22" fmla="*/ 133 w 162"/>
                <a:gd name="T23" fmla="*/ 189 h 189"/>
                <a:gd name="T24" fmla="*/ 162 w 162"/>
                <a:gd name="T25" fmla="*/ 189 h 189"/>
                <a:gd name="T26" fmla="*/ 155 w 162"/>
                <a:gd name="T27" fmla="*/ 63 h 189"/>
                <a:gd name="T28" fmla="*/ 83 w 162"/>
                <a:gd name="T29"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2" h="189">
                  <a:moveTo>
                    <a:pt x="83" y="0"/>
                  </a:moveTo>
                  <a:cubicBezTo>
                    <a:pt x="36" y="0"/>
                    <a:pt x="16" y="37"/>
                    <a:pt x="11" y="63"/>
                  </a:cubicBezTo>
                  <a:cubicBezTo>
                    <a:pt x="5" y="92"/>
                    <a:pt x="0" y="189"/>
                    <a:pt x="0" y="189"/>
                  </a:cubicBezTo>
                  <a:cubicBezTo>
                    <a:pt x="33" y="189"/>
                    <a:pt x="33" y="189"/>
                    <a:pt x="33" y="189"/>
                  </a:cubicBezTo>
                  <a:cubicBezTo>
                    <a:pt x="33" y="189"/>
                    <a:pt x="33" y="175"/>
                    <a:pt x="33" y="104"/>
                  </a:cubicBezTo>
                  <a:cubicBezTo>
                    <a:pt x="33" y="55"/>
                    <a:pt x="57" y="42"/>
                    <a:pt x="71" y="39"/>
                  </a:cubicBezTo>
                  <a:cubicBezTo>
                    <a:pt x="74" y="46"/>
                    <a:pt x="80" y="53"/>
                    <a:pt x="93" y="56"/>
                  </a:cubicBezTo>
                  <a:cubicBezTo>
                    <a:pt x="93" y="56"/>
                    <a:pt x="90" y="50"/>
                    <a:pt x="90" y="43"/>
                  </a:cubicBezTo>
                  <a:cubicBezTo>
                    <a:pt x="90" y="43"/>
                    <a:pt x="94" y="61"/>
                    <a:pt x="114" y="64"/>
                  </a:cubicBezTo>
                  <a:cubicBezTo>
                    <a:pt x="114" y="64"/>
                    <a:pt x="111" y="56"/>
                    <a:pt x="112" y="47"/>
                  </a:cubicBezTo>
                  <a:cubicBezTo>
                    <a:pt x="123" y="56"/>
                    <a:pt x="133" y="72"/>
                    <a:pt x="133" y="104"/>
                  </a:cubicBezTo>
                  <a:cubicBezTo>
                    <a:pt x="133" y="175"/>
                    <a:pt x="133" y="189"/>
                    <a:pt x="133" y="189"/>
                  </a:cubicBezTo>
                  <a:cubicBezTo>
                    <a:pt x="162" y="189"/>
                    <a:pt x="162" y="189"/>
                    <a:pt x="162" y="189"/>
                  </a:cubicBezTo>
                  <a:cubicBezTo>
                    <a:pt x="162" y="189"/>
                    <a:pt x="160" y="92"/>
                    <a:pt x="155" y="63"/>
                  </a:cubicBezTo>
                  <a:cubicBezTo>
                    <a:pt x="150" y="35"/>
                    <a:pt x="129" y="0"/>
                    <a:pt x="83" y="0"/>
                  </a:cubicBezTo>
                  <a:close/>
                </a:path>
              </a:pathLst>
            </a:custGeom>
            <a:solidFill>
              <a:srgbClr val="41171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72" name="isḻïḑè"/>
            <p:cNvSpPr/>
            <p:nvPr/>
          </p:nvSpPr>
          <p:spPr bwMode="auto">
            <a:xfrm>
              <a:off x="10251669" y="2597221"/>
              <a:ext cx="30835" cy="15418"/>
            </a:xfrm>
            <a:custGeom>
              <a:avLst/>
              <a:gdLst>
                <a:gd name="T0" fmla="*/ 0 w 19"/>
                <a:gd name="T1" fmla="*/ 7 h 10"/>
                <a:gd name="T2" fmla="*/ 10 w 19"/>
                <a:gd name="T3" fmla="*/ 10 h 10"/>
                <a:gd name="T4" fmla="*/ 19 w 19"/>
                <a:gd name="T5" fmla="*/ 7 h 10"/>
                <a:gd name="T6" fmla="*/ 10 w 19"/>
                <a:gd name="T7" fmla="*/ 0 h 10"/>
                <a:gd name="T8" fmla="*/ 0 w 19"/>
                <a:gd name="T9" fmla="*/ 7 h 10"/>
              </a:gdLst>
              <a:ahLst/>
              <a:cxnLst>
                <a:cxn ang="0">
                  <a:pos x="T0" y="T1"/>
                </a:cxn>
                <a:cxn ang="0">
                  <a:pos x="T2" y="T3"/>
                </a:cxn>
                <a:cxn ang="0">
                  <a:pos x="T4" y="T5"/>
                </a:cxn>
                <a:cxn ang="0">
                  <a:pos x="T6" y="T7"/>
                </a:cxn>
                <a:cxn ang="0">
                  <a:pos x="T8" y="T9"/>
                </a:cxn>
              </a:cxnLst>
              <a:rect l="0" t="0" r="r" b="b"/>
              <a:pathLst>
                <a:path w="19" h="10">
                  <a:moveTo>
                    <a:pt x="0" y="7"/>
                  </a:moveTo>
                  <a:cubicBezTo>
                    <a:pt x="3" y="9"/>
                    <a:pt x="6" y="10"/>
                    <a:pt x="10" y="10"/>
                  </a:cubicBezTo>
                  <a:cubicBezTo>
                    <a:pt x="13" y="10"/>
                    <a:pt x="17" y="9"/>
                    <a:pt x="19" y="7"/>
                  </a:cubicBezTo>
                  <a:cubicBezTo>
                    <a:pt x="18" y="3"/>
                    <a:pt x="14" y="0"/>
                    <a:pt x="10" y="0"/>
                  </a:cubicBezTo>
                  <a:cubicBezTo>
                    <a:pt x="5" y="0"/>
                    <a:pt x="1" y="3"/>
                    <a:pt x="0" y="7"/>
                  </a:cubicBezTo>
                  <a:close/>
                </a:path>
              </a:pathLst>
            </a:custGeom>
            <a:solidFill>
              <a:srgbClr val="FF8F9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73" name="ïṩḻïdè"/>
            <p:cNvSpPr/>
            <p:nvPr/>
          </p:nvSpPr>
          <p:spPr bwMode="auto">
            <a:xfrm>
              <a:off x="10354152" y="2538272"/>
              <a:ext cx="29022" cy="38998"/>
            </a:xfrm>
            <a:custGeom>
              <a:avLst/>
              <a:gdLst>
                <a:gd name="T0" fmla="*/ 6 w 18"/>
                <a:gd name="T1" fmla="*/ 1 h 24"/>
                <a:gd name="T2" fmla="*/ 0 w 18"/>
                <a:gd name="T3" fmla="*/ 3 h 24"/>
                <a:gd name="T4" fmla="*/ 3 w 18"/>
                <a:gd name="T5" fmla="*/ 18 h 24"/>
                <a:gd name="T6" fmla="*/ 3 w 18"/>
                <a:gd name="T7" fmla="*/ 23 h 24"/>
                <a:gd name="T8" fmla="*/ 7 w 18"/>
                <a:gd name="T9" fmla="*/ 23 h 24"/>
                <a:gd name="T10" fmla="*/ 18 w 18"/>
                <a:gd name="T11" fmla="*/ 12 h 24"/>
                <a:gd name="T12" fmla="*/ 6 w 18"/>
                <a:gd name="T13" fmla="*/ 1 h 24"/>
              </a:gdLst>
              <a:ahLst/>
              <a:cxnLst>
                <a:cxn ang="0">
                  <a:pos x="T0" y="T1"/>
                </a:cxn>
                <a:cxn ang="0">
                  <a:pos x="T2" y="T3"/>
                </a:cxn>
                <a:cxn ang="0">
                  <a:pos x="T4" y="T5"/>
                </a:cxn>
                <a:cxn ang="0">
                  <a:pos x="T6" y="T7"/>
                </a:cxn>
                <a:cxn ang="0">
                  <a:pos x="T8" y="T9"/>
                </a:cxn>
                <a:cxn ang="0">
                  <a:pos x="T10" y="T11"/>
                </a:cxn>
                <a:cxn ang="0">
                  <a:pos x="T12" y="T13"/>
                </a:cxn>
              </a:cxnLst>
              <a:rect l="0" t="0" r="r" b="b"/>
              <a:pathLst>
                <a:path w="18" h="24">
                  <a:moveTo>
                    <a:pt x="6" y="1"/>
                  </a:moveTo>
                  <a:cubicBezTo>
                    <a:pt x="4" y="1"/>
                    <a:pt x="2" y="2"/>
                    <a:pt x="0" y="3"/>
                  </a:cubicBezTo>
                  <a:cubicBezTo>
                    <a:pt x="2" y="8"/>
                    <a:pt x="3" y="13"/>
                    <a:pt x="3" y="18"/>
                  </a:cubicBezTo>
                  <a:cubicBezTo>
                    <a:pt x="3" y="20"/>
                    <a:pt x="3" y="21"/>
                    <a:pt x="3" y="23"/>
                  </a:cubicBezTo>
                  <a:cubicBezTo>
                    <a:pt x="4" y="23"/>
                    <a:pt x="6" y="24"/>
                    <a:pt x="7" y="23"/>
                  </a:cubicBezTo>
                  <a:cubicBezTo>
                    <a:pt x="13" y="23"/>
                    <a:pt x="18" y="18"/>
                    <a:pt x="18" y="12"/>
                  </a:cubicBezTo>
                  <a:cubicBezTo>
                    <a:pt x="17" y="5"/>
                    <a:pt x="12" y="0"/>
                    <a:pt x="6" y="1"/>
                  </a:cubicBezTo>
                  <a:close/>
                </a:path>
              </a:pathLst>
            </a:custGeom>
            <a:solidFill>
              <a:srgbClr val="FED0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74" name="íṩḻîḑê"/>
            <p:cNvSpPr/>
            <p:nvPr/>
          </p:nvSpPr>
          <p:spPr bwMode="auto">
            <a:xfrm>
              <a:off x="10152815" y="2538272"/>
              <a:ext cx="27208" cy="38998"/>
            </a:xfrm>
            <a:custGeom>
              <a:avLst/>
              <a:gdLst>
                <a:gd name="T0" fmla="*/ 12 w 17"/>
                <a:gd name="T1" fmla="*/ 1 h 24"/>
                <a:gd name="T2" fmla="*/ 17 w 17"/>
                <a:gd name="T3" fmla="*/ 3 h 24"/>
                <a:gd name="T4" fmla="*/ 15 w 17"/>
                <a:gd name="T5" fmla="*/ 18 h 24"/>
                <a:gd name="T6" fmla="*/ 15 w 17"/>
                <a:gd name="T7" fmla="*/ 23 h 24"/>
                <a:gd name="T8" fmla="*/ 11 w 17"/>
                <a:gd name="T9" fmla="*/ 23 h 24"/>
                <a:gd name="T10" fmla="*/ 0 w 17"/>
                <a:gd name="T11" fmla="*/ 12 h 24"/>
                <a:gd name="T12" fmla="*/ 12 w 17"/>
                <a:gd name="T13" fmla="*/ 1 h 24"/>
              </a:gdLst>
              <a:ahLst/>
              <a:cxnLst>
                <a:cxn ang="0">
                  <a:pos x="T0" y="T1"/>
                </a:cxn>
                <a:cxn ang="0">
                  <a:pos x="T2" y="T3"/>
                </a:cxn>
                <a:cxn ang="0">
                  <a:pos x="T4" y="T5"/>
                </a:cxn>
                <a:cxn ang="0">
                  <a:pos x="T6" y="T7"/>
                </a:cxn>
                <a:cxn ang="0">
                  <a:pos x="T8" y="T9"/>
                </a:cxn>
                <a:cxn ang="0">
                  <a:pos x="T10" y="T11"/>
                </a:cxn>
                <a:cxn ang="0">
                  <a:pos x="T12" y="T13"/>
                </a:cxn>
              </a:cxnLst>
              <a:rect l="0" t="0" r="r" b="b"/>
              <a:pathLst>
                <a:path w="17" h="24">
                  <a:moveTo>
                    <a:pt x="12" y="1"/>
                  </a:moveTo>
                  <a:cubicBezTo>
                    <a:pt x="14" y="1"/>
                    <a:pt x="16" y="2"/>
                    <a:pt x="17" y="3"/>
                  </a:cubicBezTo>
                  <a:cubicBezTo>
                    <a:pt x="16" y="8"/>
                    <a:pt x="15" y="13"/>
                    <a:pt x="15" y="18"/>
                  </a:cubicBezTo>
                  <a:cubicBezTo>
                    <a:pt x="14" y="20"/>
                    <a:pt x="15" y="21"/>
                    <a:pt x="15" y="23"/>
                  </a:cubicBezTo>
                  <a:cubicBezTo>
                    <a:pt x="13" y="23"/>
                    <a:pt x="12" y="24"/>
                    <a:pt x="11" y="23"/>
                  </a:cubicBezTo>
                  <a:cubicBezTo>
                    <a:pt x="4" y="23"/>
                    <a:pt x="0" y="18"/>
                    <a:pt x="0" y="12"/>
                  </a:cubicBezTo>
                  <a:cubicBezTo>
                    <a:pt x="0" y="5"/>
                    <a:pt x="6" y="0"/>
                    <a:pt x="12" y="1"/>
                  </a:cubicBezTo>
                  <a:close/>
                </a:path>
              </a:pathLst>
            </a:custGeom>
            <a:solidFill>
              <a:srgbClr val="FED0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75" name="ïsliḑè"/>
            <p:cNvSpPr/>
            <p:nvPr/>
          </p:nvSpPr>
          <p:spPr bwMode="auto">
            <a:xfrm>
              <a:off x="9995010" y="2778606"/>
              <a:ext cx="539621" cy="368212"/>
            </a:xfrm>
            <a:custGeom>
              <a:avLst/>
              <a:gdLst>
                <a:gd name="T0" fmla="*/ 0 w 332"/>
                <a:gd name="T1" fmla="*/ 0 h 227"/>
                <a:gd name="T2" fmla="*/ 33 w 332"/>
                <a:gd name="T3" fmla="*/ 217 h 227"/>
                <a:gd name="T4" fmla="*/ 45 w 332"/>
                <a:gd name="T5" fmla="*/ 227 h 227"/>
                <a:gd name="T6" fmla="*/ 287 w 332"/>
                <a:gd name="T7" fmla="*/ 227 h 227"/>
                <a:gd name="T8" fmla="*/ 299 w 332"/>
                <a:gd name="T9" fmla="*/ 217 h 227"/>
                <a:gd name="T10" fmla="*/ 332 w 332"/>
                <a:gd name="T11" fmla="*/ 0 h 227"/>
                <a:gd name="T12" fmla="*/ 0 w 332"/>
                <a:gd name="T13" fmla="*/ 0 h 227"/>
              </a:gdLst>
              <a:ahLst/>
              <a:cxnLst>
                <a:cxn ang="0">
                  <a:pos x="T0" y="T1"/>
                </a:cxn>
                <a:cxn ang="0">
                  <a:pos x="T2" y="T3"/>
                </a:cxn>
                <a:cxn ang="0">
                  <a:pos x="T4" y="T5"/>
                </a:cxn>
                <a:cxn ang="0">
                  <a:pos x="T6" y="T7"/>
                </a:cxn>
                <a:cxn ang="0">
                  <a:pos x="T8" y="T9"/>
                </a:cxn>
                <a:cxn ang="0">
                  <a:pos x="T10" y="T11"/>
                </a:cxn>
                <a:cxn ang="0">
                  <a:pos x="T12" y="T13"/>
                </a:cxn>
              </a:cxnLst>
              <a:rect l="0" t="0" r="r" b="b"/>
              <a:pathLst>
                <a:path w="332" h="227">
                  <a:moveTo>
                    <a:pt x="0" y="0"/>
                  </a:moveTo>
                  <a:cubicBezTo>
                    <a:pt x="33" y="217"/>
                    <a:pt x="33" y="217"/>
                    <a:pt x="33" y="217"/>
                  </a:cubicBezTo>
                  <a:cubicBezTo>
                    <a:pt x="34" y="223"/>
                    <a:pt x="39" y="227"/>
                    <a:pt x="45" y="227"/>
                  </a:cubicBezTo>
                  <a:cubicBezTo>
                    <a:pt x="287" y="227"/>
                    <a:pt x="287" y="227"/>
                    <a:pt x="287" y="227"/>
                  </a:cubicBezTo>
                  <a:cubicBezTo>
                    <a:pt x="293" y="227"/>
                    <a:pt x="298" y="223"/>
                    <a:pt x="299" y="217"/>
                  </a:cubicBezTo>
                  <a:cubicBezTo>
                    <a:pt x="332" y="0"/>
                    <a:pt x="332" y="0"/>
                    <a:pt x="332" y="0"/>
                  </a:cubicBezTo>
                  <a:lnTo>
                    <a:pt x="0" y="0"/>
                  </a:lnTo>
                  <a:close/>
                </a:path>
              </a:pathLst>
            </a:custGeom>
            <a:solidFill>
              <a:srgbClr val="9E5A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76" name="ïşļídè"/>
            <p:cNvSpPr/>
            <p:nvPr/>
          </p:nvSpPr>
          <p:spPr bwMode="auto">
            <a:xfrm>
              <a:off x="10264366" y="2778606"/>
              <a:ext cx="270264" cy="368212"/>
            </a:xfrm>
            <a:custGeom>
              <a:avLst/>
              <a:gdLst>
                <a:gd name="T0" fmla="*/ 0 w 166"/>
                <a:gd name="T1" fmla="*/ 0 h 227"/>
                <a:gd name="T2" fmla="*/ 0 w 166"/>
                <a:gd name="T3" fmla="*/ 227 h 227"/>
                <a:gd name="T4" fmla="*/ 121 w 166"/>
                <a:gd name="T5" fmla="*/ 227 h 227"/>
                <a:gd name="T6" fmla="*/ 133 w 166"/>
                <a:gd name="T7" fmla="*/ 217 h 227"/>
                <a:gd name="T8" fmla="*/ 166 w 166"/>
                <a:gd name="T9" fmla="*/ 0 h 227"/>
                <a:gd name="T10" fmla="*/ 0 w 166"/>
                <a:gd name="T11" fmla="*/ 0 h 227"/>
              </a:gdLst>
              <a:ahLst/>
              <a:cxnLst>
                <a:cxn ang="0">
                  <a:pos x="T0" y="T1"/>
                </a:cxn>
                <a:cxn ang="0">
                  <a:pos x="T2" y="T3"/>
                </a:cxn>
                <a:cxn ang="0">
                  <a:pos x="T4" y="T5"/>
                </a:cxn>
                <a:cxn ang="0">
                  <a:pos x="T6" y="T7"/>
                </a:cxn>
                <a:cxn ang="0">
                  <a:pos x="T8" y="T9"/>
                </a:cxn>
                <a:cxn ang="0">
                  <a:pos x="T10" y="T11"/>
                </a:cxn>
              </a:cxnLst>
              <a:rect l="0" t="0" r="r" b="b"/>
              <a:pathLst>
                <a:path w="166" h="227">
                  <a:moveTo>
                    <a:pt x="0" y="0"/>
                  </a:moveTo>
                  <a:cubicBezTo>
                    <a:pt x="0" y="227"/>
                    <a:pt x="0" y="227"/>
                    <a:pt x="0" y="227"/>
                  </a:cubicBezTo>
                  <a:cubicBezTo>
                    <a:pt x="121" y="227"/>
                    <a:pt x="121" y="227"/>
                    <a:pt x="121" y="227"/>
                  </a:cubicBezTo>
                  <a:cubicBezTo>
                    <a:pt x="127" y="227"/>
                    <a:pt x="132" y="223"/>
                    <a:pt x="133" y="217"/>
                  </a:cubicBezTo>
                  <a:cubicBezTo>
                    <a:pt x="166" y="0"/>
                    <a:pt x="166" y="0"/>
                    <a:pt x="166" y="0"/>
                  </a:cubicBezTo>
                  <a:lnTo>
                    <a:pt x="0" y="0"/>
                  </a:lnTo>
                  <a:close/>
                </a:path>
              </a:pathLst>
            </a:custGeom>
            <a:solidFill>
              <a:srgbClr val="954A3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77" name="ïṡḷïdè"/>
            <p:cNvSpPr/>
            <p:nvPr/>
          </p:nvSpPr>
          <p:spPr bwMode="auto">
            <a:xfrm>
              <a:off x="9968709" y="2723284"/>
              <a:ext cx="591315" cy="65299"/>
            </a:xfrm>
            <a:custGeom>
              <a:avLst/>
              <a:gdLst>
                <a:gd name="T0" fmla="*/ 344 w 364"/>
                <a:gd name="T1" fmla="*/ 40 h 40"/>
                <a:gd name="T2" fmla="*/ 20 w 364"/>
                <a:gd name="T3" fmla="*/ 40 h 40"/>
                <a:gd name="T4" fmla="*/ 0 w 364"/>
                <a:gd name="T5" fmla="*/ 20 h 40"/>
                <a:gd name="T6" fmla="*/ 0 w 364"/>
                <a:gd name="T7" fmla="*/ 20 h 40"/>
                <a:gd name="T8" fmla="*/ 20 w 364"/>
                <a:gd name="T9" fmla="*/ 0 h 40"/>
                <a:gd name="T10" fmla="*/ 344 w 364"/>
                <a:gd name="T11" fmla="*/ 0 h 40"/>
                <a:gd name="T12" fmla="*/ 364 w 364"/>
                <a:gd name="T13" fmla="*/ 20 h 40"/>
                <a:gd name="T14" fmla="*/ 364 w 364"/>
                <a:gd name="T15" fmla="*/ 20 h 40"/>
                <a:gd name="T16" fmla="*/ 344 w 364"/>
                <a:gd name="T1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4" h="40">
                  <a:moveTo>
                    <a:pt x="344" y="40"/>
                  </a:moveTo>
                  <a:cubicBezTo>
                    <a:pt x="20" y="40"/>
                    <a:pt x="20" y="40"/>
                    <a:pt x="20" y="40"/>
                  </a:cubicBezTo>
                  <a:cubicBezTo>
                    <a:pt x="9" y="40"/>
                    <a:pt x="0" y="31"/>
                    <a:pt x="0" y="20"/>
                  </a:cubicBezTo>
                  <a:cubicBezTo>
                    <a:pt x="0" y="20"/>
                    <a:pt x="0" y="20"/>
                    <a:pt x="0" y="20"/>
                  </a:cubicBezTo>
                  <a:cubicBezTo>
                    <a:pt x="0" y="9"/>
                    <a:pt x="9" y="0"/>
                    <a:pt x="20" y="0"/>
                  </a:cubicBezTo>
                  <a:cubicBezTo>
                    <a:pt x="344" y="0"/>
                    <a:pt x="344" y="0"/>
                    <a:pt x="344" y="0"/>
                  </a:cubicBezTo>
                  <a:cubicBezTo>
                    <a:pt x="355" y="0"/>
                    <a:pt x="364" y="9"/>
                    <a:pt x="364" y="20"/>
                  </a:cubicBezTo>
                  <a:cubicBezTo>
                    <a:pt x="364" y="20"/>
                    <a:pt x="364" y="20"/>
                    <a:pt x="364" y="20"/>
                  </a:cubicBezTo>
                  <a:cubicBezTo>
                    <a:pt x="364" y="31"/>
                    <a:pt x="355" y="40"/>
                    <a:pt x="344" y="40"/>
                  </a:cubicBezTo>
                  <a:close/>
                </a:path>
              </a:pathLst>
            </a:custGeom>
            <a:solidFill>
              <a:srgbClr val="77392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78" name="íṥḻïḍè"/>
            <p:cNvSpPr/>
            <p:nvPr/>
          </p:nvSpPr>
          <p:spPr bwMode="auto">
            <a:xfrm>
              <a:off x="10373197" y="2729632"/>
              <a:ext cx="104297" cy="154177"/>
            </a:xfrm>
            <a:custGeom>
              <a:avLst/>
              <a:gdLst>
                <a:gd name="T0" fmla="*/ 64 w 64"/>
                <a:gd name="T1" fmla="*/ 63 h 95"/>
                <a:gd name="T2" fmla="*/ 32 w 64"/>
                <a:gd name="T3" fmla="*/ 95 h 95"/>
                <a:gd name="T4" fmla="*/ 0 w 64"/>
                <a:gd name="T5" fmla="*/ 63 h 95"/>
                <a:gd name="T6" fmla="*/ 32 w 64"/>
                <a:gd name="T7" fmla="*/ 0 h 95"/>
                <a:gd name="T8" fmla="*/ 64 w 64"/>
                <a:gd name="T9" fmla="*/ 63 h 95"/>
              </a:gdLst>
              <a:ahLst/>
              <a:cxnLst>
                <a:cxn ang="0">
                  <a:pos x="T0" y="T1"/>
                </a:cxn>
                <a:cxn ang="0">
                  <a:pos x="T2" y="T3"/>
                </a:cxn>
                <a:cxn ang="0">
                  <a:pos x="T4" y="T5"/>
                </a:cxn>
                <a:cxn ang="0">
                  <a:pos x="T6" y="T7"/>
                </a:cxn>
                <a:cxn ang="0">
                  <a:pos x="T8" y="T9"/>
                </a:cxn>
              </a:cxnLst>
              <a:rect l="0" t="0" r="r" b="b"/>
              <a:pathLst>
                <a:path w="64" h="95">
                  <a:moveTo>
                    <a:pt x="64" y="63"/>
                  </a:moveTo>
                  <a:cubicBezTo>
                    <a:pt x="64" y="81"/>
                    <a:pt x="50" y="95"/>
                    <a:pt x="32" y="95"/>
                  </a:cubicBezTo>
                  <a:cubicBezTo>
                    <a:pt x="14" y="95"/>
                    <a:pt x="0" y="81"/>
                    <a:pt x="0" y="63"/>
                  </a:cubicBezTo>
                  <a:cubicBezTo>
                    <a:pt x="0" y="46"/>
                    <a:pt x="32" y="0"/>
                    <a:pt x="32" y="0"/>
                  </a:cubicBezTo>
                  <a:cubicBezTo>
                    <a:pt x="32" y="0"/>
                    <a:pt x="64" y="46"/>
                    <a:pt x="64" y="6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79" name="išḷiḓè"/>
            <p:cNvSpPr/>
            <p:nvPr/>
          </p:nvSpPr>
          <p:spPr bwMode="auto">
            <a:xfrm>
              <a:off x="10212672" y="2729632"/>
              <a:ext cx="104297" cy="154177"/>
            </a:xfrm>
            <a:custGeom>
              <a:avLst/>
              <a:gdLst>
                <a:gd name="T0" fmla="*/ 64 w 64"/>
                <a:gd name="T1" fmla="*/ 63 h 95"/>
                <a:gd name="T2" fmla="*/ 32 w 64"/>
                <a:gd name="T3" fmla="*/ 95 h 95"/>
                <a:gd name="T4" fmla="*/ 0 w 64"/>
                <a:gd name="T5" fmla="*/ 63 h 95"/>
                <a:gd name="T6" fmla="*/ 32 w 64"/>
                <a:gd name="T7" fmla="*/ 0 h 95"/>
                <a:gd name="T8" fmla="*/ 64 w 64"/>
                <a:gd name="T9" fmla="*/ 63 h 95"/>
              </a:gdLst>
              <a:ahLst/>
              <a:cxnLst>
                <a:cxn ang="0">
                  <a:pos x="T0" y="T1"/>
                </a:cxn>
                <a:cxn ang="0">
                  <a:pos x="T2" y="T3"/>
                </a:cxn>
                <a:cxn ang="0">
                  <a:pos x="T4" y="T5"/>
                </a:cxn>
                <a:cxn ang="0">
                  <a:pos x="T6" y="T7"/>
                </a:cxn>
                <a:cxn ang="0">
                  <a:pos x="T8" y="T9"/>
                </a:cxn>
              </a:cxnLst>
              <a:rect l="0" t="0" r="r" b="b"/>
              <a:pathLst>
                <a:path w="64" h="95">
                  <a:moveTo>
                    <a:pt x="64" y="63"/>
                  </a:moveTo>
                  <a:cubicBezTo>
                    <a:pt x="64" y="81"/>
                    <a:pt x="50" y="95"/>
                    <a:pt x="32" y="95"/>
                  </a:cubicBezTo>
                  <a:cubicBezTo>
                    <a:pt x="14" y="95"/>
                    <a:pt x="0" y="81"/>
                    <a:pt x="0" y="63"/>
                  </a:cubicBezTo>
                  <a:cubicBezTo>
                    <a:pt x="0" y="46"/>
                    <a:pt x="32" y="0"/>
                    <a:pt x="32" y="0"/>
                  </a:cubicBezTo>
                  <a:cubicBezTo>
                    <a:pt x="32" y="0"/>
                    <a:pt x="64" y="46"/>
                    <a:pt x="64" y="6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80" name="íṣļíḋè"/>
            <p:cNvSpPr/>
            <p:nvPr/>
          </p:nvSpPr>
          <p:spPr bwMode="auto">
            <a:xfrm>
              <a:off x="10052146" y="2729632"/>
              <a:ext cx="103389" cy="154177"/>
            </a:xfrm>
            <a:custGeom>
              <a:avLst/>
              <a:gdLst>
                <a:gd name="T0" fmla="*/ 64 w 64"/>
                <a:gd name="T1" fmla="*/ 63 h 95"/>
                <a:gd name="T2" fmla="*/ 32 w 64"/>
                <a:gd name="T3" fmla="*/ 95 h 95"/>
                <a:gd name="T4" fmla="*/ 0 w 64"/>
                <a:gd name="T5" fmla="*/ 63 h 95"/>
                <a:gd name="T6" fmla="*/ 32 w 64"/>
                <a:gd name="T7" fmla="*/ 0 h 95"/>
                <a:gd name="T8" fmla="*/ 64 w 64"/>
                <a:gd name="T9" fmla="*/ 63 h 95"/>
              </a:gdLst>
              <a:ahLst/>
              <a:cxnLst>
                <a:cxn ang="0">
                  <a:pos x="T0" y="T1"/>
                </a:cxn>
                <a:cxn ang="0">
                  <a:pos x="T2" y="T3"/>
                </a:cxn>
                <a:cxn ang="0">
                  <a:pos x="T4" y="T5"/>
                </a:cxn>
                <a:cxn ang="0">
                  <a:pos x="T6" y="T7"/>
                </a:cxn>
                <a:cxn ang="0">
                  <a:pos x="T8" y="T9"/>
                </a:cxn>
              </a:cxnLst>
              <a:rect l="0" t="0" r="r" b="b"/>
              <a:pathLst>
                <a:path w="64" h="95">
                  <a:moveTo>
                    <a:pt x="64" y="63"/>
                  </a:moveTo>
                  <a:cubicBezTo>
                    <a:pt x="64" y="81"/>
                    <a:pt x="50" y="95"/>
                    <a:pt x="32" y="95"/>
                  </a:cubicBezTo>
                  <a:cubicBezTo>
                    <a:pt x="14" y="95"/>
                    <a:pt x="0" y="81"/>
                    <a:pt x="0" y="63"/>
                  </a:cubicBezTo>
                  <a:cubicBezTo>
                    <a:pt x="0" y="46"/>
                    <a:pt x="32" y="0"/>
                    <a:pt x="32" y="0"/>
                  </a:cubicBezTo>
                  <a:cubicBezTo>
                    <a:pt x="32" y="0"/>
                    <a:pt x="64" y="46"/>
                    <a:pt x="64" y="6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81" name="iSļídé"/>
            <p:cNvSpPr/>
            <p:nvPr/>
          </p:nvSpPr>
          <p:spPr bwMode="auto">
            <a:xfrm>
              <a:off x="10264366" y="2729632"/>
              <a:ext cx="52602" cy="154177"/>
            </a:xfrm>
            <a:custGeom>
              <a:avLst/>
              <a:gdLst>
                <a:gd name="T0" fmla="*/ 0 w 32"/>
                <a:gd name="T1" fmla="*/ 0 h 95"/>
                <a:gd name="T2" fmla="*/ 0 w 32"/>
                <a:gd name="T3" fmla="*/ 95 h 95"/>
                <a:gd name="T4" fmla="*/ 32 w 32"/>
                <a:gd name="T5" fmla="*/ 63 h 95"/>
                <a:gd name="T6" fmla="*/ 0 w 32"/>
                <a:gd name="T7" fmla="*/ 0 h 95"/>
              </a:gdLst>
              <a:ahLst/>
              <a:cxnLst>
                <a:cxn ang="0">
                  <a:pos x="T0" y="T1"/>
                </a:cxn>
                <a:cxn ang="0">
                  <a:pos x="T2" y="T3"/>
                </a:cxn>
                <a:cxn ang="0">
                  <a:pos x="T4" y="T5"/>
                </a:cxn>
                <a:cxn ang="0">
                  <a:pos x="T6" y="T7"/>
                </a:cxn>
              </a:cxnLst>
              <a:rect l="0" t="0" r="r" b="b"/>
              <a:pathLst>
                <a:path w="32" h="95">
                  <a:moveTo>
                    <a:pt x="0" y="0"/>
                  </a:moveTo>
                  <a:cubicBezTo>
                    <a:pt x="0" y="95"/>
                    <a:pt x="0" y="95"/>
                    <a:pt x="0" y="95"/>
                  </a:cubicBezTo>
                  <a:cubicBezTo>
                    <a:pt x="18" y="95"/>
                    <a:pt x="32" y="81"/>
                    <a:pt x="32" y="63"/>
                  </a:cubicBezTo>
                  <a:cubicBezTo>
                    <a:pt x="32" y="46"/>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82" name="îṩľídê"/>
            <p:cNvSpPr/>
            <p:nvPr/>
          </p:nvSpPr>
          <p:spPr bwMode="auto">
            <a:xfrm>
              <a:off x="10425799" y="2729632"/>
              <a:ext cx="51695" cy="154177"/>
            </a:xfrm>
            <a:custGeom>
              <a:avLst/>
              <a:gdLst>
                <a:gd name="T0" fmla="*/ 0 w 32"/>
                <a:gd name="T1" fmla="*/ 0 h 95"/>
                <a:gd name="T2" fmla="*/ 0 w 32"/>
                <a:gd name="T3" fmla="*/ 95 h 95"/>
                <a:gd name="T4" fmla="*/ 32 w 32"/>
                <a:gd name="T5" fmla="*/ 63 h 95"/>
                <a:gd name="T6" fmla="*/ 0 w 32"/>
                <a:gd name="T7" fmla="*/ 0 h 95"/>
              </a:gdLst>
              <a:ahLst/>
              <a:cxnLst>
                <a:cxn ang="0">
                  <a:pos x="T0" y="T1"/>
                </a:cxn>
                <a:cxn ang="0">
                  <a:pos x="T2" y="T3"/>
                </a:cxn>
                <a:cxn ang="0">
                  <a:pos x="T4" y="T5"/>
                </a:cxn>
                <a:cxn ang="0">
                  <a:pos x="T6" y="T7"/>
                </a:cxn>
              </a:cxnLst>
              <a:rect l="0" t="0" r="r" b="b"/>
              <a:pathLst>
                <a:path w="32" h="95">
                  <a:moveTo>
                    <a:pt x="0" y="0"/>
                  </a:moveTo>
                  <a:cubicBezTo>
                    <a:pt x="0" y="95"/>
                    <a:pt x="0" y="95"/>
                    <a:pt x="0" y="95"/>
                  </a:cubicBezTo>
                  <a:cubicBezTo>
                    <a:pt x="18" y="95"/>
                    <a:pt x="32" y="81"/>
                    <a:pt x="32" y="63"/>
                  </a:cubicBezTo>
                  <a:cubicBezTo>
                    <a:pt x="32" y="46"/>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83" name="îṥlîḋe"/>
            <p:cNvSpPr/>
            <p:nvPr/>
          </p:nvSpPr>
          <p:spPr bwMode="auto">
            <a:xfrm>
              <a:off x="10103841" y="2729632"/>
              <a:ext cx="51695" cy="154177"/>
            </a:xfrm>
            <a:custGeom>
              <a:avLst/>
              <a:gdLst>
                <a:gd name="T0" fmla="*/ 0 w 32"/>
                <a:gd name="T1" fmla="*/ 0 h 95"/>
                <a:gd name="T2" fmla="*/ 0 w 32"/>
                <a:gd name="T3" fmla="*/ 95 h 95"/>
                <a:gd name="T4" fmla="*/ 32 w 32"/>
                <a:gd name="T5" fmla="*/ 63 h 95"/>
                <a:gd name="T6" fmla="*/ 0 w 32"/>
                <a:gd name="T7" fmla="*/ 0 h 95"/>
              </a:gdLst>
              <a:ahLst/>
              <a:cxnLst>
                <a:cxn ang="0">
                  <a:pos x="T0" y="T1"/>
                </a:cxn>
                <a:cxn ang="0">
                  <a:pos x="T2" y="T3"/>
                </a:cxn>
                <a:cxn ang="0">
                  <a:pos x="T4" y="T5"/>
                </a:cxn>
                <a:cxn ang="0">
                  <a:pos x="T6" y="T7"/>
                </a:cxn>
              </a:cxnLst>
              <a:rect l="0" t="0" r="r" b="b"/>
              <a:pathLst>
                <a:path w="32" h="95">
                  <a:moveTo>
                    <a:pt x="0" y="0"/>
                  </a:moveTo>
                  <a:cubicBezTo>
                    <a:pt x="0" y="95"/>
                    <a:pt x="0" y="95"/>
                    <a:pt x="0" y="95"/>
                  </a:cubicBezTo>
                  <a:cubicBezTo>
                    <a:pt x="18" y="95"/>
                    <a:pt x="32" y="81"/>
                    <a:pt x="32" y="63"/>
                  </a:cubicBezTo>
                  <a:cubicBezTo>
                    <a:pt x="32" y="46"/>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84" name="isḷïḓé"/>
            <p:cNvSpPr/>
            <p:nvPr/>
          </p:nvSpPr>
          <p:spPr bwMode="auto">
            <a:xfrm>
              <a:off x="10404033" y="2704239"/>
              <a:ext cx="42626" cy="4353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85" name="îŝ1idè"/>
            <p:cNvSpPr/>
            <p:nvPr/>
          </p:nvSpPr>
          <p:spPr bwMode="auto">
            <a:xfrm>
              <a:off x="10243507" y="2704239"/>
              <a:ext cx="42626" cy="4353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86" name="ïṩ1íḑe"/>
            <p:cNvSpPr/>
            <p:nvPr/>
          </p:nvSpPr>
          <p:spPr bwMode="auto">
            <a:xfrm>
              <a:off x="10082981" y="2704239"/>
              <a:ext cx="41719" cy="4353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87" name="ïşľídê"/>
            <p:cNvSpPr/>
            <p:nvPr/>
          </p:nvSpPr>
          <p:spPr bwMode="auto">
            <a:xfrm>
              <a:off x="10019497" y="2942760"/>
              <a:ext cx="490647" cy="62578"/>
            </a:xfrm>
            <a:custGeom>
              <a:avLst/>
              <a:gdLst>
                <a:gd name="T0" fmla="*/ 530 w 541"/>
                <a:gd name="T1" fmla="*/ 69 h 69"/>
                <a:gd name="T2" fmla="*/ 541 w 541"/>
                <a:gd name="T3" fmla="*/ 0 h 69"/>
                <a:gd name="T4" fmla="*/ 0 w 541"/>
                <a:gd name="T5" fmla="*/ 0 h 69"/>
                <a:gd name="T6" fmla="*/ 11 w 541"/>
                <a:gd name="T7" fmla="*/ 69 h 69"/>
                <a:gd name="T8" fmla="*/ 530 w 541"/>
                <a:gd name="T9" fmla="*/ 69 h 69"/>
              </a:gdLst>
              <a:ahLst/>
              <a:cxnLst>
                <a:cxn ang="0">
                  <a:pos x="T0" y="T1"/>
                </a:cxn>
                <a:cxn ang="0">
                  <a:pos x="T2" y="T3"/>
                </a:cxn>
                <a:cxn ang="0">
                  <a:pos x="T4" y="T5"/>
                </a:cxn>
                <a:cxn ang="0">
                  <a:pos x="T6" y="T7"/>
                </a:cxn>
                <a:cxn ang="0">
                  <a:pos x="T8" y="T9"/>
                </a:cxn>
              </a:cxnLst>
              <a:rect l="0" t="0" r="r" b="b"/>
              <a:pathLst>
                <a:path w="541" h="69">
                  <a:moveTo>
                    <a:pt x="530" y="69"/>
                  </a:moveTo>
                  <a:lnTo>
                    <a:pt x="541" y="0"/>
                  </a:lnTo>
                  <a:lnTo>
                    <a:pt x="0" y="0"/>
                  </a:lnTo>
                  <a:lnTo>
                    <a:pt x="11" y="69"/>
                  </a:lnTo>
                  <a:lnTo>
                    <a:pt x="530" y="69"/>
                  </a:lnTo>
                  <a:close/>
                </a:path>
              </a:pathLst>
            </a:custGeom>
            <a:solidFill>
              <a:srgbClr val="FE557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88" name="ïŝḷiḑè"/>
            <p:cNvSpPr/>
            <p:nvPr/>
          </p:nvSpPr>
          <p:spPr bwMode="auto">
            <a:xfrm>
              <a:off x="10264366" y="2942760"/>
              <a:ext cx="245777" cy="62578"/>
            </a:xfrm>
            <a:custGeom>
              <a:avLst/>
              <a:gdLst>
                <a:gd name="T0" fmla="*/ 0 w 271"/>
                <a:gd name="T1" fmla="*/ 69 h 69"/>
                <a:gd name="T2" fmla="*/ 260 w 271"/>
                <a:gd name="T3" fmla="*/ 69 h 69"/>
                <a:gd name="T4" fmla="*/ 271 w 271"/>
                <a:gd name="T5" fmla="*/ 0 h 69"/>
                <a:gd name="T6" fmla="*/ 0 w 271"/>
                <a:gd name="T7" fmla="*/ 0 h 69"/>
                <a:gd name="T8" fmla="*/ 0 w 271"/>
                <a:gd name="T9" fmla="*/ 69 h 69"/>
              </a:gdLst>
              <a:ahLst/>
              <a:cxnLst>
                <a:cxn ang="0">
                  <a:pos x="T0" y="T1"/>
                </a:cxn>
                <a:cxn ang="0">
                  <a:pos x="T2" y="T3"/>
                </a:cxn>
                <a:cxn ang="0">
                  <a:pos x="T4" y="T5"/>
                </a:cxn>
                <a:cxn ang="0">
                  <a:pos x="T6" y="T7"/>
                </a:cxn>
                <a:cxn ang="0">
                  <a:pos x="T8" y="T9"/>
                </a:cxn>
              </a:cxnLst>
              <a:rect l="0" t="0" r="r" b="b"/>
              <a:pathLst>
                <a:path w="271" h="69">
                  <a:moveTo>
                    <a:pt x="0" y="69"/>
                  </a:moveTo>
                  <a:lnTo>
                    <a:pt x="260" y="69"/>
                  </a:lnTo>
                  <a:lnTo>
                    <a:pt x="271" y="0"/>
                  </a:lnTo>
                  <a:lnTo>
                    <a:pt x="0" y="0"/>
                  </a:lnTo>
                  <a:lnTo>
                    <a:pt x="0" y="69"/>
                  </a:lnTo>
                  <a:close/>
                </a:path>
              </a:pathLst>
            </a:custGeom>
            <a:solidFill>
              <a:srgbClr val="F7417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89" name="iṧlîḍe"/>
            <p:cNvSpPr/>
            <p:nvPr/>
          </p:nvSpPr>
          <p:spPr bwMode="auto">
            <a:xfrm>
              <a:off x="10029473" y="3005338"/>
              <a:ext cx="470694" cy="29929"/>
            </a:xfrm>
            <a:custGeom>
              <a:avLst/>
              <a:gdLst>
                <a:gd name="T0" fmla="*/ 519 w 519"/>
                <a:gd name="T1" fmla="*/ 0 h 33"/>
                <a:gd name="T2" fmla="*/ 0 w 519"/>
                <a:gd name="T3" fmla="*/ 0 h 33"/>
                <a:gd name="T4" fmla="*/ 5 w 519"/>
                <a:gd name="T5" fmla="*/ 33 h 33"/>
                <a:gd name="T6" fmla="*/ 514 w 519"/>
                <a:gd name="T7" fmla="*/ 33 h 33"/>
                <a:gd name="T8" fmla="*/ 519 w 519"/>
                <a:gd name="T9" fmla="*/ 0 h 33"/>
              </a:gdLst>
              <a:ahLst/>
              <a:cxnLst>
                <a:cxn ang="0">
                  <a:pos x="T0" y="T1"/>
                </a:cxn>
                <a:cxn ang="0">
                  <a:pos x="T2" y="T3"/>
                </a:cxn>
                <a:cxn ang="0">
                  <a:pos x="T4" y="T5"/>
                </a:cxn>
                <a:cxn ang="0">
                  <a:pos x="T6" y="T7"/>
                </a:cxn>
                <a:cxn ang="0">
                  <a:pos x="T8" y="T9"/>
                </a:cxn>
              </a:cxnLst>
              <a:rect l="0" t="0" r="r" b="b"/>
              <a:pathLst>
                <a:path w="519" h="33">
                  <a:moveTo>
                    <a:pt x="519" y="0"/>
                  </a:moveTo>
                  <a:lnTo>
                    <a:pt x="0" y="0"/>
                  </a:lnTo>
                  <a:lnTo>
                    <a:pt x="5" y="33"/>
                  </a:lnTo>
                  <a:lnTo>
                    <a:pt x="514" y="33"/>
                  </a:lnTo>
                  <a:lnTo>
                    <a:pt x="519" y="0"/>
                  </a:lnTo>
                  <a:close/>
                </a:path>
              </a:pathLst>
            </a:custGeom>
            <a:solidFill>
              <a:srgbClr val="FF7B9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90" name="îślïḓè"/>
            <p:cNvSpPr/>
            <p:nvPr/>
          </p:nvSpPr>
          <p:spPr bwMode="auto">
            <a:xfrm>
              <a:off x="10264366" y="3005338"/>
              <a:ext cx="235800" cy="29929"/>
            </a:xfrm>
            <a:custGeom>
              <a:avLst/>
              <a:gdLst>
                <a:gd name="T0" fmla="*/ 0 w 260"/>
                <a:gd name="T1" fmla="*/ 33 h 33"/>
                <a:gd name="T2" fmla="*/ 255 w 260"/>
                <a:gd name="T3" fmla="*/ 33 h 33"/>
                <a:gd name="T4" fmla="*/ 260 w 260"/>
                <a:gd name="T5" fmla="*/ 0 h 33"/>
                <a:gd name="T6" fmla="*/ 0 w 260"/>
                <a:gd name="T7" fmla="*/ 0 h 33"/>
                <a:gd name="T8" fmla="*/ 0 w 260"/>
                <a:gd name="T9" fmla="*/ 33 h 33"/>
              </a:gdLst>
              <a:ahLst/>
              <a:cxnLst>
                <a:cxn ang="0">
                  <a:pos x="T0" y="T1"/>
                </a:cxn>
                <a:cxn ang="0">
                  <a:pos x="T2" y="T3"/>
                </a:cxn>
                <a:cxn ang="0">
                  <a:pos x="T4" y="T5"/>
                </a:cxn>
                <a:cxn ang="0">
                  <a:pos x="T6" y="T7"/>
                </a:cxn>
                <a:cxn ang="0">
                  <a:pos x="T8" y="T9"/>
                </a:cxn>
              </a:cxnLst>
              <a:rect l="0" t="0" r="r" b="b"/>
              <a:pathLst>
                <a:path w="260" h="33">
                  <a:moveTo>
                    <a:pt x="0" y="33"/>
                  </a:moveTo>
                  <a:lnTo>
                    <a:pt x="255" y="33"/>
                  </a:lnTo>
                  <a:lnTo>
                    <a:pt x="260" y="0"/>
                  </a:lnTo>
                  <a:lnTo>
                    <a:pt x="0" y="0"/>
                  </a:lnTo>
                  <a:lnTo>
                    <a:pt x="0" y="33"/>
                  </a:lnTo>
                  <a:close/>
                </a:path>
              </a:pathLst>
            </a:custGeom>
            <a:solidFill>
              <a:srgbClr val="FE557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91" name="íṥľiḑé"/>
            <p:cNvSpPr/>
            <p:nvPr/>
          </p:nvSpPr>
          <p:spPr bwMode="auto">
            <a:xfrm>
              <a:off x="10321503" y="2708773"/>
              <a:ext cx="67112" cy="24487"/>
            </a:xfrm>
            <a:custGeom>
              <a:avLst/>
              <a:gdLst>
                <a:gd name="T0" fmla="*/ 34 w 41"/>
                <a:gd name="T1" fmla="*/ 0 h 15"/>
                <a:gd name="T2" fmla="*/ 27 w 41"/>
                <a:gd name="T3" fmla="*/ 4 h 15"/>
                <a:gd name="T4" fmla="*/ 21 w 41"/>
                <a:gd name="T5" fmla="*/ 0 h 15"/>
                <a:gd name="T6" fmla="*/ 14 w 41"/>
                <a:gd name="T7" fmla="*/ 4 h 15"/>
                <a:gd name="T8" fmla="*/ 8 w 41"/>
                <a:gd name="T9" fmla="*/ 0 h 15"/>
                <a:gd name="T10" fmla="*/ 0 w 41"/>
                <a:gd name="T11" fmla="*/ 7 h 15"/>
                <a:gd name="T12" fmla="*/ 8 w 41"/>
                <a:gd name="T13" fmla="*/ 15 h 15"/>
                <a:gd name="T14" fmla="*/ 14 w 41"/>
                <a:gd name="T15" fmla="*/ 11 h 15"/>
                <a:gd name="T16" fmla="*/ 21 w 41"/>
                <a:gd name="T17" fmla="*/ 15 h 15"/>
                <a:gd name="T18" fmla="*/ 27 w 41"/>
                <a:gd name="T19" fmla="*/ 11 h 15"/>
                <a:gd name="T20" fmla="*/ 34 w 41"/>
                <a:gd name="T21" fmla="*/ 15 h 15"/>
                <a:gd name="T22" fmla="*/ 41 w 41"/>
                <a:gd name="T23" fmla="*/ 7 h 15"/>
                <a:gd name="T24" fmla="*/ 34 w 41"/>
                <a:gd name="T25"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15">
                  <a:moveTo>
                    <a:pt x="34" y="0"/>
                  </a:moveTo>
                  <a:cubicBezTo>
                    <a:pt x="31" y="0"/>
                    <a:pt x="28" y="2"/>
                    <a:pt x="27" y="4"/>
                  </a:cubicBezTo>
                  <a:cubicBezTo>
                    <a:pt x="26" y="2"/>
                    <a:pt x="23" y="0"/>
                    <a:pt x="21" y="0"/>
                  </a:cubicBezTo>
                  <a:cubicBezTo>
                    <a:pt x="18" y="0"/>
                    <a:pt x="15" y="2"/>
                    <a:pt x="14" y="4"/>
                  </a:cubicBezTo>
                  <a:cubicBezTo>
                    <a:pt x="13" y="2"/>
                    <a:pt x="10" y="0"/>
                    <a:pt x="8" y="0"/>
                  </a:cubicBezTo>
                  <a:cubicBezTo>
                    <a:pt x="3" y="0"/>
                    <a:pt x="0" y="3"/>
                    <a:pt x="0" y="7"/>
                  </a:cubicBezTo>
                  <a:cubicBezTo>
                    <a:pt x="0" y="12"/>
                    <a:pt x="3" y="15"/>
                    <a:pt x="8" y="15"/>
                  </a:cubicBezTo>
                  <a:cubicBezTo>
                    <a:pt x="10" y="15"/>
                    <a:pt x="13" y="13"/>
                    <a:pt x="14" y="11"/>
                  </a:cubicBezTo>
                  <a:cubicBezTo>
                    <a:pt x="15" y="13"/>
                    <a:pt x="18" y="15"/>
                    <a:pt x="21" y="15"/>
                  </a:cubicBezTo>
                  <a:cubicBezTo>
                    <a:pt x="23" y="15"/>
                    <a:pt x="26" y="13"/>
                    <a:pt x="27" y="11"/>
                  </a:cubicBezTo>
                  <a:cubicBezTo>
                    <a:pt x="28" y="13"/>
                    <a:pt x="31" y="15"/>
                    <a:pt x="34" y="15"/>
                  </a:cubicBezTo>
                  <a:cubicBezTo>
                    <a:pt x="38" y="15"/>
                    <a:pt x="41" y="12"/>
                    <a:pt x="41" y="7"/>
                  </a:cubicBezTo>
                  <a:cubicBezTo>
                    <a:pt x="41" y="3"/>
                    <a:pt x="38" y="0"/>
                    <a:pt x="34" y="0"/>
                  </a:cubicBezTo>
                  <a:close/>
                </a:path>
              </a:pathLst>
            </a:custGeom>
            <a:solidFill>
              <a:srgbClr val="FED0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92" name="îsḻiḓè"/>
            <p:cNvSpPr/>
            <p:nvPr/>
          </p:nvSpPr>
          <p:spPr bwMode="auto">
            <a:xfrm>
              <a:off x="10141024" y="2708773"/>
              <a:ext cx="67112" cy="24487"/>
            </a:xfrm>
            <a:custGeom>
              <a:avLst/>
              <a:gdLst>
                <a:gd name="T0" fmla="*/ 34 w 41"/>
                <a:gd name="T1" fmla="*/ 0 h 15"/>
                <a:gd name="T2" fmla="*/ 27 w 41"/>
                <a:gd name="T3" fmla="*/ 4 h 15"/>
                <a:gd name="T4" fmla="*/ 21 w 41"/>
                <a:gd name="T5" fmla="*/ 0 h 15"/>
                <a:gd name="T6" fmla="*/ 14 w 41"/>
                <a:gd name="T7" fmla="*/ 4 h 15"/>
                <a:gd name="T8" fmla="*/ 7 w 41"/>
                <a:gd name="T9" fmla="*/ 0 h 15"/>
                <a:gd name="T10" fmla="*/ 0 w 41"/>
                <a:gd name="T11" fmla="*/ 7 h 15"/>
                <a:gd name="T12" fmla="*/ 7 w 41"/>
                <a:gd name="T13" fmla="*/ 15 h 15"/>
                <a:gd name="T14" fmla="*/ 14 w 41"/>
                <a:gd name="T15" fmla="*/ 11 h 15"/>
                <a:gd name="T16" fmla="*/ 21 w 41"/>
                <a:gd name="T17" fmla="*/ 15 h 15"/>
                <a:gd name="T18" fmla="*/ 27 w 41"/>
                <a:gd name="T19" fmla="*/ 11 h 15"/>
                <a:gd name="T20" fmla="*/ 34 w 41"/>
                <a:gd name="T21" fmla="*/ 15 h 15"/>
                <a:gd name="T22" fmla="*/ 41 w 41"/>
                <a:gd name="T23" fmla="*/ 7 h 15"/>
                <a:gd name="T24" fmla="*/ 34 w 41"/>
                <a:gd name="T25"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15">
                  <a:moveTo>
                    <a:pt x="34" y="0"/>
                  </a:moveTo>
                  <a:cubicBezTo>
                    <a:pt x="31" y="0"/>
                    <a:pt x="28" y="2"/>
                    <a:pt x="27" y="4"/>
                  </a:cubicBezTo>
                  <a:cubicBezTo>
                    <a:pt x="26" y="2"/>
                    <a:pt x="23" y="0"/>
                    <a:pt x="21" y="0"/>
                  </a:cubicBezTo>
                  <a:cubicBezTo>
                    <a:pt x="18" y="0"/>
                    <a:pt x="15" y="2"/>
                    <a:pt x="14" y="4"/>
                  </a:cubicBezTo>
                  <a:cubicBezTo>
                    <a:pt x="13" y="2"/>
                    <a:pt x="10" y="0"/>
                    <a:pt x="7" y="0"/>
                  </a:cubicBezTo>
                  <a:cubicBezTo>
                    <a:pt x="3" y="0"/>
                    <a:pt x="0" y="3"/>
                    <a:pt x="0" y="7"/>
                  </a:cubicBezTo>
                  <a:cubicBezTo>
                    <a:pt x="0" y="12"/>
                    <a:pt x="3" y="15"/>
                    <a:pt x="7" y="15"/>
                  </a:cubicBezTo>
                  <a:cubicBezTo>
                    <a:pt x="10" y="15"/>
                    <a:pt x="13" y="13"/>
                    <a:pt x="14" y="11"/>
                  </a:cubicBezTo>
                  <a:cubicBezTo>
                    <a:pt x="15" y="13"/>
                    <a:pt x="18" y="15"/>
                    <a:pt x="21" y="15"/>
                  </a:cubicBezTo>
                  <a:cubicBezTo>
                    <a:pt x="23" y="15"/>
                    <a:pt x="26" y="13"/>
                    <a:pt x="27" y="11"/>
                  </a:cubicBezTo>
                  <a:cubicBezTo>
                    <a:pt x="28" y="13"/>
                    <a:pt x="31" y="15"/>
                    <a:pt x="34" y="15"/>
                  </a:cubicBezTo>
                  <a:cubicBezTo>
                    <a:pt x="38" y="15"/>
                    <a:pt x="41" y="12"/>
                    <a:pt x="41" y="7"/>
                  </a:cubicBezTo>
                  <a:cubicBezTo>
                    <a:pt x="41" y="3"/>
                    <a:pt x="38" y="0"/>
                    <a:pt x="34" y="0"/>
                  </a:cubicBezTo>
                  <a:close/>
                </a:path>
              </a:pathLst>
            </a:custGeom>
            <a:solidFill>
              <a:srgbClr val="FED0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93" name="îŝ1îḋe"/>
            <p:cNvSpPr/>
            <p:nvPr/>
          </p:nvSpPr>
          <p:spPr bwMode="auto">
            <a:xfrm>
              <a:off x="9896155" y="414253"/>
              <a:ext cx="739144" cy="1728599"/>
            </a:xfrm>
            <a:custGeom>
              <a:avLst/>
              <a:gdLst>
                <a:gd name="T0" fmla="*/ 297 w 455"/>
                <a:gd name="T1" fmla="*/ 6 h 1065"/>
                <a:gd name="T2" fmla="*/ 227 w 455"/>
                <a:gd name="T3" fmla="*/ 0 h 1065"/>
                <a:gd name="T4" fmla="*/ 158 w 455"/>
                <a:gd name="T5" fmla="*/ 6 h 1065"/>
                <a:gd name="T6" fmla="*/ 178 w 455"/>
                <a:gd name="T7" fmla="*/ 1065 h 1065"/>
                <a:gd name="T8" fmla="*/ 227 w 455"/>
                <a:gd name="T9" fmla="*/ 1065 h 1065"/>
                <a:gd name="T10" fmla="*/ 228 w 455"/>
                <a:gd name="T11" fmla="*/ 1065 h 1065"/>
                <a:gd name="T12" fmla="*/ 277 w 455"/>
                <a:gd name="T13" fmla="*/ 1065 h 1065"/>
                <a:gd name="T14" fmla="*/ 297 w 455"/>
                <a:gd name="T15" fmla="*/ 6 h 10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5" h="1065">
                  <a:moveTo>
                    <a:pt x="297" y="6"/>
                  </a:moveTo>
                  <a:cubicBezTo>
                    <a:pt x="260" y="0"/>
                    <a:pt x="233" y="0"/>
                    <a:pt x="227" y="0"/>
                  </a:cubicBezTo>
                  <a:cubicBezTo>
                    <a:pt x="221" y="0"/>
                    <a:pt x="195" y="0"/>
                    <a:pt x="158" y="6"/>
                  </a:cubicBezTo>
                  <a:cubicBezTo>
                    <a:pt x="105" y="110"/>
                    <a:pt x="0" y="422"/>
                    <a:pt x="178" y="1065"/>
                  </a:cubicBezTo>
                  <a:cubicBezTo>
                    <a:pt x="227" y="1065"/>
                    <a:pt x="227" y="1065"/>
                    <a:pt x="227" y="1065"/>
                  </a:cubicBezTo>
                  <a:cubicBezTo>
                    <a:pt x="228" y="1065"/>
                    <a:pt x="228" y="1065"/>
                    <a:pt x="228" y="1065"/>
                  </a:cubicBezTo>
                  <a:cubicBezTo>
                    <a:pt x="277" y="1065"/>
                    <a:pt x="277" y="1065"/>
                    <a:pt x="277" y="1065"/>
                  </a:cubicBezTo>
                  <a:cubicBezTo>
                    <a:pt x="455" y="422"/>
                    <a:pt x="350" y="110"/>
                    <a:pt x="297" y="6"/>
                  </a:cubicBezTo>
                  <a:close/>
                </a:path>
              </a:pathLst>
            </a:custGeom>
            <a:solidFill>
              <a:srgbClr val="FF7B9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94" name="ïṣ1ïde"/>
            <p:cNvSpPr/>
            <p:nvPr/>
          </p:nvSpPr>
          <p:spPr bwMode="auto">
            <a:xfrm>
              <a:off x="10428520" y="475924"/>
              <a:ext cx="765445" cy="1666928"/>
            </a:xfrm>
            <a:custGeom>
              <a:avLst/>
              <a:gdLst>
                <a:gd name="T0" fmla="*/ 248 w 471"/>
                <a:gd name="T1" fmla="*/ 72 h 1027"/>
                <a:gd name="T2" fmla="*/ 117 w 471"/>
                <a:gd name="T3" fmla="*/ 0 h 1027"/>
                <a:gd name="T4" fmla="*/ 0 w 471"/>
                <a:gd name="T5" fmla="*/ 1027 h 1027"/>
                <a:gd name="T6" fmla="*/ 64 w 471"/>
                <a:gd name="T7" fmla="*/ 1027 h 1027"/>
                <a:gd name="T8" fmla="*/ 248 w 471"/>
                <a:gd name="T9" fmla="*/ 72 h 1027"/>
              </a:gdLst>
              <a:ahLst/>
              <a:cxnLst>
                <a:cxn ang="0">
                  <a:pos x="T0" y="T1"/>
                </a:cxn>
                <a:cxn ang="0">
                  <a:pos x="T2" y="T3"/>
                </a:cxn>
                <a:cxn ang="0">
                  <a:pos x="T4" y="T5"/>
                </a:cxn>
                <a:cxn ang="0">
                  <a:pos x="T6" y="T7"/>
                </a:cxn>
                <a:cxn ang="0">
                  <a:pos x="T8" y="T9"/>
                </a:cxn>
              </a:cxnLst>
              <a:rect l="0" t="0" r="r" b="b"/>
              <a:pathLst>
                <a:path w="471" h="1027">
                  <a:moveTo>
                    <a:pt x="248" y="72"/>
                  </a:moveTo>
                  <a:cubicBezTo>
                    <a:pt x="207" y="39"/>
                    <a:pt x="161" y="16"/>
                    <a:pt x="117" y="0"/>
                  </a:cubicBezTo>
                  <a:cubicBezTo>
                    <a:pt x="165" y="171"/>
                    <a:pt x="249" y="610"/>
                    <a:pt x="0" y="1027"/>
                  </a:cubicBezTo>
                  <a:cubicBezTo>
                    <a:pt x="64" y="1027"/>
                    <a:pt x="64" y="1027"/>
                    <a:pt x="64" y="1027"/>
                  </a:cubicBezTo>
                  <a:cubicBezTo>
                    <a:pt x="64" y="1027"/>
                    <a:pt x="471" y="575"/>
                    <a:pt x="248" y="72"/>
                  </a:cubicBezTo>
                  <a:close/>
                </a:path>
              </a:pathLst>
            </a:custGeom>
            <a:solidFill>
              <a:srgbClr val="FF7B9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95" name="iṡ1iḓè"/>
            <p:cNvSpPr/>
            <p:nvPr/>
          </p:nvSpPr>
          <p:spPr bwMode="auto">
            <a:xfrm>
              <a:off x="9336582" y="475924"/>
              <a:ext cx="765445" cy="1666928"/>
            </a:xfrm>
            <a:custGeom>
              <a:avLst/>
              <a:gdLst>
                <a:gd name="T0" fmla="*/ 223 w 471"/>
                <a:gd name="T1" fmla="*/ 72 h 1027"/>
                <a:gd name="T2" fmla="*/ 354 w 471"/>
                <a:gd name="T3" fmla="*/ 0 h 1027"/>
                <a:gd name="T4" fmla="*/ 471 w 471"/>
                <a:gd name="T5" fmla="*/ 1027 h 1027"/>
                <a:gd name="T6" fmla="*/ 407 w 471"/>
                <a:gd name="T7" fmla="*/ 1027 h 1027"/>
                <a:gd name="T8" fmla="*/ 223 w 471"/>
                <a:gd name="T9" fmla="*/ 72 h 1027"/>
              </a:gdLst>
              <a:ahLst/>
              <a:cxnLst>
                <a:cxn ang="0">
                  <a:pos x="T0" y="T1"/>
                </a:cxn>
                <a:cxn ang="0">
                  <a:pos x="T2" y="T3"/>
                </a:cxn>
                <a:cxn ang="0">
                  <a:pos x="T4" y="T5"/>
                </a:cxn>
                <a:cxn ang="0">
                  <a:pos x="T6" y="T7"/>
                </a:cxn>
                <a:cxn ang="0">
                  <a:pos x="T8" y="T9"/>
                </a:cxn>
              </a:cxnLst>
              <a:rect l="0" t="0" r="r" b="b"/>
              <a:pathLst>
                <a:path w="471" h="1027">
                  <a:moveTo>
                    <a:pt x="223" y="72"/>
                  </a:moveTo>
                  <a:cubicBezTo>
                    <a:pt x="264" y="39"/>
                    <a:pt x="310" y="16"/>
                    <a:pt x="354" y="0"/>
                  </a:cubicBezTo>
                  <a:cubicBezTo>
                    <a:pt x="306" y="171"/>
                    <a:pt x="222" y="610"/>
                    <a:pt x="471" y="1027"/>
                  </a:cubicBezTo>
                  <a:cubicBezTo>
                    <a:pt x="407" y="1027"/>
                    <a:pt x="407" y="1027"/>
                    <a:pt x="407" y="1027"/>
                  </a:cubicBezTo>
                  <a:cubicBezTo>
                    <a:pt x="407" y="1027"/>
                    <a:pt x="0" y="575"/>
                    <a:pt x="223" y="72"/>
                  </a:cubicBezTo>
                  <a:close/>
                </a:path>
              </a:pathLst>
            </a:custGeom>
            <a:solidFill>
              <a:srgbClr val="FF7B9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96" name="ïş1iďè"/>
            <p:cNvSpPr/>
            <p:nvPr/>
          </p:nvSpPr>
          <p:spPr bwMode="auto">
            <a:xfrm>
              <a:off x="10264366" y="414253"/>
              <a:ext cx="370933" cy="1728599"/>
            </a:xfrm>
            <a:custGeom>
              <a:avLst/>
              <a:gdLst>
                <a:gd name="T0" fmla="*/ 70 w 228"/>
                <a:gd name="T1" fmla="*/ 6 h 1065"/>
                <a:gd name="T2" fmla="*/ 0 w 228"/>
                <a:gd name="T3" fmla="*/ 0 h 1065"/>
                <a:gd name="T4" fmla="*/ 0 w 228"/>
                <a:gd name="T5" fmla="*/ 1065 h 1065"/>
                <a:gd name="T6" fmla="*/ 0 w 228"/>
                <a:gd name="T7" fmla="*/ 1065 h 1065"/>
                <a:gd name="T8" fmla="*/ 1 w 228"/>
                <a:gd name="T9" fmla="*/ 1065 h 1065"/>
                <a:gd name="T10" fmla="*/ 50 w 228"/>
                <a:gd name="T11" fmla="*/ 1065 h 1065"/>
                <a:gd name="T12" fmla="*/ 70 w 228"/>
                <a:gd name="T13" fmla="*/ 6 h 1065"/>
              </a:gdLst>
              <a:ahLst/>
              <a:cxnLst>
                <a:cxn ang="0">
                  <a:pos x="T0" y="T1"/>
                </a:cxn>
                <a:cxn ang="0">
                  <a:pos x="T2" y="T3"/>
                </a:cxn>
                <a:cxn ang="0">
                  <a:pos x="T4" y="T5"/>
                </a:cxn>
                <a:cxn ang="0">
                  <a:pos x="T6" y="T7"/>
                </a:cxn>
                <a:cxn ang="0">
                  <a:pos x="T8" y="T9"/>
                </a:cxn>
                <a:cxn ang="0">
                  <a:pos x="T10" y="T11"/>
                </a:cxn>
                <a:cxn ang="0">
                  <a:pos x="T12" y="T13"/>
                </a:cxn>
              </a:cxnLst>
              <a:rect l="0" t="0" r="r" b="b"/>
              <a:pathLst>
                <a:path w="228" h="1065">
                  <a:moveTo>
                    <a:pt x="70" y="6"/>
                  </a:moveTo>
                  <a:cubicBezTo>
                    <a:pt x="33" y="0"/>
                    <a:pt x="6" y="0"/>
                    <a:pt x="0" y="0"/>
                  </a:cubicBezTo>
                  <a:cubicBezTo>
                    <a:pt x="0" y="1065"/>
                    <a:pt x="0" y="1065"/>
                    <a:pt x="0" y="1065"/>
                  </a:cubicBezTo>
                  <a:cubicBezTo>
                    <a:pt x="0" y="1065"/>
                    <a:pt x="0" y="1065"/>
                    <a:pt x="0" y="1065"/>
                  </a:cubicBezTo>
                  <a:cubicBezTo>
                    <a:pt x="1" y="1065"/>
                    <a:pt x="1" y="1065"/>
                    <a:pt x="1" y="1065"/>
                  </a:cubicBezTo>
                  <a:cubicBezTo>
                    <a:pt x="50" y="1065"/>
                    <a:pt x="50" y="1065"/>
                    <a:pt x="50" y="1065"/>
                  </a:cubicBezTo>
                  <a:cubicBezTo>
                    <a:pt x="228" y="422"/>
                    <a:pt x="123" y="110"/>
                    <a:pt x="70" y="6"/>
                  </a:cubicBezTo>
                  <a:close/>
                </a:path>
              </a:pathLst>
            </a:custGeom>
            <a:solidFill>
              <a:srgbClr val="F96B9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97" name="îŝ1iḍè"/>
            <p:cNvSpPr/>
            <p:nvPr/>
          </p:nvSpPr>
          <p:spPr bwMode="auto">
            <a:xfrm>
              <a:off x="9897062" y="2141038"/>
              <a:ext cx="734609" cy="125156"/>
            </a:xfrm>
            <a:custGeom>
              <a:avLst/>
              <a:gdLst>
                <a:gd name="T0" fmla="*/ 1 w 452"/>
                <a:gd name="T1" fmla="*/ 0 h 77"/>
                <a:gd name="T2" fmla="*/ 451 w 452"/>
                <a:gd name="T3" fmla="*/ 0 h 77"/>
                <a:gd name="T4" fmla="*/ 452 w 452"/>
                <a:gd name="T5" fmla="*/ 0 h 77"/>
                <a:gd name="T6" fmla="*/ 452 w 452"/>
                <a:gd name="T7" fmla="*/ 77 h 77"/>
                <a:gd name="T8" fmla="*/ 451 w 452"/>
                <a:gd name="T9" fmla="*/ 77 h 77"/>
                <a:gd name="T10" fmla="*/ 1 w 452"/>
                <a:gd name="T11" fmla="*/ 77 h 77"/>
                <a:gd name="T12" fmla="*/ 0 w 452"/>
                <a:gd name="T13" fmla="*/ 77 h 77"/>
                <a:gd name="T14" fmla="*/ 0 w 452"/>
                <a:gd name="T15" fmla="*/ 0 h 77"/>
                <a:gd name="T16" fmla="*/ 1 w 452"/>
                <a:gd name="T1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2" h="77">
                  <a:moveTo>
                    <a:pt x="1" y="0"/>
                  </a:moveTo>
                  <a:cubicBezTo>
                    <a:pt x="451" y="0"/>
                    <a:pt x="451" y="0"/>
                    <a:pt x="451" y="0"/>
                  </a:cubicBezTo>
                  <a:cubicBezTo>
                    <a:pt x="452" y="0"/>
                    <a:pt x="452" y="0"/>
                    <a:pt x="452" y="0"/>
                  </a:cubicBezTo>
                  <a:cubicBezTo>
                    <a:pt x="452" y="77"/>
                    <a:pt x="452" y="77"/>
                    <a:pt x="452" y="77"/>
                  </a:cubicBezTo>
                  <a:cubicBezTo>
                    <a:pt x="452" y="77"/>
                    <a:pt x="452" y="77"/>
                    <a:pt x="451" y="77"/>
                  </a:cubicBezTo>
                  <a:cubicBezTo>
                    <a:pt x="1" y="77"/>
                    <a:pt x="1" y="77"/>
                    <a:pt x="1" y="77"/>
                  </a:cubicBezTo>
                  <a:cubicBezTo>
                    <a:pt x="1" y="77"/>
                    <a:pt x="0" y="77"/>
                    <a:pt x="0" y="77"/>
                  </a:cubicBezTo>
                  <a:cubicBezTo>
                    <a:pt x="0" y="0"/>
                    <a:pt x="0" y="0"/>
                    <a:pt x="0" y="0"/>
                  </a:cubicBezTo>
                  <a:cubicBezTo>
                    <a:pt x="0" y="0"/>
                    <a:pt x="1" y="0"/>
                    <a:pt x="1" y="0"/>
                  </a:cubicBezTo>
                  <a:close/>
                </a:path>
              </a:pathLst>
            </a:custGeom>
            <a:solidFill>
              <a:srgbClr val="FE557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98" name="íš1ïďé"/>
            <p:cNvSpPr/>
            <p:nvPr/>
          </p:nvSpPr>
          <p:spPr bwMode="auto">
            <a:xfrm>
              <a:off x="10264366" y="2141038"/>
              <a:ext cx="367305" cy="125156"/>
            </a:xfrm>
            <a:custGeom>
              <a:avLst/>
              <a:gdLst>
                <a:gd name="T0" fmla="*/ 225 w 226"/>
                <a:gd name="T1" fmla="*/ 0 h 77"/>
                <a:gd name="T2" fmla="*/ 0 w 226"/>
                <a:gd name="T3" fmla="*/ 0 h 77"/>
                <a:gd name="T4" fmla="*/ 0 w 226"/>
                <a:gd name="T5" fmla="*/ 77 h 77"/>
                <a:gd name="T6" fmla="*/ 225 w 226"/>
                <a:gd name="T7" fmla="*/ 77 h 77"/>
                <a:gd name="T8" fmla="*/ 226 w 226"/>
                <a:gd name="T9" fmla="*/ 76 h 77"/>
                <a:gd name="T10" fmla="*/ 226 w 226"/>
                <a:gd name="T11" fmla="*/ 1 h 77"/>
                <a:gd name="T12" fmla="*/ 225 w 226"/>
                <a:gd name="T13" fmla="*/ 0 h 77"/>
              </a:gdLst>
              <a:ahLst/>
              <a:cxnLst>
                <a:cxn ang="0">
                  <a:pos x="T0" y="T1"/>
                </a:cxn>
                <a:cxn ang="0">
                  <a:pos x="T2" y="T3"/>
                </a:cxn>
                <a:cxn ang="0">
                  <a:pos x="T4" y="T5"/>
                </a:cxn>
                <a:cxn ang="0">
                  <a:pos x="T6" y="T7"/>
                </a:cxn>
                <a:cxn ang="0">
                  <a:pos x="T8" y="T9"/>
                </a:cxn>
                <a:cxn ang="0">
                  <a:pos x="T10" y="T11"/>
                </a:cxn>
                <a:cxn ang="0">
                  <a:pos x="T12" y="T13"/>
                </a:cxn>
              </a:cxnLst>
              <a:rect l="0" t="0" r="r" b="b"/>
              <a:pathLst>
                <a:path w="226" h="77">
                  <a:moveTo>
                    <a:pt x="225" y="0"/>
                  </a:moveTo>
                  <a:cubicBezTo>
                    <a:pt x="0" y="0"/>
                    <a:pt x="0" y="0"/>
                    <a:pt x="0" y="0"/>
                  </a:cubicBezTo>
                  <a:cubicBezTo>
                    <a:pt x="0" y="77"/>
                    <a:pt x="0" y="77"/>
                    <a:pt x="0" y="77"/>
                  </a:cubicBezTo>
                  <a:cubicBezTo>
                    <a:pt x="225" y="77"/>
                    <a:pt x="225" y="77"/>
                    <a:pt x="225" y="77"/>
                  </a:cubicBezTo>
                  <a:cubicBezTo>
                    <a:pt x="226" y="77"/>
                    <a:pt x="226" y="77"/>
                    <a:pt x="226" y="76"/>
                  </a:cubicBezTo>
                  <a:cubicBezTo>
                    <a:pt x="226" y="1"/>
                    <a:pt x="226" y="1"/>
                    <a:pt x="226" y="1"/>
                  </a:cubicBezTo>
                  <a:cubicBezTo>
                    <a:pt x="226" y="0"/>
                    <a:pt x="226" y="0"/>
                    <a:pt x="225" y="0"/>
                  </a:cubicBezTo>
                  <a:close/>
                </a:path>
              </a:pathLst>
            </a:custGeom>
            <a:solidFill>
              <a:srgbClr val="F4376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grpSp>
      <p:grpSp>
        <p:nvGrpSpPr>
          <p:cNvPr id="6" name="组合 5"/>
          <p:cNvGrpSpPr/>
          <p:nvPr/>
        </p:nvGrpSpPr>
        <p:grpSpPr>
          <a:xfrm>
            <a:off x="141780" y="166107"/>
            <a:ext cx="1311342" cy="1155979"/>
            <a:chOff x="11122317" y="360744"/>
            <a:chExt cx="578618" cy="488833"/>
          </a:xfrm>
        </p:grpSpPr>
        <p:sp>
          <p:nvSpPr>
            <p:cNvPr id="208" name="îṥlïdè"/>
            <p:cNvSpPr/>
            <p:nvPr/>
          </p:nvSpPr>
          <p:spPr bwMode="auto">
            <a:xfrm>
              <a:off x="11122317" y="360744"/>
              <a:ext cx="488833" cy="488833"/>
            </a:xfrm>
            <a:prstGeom prst="ellipse">
              <a:avLst/>
            </a:prstGeom>
            <a:solidFill>
              <a:srgbClr val="FFD86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99" name="iş1iďe"/>
            <p:cNvSpPr/>
            <p:nvPr/>
          </p:nvSpPr>
          <p:spPr bwMode="auto">
            <a:xfrm>
              <a:off x="11185802" y="555733"/>
              <a:ext cx="515133" cy="293844"/>
            </a:xfrm>
            <a:custGeom>
              <a:avLst/>
              <a:gdLst>
                <a:gd name="T0" fmla="*/ 258 w 317"/>
                <a:gd name="T1" fmla="*/ 64 h 181"/>
                <a:gd name="T2" fmla="*/ 229 w 317"/>
                <a:gd name="T3" fmla="*/ 64 h 181"/>
                <a:gd name="T4" fmla="*/ 158 w 317"/>
                <a:gd name="T5" fmla="*/ 0 h 181"/>
                <a:gd name="T6" fmla="*/ 88 w 317"/>
                <a:gd name="T7" fmla="*/ 64 h 181"/>
                <a:gd name="T8" fmla="*/ 58 w 317"/>
                <a:gd name="T9" fmla="*/ 64 h 181"/>
                <a:gd name="T10" fmla="*/ 0 w 317"/>
                <a:gd name="T11" fmla="*/ 122 h 181"/>
                <a:gd name="T12" fmla="*/ 58 w 317"/>
                <a:gd name="T13" fmla="*/ 181 h 181"/>
                <a:gd name="T14" fmla="*/ 258 w 317"/>
                <a:gd name="T15" fmla="*/ 181 h 181"/>
                <a:gd name="T16" fmla="*/ 317 w 317"/>
                <a:gd name="T17" fmla="*/ 122 h 181"/>
                <a:gd name="T18" fmla="*/ 258 w 317"/>
                <a:gd name="T19" fmla="*/ 64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7" h="181">
                  <a:moveTo>
                    <a:pt x="258" y="64"/>
                  </a:moveTo>
                  <a:cubicBezTo>
                    <a:pt x="229" y="64"/>
                    <a:pt x="229" y="64"/>
                    <a:pt x="229" y="64"/>
                  </a:cubicBezTo>
                  <a:cubicBezTo>
                    <a:pt x="225" y="28"/>
                    <a:pt x="195" y="0"/>
                    <a:pt x="158" y="0"/>
                  </a:cubicBezTo>
                  <a:cubicBezTo>
                    <a:pt x="122" y="0"/>
                    <a:pt x="91" y="28"/>
                    <a:pt x="88" y="64"/>
                  </a:cubicBezTo>
                  <a:cubicBezTo>
                    <a:pt x="58" y="64"/>
                    <a:pt x="58" y="64"/>
                    <a:pt x="58" y="64"/>
                  </a:cubicBezTo>
                  <a:cubicBezTo>
                    <a:pt x="26" y="64"/>
                    <a:pt x="0" y="90"/>
                    <a:pt x="0" y="122"/>
                  </a:cubicBezTo>
                  <a:cubicBezTo>
                    <a:pt x="0" y="154"/>
                    <a:pt x="26" y="181"/>
                    <a:pt x="58" y="181"/>
                  </a:cubicBezTo>
                  <a:cubicBezTo>
                    <a:pt x="258" y="181"/>
                    <a:pt x="258" y="181"/>
                    <a:pt x="258" y="181"/>
                  </a:cubicBezTo>
                  <a:cubicBezTo>
                    <a:pt x="291" y="181"/>
                    <a:pt x="317" y="154"/>
                    <a:pt x="317" y="122"/>
                  </a:cubicBezTo>
                  <a:cubicBezTo>
                    <a:pt x="317" y="90"/>
                    <a:pt x="291" y="64"/>
                    <a:pt x="258" y="6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grpSp>
      <p:sp>
        <p:nvSpPr>
          <p:cNvPr id="300" name="íṥľiďè"/>
          <p:cNvSpPr/>
          <p:nvPr/>
        </p:nvSpPr>
        <p:spPr bwMode="auto">
          <a:xfrm>
            <a:off x="7586149" y="3703956"/>
            <a:ext cx="516947" cy="293844"/>
          </a:xfrm>
          <a:custGeom>
            <a:avLst/>
            <a:gdLst>
              <a:gd name="T0" fmla="*/ 259 w 318"/>
              <a:gd name="T1" fmla="*/ 64 h 181"/>
              <a:gd name="T2" fmla="*/ 230 w 318"/>
              <a:gd name="T3" fmla="*/ 64 h 181"/>
              <a:gd name="T4" fmla="*/ 159 w 318"/>
              <a:gd name="T5" fmla="*/ 0 h 181"/>
              <a:gd name="T6" fmla="*/ 88 w 318"/>
              <a:gd name="T7" fmla="*/ 64 h 181"/>
              <a:gd name="T8" fmla="*/ 59 w 318"/>
              <a:gd name="T9" fmla="*/ 64 h 181"/>
              <a:gd name="T10" fmla="*/ 0 w 318"/>
              <a:gd name="T11" fmla="*/ 122 h 181"/>
              <a:gd name="T12" fmla="*/ 59 w 318"/>
              <a:gd name="T13" fmla="*/ 181 h 181"/>
              <a:gd name="T14" fmla="*/ 259 w 318"/>
              <a:gd name="T15" fmla="*/ 181 h 181"/>
              <a:gd name="T16" fmla="*/ 318 w 318"/>
              <a:gd name="T17" fmla="*/ 122 h 181"/>
              <a:gd name="T18" fmla="*/ 259 w 318"/>
              <a:gd name="T19" fmla="*/ 64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8" h="181">
                <a:moveTo>
                  <a:pt x="259" y="64"/>
                </a:moveTo>
                <a:cubicBezTo>
                  <a:pt x="230" y="64"/>
                  <a:pt x="230" y="64"/>
                  <a:pt x="230" y="64"/>
                </a:cubicBezTo>
                <a:cubicBezTo>
                  <a:pt x="226" y="28"/>
                  <a:pt x="196" y="0"/>
                  <a:pt x="159" y="0"/>
                </a:cubicBezTo>
                <a:cubicBezTo>
                  <a:pt x="122" y="0"/>
                  <a:pt x="92" y="28"/>
                  <a:pt x="88" y="64"/>
                </a:cubicBezTo>
                <a:cubicBezTo>
                  <a:pt x="59" y="64"/>
                  <a:pt x="59" y="64"/>
                  <a:pt x="59" y="64"/>
                </a:cubicBezTo>
                <a:cubicBezTo>
                  <a:pt x="27" y="64"/>
                  <a:pt x="0" y="90"/>
                  <a:pt x="0" y="122"/>
                </a:cubicBezTo>
                <a:cubicBezTo>
                  <a:pt x="0" y="154"/>
                  <a:pt x="27" y="181"/>
                  <a:pt x="59" y="181"/>
                </a:cubicBezTo>
                <a:cubicBezTo>
                  <a:pt x="259" y="181"/>
                  <a:pt x="259" y="181"/>
                  <a:pt x="259" y="181"/>
                </a:cubicBezTo>
                <a:cubicBezTo>
                  <a:pt x="291" y="181"/>
                  <a:pt x="318" y="154"/>
                  <a:pt x="318" y="122"/>
                </a:cubicBezTo>
                <a:cubicBezTo>
                  <a:pt x="318" y="90"/>
                  <a:pt x="291" y="64"/>
                  <a:pt x="259" y="6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301" name="îṣľîḍê"/>
          <p:cNvSpPr/>
          <p:nvPr/>
        </p:nvSpPr>
        <p:spPr bwMode="auto">
          <a:xfrm>
            <a:off x="2049141" y="2448544"/>
            <a:ext cx="837358" cy="498828"/>
          </a:xfrm>
          <a:custGeom>
            <a:avLst/>
            <a:gdLst>
              <a:gd name="T0" fmla="*/ 203 w 249"/>
              <a:gd name="T1" fmla="*/ 50 h 142"/>
              <a:gd name="T2" fmla="*/ 180 w 249"/>
              <a:gd name="T3" fmla="*/ 50 h 142"/>
              <a:gd name="T4" fmla="*/ 124 w 249"/>
              <a:gd name="T5" fmla="*/ 0 h 142"/>
              <a:gd name="T6" fmla="*/ 69 w 249"/>
              <a:gd name="T7" fmla="*/ 50 h 142"/>
              <a:gd name="T8" fmla="*/ 46 w 249"/>
              <a:gd name="T9" fmla="*/ 50 h 142"/>
              <a:gd name="T10" fmla="*/ 0 w 249"/>
              <a:gd name="T11" fmla="*/ 96 h 142"/>
              <a:gd name="T12" fmla="*/ 46 w 249"/>
              <a:gd name="T13" fmla="*/ 142 h 142"/>
              <a:gd name="T14" fmla="*/ 203 w 249"/>
              <a:gd name="T15" fmla="*/ 142 h 142"/>
              <a:gd name="T16" fmla="*/ 249 w 249"/>
              <a:gd name="T17" fmla="*/ 96 h 142"/>
              <a:gd name="T18" fmla="*/ 203 w 249"/>
              <a:gd name="T19" fmla="*/ 5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142">
                <a:moveTo>
                  <a:pt x="203" y="50"/>
                </a:moveTo>
                <a:cubicBezTo>
                  <a:pt x="180" y="50"/>
                  <a:pt x="180" y="50"/>
                  <a:pt x="180" y="50"/>
                </a:cubicBezTo>
                <a:cubicBezTo>
                  <a:pt x="177" y="22"/>
                  <a:pt x="153" y="0"/>
                  <a:pt x="124" y="0"/>
                </a:cubicBezTo>
                <a:cubicBezTo>
                  <a:pt x="95" y="0"/>
                  <a:pt x="72" y="22"/>
                  <a:pt x="69" y="50"/>
                </a:cubicBezTo>
                <a:cubicBezTo>
                  <a:pt x="46" y="50"/>
                  <a:pt x="46" y="50"/>
                  <a:pt x="46" y="50"/>
                </a:cubicBezTo>
                <a:cubicBezTo>
                  <a:pt x="21" y="50"/>
                  <a:pt x="0" y="71"/>
                  <a:pt x="0" y="96"/>
                </a:cubicBezTo>
                <a:cubicBezTo>
                  <a:pt x="0" y="121"/>
                  <a:pt x="21" y="142"/>
                  <a:pt x="46" y="142"/>
                </a:cubicBezTo>
                <a:cubicBezTo>
                  <a:pt x="203" y="142"/>
                  <a:pt x="203" y="142"/>
                  <a:pt x="203" y="142"/>
                </a:cubicBezTo>
                <a:cubicBezTo>
                  <a:pt x="228" y="142"/>
                  <a:pt x="249" y="121"/>
                  <a:pt x="249" y="96"/>
                </a:cubicBezTo>
                <a:cubicBezTo>
                  <a:pt x="249" y="71"/>
                  <a:pt x="228" y="50"/>
                  <a:pt x="203" y="5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302" name="íṩḷîdè"/>
          <p:cNvSpPr/>
          <p:nvPr/>
        </p:nvSpPr>
        <p:spPr bwMode="auto">
          <a:xfrm>
            <a:off x="7471104" y="795271"/>
            <a:ext cx="404488" cy="230359"/>
          </a:xfrm>
          <a:custGeom>
            <a:avLst/>
            <a:gdLst>
              <a:gd name="T0" fmla="*/ 203 w 249"/>
              <a:gd name="T1" fmla="*/ 50 h 142"/>
              <a:gd name="T2" fmla="*/ 180 w 249"/>
              <a:gd name="T3" fmla="*/ 50 h 142"/>
              <a:gd name="T4" fmla="*/ 125 w 249"/>
              <a:gd name="T5" fmla="*/ 0 h 142"/>
              <a:gd name="T6" fmla="*/ 69 w 249"/>
              <a:gd name="T7" fmla="*/ 50 h 142"/>
              <a:gd name="T8" fmla="*/ 46 w 249"/>
              <a:gd name="T9" fmla="*/ 50 h 142"/>
              <a:gd name="T10" fmla="*/ 0 w 249"/>
              <a:gd name="T11" fmla="*/ 96 h 142"/>
              <a:gd name="T12" fmla="*/ 46 w 249"/>
              <a:gd name="T13" fmla="*/ 142 h 142"/>
              <a:gd name="T14" fmla="*/ 203 w 249"/>
              <a:gd name="T15" fmla="*/ 142 h 142"/>
              <a:gd name="T16" fmla="*/ 249 w 249"/>
              <a:gd name="T17" fmla="*/ 96 h 142"/>
              <a:gd name="T18" fmla="*/ 203 w 249"/>
              <a:gd name="T19" fmla="*/ 5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142">
                <a:moveTo>
                  <a:pt x="203" y="50"/>
                </a:moveTo>
                <a:cubicBezTo>
                  <a:pt x="180" y="50"/>
                  <a:pt x="180" y="50"/>
                  <a:pt x="180" y="50"/>
                </a:cubicBezTo>
                <a:cubicBezTo>
                  <a:pt x="177" y="22"/>
                  <a:pt x="154" y="0"/>
                  <a:pt x="125" y="0"/>
                </a:cubicBezTo>
                <a:cubicBezTo>
                  <a:pt x="96" y="0"/>
                  <a:pt x="72" y="22"/>
                  <a:pt x="69" y="50"/>
                </a:cubicBezTo>
                <a:cubicBezTo>
                  <a:pt x="46" y="50"/>
                  <a:pt x="46" y="50"/>
                  <a:pt x="46" y="50"/>
                </a:cubicBezTo>
                <a:cubicBezTo>
                  <a:pt x="21" y="50"/>
                  <a:pt x="0" y="71"/>
                  <a:pt x="0" y="96"/>
                </a:cubicBezTo>
                <a:cubicBezTo>
                  <a:pt x="0" y="121"/>
                  <a:pt x="21" y="142"/>
                  <a:pt x="46" y="142"/>
                </a:cubicBezTo>
                <a:cubicBezTo>
                  <a:pt x="203" y="142"/>
                  <a:pt x="203" y="142"/>
                  <a:pt x="203" y="142"/>
                </a:cubicBezTo>
                <a:cubicBezTo>
                  <a:pt x="228" y="142"/>
                  <a:pt x="249" y="121"/>
                  <a:pt x="249" y="96"/>
                </a:cubicBezTo>
                <a:cubicBezTo>
                  <a:pt x="249" y="71"/>
                  <a:pt x="228" y="50"/>
                  <a:pt x="203" y="5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4" name="ïṣḷïdè"/>
          <p:cNvSpPr/>
          <p:nvPr/>
        </p:nvSpPr>
        <p:spPr bwMode="auto">
          <a:xfrm>
            <a:off x="4278664" y="3500174"/>
            <a:ext cx="864301" cy="1519977"/>
          </a:xfrm>
          <a:custGeom>
            <a:avLst/>
            <a:gdLst>
              <a:gd name="T0" fmla="*/ 480 w 518"/>
              <a:gd name="T1" fmla="*/ 14 h 912"/>
              <a:gd name="T2" fmla="*/ 450 w 518"/>
              <a:gd name="T3" fmla="*/ 13 h 912"/>
              <a:gd name="T4" fmla="*/ 344 w 518"/>
              <a:gd name="T5" fmla="*/ 9 h 912"/>
              <a:gd name="T6" fmla="*/ 368 w 518"/>
              <a:gd name="T7" fmla="*/ 0 h 912"/>
              <a:gd name="T8" fmla="*/ 311 w 518"/>
              <a:gd name="T9" fmla="*/ 11 h 912"/>
              <a:gd name="T10" fmla="*/ 278 w 518"/>
              <a:gd name="T11" fmla="*/ 17 h 912"/>
              <a:gd name="T12" fmla="*/ 212 w 518"/>
              <a:gd name="T13" fmla="*/ 37 h 912"/>
              <a:gd name="T14" fmla="*/ 190 w 518"/>
              <a:gd name="T15" fmla="*/ 64 h 912"/>
              <a:gd name="T16" fmla="*/ 163 w 518"/>
              <a:gd name="T17" fmla="*/ 91 h 912"/>
              <a:gd name="T18" fmla="*/ 146 w 518"/>
              <a:gd name="T19" fmla="*/ 117 h 912"/>
              <a:gd name="T20" fmla="*/ 147 w 518"/>
              <a:gd name="T21" fmla="*/ 185 h 912"/>
              <a:gd name="T22" fmla="*/ 156 w 518"/>
              <a:gd name="T23" fmla="*/ 216 h 912"/>
              <a:gd name="T24" fmla="*/ 198 w 518"/>
              <a:gd name="T25" fmla="*/ 270 h 912"/>
              <a:gd name="T26" fmla="*/ 233 w 518"/>
              <a:gd name="T27" fmla="*/ 270 h 912"/>
              <a:gd name="T28" fmla="*/ 238 w 518"/>
              <a:gd name="T29" fmla="*/ 278 h 912"/>
              <a:gd name="T30" fmla="*/ 291 w 518"/>
              <a:gd name="T31" fmla="*/ 217 h 912"/>
              <a:gd name="T32" fmla="*/ 299 w 518"/>
              <a:gd name="T33" fmla="*/ 221 h 912"/>
              <a:gd name="T34" fmla="*/ 251 w 518"/>
              <a:gd name="T35" fmla="*/ 162 h 912"/>
              <a:gd name="T36" fmla="*/ 249 w 518"/>
              <a:gd name="T37" fmla="*/ 157 h 912"/>
              <a:gd name="T38" fmla="*/ 223 w 518"/>
              <a:gd name="T39" fmla="*/ 152 h 912"/>
              <a:gd name="T40" fmla="*/ 186 w 518"/>
              <a:gd name="T41" fmla="*/ 159 h 912"/>
              <a:gd name="T42" fmla="*/ 120 w 518"/>
              <a:gd name="T43" fmla="*/ 177 h 912"/>
              <a:gd name="T44" fmla="*/ 97 w 518"/>
              <a:gd name="T45" fmla="*/ 198 h 912"/>
              <a:gd name="T46" fmla="*/ 33 w 518"/>
              <a:gd name="T47" fmla="*/ 281 h 912"/>
              <a:gd name="T48" fmla="*/ 28 w 518"/>
              <a:gd name="T49" fmla="*/ 283 h 912"/>
              <a:gd name="T50" fmla="*/ 18 w 518"/>
              <a:gd name="T51" fmla="*/ 307 h 912"/>
              <a:gd name="T52" fmla="*/ 12 w 518"/>
              <a:gd name="T53" fmla="*/ 345 h 912"/>
              <a:gd name="T54" fmla="*/ 0 w 518"/>
              <a:gd name="T55" fmla="*/ 378 h 912"/>
              <a:gd name="T56" fmla="*/ 26 w 518"/>
              <a:gd name="T57" fmla="*/ 476 h 912"/>
              <a:gd name="T58" fmla="*/ 24 w 518"/>
              <a:gd name="T59" fmla="*/ 482 h 912"/>
              <a:gd name="T60" fmla="*/ 34 w 518"/>
              <a:gd name="T61" fmla="*/ 511 h 912"/>
              <a:gd name="T62" fmla="*/ 83 w 518"/>
              <a:gd name="T63" fmla="*/ 558 h 912"/>
              <a:gd name="T64" fmla="*/ 110 w 518"/>
              <a:gd name="T65" fmla="*/ 578 h 912"/>
              <a:gd name="T66" fmla="*/ 172 w 518"/>
              <a:gd name="T67" fmla="*/ 607 h 912"/>
              <a:gd name="T68" fmla="*/ 202 w 518"/>
              <a:gd name="T69" fmla="*/ 602 h 912"/>
              <a:gd name="T70" fmla="*/ 275 w 518"/>
              <a:gd name="T71" fmla="*/ 533 h 912"/>
              <a:gd name="T72" fmla="*/ 280 w 518"/>
              <a:gd name="T73" fmla="*/ 530 h 912"/>
              <a:gd name="T74" fmla="*/ 283 w 518"/>
              <a:gd name="T75" fmla="*/ 505 h 912"/>
              <a:gd name="T76" fmla="*/ 268 w 518"/>
              <a:gd name="T77" fmla="*/ 471 h 912"/>
              <a:gd name="T78" fmla="*/ 215 w 518"/>
              <a:gd name="T79" fmla="*/ 430 h 912"/>
              <a:gd name="T80" fmla="*/ 181 w 518"/>
              <a:gd name="T81" fmla="*/ 437 h 912"/>
              <a:gd name="T82" fmla="*/ 144 w 518"/>
              <a:gd name="T83" fmla="*/ 444 h 912"/>
              <a:gd name="T84" fmla="*/ 117 w 518"/>
              <a:gd name="T85" fmla="*/ 457 h 912"/>
              <a:gd name="T86" fmla="*/ 77 w 518"/>
              <a:gd name="T87" fmla="*/ 514 h 912"/>
              <a:gd name="T88" fmla="*/ 61 w 518"/>
              <a:gd name="T89" fmla="*/ 543 h 912"/>
              <a:gd name="T90" fmla="*/ 31 w 518"/>
              <a:gd name="T91" fmla="*/ 605 h 912"/>
              <a:gd name="T92" fmla="*/ 33 w 518"/>
              <a:gd name="T93" fmla="*/ 640 h 912"/>
              <a:gd name="T94" fmla="*/ 27 w 518"/>
              <a:gd name="T95" fmla="*/ 678 h 912"/>
              <a:gd name="T96" fmla="*/ 29 w 518"/>
              <a:gd name="T97" fmla="*/ 703 h 912"/>
              <a:gd name="T98" fmla="*/ 40 w 518"/>
              <a:gd name="T99" fmla="*/ 740 h 912"/>
              <a:gd name="T100" fmla="*/ 57 w 518"/>
              <a:gd name="T101" fmla="*/ 807 h 912"/>
              <a:gd name="T102" fmla="*/ 76 w 518"/>
              <a:gd name="T103" fmla="*/ 831 h 912"/>
              <a:gd name="T104" fmla="*/ 152 w 518"/>
              <a:gd name="T105" fmla="*/ 904 h 912"/>
              <a:gd name="T106" fmla="*/ 153 w 518"/>
              <a:gd name="T107" fmla="*/ 910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18" h="912">
                <a:moveTo>
                  <a:pt x="479" y="22"/>
                </a:moveTo>
                <a:cubicBezTo>
                  <a:pt x="489" y="24"/>
                  <a:pt x="501" y="25"/>
                  <a:pt x="513" y="27"/>
                </a:cubicBezTo>
                <a:cubicBezTo>
                  <a:pt x="515" y="28"/>
                  <a:pt x="517" y="26"/>
                  <a:pt x="518" y="24"/>
                </a:cubicBezTo>
                <a:cubicBezTo>
                  <a:pt x="518" y="22"/>
                  <a:pt x="517" y="20"/>
                  <a:pt x="514" y="19"/>
                </a:cubicBezTo>
                <a:cubicBezTo>
                  <a:pt x="502" y="17"/>
                  <a:pt x="490" y="15"/>
                  <a:pt x="480" y="14"/>
                </a:cubicBezTo>
                <a:cubicBezTo>
                  <a:pt x="478" y="14"/>
                  <a:pt x="476" y="15"/>
                  <a:pt x="476" y="18"/>
                </a:cubicBezTo>
                <a:cubicBezTo>
                  <a:pt x="475" y="20"/>
                  <a:pt x="477" y="22"/>
                  <a:pt x="479" y="22"/>
                </a:cubicBezTo>
                <a:close/>
                <a:moveTo>
                  <a:pt x="412" y="11"/>
                </a:moveTo>
                <a:cubicBezTo>
                  <a:pt x="422" y="12"/>
                  <a:pt x="433" y="14"/>
                  <a:pt x="445" y="16"/>
                </a:cubicBezTo>
                <a:cubicBezTo>
                  <a:pt x="448" y="17"/>
                  <a:pt x="450" y="15"/>
                  <a:pt x="450" y="13"/>
                </a:cubicBezTo>
                <a:cubicBezTo>
                  <a:pt x="451" y="11"/>
                  <a:pt x="449" y="9"/>
                  <a:pt x="447" y="8"/>
                </a:cubicBezTo>
                <a:cubicBezTo>
                  <a:pt x="434" y="6"/>
                  <a:pt x="423" y="4"/>
                  <a:pt x="413" y="3"/>
                </a:cubicBezTo>
                <a:cubicBezTo>
                  <a:pt x="411" y="2"/>
                  <a:pt x="409" y="4"/>
                  <a:pt x="408" y="6"/>
                </a:cubicBezTo>
                <a:cubicBezTo>
                  <a:pt x="408" y="9"/>
                  <a:pt x="410" y="11"/>
                  <a:pt x="412" y="11"/>
                </a:cubicBezTo>
                <a:close/>
                <a:moveTo>
                  <a:pt x="344" y="9"/>
                </a:moveTo>
                <a:cubicBezTo>
                  <a:pt x="353" y="8"/>
                  <a:pt x="361" y="8"/>
                  <a:pt x="368" y="8"/>
                </a:cubicBezTo>
                <a:cubicBezTo>
                  <a:pt x="372" y="8"/>
                  <a:pt x="375" y="8"/>
                  <a:pt x="378" y="8"/>
                </a:cubicBezTo>
                <a:cubicBezTo>
                  <a:pt x="380" y="8"/>
                  <a:pt x="382" y="7"/>
                  <a:pt x="382" y="4"/>
                </a:cubicBezTo>
                <a:cubicBezTo>
                  <a:pt x="383" y="2"/>
                  <a:pt x="381" y="0"/>
                  <a:pt x="378" y="0"/>
                </a:cubicBezTo>
                <a:cubicBezTo>
                  <a:pt x="375" y="0"/>
                  <a:pt x="372" y="0"/>
                  <a:pt x="368" y="0"/>
                </a:cubicBezTo>
                <a:cubicBezTo>
                  <a:pt x="361" y="0"/>
                  <a:pt x="353" y="0"/>
                  <a:pt x="344" y="0"/>
                </a:cubicBezTo>
                <a:cubicBezTo>
                  <a:pt x="342" y="1"/>
                  <a:pt x="340" y="3"/>
                  <a:pt x="340" y="5"/>
                </a:cubicBezTo>
                <a:cubicBezTo>
                  <a:pt x="340" y="7"/>
                  <a:pt x="342" y="9"/>
                  <a:pt x="344" y="9"/>
                </a:cubicBezTo>
                <a:close/>
                <a:moveTo>
                  <a:pt x="278" y="17"/>
                </a:moveTo>
                <a:cubicBezTo>
                  <a:pt x="288" y="15"/>
                  <a:pt x="299" y="12"/>
                  <a:pt x="311" y="11"/>
                </a:cubicBezTo>
                <a:cubicBezTo>
                  <a:pt x="313" y="11"/>
                  <a:pt x="314" y="9"/>
                  <a:pt x="314" y="7"/>
                </a:cubicBezTo>
                <a:cubicBezTo>
                  <a:pt x="314" y="4"/>
                  <a:pt x="312" y="3"/>
                  <a:pt x="310" y="3"/>
                </a:cubicBezTo>
                <a:cubicBezTo>
                  <a:pt x="298" y="4"/>
                  <a:pt x="287" y="6"/>
                  <a:pt x="275" y="9"/>
                </a:cubicBezTo>
                <a:cubicBezTo>
                  <a:pt x="273" y="10"/>
                  <a:pt x="272" y="12"/>
                  <a:pt x="272" y="14"/>
                </a:cubicBezTo>
                <a:cubicBezTo>
                  <a:pt x="273" y="17"/>
                  <a:pt x="275" y="18"/>
                  <a:pt x="278" y="17"/>
                </a:cubicBezTo>
                <a:close/>
                <a:moveTo>
                  <a:pt x="216" y="44"/>
                </a:moveTo>
                <a:cubicBezTo>
                  <a:pt x="225" y="38"/>
                  <a:pt x="235" y="33"/>
                  <a:pt x="246" y="28"/>
                </a:cubicBezTo>
                <a:cubicBezTo>
                  <a:pt x="248" y="27"/>
                  <a:pt x="249" y="25"/>
                  <a:pt x="248" y="23"/>
                </a:cubicBezTo>
                <a:cubicBezTo>
                  <a:pt x="247" y="21"/>
                  <a:pt x="245" y="20"/>
                  <a:pt x="243" y="21"/>
                </a:cubicBezTo>
                <a:cubicBezTo>
                  <a:pt x="232" y="25"/>
                  <a:pt x="221" y="31"/>
                  <a:pt x="212" y="37"/>
                </a:cubicBezTo>
                <a:cubicBezTo>
                  <a:pt x="210" y="38"/>
                  <a:pt x="209" y="41"/>
                  <a:pt x="210" y="43"/>
                </a:cubicBezTo>
                <a:cubicBezTo>
                  <a:pt x="212" y="44"/>
                  <a:pt x="214" y="45"/>
                  <a:pt x="216" y="44"/>
                </a:cubicBezTo>
                <a:close/>
                <a:moveTo>
                  <a:pt x="169" y="90"/>
                </a:moveTo>
                <a:cubicBezTo>
                  <a:pt x="171" y="86"/>
                  <a:pt x="173" y="83"/>
                  <a:pt x="176" y="80"/>
                </a:cubicBezTo>
                <a:cubicBezTo>
                  <a:pt x="180" y="74"/>
                  <a:pt x="185" y="69"/>
                  <a:pt x="190" y="64"/>
                </a:cubicBezTo>
                <a:cubicBezTo>
                  <a:pt x="192" y="63"/>
                  <a:pt x="192" y="60"/>
                  <a:pt x="190" y="59"/>
                </a:cubicBezTo>
                <a:cubicBezTo>
                  <a:pt x="188" y="57"/>
                  <a:pt x="186" y="57"/>
                  <a:pt x="184" y="58"/>
                </a:cubicBezTo>
                <a:cubicBezTo>
                  <a:pt x="179" y="64"/>
                  <a:pt x="174" y="69"/>
                  <a:pt x="169" y="75"/>
                </a:cubicBezTo>
                <a:cubicBezTo>
                  <a:pt x="167" y="78"/>
                  <a:pt x="164" y="82"/>
                  <a:pt x="162" y="85"/>
                </a:cubicBezTo>
                <a:cubicBezTo>
                  <a:pt x="161" y="87"/>
                  <a:pt x="161" y="90"/>
                  <a:pt x="163" y="91"/>
                </a:cubicBezTo>
                <a:cubicBezTo>
                  <a:pt x="165" y="92"/>
                  <a:pt x="167" y="92"/>
                  <a:pt x="169" y="90"/>
                </a:cubicBezTo>
                <a:close/>
                <a:moveTo>
                  <a:pt x="147" y="152"/>
                </a:moveTo>
                <a:cubicBezTo>
                  <a:pt x="148" y="141"/>
                  <a:pt x="150" y="130"/>
                  <a:pt x="154" y="120"/>
                </a:cubicBezTo>
                <a:cubicBezTo>
                  <a:pt x="155" y="117"/>
                  <a:pt x="154" y="115"/>
                  <a:pt x="151" y="114"/>
                </a:cubicBezTo>
                <a:cubicBezTo>
                  <a:pt x="149" y="113"/>
                  <a:pt x="147" y="115"/>
                  <a:pt x="146" y="117"/>
                </a:cubicBezTo>
                <a:cubicBezTo>
                  <a:pt x="142" y="128"/>
                  <a:pt x="140" y="139"/>
                  <a:pt x="138" y="151"/>
                </a:cubicBezTo>
                <a:cubicBezTo>
                  <a:pt x="138" y="153"/>
                  <a:pt x="140" y="155"/>
                  <a:pt x="142" y="155"/>
                </a:cubicBezTo>
                <a:cubicBezTo>
                  <a:pt x="144" y="156"/>
                  <a:pt x="146" y="154"/>
                  <a:pt x="147" y="152"/>
                </a:cubicBezTo>
                <a:close/>
                <a:moveTo>
                  <a:pt x="156" y="216"/>
                </a:moveTo>
                <a:cubicBezTo>
                  <a:pt x="152" y="206"/>
                  <a:pt x="149" y="196"/>
                  <a:pt x="147" y="185"/>
                </a:cubicBezTo>
                <a:cubicBezTo>
                  <a:pt x="147" y="183"/>
                  <a:pt x="145" y="181"/>
                  <a:pt x="142" y="181"/>
                </a:cubicBezTo>
                <a:cubicBezTo>
                  <a:pt x="140" y="182"/>
                  <a:pt x="139" y="184"/>
                  <a:pt x="139" y="186"/>
                </a:cubicBezTo>
                <a:cubicBezTo>
                  <a:pt x="141" y="198"/>
                  <a:pt x="144" y="209"/>
                  <a:pt x="149" y="220"/>
                </a:cubicBezTo>
                <a:cubicBezTo>
                  <a:pt x="150" y="222"/>
                  <a:pt x="152" y="223"/>
                  <a:pt x="154" y="222"/>
                </a:cubicBezTo>
                <a:cubicBezTo>
                  <a:pt x="156" y="221"/>
                  <a:pt x="157" y="218"/>
                  <a:pt x="156" y="216"/>
                </a:cubicBezTo>
                <a:close/>
                <a:moveTo>
                  <a:pt x="201" y="262"/>
                </a:moveTo>
                <a:cubicBezTo>
                  <a:pt x="191" y="258"/>
                  <a:pt x="182" y="251"/>
                  <a:pt x="175" y="243"/>
                </a:cubicBezTo>
                <a:cubicBezTo>
                  <a:pt x="173" y="242"/>
                  <a:pt x="171" y="242"/>
                  <a:pt x="169" y="243"/>
                </a:cubicBezTo>
                <a:cubicBezTo>
                  <a:pt x="167" y="245"/>
                  <a:pt x="167" y="247"/>
                  <a:pt x="169" y="249"/>
                </a:cubicBezTo>
                <a:cubicBezTo>
                  <a:pt x="177" y="258"/>
                  <a:pt x="187" y="265"/>
                  <a:pt x="198" y="270"/>
                </a:cubicBezTo>
                <a:cubicBezTo>
                  <a:pt x="200" y="271"/>
                  <a:pt x="202" y="270"/>
                  <a:pt x="203" y="268"/>
                </a:cubicBezTo>
                <a:cubicBezTo>
                  <a:pt x="204" y="266"/>
                  <a:pt x="203" y="263"/>
                  <a:pt x="201" y="262"/>
                </a:cubicBezTo>
                <a:close/>
                <a:moveTo>
                  <a:pt x="263" y="262"/>
                </a:moveTo>
                <a:cubicBezTo>
                  <a:pt x="255" y="266"/>
                  <a:pt x="246" y="269"/>
                  <a:pt x="237" y="270"/>
                </a:cubicBezTo>
                <a:cubicBezTo>
                  <a:pt x="236" y="270"/>
                  <a:pt x="234" y="270"/>
                  <a:pt x="233" y="270"/>
                </a:cubicBezTo>
                <a:cubicBezTo>
                  <a:pt x="232" y="270"/>
                  <a:pt x="232" y="270"/>
                  <a:pt x="232" y="270"/>
                </a:cubicBezTo>
                <a:cubicBezTo>
                  <a:pt x="230" y="270"/>
                  <a:pt x="228" y="272"/>
                  <a:pt x="228" y="274"/>
                </a:cubicBezTo>
                <a:cubicBezTo>
                  <a:pt x="228" y="276"/>
                  <a:pt x="230" y="278"/>
                  <a:pt x="232" y="278"/>
                </a:cubicBezTo>
                <a:cubicBezTo>
                  <a:pt x="233" y="278"/>
                  <a:pt x="233" y="278"/>
                  <a:pt x="233" y="278"/>
                </a:cubicBezTo>
                <a:cubicBezTo>
                  <a:pt x="234" y="278"/>
                  <a:pt x="236" y="278"/>
                  <a:pt x="238" y="278"/>
                </a:cubicBezTo>
                <a:cubicBezTo>
                  <a:pt x="248" y="277"/>
                  <a:pt x="258" y="274"/>
                  <a:pt x="267" y="269"/>
                </a:cubicBezTo>
                <a:cubicBezTo>
                  <a:pt x="269" y="268"/>
                  <a:pt x="270" y="265"/>
                  <a:pt x="269" y="263"/>
                </a:cubicBezTo>
                <a:cubicBezTo>
                  <a:pt x="268" y="261"/>
                  <a:pt x="265" y="261"/>
                  <a:pt x="263" y="262"/>
                </a:cubicBezTo>
                <a:close/>
                <a:moveTo>
                  <a:pt x="291" y="209"/>
                </a:moveTo>
                <a:cubicBezTo>
                  <a:pt x="291" y="212"/>
                  <a:pt x="291" y="214"/>
                  <a:pt x="291" y="217"/>
                </a:cubicBezTo>
                <a:cubicBezTo>
                  <a:pt x="291" y="218"/>
                  <a:pt x="291" y="219"/>
                  <a:pt x="291" y="221"/>
                </a:cubicBezTo>
                <a:cubicBezTo>
                  <a:pt x="291" y="227"/>
                  <a:pt x="289" y="234"/>
                  <a:pt x="285" y="239"/>
                </a:cubicBezTo>
                <a:cubicBezTo>
                  <a:pt x="284" y="241"/>
                  <a:pt x="285" y="244"/>
                  <a:pt x="287" y="245"/>
                </a:cubicBezTo>
                <a:cubicBezTo>
                  <a:pt x="289" y="246"/>
                  <a:pt x="291" y="245"/>
                  <a:pt x="293" y="243"/>
                </a:cubicBezTo>
                <a:cubicBezTo>
                  <a:pt x="296" y="237"/>
                  <a:pt x="299" y="229"/>
                  <a:pt x="299" y="221"/>
                </a:cubicBezTo>
                <a:cubicBezTo>
                  <a:pt x="300" y="220"/>
                  <a:pt x="300" y="218"/>
                  <a:pt x="300" y="217"/>
                </a:cubicBezTo>
                <a:cubicBezTo>
                  <a:pt x="300" y="214"/>
                  <a:pt x="299" y="211"/>
                  <a:pt x="299" y="208"/>
                </a:cubicBezTo>
                <a:cubicBezTo>
                  <a:pt x="299" y="205"/>
                  <a:pt x="296" y="204"/>
                  <a:pt x="294" y="204"/>
                </a:cubicBezTo>
                <a:cubicBezTo>
                  <a:pt x="292" y="205"/>
                  <a:pt x="290" y="207"/>
                  <a:pt x="291" y="209"/>
                </a:cubicBezTo>
                <a:close/>
                <a:moveTo>
                  <a:pt x="251" y="162"/>
                </a:moveTo>
                <a:cubicBezTo>
                  <a:pt x="261" y="166"/>
                  <a:pt x="270" y="173"/>
                  <a:pt x="277" y="181"/>
                </a:cubicBezTo>
                <a:cubicBezTo>
                  <a:pt x="278" y="182"/>
                  <a:pt x="281" y="183"/>
                  <a:pt x="283" y="181"/>
                </a:cubicBezTo>
                <a:cubicBezTo>
                  <a:pt x="284" y="180"/>
                  <a:pt x="285" y="177"/>
                  <a:pt x="283" y="175"/>
                </a:cubicBezTo>
                <a:cubicBezTo>
                  <a:pt x="275" y="166"/>
                  <a:pt x="265" y="159"/>
                  <a:pt x="254" y="154"/>
                </a:cubicBezTo>
                <a:cubicBezTo>
                  <a:pt x="252" y="154"/>
                  <a:pt x="250" y="155"/>
                  <a:pt x="249" y="157"/>
                </a:cubicBezTo>
                <a:cubicBezTo>
                  <a:pt x="248" y="159"/>
                  <a:pt x="249" y="161"/>
                  <a:pt x="251" y="162"/>
                </a:cubicBezTo>
                <a:close/>
                <a:moveTo>
                  <a:pt x="186" y="159"/>
                </a:moveTo>
                <a:cubicBezTo>
                  <a:pt x="196" y="157"/>
                  <a:pt x="206" y="156"/>
                  <a:pt x="216" y="156"/>
                </a:cubicBezTo>
                <a:cubicBezTo>
                  <a:pt x="217" y="156"/>
                  <a:pt x="218" y="156"/>
                  <a:pt x="219" y="156"/>
                </a:cubicBezTo>
                <a:cubicBezTo>
                  <a:pt x="221" y="156"/>
                  <a:pt x="223" y="154"/>
                  <a:pt x="223" y="152"/>
                </a:cubicBezTo>
                <a:cubicBezTo>
                  <a:pt x="223" y="149"/>
                  <a:pt x="222" y="147"/>
                  <a:pt x="219" y="147"/>
                </a:cubicBezTo>
                <a:cubicBezTo>
                  <a:pt x="218" y="147"/>
                  <a:pt x="217" y="147"/>
                  <a:pt x="216" y="147"/>
                </a:cubicBezTo>
                <a:cubicBezTo>
                  <a:pt x="205" y="147"/>
                  <a:pt x="195" y="149"/>
                  <a:pt x="184" y="151"/>
                </a:cubicBezTo>
                <a:cubicBezTo>
                  <a:pt x="182" y="152"/>
                  <a:pt x="181" y="154"/>
                  <a:pt x="181" y="156"/>
                </a:cubicBezTo>
                <a:cubicBezTo>
                  <a:pt x="182" y="158"/>
                  <a:pt x="184" y="160"/>
                  <a:pt x="186" y="159"/>
                </a:cubicBezTo>
                <a:close/>
                <a:moveTo>
                  <a:pt x="124" y="184"/>
                </a:moveTo>
                <a:cubicBezTo>
                  <a:pt x="134" y="179"/>
                  <a:pt x="144" y="174"/>
                  <a:pt x="154" y="169"/>
                </a:cubicBezTo>
                <a:cubicBezTo>
                  <a:pt x="156" y="168"/>
                  <a:pt x="157" y="166"/>
                  <a:pt x="157" y="164"/>
                </a:cubicBezTo>
                <a:cubicBezTo>
                  <a:pt x="156" y="162"/>
                  <a:pt x="153" y="161"/>
                  <a:pt x="151" y="162"/>
                </a:cubicBezTo>
                <a:cubicBezTo>
                  <a:pt x="140" y="166"/>
                  <a:pt x="130" y="171"/>
                  <a:pt x="120" y="177"/>
                </a:cubicBezTo>
                <a:cubicBezTo>
                  <a:pt x="118" y="178"/>
                  <a:pt x="117" y="181"/>
                  <a:pt x="119" y="183"/>
                </a:cubicBezTo>
                <a:cubicBezTo>
                  <a:pt x="120" y="185"/>
                  <a:pt x="122" y="186"/>
                  <a:pt x="124" y="184"/>
                </a:cubicBezTo>
                <a:close/>
                <a:moveTo>
                  <a:pt x="72" y="226"/>
                </a:moveTo>
                <a:cubicBezTo>
                  <a:pt x="80" y="218"/>
                  <a:pt x="88" y="211"/>
                  <a:pt x="97" y="204"/>
                </a:cubicBezTo>
                <a:cubicBezTo>
                  <a:pt x="99" y="202"/>
                  <a:pt x="99" y="200"/>
                  <a:pt x="97" y="198"/>
                </a:cubicBezTo>
                <a:cubicBezTo>
                  <a:pt x="96" y="196"/>
                  <a:pt x="93" y="196"/>
                  <a:pt x="92" y="197"/>
                </a:cubicBezTo>
                <a:cubicBezTo>
                  <a:pt x="83" y="204"/>
                  <a:pt x="74" y="212"/>
                  <a:pt x="66" y="221"/>
                </a:cubicBezTo>
                <a:cubicBezTo>
                  <a:pt x="65" y="222"/>
                  <a:pt x="65" y="225"/>
                  <a:pt x="66" y="227"/>
                </a:cubicBezTo>
                <a:cubicBezTo>
                  <a:pt x="68" y="228"/>
                  <a:pt x="71" y="228"/>
                  <a:pt x="72" y="226"/>
                </a:cubicBezTo>
                <a:close/>
                <a:moveTo>
                  <a:pt x="33" y="281"/>
                </a:moveTo>
                <a:cubicBezTo>
                  <a:pt x="39" y="271"/>
                  <a:pt x="44" y="262"/>
                  <a:pt x="51" y="252"/>
                </a:cubicBezTo>
                <a:cubicBezTo>
                  <a:pt x="52" y="251"/>
                  <a:pt x="52" y="248"/>
                  <a:pt x="50" y="247"/>
                </a:cubicBezTo>
                <a:cubicBezTo>
                  <a:pt x="48" y="245"/>
                  <a:pt x="45" y="246"/>
                  <a:pt x="44" y="248"/>
                </a:cubicBezTo>
                <a:cubicBezTo>
                  <a:pt x="37" y="257"/>
                  <a:pt x="31" y="267"/>
                  <a:pt x="26" y="277"/>
                </a:cubicBezTo>
                <a:cubicBezTo>
                  <a:pt x="25" y="279"/>
                  <a:pt x="26" y="282"/>
                  <a:pt x="28" y="283"/>
                </a:cubicBezTo>
                <a:cubicBezTo>
                  <a:pt x="30" y="284"/>
                  <a:pt x="32" y="283"/>
                  <a:pt x="33" y="281"/>
                </a:cubicBezTo>
                <a:close/>
                <a:moveTo>
                  <a:pt x="12" y="345"/>
                </a:moveTo>
                <a:cubicBezTo>
                  <a:pt x="13" y="337"/>
                  <a:pt x="15" y="330"/>
                  <a:pt x="17" y="323"/>
                </a:cubicBezTo>
                <a:cubicBezTo>
                  <a:pt x="18" y="319"/>
                  <a:pt x="19" y="316"/>
                  <a:pt x="20" y="312"/>
                </a:cubicBezTo>
                <a:cubicBezTo>
                  <a:pt x="21" y="310"/>
                  <a:pt x="20" y="308"/>
                  <a:pt x="18" y="307"/>
                </a:cubicBezTo>
                <a:cubicBezTo>
                  <a:pt x="16" y="306"/>
                  <a:pt x="13" y="307"/>
                  <a:pt x="13" y="309"/>
                </a:cubicBezTo>
                <a:cubicBezTo>
                  <a:pt x="11" y="313"/>
                  <a:pt x="10" y="317"/>
                  <a:pt x="9" y="320"/>
                </a:cubicBezTo>
                <a:cubicBezTo>
                  <a:pt x="7" y="328"/>
                  <a:pt x="5" y="335"/>
                  <a:pt x="4" y="343"/>
                </a:cubicBezTo>
                <a:cubicBezTo>
                  <a:pt x="3" y="345"/>
                  <a:pt x="5" y="347"/>
                  <a:pt x="7" y="348"/>
                </a:cubicBezTo>
                <a:cubicBezTo>
                  <a:pt x="9" y="348"/>
                  <a:pt x="12" y="347"/>
                  <a:pt x="12" y="345"/>
                </a:cubicBezTo>
                <a:close/>
                <a:moveTo>
                  <a:pt x="10" y="411"/>
                </a:moveTo>
                <a:cubicBezTo>
                  <a:pt x="9" y="403"/>
                  <a:pt x="8" y="394"/>
                  <a:pt x="8" y="385"/>
                </a:cubicBezTo>
                <a:cubicBezTo>
                  <a:pt x="8" y="383"/>
                  <a:pt x="8" y="380"/>
                  <a:pt x="9" y="378"/>
                </a:cubicBezTo>
                <a:cubicBezTo>
                  <a:pt x="9" y="376"/>
                  <a:pt x="7" y="374"/>
                  <a:pt x="5" y="374"/>
                </a:cubicBezTo>
                <a:cubicBezTo>
                  <a:pt x="2" y="374"/>
                  <a:pt x="0" y="375"/>
                  <a:pt x="0" y="378"/>
                </a:cubicBezTo>
                <a:cubicBezTo>
                  <a:pt x="0" y="380"/>
                  <a:pt x="0" y="383"/>
                  <a:pt x="0" y="385"/>
                </a:cubicBezTo>
                <a:cubicBezTo>
                  <a:pt x="0" y="394"/>
                  <a:pt x="1" y="403"/>
                  <a:pt x="2" y="412"/>
                </a:cubicBezTo>
                <a:cubicBezTo>
                  <a:pt x="2" y="415"/>
                  <a:pt x="4" y="416"/>
                  <a:pt x="6" y="416"/>
                </a:cubicBezTo>
                <a:cubicBezTo>
                  <a:pt x="9" y="416"/>
                  <a:pt x="10" y="414"/>
                  <a:pt x="10" y="411"/>
                </a:cubicBezTo>
                <a:close/>
                <a:moveTo>
                  <a:pt x="26" y="476"/>
                </a:moveTo>
                <a:cubicBezTo>
                  <a:pt x="22" y="466"/>
                  <a:pt x="19" y="455"/>
                  <a:pt x="16" y="445"/>
                </a:cubicBezTo>
                <a:cubicBezTo>
                  <a:pt x="15" y="442"/>
                  <a:pt x="13" y="441"/>
                  <a:pt x="11" y="442"/>
                </a:cubicBezTo>
                <a:cubicBezTo>
                  <a:pt x="9" y="442"/>
                  <a:pt x="7" y="444"/>
                  <a:pt x="8" y="447"/>
                </a:cubicBezTo>
                <a:cubicBezTo>
                  <a:pt x="11" y="458"/>
                  <a:pt x="14" y="469"/>
                  <a:pt x="19" y="480"/>
                </a:cubicBezTo>
                <a:cubicBezTo>
                  <a:pt x="20" y="482"/>
                  <a:pt x="22" y="483"/>
                  <a:pt x="24" y="482"/>
                </a:cubicBezTo>
                <a:cubicBezTo>
                  <a:pt x="26" y="481"/>
                  <a:pt x="27" y="479"/>
                  <a:pt x="26" y="476"/>
                </a:cubicBezTo>
                <a:close/>
                <a:moveTo>
                  <a:pt x="60" y="534"/>
                </a:moveTo>
                <a:cubicBezTo>
                  <a:pt x="53" y="525"/>
                  <a:pt x="47" y="516"/>
                  <a:pt x="41" y="507"/>
                </a:cubicBezTo>
                <a:cubicBezTo>
                  <a:pt x="40" y="505"/>
                  <a:pt x="37" y="504"/>
                  <a:pt x="36" y="505"/>
                </a:cubicBezTo>
                <a:cubicBezTo>
                  <a:pt x="34" y="506"/>
                  <a:pt x="33" y="509"/>
                  <a:pt x="34" y="511"/>
                </a:cubicBezTo>
                <a:cubicBezTo>
                  <a:pt x="40" y="521"/>
                  <a:pt x="46" y="530"/>
                  <a:pt x="54" y="539"/>
                </a:cubicBezTo>
                <a:cubicBezTo>
                  <a:pt x="55" y="541"/>
                  <a:pt x="58" y="541"/>
                  <a:pt x="60" y="540"/>
                </a:cubicBezTo>
                <a:cubicBezTo>
                  <a:pt x="61" y="539"/>
                  <a:pt x="62" y="536"/>
                  <a:pt x="60" y="534"/>
                </a:cubicBezTo>
                <a:close/>
                <a:moveTo>
                  <a:pt x="110" y="578"/>
                </a:moveTo>
                <a:cubicBezTo>
                  <a:pt x="101" y="572"/>
                  <a:pt x="92" y="566"/>
                  <a:pt x="83" y="558"/>
                </a:cubicBezTo>
                <a:cubicBezTo>
                  <a:pt x="82" y="557"/>
                  <a:pt x="79" y="557"/>
                  <a:pt x="78" y="559"/>
                </a:cubicBezTo>
                <a:cubicBezTo>
                  <a:pt x="76" y="560"/>
                  <a:pt x="76" y="563"/>
                  <a:pt x="78" y="565"/>
                </a:cubicBezTo>
                <a:cubicBezTo>
                  <a:pt x="87" y="572"/>
                  <a:pt x="96" y="579"/>
                  <a:pt x="106" y="585"/>
                </a:cubicBezTo>
                <a:cubicBezTo>
                  <a:pt x="108" y="586"/>
                  <a:pt x="110" y="586"/>
                  <a:pt x="112" y="584"/>
                </a:cubicBezTo>
                <a:cubicBezTo>
                  <a:pt x="113" y="582"/>
                  <a:pt x="112" y="579"/>
                  <a:pt x="110" y="578"/>
                </a:cubicBezTo>
                <a:close/>
                <a:moveTo>
                  <a:pt x="173" y="599"/>
                </a:moveTo>
                <a:cubicBezTo>
                  <a:pt x="162" y="598"/>
                  <a:pt x="151" y="596"/>
                  <a:pt x="140" y="592"/>
                </a:cubicBezTo>
                <a:cubicBezTo>
                  <a:pt x="138" y="592"/>
                  <a:pt x="136" y="593"/>
                  <a:pt x="135" y="595"/>
                </a:cubicBezTo>
                <a:cubicBezTo>
                  <a:pt x="134" y="597"/>
                  <a:pt x="136" y="599"/>
                  <a:pt x="138" y="600"/>
                </a:cubicBezTo>
                <a:cubicBezTo>
                  <a:pt x="149" y="604"/>
                  <a:pt x="160" y="606"/>
                  <a:pt x="172" y="607"/>
                </a:cubicBezTo>
                <a:cubicBezTo>
                  <a:pt x="174" y="608"/>
                  <a:pt x="176" y="606"/>
                  <a:pt x="176" y="604"/>
                </a:cubicBezTo>
                <a:cubicBezTo>
                  <a:pt x="177" y="601"/>
                  <a:pt x="175" y="599"/>
                  <a:pt x="173" y="599"/>
                </a:cubicBezTo>
                <a:close/>
                <a:moveTo>
                  <a:pt x="235" y="584"/>
                </a:moveTo>
                <a:cubicBezTo>
                  <a:pt x="226" y="590"/>
                  <a:pt x="216" y="595"/>
                  <a:pt x="205" y="597"/>
                </a:cubicBezTo>
                <a:cubicBezTo>
                  <a:pt x="203" y="597"/>
                  <a:pt x="202" y="600"/>
                  <a:pt x="202" y="602"/>
                </a:cubicBezTo>
                <a:cubicBezTo>
                  <a:pt x="203" y="604"/>
                  <a:pt x="205" y="606"/>
                  <a:pt x="207" y="605"/>
                </a:cubicBezTo>
                <a:cubicBezTo>
                  <a:pt x="219" y="602"/>
                  <a:pt x="230" y="597"/>
                  <a:pt x="240" y="591"/>
                </a:cubicBezTo>
                <a:cubicBezTo>
                  <a:pt x="242" y="590"/>
                  <a:pt x="242" y="587"/>
                  <a:pt x="241" y="585"/>
                </a:cubicBezTo>
                <a:cubicBezTo>
                  <a:pt x="240" y="583"/>
                  <a:pt x="237" y="583"/>
                  <a:pt x="235" y="584"/>
                </a:cubicBezTo>
                <a:close/>
                <a:moveTo>
                  <a:pt x="275" y="533"/>
                </a:moveTo>
                <a:cubicBezTo>
                  <a:pt x="271" y="543"/>
                  <a:pt x="266" y="553"/>
                  <a:pt x="259" y="562"/>
                </a:cubicBezTo>
                <a:cubicBezTo>
                  <a:pt x="258" y="563"/>
                  <a:pt x="258" y="566"/>
                  <a:pt x="260" y="567"/>
                </a:cubicBezTo>
                <a:cubicBezTo>
                  <a:pt x="262" y="569"/>
                  <a:pt x="264" y="568"/>
                  <a:pt x="266" y="567"/>
                </a:cubicBezTo>
                <a:cubicBezTo>
                  <a:pt x="273" y="557"/>
                  <a:pt x="279" y="547"/>
                  <a:pt x="283" y="536"/>
                </a:cubicBezTo>
                <a:cubicBezTo>
                  <a:pt x="283" y="533"/>
                  <a:pt x="282" y="531"/>
                  <a:pt x="280" y="530"/>
                </a:cubicBezTo>
                <a:cubicBezTo>
                  <a:pt x="278" y="530"/>
                  <a:pt x="275" y="531"/>
                  <a:pt x="275" y="533"/>
                </a:cubicBezTo>
                <a:close/>
                <a:moveTo>
                  <a:pt x="268" y="471"/>
                </a:moveTo>
                <a:cubicBezTo>
                  <a:pt x="269" y="473"/>
                  <a:pt x="270" y="475"/>
                  <a:pt x="271" y="477"/>
                </a:cubicBezTo>
                <a:cubicBezTo>
                  <a:pt x="276" y="485"/>
                  <a:pt x="278" y="493"/>
                  <a:pt x="279" y="501"/>
                </a:cubicBezTo>
                <a:cubicBezTo>
                  <a:pt x="279" y="503"/>
                  <a:pt x="281" y="505"/>
                  <a:pt x="283" y="505"/>
                </a:cubicBezTo>
                <a:cubicBezTo>
                  <a:pt x="285" y="504"/>
                  <a:pt x="287" y="502"/>
                  <a:pt x="287" y="500"/>
                </a:cubicBezTo>
                <a:cubicBezTo>
                  <a:pt x="286" y="491"/>
                  <a:pt x="283" y="482"/>
                  <a:pt x="279" y="473"/>
                </a:cubicBezTo>
                <a:cubicBezTo>
                  <a:pt x="277" y="471"/>
                  <a:pt x="276" y="469"/>
                  <a:pt x="275" y="466"/>
                </a:cubicBezTo>
                <a:cubicBezTo>
                  <a:pt x="273" y="465"/>
                  <a:pt x="271" y="464"/>
                  <a:pt x="269" y="465"/>
                </a:cubicBezTo>
                <a:cubicBezTo>
                  <a:pt x="267" y="467"/>
                  <a:pt x="267" y="469"/>
                  <a:pt x="268" y="471"/>
                </a:cubicBezTo>
                <a:close/>
                <a:moveTo>
                  <a:pt x="214" y="438"/>
                </a:moveTo>
                <a:cubicBezTo>
                  <a:pt x="225" y="440"/>
                  <a:pt x="235" y="444"/>
                  <a:pt x="244" y="449"/>
                </a:cubicBezTo>
                <a:cubicBezTo>
                  <a:pt x="246" y="450"/>
                  <a:pt x="249" y="450"/>
                  <a:pt x="250" y="448"/>
                </a:cubicBezTo>
                <a:cubicBezTo>
                  <a:pt x="251" y="446"/>
                  <a:pt x="251" y="443"/>
                  <a:pt x="249" y="442"/>
                </a:cubicBezTo>
                <a:cubicBezTo>
                  <a:pt x="239" y="436"/>
                  <a:pt x="227" y="432"/>
                  <a:pt x="215" y="430"/>
                </a:cubicBezTo>
                <a:cubicBezTo>
                  <a:pt x="213" y="429"/>
                  <a:pt x="211" y="431"/>
                  <a:pt x="211" y="433"/>
                </a:cubicBezTo>
                <a:cubicBezTo>
                  <a:pt x="210" y="435"/>
                  <a:pt x="212" y="437"/>
                  <a:pt x="214" y="438"/>
                </a:cubicBezTo>
                <a:close/>
                <a:moveTo>
                  <a:pt x="150" y="446"/>
                </a:moveTo>
                <a:cubicBezTo>
                  <a:pt x="156" y="443"/>
                  <a:pt x="162" y="441"/>
                  <a:pt x="169" y="439"/>
                </a:cubicBezTo>
                <a:cubicBezTo>
                  <a:pt x="173" y="438"/>
                  <a:pt x="177" y="437"/>
                  <a:pt x="181" y="437"/>
                </a:cubicBezTo>
                <a:cubicBezTo>
                  <a:pt x="183" y="436"/>
                  <a:pt x="185" y="434"/>
                  <a:pt x="185" y="432"/>
                </a:cubicBezTo>
                <a:cubicBezTo>
                  <a:pt x="184" y="430"/>
                  <a:pt x="182" y="428"/>
                  <a:pt x="180" y="429"/>
                </a:cubicBezTo>
                <a:cubicBezTo>
                  <a:pt x="176" y="429"/>
                  <a:pt x="171" y="430"/>
                  <a:pt x="167" y="431"/>
                </a:cubicBezTo>
                <a:cubicBezTo>
                  <a:pt x="160" y="433"/>
                  <a:pt x="153" y="436"/>
                  <a:pt x="146" y="439"/>
                </a:cubicBezTo>
                <a:cubicBezTo>
                  <a:pt x="144" y="440"/>
                  <a:pt x="143" y="442"/>
                  <a:pt x="144" y="444"/>
                </a:cubicBezTo>
                <a:cubicBezTo>
                  <a:pt x="145" y="446"/>
                  <a:pt x="148" y="447"/>
                  <a:pt x="150" y="446"/>
                </a:cubicBezTo>
                <a:close/>
                <a:moveTo>
                  <a:pt x="98" y="487"/>
                </a:moveTo>
                <a:cubicBezTo>
                  <a:pt x="105" y="478"/>
                  <a:pt x="113" y="471"/>
                  <a:pt x="122" y="464"/>
                </a:cubicBezTo>
                <a:cubicBezTo>
                  <a:pt x="123" y="462"/>
                  <a:pt x="124" y="460"/>
                  <a:pt x="122" y="458"/>
                </a:cubicBezTo>
                <a:cubicBezTo>
                  <a:pt x="121" y="456"/>
                  <a:pt x="118" y="456"/>
                  <a:pt x="117" y="457"/>
                </a:cubicBezTo>
                <a:cubicBezTo>
                  <a:pt x="107" y="464"/>
                  <a:pt x="99" y="473"/>
                  <a:pt x="91" y="481"/>
                </a:cubicBezTo>
                <a:cubicBezTo>
                  <a:pt x="90" y="483"/>
                  <a:pt x="90" y="486"/>
                  <a:pt x="92" y="487"/>
                </a:cubicBezTo>
                <a:cubicBezTo>
                  <a:pt x="93" y="489"/>
                  <a:pt x="96" y="489"/>
                  <a:pt x="98" y="487"/>
                </a:cubicBezTo>
                <a:close/>
                <a:moveTo>
                  <a:pt x="61" y="543"/>
                </a:moveTo>
                <a:cubicBezTo>
                  <a:pt x="66" y="533"/>
                  <a:pt x="71" y="523"/>
                  <a:pt x="77" y="514"/>
                </a:cubicBezTo>
                <a:cubicBezTo>
                  <a:pt x="79" y="512"/>
                  <a:pt x="78" y="509"/>
                  <a:pt x="76" y="508"/>
                </a:cubicBezTo>
                <a:cubicBezTo>
                  <a:pt x="74" y="507"/>
                  <a:pt x="72" y="507"/>
                  <a:pt x="71" y="509"/>
                </a:cubicBezTo>
                <a:cubicBezTo>
                  <a:pt x="64" y="519"/>
                  <a:pt x="59" y="529"/>
                  <a:pt x="53" y="539"/>
                </a:cubicBezTo>
                <a:cubicBezTo>
                  <a:pt x="52" y="541"/>
                  <a:pt x="53" y="544"/>
                  <a:pt x="55" y="545"/>
                </a:cubicBezTo>
                <a:cubicBezTo>
                  <a:pt x="57" y="546"/>
                  <a:pt x="60" y="545"/>
                  <a:pt x="61" y="543"/>
                </a:cubicBezTo>
                <a:close/>
                <a:moveTo>
                  <a:pt x="39" y="607"/>
                </a:moveTo>
                <a:cubicBezTo>
                  <a:pt x="41" y="596"/>
                  <a:pt x="44" y="585"/>
                  <a:pt x="48" y="574"/>
                </a:cubicBezTo>
                <a:cubicBezTo>
                  <a:pt x="49" y="572"/>
                  <a:pt x="48" y="570"/>
                  <a:pt x="45" y="569"/>
                </a:cubicBezTo>
                <a:cubicBezTo>
                  <a:pt x="43" y="568"/>
                  <a:pt x="41" y="569"/>
                  <a:pt x="40" y="571"/>
                </a:cubicBezTo>
                <a:cubicBezTo>
                  <a:pt x="36" y="582"/>
                  <a:pt x="33" y="593"/>
                  <a:pt x="31" y="605"/>
                </a:cubicBezTo>
                <a:cubicBezTo>
                  <a:pt x="30" y="607"/>
                  <a:pt x="31" y="609"/>
                  <a:pt x="34" y="610"/>
                </a:cubicBezTo>
                <a:cubicBezTo>
                  <a:pt x="36" y="610"/>
                  <a:pt x="38" y="609"/>
                  <a:pt x="39" y="607"/>
                </a:cubicBezTo>
                <a:close/>
                <a:moveTo>
                  <a:pt x="31" y="673"/>
                </a:moveTo>
                <a:cubicBezTo>
                  <a:pt x="31" y="673"/>
                  <a:pt x="31" y="672"/>
                  <a:pt x="31" y="671"/>
                </a:cubicBezTo>
                <a:cubicBezTo>
                  <a:pt x="31" y="660"/>
                  <a:pt x="32" y="650"/>
                  <a:pt x="33" y="640"/>
                </a:cubicBezTo>
                <a:cubicBezTo>
                  <a:pt x="33" y="638"/>
                  <a:pt x="32" y="635"/>
                  <a:pt x="29" y="635"/>
                </a:cubicBezTo>
                <a:cubicBezTo>
                  <a:pt x="27" y="635"/>
                  <a:pt x="25" y="637"/>
                  <a:pt x="25" y="639"/>
                </a:cubicBezTo>
                <a:cubicBezTo>
                  <a:pt x="24" y="650"/>
                  <a:pt x="23" y="660"/>
                  <a:pt x="23" y="671"/>
                </a:cubicBezTo>
                <a:cubicBezTo>
                  <a:pt x="23" y="672"/>
                  <a:pt x="23" y="673"/>
                  <a:pt x="23" y="674"/>
                </a:cubicBezTo>
                <a:cubicBezTo>
                  <a:pt x="23" y="676"/>
                  <a:pt x="25" y="678"/>
                  <a:pt x="27" y="678"/>
                </a:cubicBezTo>
                <a:cubicBezTo>
                  <a:pt x="30" y="678"/>
                  <a:pt x="32" y="676"/>
                  <a:pt x="31" y="673"/>
                </a:cubicBezTo>
                <a:close/>
                <a:moveTo>
                  <a:pt x="40" y="740"/>
                </a:moveTo>
                <a:cubicBezTo>
                  <a:pt x="39" y="735"/>
                  <a:pt x="37" y="729"/>
                  <a:pt x="36" y="724"/>
                </a:cubicBezTo>
                <a:cubicBezTo>
                  <a:pt x="35" y="718"/>
                  <a:pt x="34" y="713"/>
                  <a:pt x="34" y="707"/>
                </a:cubicBezTo>
                <a:cubicBezTo>
                  <a:pt x="33" y="705"/>
                  <a:pt x="31" y="703"/>
                  <a:pt x="29" y="703"/>
                </a:cubicBezTo>
                <a:cubicBezTo>
                  <a:pt x="27" y="704"/>
                  <a:pt x="25" y="706"/>
                  <a:pt x="26" y="708"/>
                </a:cubicBezTo>
                <a:cubicBezTo>
                  <a:pt x="26" y="714"/>
                  <a:pt x="27" y="719"/>
                  <a:pt x="28" y="725"/>
                </a:cubicBezTo>
                <a:cubicBezTo>
                  <a:pt x="29" y="731"/>
                  <a:pt x="31" y="737"/>
                  <a:pt x="32" y="742"/>
                </a:cubicBezTo>
                <a:cubicBezTo>
                  <a:pt x="33" y="744"/>
                  <a:pt x="35" y="746"/>
                  <a:pt x="37" y="745"/>
                </a:cubicBezTo>
                <a:cubicBezTo>
                  <a:pt x="39" y="745"/>
                  <a:pt x="41" y="742"/>
                  <a:pt x="40" y="740"/>
                </a:cubicBezTo>
                <a:close/>
                <a:moveTo>
                  <a:pt x="64" y="803"/>
                </a:moveTo>
                <a:cubicBezTo>
                  <a:pt x="59" y="793"/>
                  <a:pt x="54" y="783"/>
                  <a:pt x="50" y="772"/>
                </a:cubicBezTo>
                <a:cubicBezTo>
                  <a:pt x="50" y="770"/>
                  <a:pt x="47" y="769"/>
                  <a:pt x="45" y="770"/>
                </a:cubicBezTo>
                <a:cubicBezTo>
                  <a:pt x="43" y="771"/>
                  <a:pt x="42" y="773"/>
                  <a:pt x="43" y="775"/>
                </a:cubicBezTo>
                <a:cubicBezTo>
                  <a:pt x="47" y="786"/>
                  <a:pt x="52" y="797"/>
                  <a:pt x="57" y="807"/>
                </a:cubicBezTo>
                <a:cubicBezTo>
                  <a:pt x="58" y="809"/>
                  <a:pt x="61" y="810"/>
                  <a:pt x="63" y="808"/>
                </a:cubicBezTo>
                <a:cubicBezTo>
                  <a:pt x="65" y="807"/>
                  <a:pt x="65" y="805"/>
                  <a:pt x="64" y="803"/>
                </a:cubicBezTo>
                <a:close/>
                <a:moveTo>
                  <a:pt x="102" y="858"/>
                </a:moveTo>
                <a:cubicBezTo>
                  <a:pt x="95" y="850"/>
                  <a:pt x="88" y="841"/>
                  <a:pt x="82" y="832"/>
                </a:cubicBezTo>
                <a:cubicBezTo>
                  <a:pt x="80" y="830"/>
                  <a:pt x="78" y="829"/>
                  <a:pt x="76" y="831"/>
                </a:cubicBezTo>
                <a:cubicBezTo>
                  <a:pt x="74" y="832"/>
                  <a:pt x="74" y="835"/>
                  <a:pt x="75" y="836"/>
                </a:cubicBezTo>
                <a:cubicBezTo>
                  <a:pt x="81" y="846"/>
                  <a:pt x="88" y="855"/>
                  <a:pt x="96" y="864"/>
                </a:cubicBezTo>
                <a:cubicBezTo>
                  <a:pt x="97" y="866"/>
                  <a:pt x="100" y="866"/>
                  <a:pt x="102" y="864"/>
                </a:cubicBezTo>
                <a:cubicBezTo>
                  <a:pt x="104" y="863"/>
                  <a:pt x="104" y="860"/>
                  <a:pt x="102" y="858"/>
                </a:cubicBezTo>
                <a:close/>
                <a:moveTo>
                  <a:pt x="152" y="904"/>
                </a:moveTo>
                <a:cubicBezTo>
                  <a:pt x="143" y="897"/>
                  <a:pt x="134" y="890"/>
                  <a:pt x="126" y="883"/>
                </a:cubicBezTo>
                <a:cubicBezTo>
                  <a:pt x="124" y="881"/>
                  <a:pt x="121" y="881"/>
                  <a:pt x="120" y="883"/>
                </a:cubicBezTo>
                <a:cubicBezTo>
                  <a:pt x="118" y="885"/>
                  <a:pt x="119" y="887"/>
                  <a:pt x="120" y="889"/>
                </a:cubicBezTo>
                <a:cubicBezTo>
                  <a:pt x="129" y="896"/>
                  <a:pt x="138" y="904"/>
                  <a:pt x="147" y="910"/>
                </a:cubicBezTo>
                <a:cubicBezTo>
                  <a:pt x="149" y="912"/>
                  <a:pt x="152" y="911"/>
                  <a:pt x="153" y="910"/>
                </a:cubicBezTo>
                <a:cubicBezTo>
                  <a:pt x="154" y="908"/>
                  <a:pt x="154" y="905"/>
                  <a:pt x="152" y="904"/>
                </a:cubicBezTo>
                <a:close/>
              </a:path>
            </a:pathLst>
          </a:custGeom>
          <a:solidFill>
            <a:srgbClr val="4F4F5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grpSp>
        <p:nvGrpSpPr>
          <p:cNvPr id="12" name="组合 11"/>
          <p:cNvGrpSpPr/>
          <p:nvPr/>
        </p:nvGrpSpPr>
        <p:grpSpPr>
          <a:xfrm rot="655449" flipH="1">
            <a:off x="8272657" y="453052"/>
            <a:ext cx="2794195" cy="1198492"/>
            <a:chOff x="8481675" y="312568"/>
            <a:chExt cx="2794195" cy="1198492"/>
          </a:xfrm>
        </p:grpSpPr>
        <p:grpSp>
          <p:nvGrpSpPr>
            <p:cNvPr id="10" name="组合 9"/>
            <p:cNvGrpSpPr/>
            <p:nvPr/>
          </p:nvGrpSpPr>
          <p:grpSpPr>
            <a:xfrm rot="20429265">
              <a:off x="10270612" y="312568"/>
              <a:ext cx="1005258" cy="785019"/>
              <a:chOff x="14839168" y="-2852977"/>
              <a:chExt cx="1912938" cy="1493838"/>
            </a:xfrm>
          </p:grpSpPr>
          <p:sp>
            <p:nvSpPr>
              <p:cNvPr id="161" name="iṧ1íďe"/>
              <p:cNvSpPr/>
              <p:nvPr/>
            </p:nvSpPr>
            <p:spPr bwMode="auto">
              <a:xfrm>
                <a:off x="14997918" y="-2294177"/>
                <a:ext cx="257175" cy="96838"/>
              </a:xfrm>
              <a:custGeom>
                <a:avLst/>
                <a:gdLst>
                  <a:gd name="T0" fmla="*/ 73 w 74"/>
                  <a:gd name="T1" fmla="*/ 21 h 28"/>
                  <a:gd name="T2" fmla="*/ 70 w 74"/>
                  <a:gd name="T3" fmla="*/ 23 h 28"/>
                  <a:gd name="T4" fmla="*/ 61 w 74"/>
                  <a:gd name="T5" fmla="*/ 26 h 28"/>
                  <a:gd name="T6" fmla="*/ 48 w 74"/>
                  <a:gd name="T7" fmla="*/ 28 h 28"/>
                  <a:gd name="T8" fmla="*/ 33 w 74"/>
                  <a:gd name="T9" fmla="*/ 26 h 28"/>
                  <a:gd name="T10" fmla="*/ 26 w 74"/>
                  <a:gd name="T11" fmla="*/ 24 h 28"/>
                  <a:gd name="T12" fmla="*/ 19 w 74"/>
                  <a:gd name="T13" fmla="*/ 21 h 28"/>
                  <a:gd name="T14" fmla="*/ 9 w 74"/>
                  <a:gd name="T15" fmla="*/ 13 h 28"/>
                  <a:gd name="T16" fmla="*/ 3 w 74"/>
                  <a:gd name="T17" fmla="*/ 6 h 28"/>
                  <a:gd name="T18" fmla="*/ 1 w 74"/>
                  <a:gd name="T19" fmla="*/ 3 h 28"/>
                  <a:gd name="T20" fmla="*/ 1 w 74"/>
                  <a:gd name="T21" fmla="*/ 3 h 28"/>
                  <a:gd name="T22" fmla="*/ 1 w 74"/>
                  <a:gd name="T23" fmla="*/ 1 h 28"/>
                  <a:gd name="T24" fmla="*/ 3 w 74"/>
                  <a:gd name="T25" fmla="*/ 1 h 28"/>
                  <a:gd name="T26" fmla="*/ 5 w 74"/>
                  <a:gd name="T27" fmla="*/ 4 h 28"/>
                  <a:gd name="T28" fmla="*/ 11 w 74"/>
                  <a:gd name="T29" fmla="*/ 10 h 28"/>
                  <a:gd name="T30" fmla="*/ 21 w 74"/>
                  <a:gd name="T31" fmla="*/ 17 h 28"/>
                  <a:gd name="T32" fmla="*/ 27 w 74"/>
                  <a:gd name="T33" fmla="*/ 20 h 28"/>
                  <a:gd name="T34" fmla="*/ 34 w 74"/>
                  <a:gd name="T35" fmla="*/ 22 h 28"/>
                  <a:gd name="T36" fmla="*/ 41 w 74"/>
                  <a:gd name="T37" fmla="*/ 24 h 28"/>
                  <a:gd name="T38" fmla="*/ 48 w 74"/>
                  <a:gd name="T39" fmla="*/ 24 h 28"/>
                  <a:gd name="T40" fmla="*/ 60 w 74"/>
                  <a:gd name="T41" fmla="*/ 23 h 28"/>
                  <a:gd name="T42" fmla="*/ 69 w 74"/>
                  <a:gd name="T43" fmla="*/ 21 h 28"/>
                  <a:gd name="T44" fmla="*/ 72 w 74"/>
                  <a:gd name="T45" fmla="*/ 19 h 28"/>
                  <a:gd name="T46" fmla="*/ 74 w 74"/>
                  <a:gd name="T47" fmla="*/ 20 h 28"/>
                  <a:gd name="T48" fmla="*/ 73 w 74"/>
                  <a:gd name="T49" fmla="*/ 2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4" h="28">
                    <a:moveTo>
                      <a:pt x="73" y="21"/>
                    </a:moveTo>
                    <a:cubicBezTo>
                      <a:pt x="73" y="21"/>
                      <a:pt x="72" y="22"/>
                      <a:pt x="70" y="23"/>
                    </a:cubicBezTo>
                    <a:cubicBezTo>
                      <a:pt x="68" y="24"/>
                      <a:pt x="65" y="25"/>
                      <a:pt x="61" y="26"/>
                    </a:cubicBezTo>
                    <a:cubicBezTo>
                      <a:pt x="57" y="27"/>
                      <a:pt x="53" y="28"/>
                      <a:pt x="48" y="28"/>
                    </a:cubicBezTo>
                    <a:cubicBezTo>
                      <a:pt x="43" y="28"/>
                      <a:pt x="38" y="28"/>
                      <a:pt x="33" y="26"/>
                    </a:cubicBezTo>
                    <a:cubicBezTo>
                      <a:pt x="31" y="26"/>
                      <a:pt x="28" y="25"/>
                      <a:pt x="26" y="24"/>
                    </a:cubicBezTo>
                    <a:cubicBezTo>
                      <a:pt x="24" y="23"/>
                      <a:pt x="21" y="22"/>
                      <a:pt x="19" y="21"/>
                    </a:cubicBezTo>
                    <a:cubicBezTo>
                      <a:pt x="15" y="18"/>
                      <a:pt x="12" y="15"/>
                      <a:pt x="9" y="13"/>
                    </a:cubicBezTo>
                    <a:cubicBezTo>
                      <a:pt x="6" y="10"/>
                      <a:pt x="4" y="7"/>
                      <a:pt x="3" y="6"/>
                    </a:cubicBezTo>
                    <a:cubicBezTo>
                      <a:pt x="2" y="4"/>
                      <a:pt x="1" y="3"/>
                      <a:pt x="1" y="3"/>
                    </a:cubicBezTo>
                    <a:cubicBezTo>
                      <a:pt x="1" y="3"/>
                      <a:pt x="1" y="3"/>
                      <a:pt x="1" y="3"/>
                    </a:cubicBezTo>
                    <a:cubicBezTo>
                      <a:pt x="0" y="2"/>
                      <a:pt x="1" y="1"/>
                      <a:pt x="1" y="1"/>
                    </a:cubicBezTo>
                    <a:cubicBezTo>
                      <a:pt x="2" y="0"/>
                      <a:pt x="3" y="1"/>
                      <a:pt x="3" y="1"/>
                    </a:cubicBezTo>
                    <a:cubicBezTo>
                      <a:pt x="3" y="1"/>
                      <a:pt x="4" y="2"/>
                      <a:pt x="5" y="4"/>
                    </a:cubicBezTo>
                    <a:cubicBezTo>
                      <a:pt x="6" y="5"/>
                      <a:pt x="9" y="8"/>
                      <a:pt x="11" y="10"/>
                    </a:cubicBezTo>
                    <a:cubicBezTo>
                      <a:pt x="14" y="12"/>
                      <a:pt x="17" y="15"/>
                      <a:pt x="21" y="17"/>
                    </a:cubicBezTo>
                    <a:cubicBezTo>
                      <a:pt x="23" y="18"/>
                      <a:pt x="25" y="19"/>
                      <a:pt x="27" y="20"/>
                    </a:cubicBezTo>
                    <a:cubicBezTo>
                      <a:pt x="30" y="21"/>
                      <a:pt x="32" y="22"/>
                      <a:pt x="34" y="22"/>
                    </a:cubicBezTo>
                    <a:cubicBezTo>
                      <a:pt x="37" y="23"/>
                      <a:pt x="39" y="23"/>
                      <a:pt x="41" y="24"/>
                    </a:cubicBezTo>
                    <a:cubicBezTo>
                      <a:pt x="44" y="24"/>
                      <a:pt x="46" y="24"/>
                      <a:pt x="48" y="24"/>
                    </a:cubicBezTo>
                    <a:cubicBezTo>
                      <a:pt x="53" y="24"/>
                      <a:pt x="57" y="24"/>
                      <a:pt x="60" y="23"/>
                    </a:cubicBezTo>
                    <a:cubicBezTo>
                      <a:pt x="64" y="22"/>
                      <a:pt x="67" y="21"/>
                      <a:pt x="69" y="21"/>
                    </a:cubicBezTo>
                    <a:cubicBezTo>
                      <a:pt x="71" y="20"/>
                      <a:pt x="72" y="19"/>
                      <a:pt x="72" y="19"/>
                    </a:cubicBezTo>
                    <a:cubicBezTo>
                      <a:pt x="73" y="19"/>
                      <a:pt x="73" y="19"/>
                      <a:pt x="74" y="20"/>
                    </a:cubicBezTo>
                    <a:cubicBezTo>
                      <a:pt x="74" y="20"/>
                      <a:pt x="74" y="21"/>
                      <a:pt x="73" y="21"/>
                    </a:cubicBezTo>
                    <a:close/>
                  </a:path>
                </a:pathLst>
              </a:custGeom>
              <a:solidFill>
                <a:srgbClr val="EAEAE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62" name="íš1íďè"/>
              <p:cNvSpPr/>
              <p:nvPr/>
            </p:nvSpPr>
            <p:spPr bwMode="auto">
              <a:xfrm>
                <a:off x="14977280" y="-2308464"/>
                <a:ext cx="20638" cy="17463"/>
              </a:xfrm>
              <a:custGeom>
                <a:avLst/>
                <a:gdLst>
                  <a:gd name="T0" fmla="*/ 6 w 6"/>
                  <a:gd name="T1" fmla="*/ 2 h 5"/>
                  <a:gd name="T2" fmla="*/ 5 w 6"/>
                  <a:gd name="T3" fmla="*/ 3 h 5"/>
                  <a:gd name="T4" fmla="*/ 4 w 6"/>
                  <a:gd name="T5" fmla="*/ 4 h 5"/>
                  <a:gd name="T6" fmla="*/ 1 w 6"/>
                  <a:gd name="T7" fmla="*/ 4 h 5"/>
                  <a:gd name="T8" fmla="*/ 1 w 6"/>
                  <a:gd name="T9" fmla="*/ 1 h 5"/>
                  <a:gd name="T10" fmla="*/ 1 w 6"/>
                  <a:gd name="T11" fmla="*/ 1 h 5"/>
                  <a:gd name="T12" fmla="*/ 1 w 6"/>
                  <a:gd name="T13" fmla="*/ 1 h 5"/>
                  <a:gd name="T14" fmla="*/ 4 w 6"/>
                  <a:gd name="T15" fmla="*/ 0 h 5"/>
                  <a:gd name="T16" fmla="*/ 6 w 6"/>
                  <a:gd name="T17" fmla="*/ 1 h 5"/>
                  <a:gd name="T18" fmla="*/ 6 w 6"/>
                  <a:gd name="T19" fmla="*/ 2 h 5"/>
                  <a:gd name="T20" fmla="*/ 4 w 6"/>
                  <a:gd name="T21" fmla="*/ 4 h 5"/>
                  <a:gd name="T22" fmla="*/ 1 w 6"/>
                  <a:gd name="T23" fmla="*/ 1 h 5"/>
                  <a:gd name="T24" fmla="*/ 3 w 6"/>
                  <a:gd name="T25" fmla="*/ 0 h 5"/>
                  <a:gd name="T26" fmla="*/ 4 w 6"/>
                  <a:gd name="T27" fmla="*/ 0 h 5"/>
                  <a:gd name="T28" fmla="*/ 6 w 6"/>
                  <a:gd name="T29" fmla="*/ 1 h 5"/>
                  <a:gd name="T30" fmla="*/ 6 w 6"/>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 h="5">
                    <a:moveTo>
                      <a:pt x="6" y="2"/>
                    </a:moveTo>
                    <a:cubicBezTo>
                      <a:pt x="5" y="2"/>
                      <a:pt x="5" y="3"/>
                      <a:pt x="5" y="3"/>
                    </a:cubicBezTo>
                    <a:cubicBezTo>
                      <a:pt x="5" y="4"/>
                      <a:pt x="4" y="4"/>
                      <a:pt x="4" y="4"/>
                    </a:cubicBezTo>
                    <a:cubicBezTo>
                      <a:pt x="3" y="5"/>
                      <a:pt x="2" y="5"/>
                      <a:pt x="1" y="4"/>
                    </a:cubicBezTo>
                    <a:cubicBezTo>
                      <a:pt x="0" y="4"/>
                      <a:pt x="0" y="2"/>
                      <a:pt x="1" y="1"/>
                    </a:cubicBezTo>
                    <a:cubicBezTo>
                      <a:pt x="1" y="1"/>
                      <a:pt x="1" y="1"/>
                      <a:pt x="1" y="1"/>
                    </a:cubicBezTo>
                    <a:cubicBezTo>
                      <a:pt x="1" y="1"/>
                      <a:pt x="1" y="1"/>
                      <a:pt x="1" y="1"/>
                    </a:cubicBezTo>
                    <a:cubicBezTo>
                      <a:pt x="2" y="0"/>
                      <a:pt x="3" y="0"/>
                      <a:pt x="4" y="0"/>
                    </a:cubicBezTo>
                    <a:cubicBezTo>
                      <a:pt x="5" y="0"/>
                      <a:pt x="6" y="0"/>
                      <a:pt x="6" y="1"/>
                    </a:cubicBezTo>
                    <a:cubicBezTo>
                      <a:pt x="6" y="2"/>
                      <a:pt x="6" y="2"/>
                      <a:pt x="6" y="2"/>
                    </a:cubicBezTo>
                    <a:cubicBezTo>
                      <a:pt x="5" y="3"/>
                      <a:pt x="5" y="3"/>
                      <a:pt x="4" y="4"/>
                    </a:cubicBezTo>
                    <a:cubicBezTo>
                      <a:pt x="1" y="1"/>
                      <a:pt x="1" y="1"/>
                      <a:pt x="1" y="1"/>
                    </a:cubicBezTo>
                    <a:cubicBezTo>
                      <a:pt x="2" y="1"/>
                      <a:pt x="2" y="0"/>
                      <a:pt x="3" y="0"/>
                    </a:cubicBezTo>
                    <a:cubicBezTo>
                      <a:pt x="3" y="0"/>
                      <a:pt x="4" y="0"/>
                      <a:pt x="4" y="0"/>
                    </a:cubicBezTo>
                    <a:cubicBezTo>
                      <a:pt x="5" y="0"/>
                      <a:pt x="6" y="0"/>
                      <a:pt x="6" y="1"/>
                    </a:cubicBezTo>
                    <a:lnTo>
                      <a:pt x="6" y="2"/>
                    </a:lnTo>
                    <a:close/>
                  </a:path>
                </a:pathLst>
              </a:custGeom>
              <a:solidFill>
                <a:srgbClr val="EAEAE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83" name="ïṣḻîdê"/>
              <p:cNvSpPr/>
              <p:nvPr/>
            </p:nvSpPr>
            <p:spPr bwMode="auto">
              <a:xfrm>
                <a:off x="15601168" y="-2852977"/>
                <a:ext cx="496888" cy="558800"/>
              </a:xfrm>
              <a:custGeom>
                <a:avLst/>
                <a:gdLst>
                  <a:gd name="T0" fmla="*/ 143 w 143"/>
                  <a:gd name="T1" fmla="*/ 140 h 161"/>
                  <a:gd name="T2" fmla="*/ 20 w 143"/>
                  <a:gd name="T3" fmla="*/ 9 h 161"/>
                  <a:gd name="T4" fmla="*/ 29 w 143"/>
                  <a:gd name="T5" fmla="*/ 79 h 161"/>
                  <a:gd name="T6" fmla="*/ 61 w 143"/>
                  <a:gd name="T7" fmla="*/ 161 h 161"/>
                  <a:gd name="T8" fmla="*/ 143 w 143"/>
                  <a:gd name="T9" fmla="*/ 140 h 161"/>
                </a:gdLst>
                <a:ahLst/>
                <a:cxnLst>
                  <a:cxn ang="0">
                    <a:pos x="T0" y="T1"/>
                  </a:cxn>
                  <a:cxn ang="0">
                    <a:pos x="T2" y="T3"/>
                  </a:cxn>
                  <a:cxn ang="0">
                    <a:pos x="T4" y="T5"/>
                  </a:cxn>
                  <a:cxn ang="0">
                    <a:pos x="T6" y="T7"/>
                  </a:cxn>
                  <a:cxn ang="0">
                    <a:pos x="T8" y="T9"/>
                  </a:cxn>
                </a:cxnLst>
                <a:rect l="0" t="0" r="r" b="b"/>
                <a:pathLst>
                  <a:path w="143" h="161">
                    <a:moveTo>
                      <a:pt x="143" y="140"/>
                    </a:moveTo>
                    <a:cubicBezTo>
                      <a:pt x="143" y="140"/>
                      <a:pt x="46" y="0"/>
                      <a:pt x="20" y="9"/>
                    </a:cubicBezTo>
                    <a:cubicBezTo>
                      <a:pt x="20" y="9"/>
                      <a:pt x="0" y="16"/>
                      <a:pt x="29" y="79"/>
                    </a:cubicBezTo>
                    <a:cubicBezTo>
                      <a:pt x="61" y="161"/>
                      <a:pt x="61" y="161"/>
                      <a:pt x="61" y="161"/>
                    </a:cubicBezTo>
                    <a:lnTo>
                      <a:pt x="143" y="14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84" name="iṡliḑê"/>
              <p:cNvSpPr/>
              <p:nvPr/>
            </p:nvSpPr>
            <p:spPr bwMode="auto">
              <a:xfrm>
                <a:off x="14839168" y="-2437052"/>
                <a:ext cx="1912938" cy="612775"/>
              </a:xfrm>
              <a:custGeom>
                <a:avLst/>
                <a:gdLst>
                  <a:gd name="T0" fmla="*/ 13 w 552"/>
                  <a:gd name="T1" fmla="*/ 148 h 177"/>
                  <a:gd name="T2" fmla="*/ 338 w 552"/>
                  <a:gd name="T3" fmla="*/ 19 h 177"/>
                  <a:gd name="T4" fmla="*/ 461 w 552"/>
                  <a:gd name="T5" fmla="*/ 18 h 177"/>
                  <a:gd name="T6" fmla="*/ 521 w 552"/>
                  <a:gd name="T7" fmla="*/ 42 h 177"/>
                  <a:gd name="T8" fmla="*/ 509 w 552"/>
                  <a:gd name="T9" fmla="*/ 98 h 177"/>
                  <a:gd name="T10" fmla="*/ 28 w 552"/>
                  <a:gd name="T11" fmla="*/ 164 h 177"/>
                  <a:gd name="T12" fmla="*/ 13 w 552"/>
                  <a:gd name="T13" fmla="*/ 148 h 177"/>
                </a:gdLst>
                <a:ahLst/>
                <a:cxnLst>
                  <a:cxn ang="0">
                    <a:pos x="T0" y="T1"/>
                  </a:cxn>
                  <a:cxn ang="0">
                    <a:pos x="T2" y="T3"/>
                  </a:cxn>
                  <a:cxn ang="0">
                    <a:pos x="T4" y="T5"/>
                  </a:cxn>
                  <a:cxn ang="0">
                    <a:pos x="T6" y="T7"/>
                  </a:cxn>
                  <a:cxn ang="0">
                    <a:pos x="T8" y="T9"/>
                  </a:cxn>
                  <a:cxn ang="0">
                    <a:pos x="T10" y="T11"/>
                  </a:cxn>
                  <a:cxn ang="0">
                    <a:pos x="T12" y="T13"/>
                  </a:cxn>
                </a:cxnLst>
                <a:rect l="0" t="0" r="r" b="b"/>
                <a:pathLst>
                  <a:path w="552" h="177">
                    <a:moveTo>
                      <a:pt x="13" y="148"/>
                    </a:moveTo>
                    <a:cubicBezTo>
                      <a:pt x="13" y="148"/>
                      <a:pt x="235" y="43"/>
                      <a:pt x="338" y="19"/>
                    </a:cubicBezTo>
                    <a:cubicBezTo>
                      <a:pt x="338" y="19"/>
                      <a:pt x="421" y="0"/>
                      <a:pt x="461" y="18"/>
                    </a:cubicBezTo>
                    <a:cubicBezTo>
                      <a:pt x="461" y="18"/>
                      <a:pt x="503" y="35"/>
                      <a:pt x="521" y="42"/>
                    </a:cubicBezTo>
                    <a:cubicBezTo>
                      <a:pt x="539" y="49"/>
                      <a:pt x="552" y="78"/>
                      <a:pt x="509" y="98"/>
                    </a:cubicBezTo>
                    <a:cubicBezTo>
                      <a:pt x="465" y="117"/>
                      <a:pt x="299" y="177"/>
                      <a:pt x="28" y="164"/>
                    </a:cubicBezTo>
                    <a:cubicBezTo>
                      <a:pt x="28" y="164"/>
                      <a:pt x="0" y="165"/>
                      <a:pt x="13" y="148"/>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85" name="ïṧļïde"/>
              <p:cNvSpPr/>
              <p:nvPr/>
            </p:nvSpPr>
            <p:spPr bwMode="auto">
              <a:xfrm>
                <a:off x="15542430" y="-1959214"/>
                <a:ext cx="603250" cy="600075"/>
              </a:xfrm>
              <a:custGeom>
                <a:avLst/>
                <a:gdLst>
                  <a:gd name="T0" fmla="*/ 174 w 174"/>
                  <a:gd name="T1" fmla="*/ 0 h 173"/>
                  <a:gd name="T2" fmla="*/ 34 w 174"/>
                  <a:gd name="T3" fmla="*/ 156 h 173"/>
                  <a:gd name="T4" fmla="*/ 0 w 174"/>
                  <a:gd name="T5" fmla="*/ 155 h 173"/>
                  <a:gd name="T6" fmla="*/ 42 w 174"/>
                  <a:gd name="T7" fmla="*/ 21 h 173"/>
                  <a:gd name="T8" fmla="*/ 174 w 174"/>
                  <a:gd name="T9" fmla="*/ 0 h 173"/>
                </a:gdLst>
                <a:ahLst/>
                <a:cxnLst>
                  <a:cxn ang="0">
                    <a:pos x="T0" y="T1"/>
                  </a:cxn>
                  <a:cxn ang="0">
                    <a:pos x="T2" y="T3"/>
                  </a:cxn>
                  <a:cxn ang="0">
                    <a:pos x="T4" y="T5"/>
                  </a:cxn>
                  <a:cxn ang="0">
                    <a:pos x="T6" y="T7"/>
                  </a:cxn>
                  <a:cxn ang="0">
                    <a:pos x="T8" y="T9"/>
                  </a:cxn>
                </a:cxnLst>
                <a:rect l="0" t="0" r="r" b="b"/>
                <a:pathLst>
                  <a:path w="174" h="173">
                    <a:moveTo>
                      <a:pt x="174" y="0"/>
                    </a:moveTo>
                    <a:cubicBezTo>
                      <a:pt x="174" y="0"/>
                      <a:pt x="61" y="144"/>
                      <a:pt x="34" y="156"/>
                    </a:cubicBezTo>
                    <a:cubicBezTo>
                      <a:pt x="34" y="156"/>
                      <a:pt x="11" y="173"/>
                      <a:pt x="0" y="155"/>
                    </a:cubicBezTo>
                    <a:cubicBezTo>
                      <a:pt x="42" y="21"/>
                      <a:pt x="42" y="21"/>
                      <a:pt x="42" y="21"/>
                    </a:cubicBezTo>
                    <a:lnTo>
                      <a:pt x="174" y="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86" name="iṥḻîḋê"/>
              <p:cNvSpPr/>
              <p:nvPr/>
            </p:nvSpPr>
            <p:spPr bwMode="auto">
              <a:xfrm>
                <a:off x="14856630" y="-2343389"/>
                <a:ext cx="304800" cy="404813"/>
              </a:xfrm>
              <a:custGeom>
                <a:avLst/>
                <a:gdLst>
                  <a:gd name="T0" fmla="*/ 192 w 192"/>
                  <a:gd name="T1" fmla="*/ 190 h 255"/>
                  <a:gd name="T2" fmla="*/ 45 w 192"/>
                  <a:gd name="T3" fmla="*/ 0 h 255"/>
                  <a:gd name="T4" fmla="*/ 0 w 192"/>
                  <a:gd name="T5" fmla="*/ 9 h 255"/>
                  <a:gd name="T6" fmla="*/ 43 w 192"/>
                  <a:gd name="T7" fmla="*/ 255 h 255"/>
                  <a:gd name="T8" fmla="*/ 192 w 192"/>
                  <a:gd name="T9" fmla="*/ 190 h 255"/>
                </a:gdLst>
                <a:ahLst/>
                <a:cxnLst>
                  <a:cxn ang="0">
                    <a:pos x="T0" y="T1"/>
                  </a:cxn>
                  <a:cxn ang="0">
                    <a:pos x="T2" y="T3"/>
                  </a:cxn>
                  <a:cxn ang="0">
                    <a:pos x="T4" y="T5"/>
                  </a:cxn>
                  <a:cxn ang="0">
                    <a:pos x="T6" y="T7"/>
                  </a:cxn>
                  <a:cxn ang="0">
                    <a:pos x="T8" y="T9"/>
                  </a:cxn>
                </a:cxnLst>
                <a:rect l="0" t="0" r="r" b="b"/>
                <a:pathLst>
                  <a:path w="192" h="255">
                    <a:moveTo>
                      <a:pt x="192" y="190"/>
                    </a:moveTo>
                    <a:lnTo>
                      <a:pt x="45" y="0"/>
                    </a:lnTo>
                    <a:lnTo>
                      <a:pt x="0" y="9"/>
                    </a:lnTo>
                    <a:lnTo>
                      <a:pt x="43" y="255"/>
                    </a:lnTo>
                    <a:lnTo>
                      <a:pt x="192" y="19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87" name="íşlîdè"/>
              <p:cNvSpPr/>
              <p:nvPr/>
            </p:nvSpPr>
            <p:spPr bwMode="auto">
              <a:xfrm>
                <a:off x="14959818" y="-1927464"/>
                <a:ext cx="207963" cy="419100"/>
              </a:xfrm>
              <a:custGeom>
                <a:avLst/>
                <a:gdLst>
                  <a:gd name="T0" fmla="*/ 60 w 60"/>
                  <a:gd name="T1" fmla="*/ 0 h 121"/>
                  <a:gd name="T2" fmla="*/ 30 w 60"/>
                  <a:gd name="T3" fmla="*/ 109 h 121"/>
                  <a:gd name="T4" fmla="*/ 7 w 60"/>
                  <a:gd name="T5" fmla="*/ 96 h 121"/>
                  <a:gd name="T6" fmla="*/ 0 w 60"/>
                  <a:gd name="T7" fmla="*/ 11 h 121"/>
                  <a:gd name="T8" fmla="*/ 60 w 60"/>
                  <a:gd name="T9" fmla="*/ 0 h 121"/>
                </a:gdLst>
                <a:ahLst/>
                <a:cxnLst>
                  <a:cxn ang="0">
                    <a:pos x="T0" y="T1"/>
                  </a:cxn>
                  <a:cxn ang="0">
                    <a:pos x="T2" y="T3"/>
                  </a:cxn>
                  <a:cxn ang="0">
                    <a:pos x="T4" y="T5"/>
                  </a:cxn>
                  <a:cxn ang="0">
                    <a:pos x="T6" y="T7"/>
                  </a:cxn>
                  <a:cxn ang="0">
                    <a:pos x="T8" y="T9"/>
                  </a:cxn>
                </a:cxnLst>
                <a:rect l="0" t="0" r="r" b="b"/>
                <a:pathLst>
                  <a:path w="60" h="121">
                    <a:moveTo>
                      <a:pt x="60" y="0"/>
                    </a:moveTo>
                    <a:cubicBezTo>
                      <a:pt x="30" y="109"/>
                      <a:pt x="30" y="109"/>
                      <a:pt x="30" y="109"/>
                    </a:cubicBezTo>
                    <a:cubicBezTo>
                      <a:pt x="30" y="109"/>
                      <a:pt x="13" y="121"/>
                      <a:pt x="7" y="96"/>
                    </a:cubicBezTo>
                    <a:cubicBezTo>
                      <a:pt x="0" y="11"/>
                      <a:pt x="0" y="11"/>
                      <a:pt x="0" y="11"/>
                    </a:cubicBezTo>
                    <a:lnTo>
                      <a:pt x="60" y="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88" name="îṣļîḑé"/>
              <p:cNvSpPr/>
              <p:nvPr/>
            </p:nvSpPr>
            <p:spPr bwMode="auto">
              <a:xfrm>
                <a:off x="16288555" y="-2378314"/>
                <a:ext cx="231775" cy="152400"/>
              </a:xfrm>
              <a:custGeom>
                <a:avLst/>
                <a:gdLst>
                  <a:gd name="T0" fmla="*/ 67 w 67"/>
                  <a:gd name="T1" fmla="*/ 11 h 44"/>
                  <a:gd name="T2" fmla="*/ 7 w 67"/>
                  <a:gd name="T3" fmla="*/ 44 h 44"/>
                  <a:gd name="T4" fmla="*/ 0 w 67"/>
                  <a:gd name="T5" fmla="*/ 22 h 44"/>
                  <a:gd name="T6" fmla="*/ 38 w 67"/>
                  <a:gd name="T7" fmla="*/ 0 h 44"/>
                  <a:gd name="T8" fmla="*/ 67 w 67"/>
                  <a:gd name="T9" fmla="*/ 11 h 44"/>
                </a:gdLst>
                <a:ahLst/>
                <a:cxnLst>
                  <a:cxn ang="0">
                    <a:pos x="T0" y="T1"/>
                  </a:cxn>
                  <a:cxn ang="0">
                    <a:pos x="T2" y="T3"/>
                  </a:cxn>
                  <a:cxn ang="0">
                    <a:pos x="T4" y="T5"/>
                  </a:cxn>
                  <a:cxn ang="0">
                    <a:pos x="T6" y="T7"/>
                  </a:cxn>
                  <a:cxn ang="0">
                    <a:pos x="T8" y="T9"/>
                  </a:cxn>
                </a:cxnLst>
                <a:rect l="0" t="0" r="r" b="b"/>
                <a:pathLst>
                  <a:path w="67" h="44">
                    <a:moveTo>
                      <a:pt x="67" y="11"/>
                    </a:moveTo>
                    <a:cubicBezTo>
                      <a:pt x="67" y="11"/>
                      <a:pt x="41" y="35"/>
                      <a:pt x="7" y="44"/>
                    </a:cubicBezTo>
                    <a:cubicBezTo>
                      <a:pt x="0" y="22"/>
                      <a:pt x="0" y="22"/>
                      <a:pt x="0" y="22"/>
                    </a:cubicBezTo>
                    <a:cubicBezTo>
                      <a:pt x="0" y="22"/>
                      <a:pt x="22" y="15"/>
                      <a:pt x="38" y="0"/>
                    </a:cubicBezTo>
                    <a:lnTo>
                      <a:pt x="67" y="11"/>
                    </a:ln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89" name="is1idè"/>
              <p:cNvSpPr/>
              <p:nvPr/>
            </p:nvSpPr>
            <p:spPr bwMode="auto">
              <a:xfrm>
                <a:off x="15969468" y="-2205277"/>
                <a:ext cx="117475" cy="122238"/>
              </a:xfrm>
              <a:custGeom>
                <a:avLst/>
                <a:gdLst>
                  <a:gd name="T0" fmla="*/ 33 w 34"/>
                  <a:gd name="T1" fmla="*/ 15 h 35"/>
                  <a:gd name="T2" fmla="*/ 20 w 34"/>
                  <a:gd name="T3" fmla="*/ 33 h 35"/>
                  <a:gd name="T4" fmla="*/ 1 w 34"/>
                  <a:gd name="T5" fmla="*/ 20 h 35"/>
                  <a:gd name="T6" fmla="*/ 14 w 34"/>
                  <a:gd name="T7" fmla="*/ 2 h 35"/>
                  <a:gd name="T8" fmla="*/ 33 w 34"/>
                  <a:gd name="T9" fmla="*/ 15 h 35"/>
                </a:gdLst>
                <a:ahLst/>
                <a:cxnLst>
                  <a:cxn ang="0">
                    <a:pos x="T0" y="T1"/>
                  </a:cxn>
                  <a:cxn ang="0">
                    <a:pos x="T2" y="T3"/>
                  </a:cxn>
                  <a:cxn ang="0">
                    <a:pos x="T4" y="T5"/>
                  </a:cxn>
                  <a:cxn ang="0">
                    <a:pos x="T6" y="T7"/>
                  </a:cxn>
                  <a:cxn ang="0">
                    <a:pos x="T8" y="T9"/>
                  </a:cxn>
                </a:cxnLst>
                <a:rect l="0" t="0" r="r" b="b"/>
                <a:pathLst>
                  <a:path w="34" h="35">
                    <a:moveTo>
                      <a:pt x="33" y="15"/>
                    </a:moveTo>
                    <a:cubicBezTo>
                      <a:pt x="34" y="23"/>
                      <a:pt x="28" y="32"/>
                      <a:pt x="20" y="33"/>
                    </a:cubicBezTo>
                    <a:cubicBezTo>
                      <a:pt x="11" y="35"/>
                      <a:pt x="3" y="29"/>
                      <a:pt x="1" y="20"/>
                    </a:cubicBezTo>
                    <a:cubicBezTo>
                      <a:pt x="0" y="12"/>
                      <a:pt x="5" y="3"/>
                      <a:pt x="14" y="2"/>
                    </a:cubicBezTo>
                    <a:cubicBezTo>
                      <a:pt x="23" y="0"/>
                      <a:pt x="31" y="6"/>
                      <a:pt x="33" y="15"/>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0" name="íṧlïde"/>
              <p:cNvSpPr/>
              <p:nvPr/>
            </p:nvSpPr>
            <p:spPr bwMode="auto">
              <a:xfrm>
                <a:off x="15715468" y="-2146539"/>
                <a:ext cx="122238" cy="122238"/>
              </a:xfrm>
              <a:custGeom>
                <a:avLst/>
                <a:gdLst>
                  <a:gd name="T0" fmla="*/ 33 w 35"/>
                  <a:gd name="T1" fmla="*/ 14 h 35"/>
                  <a:gd name="T2" fmla="*/ 20 w 35"/>
                  <a:gd name="T3" fmla="*/ 33 h 35"/>
                  <a:gd name="T4" fmla="*/ 1 w 35"/>
                  <a:gd name="T5" fmla="*/ 20 h 35"/>
                  <a:gd name="T6" fmla="*/ 15 w 35"/>
                  <a:gd name="T7" fmla="*/ 1 h 35"/>
                  <a:gd name="T8" fmla="*/ 33 w 35"/>
                  <a:gd name="T9" fmla="*/ 14 h 35"/>
                </a:gdLst>
                <a:ahLst/>
                <a:cxnLst>
                  <a:cxn ang="0">
                    <a:pos x="T0" y="T1"/>
                  </a:cxn>
                  <a:cxn ang="0">
                    <a:pos x="T2" y="T3"/>
                  </a:cxn>
                  <a:cxn ang="0">
                    <a:pos x="T4" y="T5"/>
                  </a:cxn>
                  <a:cxn ang="0">
                    <a:pos x="T6" y="T7"/>
                  </a:cxn>
                  <a:cxn ang="0">
                    <a:pos x="T8" y="T9"/>
                  </a:cxn>
                </a:cxnLst>
                <a:rect l="0" t="0" r="r" b="b"/>
                <a:pathLst>
                  <a:path w="35" h="35">
                    <a:moveTo>
                      <a:pt x="33" y="14"/>
                    </a:moveTo>
                    <a:cubicBezTo>
                      <a:pt x="35" y="23"/>
                      <a:pt x="29" y="32"/>
                      <a:pt x="20" y="33"/>
                    </a:cubicBezTo>
                    <a:cubicBezTo>
                      <a:pt x="11" y="35"/>
                      <a:pt x="3" y="29"/>
                      <a:pt x="1" y="20"/>
                    </a:cubicBezTo>
                    <a:cubicBezTo>
                      <a:pt x="0" y="11"/>
                      <a:pt x="6" y="3"/>
                      <a:pt x="15" y="1"/>
                    </a:cubicBezTo>
                    <a:cubicBezTo>
                      <a:pt x="23" y="0"/>
                      <a:pt x="32"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1" name="îṧlîḋe"/>
              <p:cNvSpPr/>
              <p:nvPr/>
            </p:nvSpPr>
            <p:spPr bwMode="auto">
              <a:xfrm>
                <a:off x="15459880" y="-2090977"/>
                <a:ext cx="117475" cy="117475"/>
              </a:xfrm>
              <a:custGeom>
                <a:avLst/>
                <a:gdLst>
                  <a:gd name="T0" fmla="*/ 33 w 34"/>
                  <a:gd name="T1" fmla="*/ 14 h 34"/>
                  <a:gd name="T2" fmla="*/ 20 w 34"/>
                  <a:gd name="T3" fmla="*/ 33 h 34"/>
                  <a:gd name="T4" fmla="*/ 1 w 34"/>
                  <a:gd name="T5" fmla="*/ 20 h 34"/>
                  <a:gd name="T6" fmla="*/ 14 w 34"/>
                  <a:gd name="T7" fmla="*/ 1 h 34"/>
                  <a:gd name="T8" fmla="*/ 33 w 34"/>
                  <a:gd name="T9" fmla="*/ 14 h 34"/>
                </a:gdLst>
                <a:ahLst/>
                <a:cxnLst>
                  <a:cxn ang="0">
                    <a:pos x="T0" y="T1"/>
                  </a:cxn>
                  <a:cxn ang="0">
                    <a:pos x="T2" y="T3"/>
                  </a:cxn>
                  <a:cxn ang="0">
                    <a:pos x="T4" y="T5"/>
                  </a:cxn>
                  <a:cxn ang="0">
                    <a:pos x="T6" y="T7"/>
                  </a:cxn>
                  <a:cxn ang="0">
                    <a:pos x="T8" y="T9"/>
                  </a:cxn>
                </a:cxnLst>
                <a:rect l="0" t="0" r="r" b="b"/>
                <a:pathLst>
                  <a:path w="34" h="34">
                    <a:moveTo>
                      <a:pt x="33" y="14"/>
                    </a:moveTo>
                    <a:cubicBezTo>
                      <a:pt x="34" y="23"/>
                      <a:pt x="28" y="31"/>
                      <a:pt x="20" y="33"/>
                    </a:cubicBezTo>
                    <a:cubicBezTo>
                      <a:pt x="11" y="34"/>
                      <a:pt x="3" y="29"/>
                      <a:pt x="1" y="20"/>
                    </a:cubicBezTo>
                    <a:cubicBezTo>
                      <a:pt x="0" y="11"/>
                      <a:pt x="5" y="3"/>
                      <a:pt x="14" y="1"/>
                    </a:cubicBezTo>
                    <a:cubicBezTo>
                      <a:pt x="23" y="0"/>
                      <a:pt x="31"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2" name="ïṡlïḍe"/>
              <p:cNvSpPr/>
              <p:nvPr/>
            </p:nvSpPr>
            <p:spPr bwMode="auto">
              <a:xfrm>
                <a:off x="15990105" y="-1871902"/>
                <a:ext cx="30163" cy="12700"/>
              </a:xfrm>
              <a:custGeom>
                <a:avLst/>
                <a:gdLst>
                  <a:gd name="T0" fmla="*/ 8 w 9"/>
                  <a:gd name="T1" fmla="*/ 4 h 4"/>
                  <a:gd name="T2" fmla="*/ 6 w 9"/>
                  <a:gd name="T3" fmla="*/ 4 h 4"/>
                  <a:gd name="T4" fmla="*/ 4 w 9"/>
                  <a:gd name="T5" fmla="*/ 4 h 4"/>
                  <a:gd name="T6" fmla="*/ 2 w 9"/>
                  <a:gd name="T7" fmla="*/ 3 h 4"/>
                  <a:gd name="T8" fmla="*/ 1 w 9"/>
                  <a:gd name="T9" fmla="*/ 2 h 4"/>
                  <a:gd name="T10" fmla="*/ 1 w 9"/>
                  <a:gd name="T11" fmla="*/ 0 h 4"/>
                  <a:gd name="T12" fmla="*/ 1 w 9"/>
                  <a:gd name="T13" fmla="*/ 0 h 4"/>
                  <a:gd name="T14" fmla="*/ 2 w 9"/>
                  <a:gd name="T15" fmla="*/ 0 h 4"/>
                  <a:gd name="T16" fmla="*/ 5 w 9"/>
                  <a:gd name="T17" fmla="*/ 0 h 4"/>
                  <a:gd name="T18" fmla="*/ 7 w 9"/>
                  <a:gd name="T19" fmla="*/ 1 h 4"/>
                  <a:gd name="T20" fmla="*/ 8 w 9"/>
                  <a:gd name="T21" fmla="*/ 2 h 4"/>
                  <a:gd name="T22" fmla="*/ 8 w 9"/>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
                    <a:moveTo>
                      <a:pt x="8" y="4"/>
                    </a:moveTo>
                    <a:cubicBezTo>
                      <a:pt x="8" y="4"/>
                      <a:pt x="7" y="4"/>
                      <a:pt x="6" y="4"/>
                    </a:cubicBezTo>
                    <a:cubicBezTo>
                      <a:pt x="6" y="4"/>
                      <a:pt x="5" y="4"/>
                      <a:pt x="4" y="4"/>
                    </a:cubicBezTo>
                    <a:cubicBezTo>
                      <a:pt x="3" y="4"/>
                      <a:pt x="2" y="3"/>
                      <a:pt x="2" y="3"/>
                    </a:cubicBezTo>
                    <a:cubicBezTo>
                      <a:pt x="1" y="3"/>
                      <a:pt x="1" y="2"/>
                      <a:pt x="1" y="2"/>
                    </a:cubicBezTo>
                    <a:cubicBezTo>
                      <a:pt x="0" y="2"/>
                      <a:pt x="0" y="1"/>
                      <a:pt x="1" y="0"/>
                    </a:cubicBezTo>
                    <a:cubicBezTo>
                      <a:pt x="1" y="0"/>
                      <a:pt x="1" y="0"/>
                      <a:pt x="1" y="0"/>
                    </a:cubicBezTo>
                    <a:cubicBezTo>
                      <a:pt x="1" y="0"/>
                      <a:pt x="2" y="0"/>
                      <a:pt x="2" y="0"/>
                    </a:cubicBezTo>
                    <a:cubicBezTo>
                      <a:pt x="3" y="0"/>
                      <a:pt x="4" y="0"/>
                      <a:pt x="5" y="0"/>
                    </a:cubicBezTo>
                    <a:cubicBezTo>
                      <a:pt x="6" y="1"/>
                      <a:pt x="7" y="1"/>
                      <a:pt x="7" y="1"/>
                    </a:cubicBezTo>
                    <a:cubicBezTo>
                      <a:pt x="8" y="2"/>
                      <a:pt x="8" y="2"/>
                      <a:pt x="8" y="2"/>
                    </a:cubicBezTo>
                    <a:cubicBezTo>
                      <a:pt x="9" y="3"/>
                      <a:pt x="9" y="3"/>
                      <a:pt x="8"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3" name="ïṩlïḍê"/>
              <p:cNvSpPr/>
              <p:nvPr/>
            </p:nvSpPr>
            <p:spPr bwMode="auto">
              <a:xfrm>
                <a:off x="15969468" y="-1841739"/>
                <a:ext cx="30163" cy="17463"/>
              </a:xfrm>
              <a:custGeom>
                <a:avLst/>
                <a:gdLst>
                  <a:gd name="T0" fmla="*/ 8 w 9"/>
                  <a:gd name="T1" fmla="*/ 5 h 5"/>
                  <a:gd name="T2" fmla="*/ 6 w 9"/>
                  <a:gd name="T3" fmla="*/ 5 h 5"/>
                  <a:gd name="T4" fmla="*/ 4 w 9"/>
                  <a:gd name="T5" fmla="*/ 4 h 5"/>
                  <a:gd name="T6" fmla="*/ 2 w 9"/>
                  <a:gd name="T7" fmla="*/ 3 h 5"/>
                  <a:gd name="T8" fmla="*/ 1 w 9"/>
                  <a:gd name="T9" fmla="*/ 3 h 5"/>
                  <a:gd name="T10" fmla="*/ 1 w 9"/>
                  <a:gd name="T11" fmla="*/ 1 h 5"/>
                  <a:gd name="T12" fmla="*/ 1 w 9"/>
                  <a:gd name="T13" fmla="*/ 0 h 5"/>
                  <a:gd name="T14" fmla="*/ 2 w 9"/>
                  <a:gd name="T15" fmla="*/ 0 h 5"/>
                  <a:gd name="T16" fmla="*/ 5 w 9"/>
                  <a:gd name="T17" fmla="*/ 1 h 5"/>
                  <a:gd name="T18" fmla="*/ 7 w 9"/>
                  <a:gd name="T19" fmla="*/ 2 h 5"/>
                  <a:gd name="T20" fmla="*/ 8 w 9"/>
                  <a:gd name="T21" fmla="*/ 2 h 5"/>
                  <a:gd name="T22" fmla="*/ 8 w 9"/>
                  <a:gd name="T23" fmla="*/ 4 h 5"/>
                  <a:gd name="T24" fmla="*/ 8 w 9"/>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5"/>
                    </a:moveTo>
                    <a:cubicBezTo>
                      <a:pt x="8" y="5"/>
                      <a:pt x="7" y="5"/>
                      <a:pt x="6" y="5"/>
                    </a:cubicBezTo>
                    <a:cubicBezTo>
                      <a:pt x="6" y="5"/>
                      <a:pt x="5" y="4"/>
                      <a:pt x="4" y="4"/>
                    </a:cubicBezTo>
                    <a:cubicBezTo>
                      <a:pt x="3" y="4"/>
                      <a:pt x="2" y="4"/>
                      <a:pt x="2" y="3"/>
                    </a:cubicBezTo>
                    <a:cubicBezTo>
                      <a:pt x="1" y="3"/>
                      <a:pt x="1" y="3"/>
                      <a:pt x="1" y="3"/>
                    </a:cubicBezTo>
                    <a:cubicBezTo>
                      <a:pt x="0" y="2"/>
                      <a:pt x="0" y="1"/>
                      <a:pt x="1" y="1"/>
                    </a:cubicBezTo>
                    <a:cubicBezTo>
                      <a:pt x="1" y="0"/>
                      <a:pt x="1" y="0"/>
                      <a:pt x="1" y="0"/>
                    </a:cubicBezTo>
                    <a:cubicBezTo>
                      <a:pt x="1" y="0"/>
                      <a:pt x="2" y="0"/>
                      <a:pt x="2" y="0"/>
                    </a:cubicBezTo>
                    <a:cubicBezTo>
                      <a:pt x="3" y="0"/>
                      <a:pt x="4" y="0"/>
                      <a:pt x="5" y="1"/>
                    </a:cubicBezTo>
                    <a:cubicBezTo>
                      <a:pt x="6" y="1"/>
                      <a:pt x="7" y="1"/>
                      <a:pt x="7" y="2"/>
                    </a:cubicBezTo>
                    <a:cubicBezTo>
                      <a:pt x="8" y="2"/>
                      <a:pt x="8" y="2"/>
                      <a:pt x="8" y="2"/>
                    </a:cubicBezTo>
                    <a:cubicBezTo>
                      <a:pt x="9" y="3"/>
                      <a:pt x="9" y="4"/>
                      <a:pt x="8" y="4"/>
                    </a:cubicBezTo>
                    <a:lnTo>
                      <a:pt x="8"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4" name="íś1ïḓê"/>
              <p:cNvSpPr/>
              <p:nvPr/>
            </p:nvSpPr>
            <p:spPr bwMode="auto">
              <a:xfrm>
                <a:off x="15948830" y="-1816339"/>
                <a:ext cx="33338" cy="17463"/>
              </a:xfrm>
              <a:custGeom>
                <a:avLst/>
                <a:gdLst>
                  <a:gd name="T0" fmla="*/ 9 w 10"/>
                  <a:gd name="T1" fmla="*/ 5 h 5"/>
                  <a:gd name="T2" fmla="*/ 8 w 10"/>
                  <a:gd name="T3" fmla="*/ 5 h 5"/>
                  <a:gd name="T4" fmla="*/ 5 w 10"/>
                  <a:gd name="T5" fmla="*/ 4 h 5"/>
                  <a:gd name="T6" fmla="*/ 2 w 10"/>
                  <a:gd name="T7" fmla="*/ 3 h 5"/>
                  <a:gd name="T8" fmla="*/ 1 w 10"/>
                  <a:gd name="T9" fmla="*/ 3 h 5"/>
                  <a:gd name="T10" fmla="*/ 0 w 10"/>
                  <a:gd name="T11" fmla="*/ 1 h 5"/>
                  <a:gd name="T12" fmla="*/ 1 w 10"/>
                  <a:gd name="T13" fmla="*/ 0 h 5"/>
                  <a:gd name="T14" fmla="*/ 3 w 10"/>
                  <a:gd name="T15" fmla="*/ 0 h 5"/>
                  <a:gd name="T16" fmla="*/ 6 w 10"/>
                  <a:gd name="T17" fmla="*/ 1 h 5"/>
                  <a:gd name="T18" fmla="*/ 8 w 10"/>
                  <a:gd name="T19" fmla="*/ 2 h 5"/>
                  <a:gd name="T20" fmla="*/ 10 w 10"/>
                  <a:gd name="T21" fmla="*/ 2 h 5"/>
                  <a:gd name="T22" fmla="*/ 10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9" y="5"/>
                      <a:pt x="8" y="5"/>
                    </a:cubicBezTo>
                    <a:cubicBezTo>
                      <a:pt x="7" y="5"/>
                      <a:pt x="6" y="5"/>
                      <a:pt x="5" y="4"/>
                    </a:cubicBezTo>
                    <a:cubicBezTo>
                      <a:pt x="4" y="4"/>
                      <a:pt x="3" y="4"/>
                      <a:pt x="2" y="3"/>
                    </a:cubicBezTo>
                    <a:cubicBezTo>
                      <a:pt x="1" y="3"/>
                      <a:pt x="1" y="3"/>
                      <a:pt x="1" y="3"/>
                    </a:cubicBezTo>
                    <a:cubicBezTo>
                      <a:pt x="0" y="2"/>
                      <a:pt x="0" y="1"/>
                      <a:pt x="0" y="1"/>
                    </a:cubicBezTo>
                    <a:cubicBezTo>
                      <a:pt x="1" y="0"/>
                      <a:pt x="1" y="0"/>
                      <a:pt x="1" y="0"/>
                    </a:cubicBezTo>
                    <a:cubicBezTo>
                      <a:pt x="1" y="0"/>
                      <a:pt x="2" y="0"/>
                      <a:pt x="3" y="0"/>
                    </a:cubicBezTo>
                    <a:cubicBezTo>
                      <a:pt x="3" y="0"/>
                      <a:pt x="5" y="0"/>
                      <a:pt x="6" y="1"/>
                    </a:cubicBezTo>
                    <a:cubicBezTo>
                      <a:pt x="7" y="1"/>
                      <a:pt x="8" y="1"/>
                      <a:pt x="8" y="2"/>
                    </a:cubicBezTo>
                    <a:cubicBezTo>
                      <a:pt x="9" y="2"/>
                      <a:pt x="10" y="2"/>
                      <a:pt x="10" y="2"/>
                    </a:cubicBezTo>
                    <a:cubicBezTo>
                      <a:pt x="10" y="3"/>
                      <a:pt x="10" y="4"/>
                      <a:pt x="10"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5" name="iṧļîḋé"/>
              <p:cNvSpPr/>
              <p:nvPr/>
            </p:nvSpPr>
            <p:spPr bwMode="auto">
              <a:xfrm>
                <a:off x="15920255" y="-1789352"/>
                <a:ext cx="38100" cy="14288"/>
              </a:xfrm>
              <a:custGeom>
                <a:avLst/>
                <a:gdLst>
                  <a:gd name="T0" fmla="*/ 10 w 11"/>
                  <a:gd name="T1" fmla="*/ 4 h 4"/>
                  <a:gd name="T2" fmla="*/ 8 w 11"/>
                  <a:gd name="T3" fmla="*/ 4 h 4"/>
                  <a:gd name="T4" fmla="*/ 5 w 11"/>
                  <a:gd name="T5" fmla="*/ 4 h 4"/>
                  <a:gd name="T6" fmla="*/ 2 w 11"/>
                  <a:gd name="T7" fmla="*/ 3 h 4"/>
                  <a:gd name="T8" fmla="*/ 1 w 11"/>
                  <a:gd name="T9" fmla="*/ 2 h 4"/>
                  <a:gd name="T10" fmla="*/ 1 w 11"/>
                  <a:gd name="T11" fmla="*/ 0 h 4"/>
                  <a:gd name="T12" fmla="*/ 2 w 11"/>
                  <a:gd name="T13" fmla="*/ 0 h 4"/>
                  <a:gd name="T14" fmla="*/ 3 w 11"/>
                  <a:gd name="T15" fmla="*/ 0 h 4"/>
                  <a:gd name="T16" fmla="*/ 6 w 11"/>
                  <a:gd name="T17" fmla="*/ 0 h 4"/>
                  <a:gd name="T18" fmla="*/ 9 w 11"/>
                  <a:gd name="T19" fmla="*/ 1 h 4"/>
                  <a:gd name="T20" fmla="*/ 10 w 11"/>
                  <a:gd name="T21" fmla="*/ 2 h 4"/>
                  <a:gd name="T22" fmla="*/ 10 w 11"/>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4">
                    <a:moveTo>
                      <a:pt x="10" y="4"/>
                    </a:moveTo>
                    <a:cubicBezTo>
                      <a:pt x="10" y="4"/>
                      <a:pt x="9" y="4"/>
                      <a:pt x="8" y="4"/>
                    </a:cubicBezTo>
                    <a:cubicBezTo>
                      <a:pt x="7" y="4"/>
                      <a:pt x="6" y="4"/>
                      <a:pt x="5" y="4"/>
                    </a:cubicBezTo>
                    <a:cubicBezTo>
                      <a:pt x="4" y="4"/>
                      <a:pt x="3" y="3"/>
                      <a:pt x="2" y="3"/>
                    </a:cubicBezTo>
                    <a:cubicBezTo>
                      <a:pt x="2" y="3"/>
                      <a:pt x="1" y="2"/>
                      <a:pt x="1" y="2"/>
                    </a:cubicBezTo>
                    <a:cubicBezTo>
                      <a:pt x="1" y="2"/>
                      <a:pt x="0" y="1"/>
                      <a:pt x="1" y="0"/>
                    </a:cubicBezTo>
                    <a:cubicBezTo>
                      <a:pt x="2" y="0"/>
                      <a:pt x="2" y="0"/>
                      <a:pt x="2" y="0"/>
                    </a:cubicBezTo>
                    <a:cubicBezTo>
                      <a:pt x="2" y="0"/>
                      <a:pt x="2" y="0"/>
                      <a:pt x="3" y="0"/>
                    </a:cubicBezTo>
                    <a:cubicBezTo>
                      <a:pt x="4" y="0"/>
                      <a:pt x="5" y="0"/>
                      <a:pt x="6" y="0"/>
                    </a:cubicBezTo>
                    <a:cubicBezTo>
                      <a:pt x="7" y="1"/>
                      <a:pt x="8" y="1"/>
                      <a:pt x="9" y="1"/>
                    </a:cubicBezTo>
                    <a:cubicBezTo>
                      <a:pt x="10" y="2"/>
                      <a:pt x="10" y="2"/>
                      <a:pt x="10" y="2"/>
                    </a:cubicBezTo>
                    <a:cubicBezTo>
                      <a:pt x="11" y="2"/>
                      <a:pt x="11" y="3"/>
                      <a:pt x="10"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6" name="îṡḻïďe"/>
              <p:cNvSpPr/>
              <p:nvPr/>
            </p:nvSpPr>
            <p:spPr bwMode="auto">
              <a:xfrm>
                <a:off x="15902793" y="-1754427"/>
                <a:ext cx="34925" cy="17463"/>
              </a:xfrm>
              <a:custGeom>
                <a:avLst/>
                <a:gdLst>
                  <a:gd name="T0" fmla="*/ 9 w 10"/>
                  <a:gd name="T1" fmla="*/ 5 h 5"/>
                  <a:gd name="T2" fmla="*/ 7 w 10"/>
                  <a:gd name="T3" fmla="*/ 5 h 5"/>
                  <a:gd name="T4" fmla="*/ 5 w 10"/>
                  <a:gd name="T5" fmla="*/ 4 h 5"/>
                  <a:gd name="T6" fmla="*/ 2 w 10"/>
                  <a:gd name="T7" fmla="*/ 3 h 5"/>
                  <a:gd name="T8" fmla="*/ 1 w 10"/>
                  <a:gd name="T9" fmla="*/ 2 h 5"/>
                  <a:gd name="T10" fmla="*/ 1 w 10"/>
                  <a:gd name="T11" fmla="*/ 0 h 5"/>
                  <a:gd name="T12" fmla="*/ 2 w 10"/>
                  <a:gd name="T13" fmla="*/ 0 h 5"/>
                  <a:gd name="T14" fmla="*/ 3 w 10"/>
                  <a:gd name="T15" fmla="*/ 0 h 5"/>
                  <a:gd name="T16" fmla="*/ 6 w 10"/>
                  <a:gd name="T17" fmla="*/ 1 h 5"/>
                  <a:gd name="T18" fmla="*/ 8 w 10"/>
                  <a:gd name="T19" fmla="*/ 2 h 5"/>
                  <a:gd name="T20" fmla="*/ 9 w 10"/>
                  <a:gd name="T21" fmla="*/ 3 h 5"/>
                  <a:gd name="T22" fmla="*/ 9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8" y="5"/>
                      <a:pt x="7" y="5"/>
                    </a:cubicBezTo>
                    <a:cubicBezTo>
                      <a:pt x="6" y="5"/>
                      <a:pt x="5" y="4"/>
                      <a:pt x="5" y="4"/>
                    </a:cubicBezTo>
                    <a:cubicBezTo>
                      <a:pt x="4" y="4"/>
                      <a:pt x="3" y="3"/>
                      <a:pt x="2" y="3"/>
                    </a:cubicBezTo>
                    <a:cubicBezTo>
                      <a:pt x="1" y="3"/>
                      <a:pt x="1" y="2"/>
                      <a:pt x="1" y="2"/>
                    </a:cubicBezTo>
                    <a:cubicBezTo>
                      <a:pt x="0" y="2"/>
                      <a:pt x="0" y="1"/>
                      <a:pt x="1" y="0"/>
                    </a:cubicBezTo>
                    <a:cubicBezTo>
                      <a:pt x="2" y="0"/>
                      <a:pt x="2" y="0"/>
                      <a:pt x="2" y="0"/>
                    </a:cubicBezTo>
                    <a:cubicBezTo>
                      <a:pt x="2" y="0"/>
                      <a:pt x="2" y="0"/>
                      <a:pt x="3" y="0"/>
                    </a:cubicBezTo>
                    <a:cubicBezTo>
                      <a:pt x="4" y="0"/>
                      <a:pt x="5" y="0"/>
                      <a:pt x="6" y="1"/>
                    </a:cubicBezTo>
                    <a:cubicBezTo>
                      <a:pt x="7" y="1"/>
                      <a:pt x="8" y="1"/>
                      <a:pt x="8" y="2"/>
                    </a:cubicBezTo>
                    <a:cubicBezTo>
                      <a:pt x="9" y="2"/>
                      <a:pt x="9" y="3"/>
                      <a:pt x="9" y="3"/>
                    </a:cubicBezTo>
                    <a:cubicBezTo>
                      <a:pt x="10" y="3"/>
                      <a:pt x="10" y="4"/>
                      <a:pt x="9"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7" name="işľíḓè"/>
              <p:cNvSpPr/>
              <p:nvPr/>
            </p:nvSpPr>
            <p:spPr bwMode="auto">
              <a:xfrm>
                <a:off x="15885330" y="-1722677"/>
                <a:ext cx="25400" cy="12700"/>
              </a:xfrm>
              <a:custGeom>
                <a:avLst/>
                <a:gdLst>
                  <a:gd name="T0" fmla="*/ 5 w 7"/>
                  <a:gd name="T1" fmla="*/ 4 h 4"/>
                  <a:gd name="T2" fmla="*/ 4 w 7"/>
                  <a:gd name="T3" fmla="*/ 4 h 4"/>
                  <a:gd name="T4" fmla="*/ 3 w 7"/>
                  <a:gd name="T5" fmla="*/ 3 h 4"/>
                  <a:gd name="T6" fmla="*/ 1 w 7"/>
                  <a:gd name="T7" fmla="*/ 2 h 4"/>
                  <a:gd name="T8" fmla="*/ 0 w 7"/>
                  <a:gd name="T9" fmla="*/ 2 h 4"/>
                  <a:gd name="T10" fmla="*/ 1 w 7"/>
                  <a:gd name="T11" fmla="*/ 0 h 4"/>
                  <a:gd name="T12" fmla="*/ 1 w 7"/>
                  <a:gd name="T13" fmla="*/ 0 h 4"/>
                  <a:gd name="T14" fmla="*/ 2 w 7"/>
                  <a:gd name="T15" fmla="*/ 0 h 4"/>
                  <a:gd name="T16" fmla="*/ 4 w 7"/>
                  <a:gd name="T17" fmla="*/ 0 h 4"/>
                  <a:gd name="T18" fmla="*/ 6 w 7"/>
                  <a:gd name="T19" fmla="*/ 1 h 4"/>
                  <a:gd name="T20" fmla="*/ 6 w 7"/>
                  <a:gd name="T21" fmla="*/ 2 h 4"/>
                  <a:gd name="T22" fmla="*/ 6 w 7"/>
                  <a:gd name="T23" fmla="*/ 4 h 4"/>
                  <a:gd name="T24" fmla="*/ 5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5" y="4"/>
                    </a:moveTo>
                    <a:cubicBezTo>
                      <a:pt x="5" y="4"/>
                      <a:pt x="5" y="4"/>
                      <a:pt x="4" y="4"/>
                    </a:cubicBezTo>
                    <a:cubicBezTo>
                      <a:pt x="4" y="4"/>
                      <a:pt x="3" y="4"/>
                      <a:pt x="3" y="3"/>
                    </a:cubicBezTo>
                    <a:cubicBezTo>
                      <a:pt x="2" y="3"/>
                      <a:pt x="1" y="3"/>
                      <a:pt x="1" y="2"/>
                    </a:cubicBezTo>
                    <a:cubicBezTo>
                      <a:pt x="1" y="2"/>
                      <a:pt x="0" y="2"/>
                      <a:pt x="0" y="2"/>
                    </a:cubicBezTo>
                    <a:cubicBezTo>
                      <a:pt x="0" y="1"/>
                      <a:pt x="0" y="0"/>
                      <a:pt x="1" y="0"/>
                    </a:cubicBezTo>
                    <a:cubicBezTo>
                      <a:pt x="1" y="0"/>
                      <a:pt x="1" y="0"/>
                      <a:pt x="1" y="0"/>
                    </a:cubicBezTo>
                    <a:cubicBezTo>
                      <a:pt x="1" y="0"/>
                      <a:pt x="2" y="0"/>
                      <a:pt x="2" y="0"/>
                    </a:cubicBezTo>
                    <a:cubicBezTo>
                      <a:pt x="3" y="0"/>
                      <a:pt x="3" y="0"/>
                      <a:pt x="4" y="0"/>
                    </a:cubicBezTo>
                    <a:cubicBezTo>
                      <a:pt x="5" y="0"/>
                      <a:pt x="5" y="1"/>
                      <a:pt x="6" y="1"/>
                    </a:cubicBezTo>
                    <a:cubicBezTo>
                      <a:pt x="6" y="1"/>
                      <a:pt x="6" y="2"/>
                      <a:pt x="6" y="2"/>
                    </a:cubicBezTo>
                    <a:cubicBezTo>
                      <a:pt x="7" y="2"/>
                      <a:pt x="6" y="3"/>
                      <a:pt x="6" y="4"/>
                    </a:cubicBezTo>
                    <a:lnTo>
                      <a:pt x="5"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8" name="í$ḷiḍé"/>
              <p:cNvSpPr/>
              <p:nvPr/>
            </p:nvSpPr>
            <p:spPr bwMode="auto">
              <a:xfrm>
                <a:off x="15864693" y="-1698864"/>
                <a:ext cx="23813" cy="17463"/>
              </a:xfrm>
              <a:custGeom>
                <a:avLst/>
                <a:gdLst>
                  <a:gd name="T0" fmla="*/ 5 w 7"/>
                  <a:gd name="T1" fmla="*/ 5 h 5"/>
                  <a:gd name="T2" fmla="*/ 5 w 7"/>
                  <a:gd name="T3" fmla="*/ 5 h 5"/>
                  <a:gd name="T4" fmla="*/ 3 w 7"/>
                  <a:gd name="T5" fmla="*/ 4 h 5"/>
                  <a:gd name="T6" fmla="*/ 1 w 7"/>
                  <a:gd name="T7" fmla="*/ 3 h 5"/>
                  <a:gd name="T8" fmla="*/ 0 w 7"/>
                  <a:gd name="T9" fmla="*/ 3 h 5"/>
                  <a:gd name="T10" fmla="*/ 1 w 7"/>
                  <a:gd name="T11" fmla="*/ 1 h 5"/>
                  <a:gd name="T12" fmla="*/ 1 w 7"/>
                  <a:gd name="T13" fmla="*/ 1 h 5"/>
                  <a:gd name="T14" fmla="*/ 2 w 7"/>
                  <a:gd name="T15" fmla="*/ 0 h 5"/>
                  <a:gd name="T16" fmla="*/ 4 w 7"/>
                  <a:gd name="T17" fmla="*/ 1 h 5"/>
                  <a:gd name="T18" fmla="*/ 6 w 7"/>
                  <a:gd name="T19" fmla="*/ 2 h 5"/>
                  <a:gd name="T20" fmla="*/ 6 w 7"/>
                  <a:gd name="T21" fmla="*/ 3 h 5"/>
                  <a:gd name="T22" fmla="*/ 6 w 7"/>
                  <a:gd name="T23" fmla="*/ 4 h 5"/>
                  <a:gd name="T24" fmla="*/ 5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5" y="5"/>
                    </a:moveTo>
                    <a:cubicBezTo>
                      <a:pt x="5" y="5"/>
                      <a:pt x="5" y="5"/>
                      <a:pt x="5" y="5"/>
                    </a:cubicBezTo>
                    <a:cubicBezTo>
                      <a:pt x="4" y="5"/>
                      <a:pt x="3" y="5"/>
                      <a:pt x="3" y="4"/>
                    </a:cubicBezTo>
                    <a:cubicBezTo>
                      <a:pt x="2" y="4"/>
                      <a:pt x="1" y="4"/>
                      <a:pt x="1" y="3"/>
                    </a:cubicBezTo>
                    <a:cubicBezTo>
                      <a:pt x="1" y="3"/>
                      <a:pt x="0" y="3"/>
                      <a:pt x="0" y="3"/>
                    </a:cubicBezTo>
                    <a:cubicBezTo>
                      <a:pt x="0" y="2"/>
                      <a:pt x="0" y="1"/>
                      <a:pt x="1" y="1"/>
                    </a:cubicBezTo>
                    <a:cubicBezTo>
                      <a:pt x="1" y="1"/>
                      <a:pt x="1" y="1"/>
                      <a:pt x="1" y="1"/>
                    </a:cubicBezTo>
                    <a:cubicBezTo>
                      <a:pt x="1" y="1"/>
                      <a:pt x="2" y="0"/>
                      <a:pt x="2" y="0"/>
                    </a:cubicBezTo>
                    <a:cubicBezTo>
                      <a:pt x="3" y="0"/>
                      <a:pt x="3" y="1"/>
                      <a:pt x="4" y="1"/>
                    </a:cubicBezTo>
                    <a:cubicBezTo>
                      <a:pt x="5" y="1"/>
                      <a:pt x="5" y="2"/>
                      <a:pt x="6" y="2"/>
                    </a:cubicBezTo>
                    <a:cubicBezTo>
                      <a:pt x="6" y="2"/>
                      <a:pt x="6" y="3"/>
                      <a:pt x="6" y="3"/>
                    </a:cubicBezTo>
                    <a:cubicBezTo>
                      <a:pt x="7" y="3"/>
                      <a:pt x="6" y="4"/>
                      <a:pt x="6" y="4"/>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9" name="ïṩľiḍê"/>
              <p:cNvSpPr/>
              <p:nvPr/>
            </p:nvSpPr>
            <p:spPr bwMode="auto">
              <a:xfrm>
                <a:off x="15840880" y="-1671877"/>
                <a:ext cx="26988" cy="14288"/>
              </a:xfrm>
              <a:custGeom>
                <a:avLst/>
                <a:gdLst>
                  <a:gd name="T0" fmla="*/ 6 w 8"/>
                  <a:gd name="T1" fmla="*/ 4 h 4"/>
                  <a:gd name="T2" fmla="*/ 5 w 8"/>
                  <a:gd name="T3" fmla="*/ 4 h 4"/>
                  <a:gd name="T4" fmla="*/ 3 w 8"/>
                  <a:gd name="T5" fmla="*/ 4 h 4"/>
                  <a:gd name="T6" fmla="*/ 2 w 8"/>
                  <a:gd name="T7" fmla="*/ 3 h 4"/>
                  <a:gd name="T8" fmla="*/ 1 w 8"/>
                  <a:gd name="T9" fmla="*/ 2 h 4"/>
                  <a:gd name="T10" fmla="*/ 1 w 8"/>
                  <a:gd name="T11" fmla="*/ 0 h 4"/>
                  <a:gd name="T12" fmla="*/ 2 w 8"/>
                  <a:gd name="T13" fmla="*/ 0 h 4"/>
                  <a:gd name="T14" fmla="*/ 3 w 8"/>
                  <a:gd name="T15" fmla="*/ 0 h 4"/>
                  <a:gd name="T16" fmla="*/ 5 w 8"/>
                  <a:gd name="T17" fmla="*/ 0 h 4"/>
                  <a:gd name="T18" fmla="*/ 6 w 8"/>
                  <a:gd name="T19" fmla="*/ 1 h 4"/>
                  <a:gd name="T20" fmla="*/ 7 w 8"/>
                  <a:gd name="T21" fmla="*/ 2 h 4"/>
                  <a:gd name="T22" fmla="*/ 7 w 8"/>
                  <a:gd name="T23" fmla="*/ 4 h 4"/>
                  <a:gd name="T24" fmla="*/ 6 w 8"/>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4">
                    <a:moveTo>
                      <a:pt x="6" y="4"/>
                    </a:moveTo>
                    <a:cubicBezTo>
                      <a:pt x="6" y="4"/>
                      <a:pt x="6" y="4"/>
                      <a:pt x="5" y="4"/>
                    </a:cubicBezTo>
                    <a:cubicBezTo>
                      <a:pt x="5" y="4"/>
                      <a:pt x="4" y="4"/>
                      <a:pt x="3" y="4"/>
                    </a:cubicBezTo>
                    <a:cubicBezTo>
                      <a:pt x="3" y="3"/>
                      <a:pt x="2" y="3"/>
                      <a:pt x="2" y="3"/>
                    </a:cubicBezTo>
                    <a:cubicBezTo>
                      <a:pt x="1" y="2"/>
                      <a:pt x="1" y="2"/>
                      <a:pt x="1" y="2"/>
                    </a:cubicBezTo>
                    <a:cubicBezTo>
                      <a:pt x="0" y="1"/>
                      <a:pt x="1" y="0"/>
                      <a:pt x="1" y="0"/>
                    </a:cubicBezTo>
                    <a:cubicBezTo>
                      <a:pt x="2" y="0"/>
                      <a:pt x="2" y="0"/>
                      <a:pt x="2" y="0"/>
                    </a:cubicBezTo>
                    <a:cubicBezTo>
                      <a:pt x="2" y="0"/>
                      <a:pt x="2" y="0"/>
                      <a:pt x="3" y="0"/>
                    </a:cubicBezTo>
                    <a:cubicBezTo>
                      <a:pt x="3" y="0"/>
                      <a:pt x="4" y="0"/>
                      <a:pt x="5" y="0"/>
                    </a:cubicBezTo>
                    <a:cubicBezTo>
                      <a:pt x="5" y="0"/>
                      <a:pt x="6" y="1"/>
                      <a:pt x="6" y="1"/>
                    </a:cubicBezTo>
                    <a:cubicBezTo>
                      <a:pt x="7" y="2"/>
                      <a:pt x="7" y="2"/>
                      <a:pt x="7" y="2"/>
                    </a:cubicBezTo>
                    <a:cubicBezTo>
                      <a:pt x="8" y="3"/>
                      <a:pt x="7" y="3"/>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00" name="iš1íḑé"/>
              <p:cNvSpPr/>
              <p:nvPr/>
            </p:nvSpPr>
            <p:spPr bwMode="auto">
              <a:xfrm>
                <a:off x="15817068" y="-1640127"/>
                <a:ext cx="26988" cy="17463"/>
              </a:xfrm>
              <a:custGeom>
                <a:avLst/>
                <a:gdLst>
                  <a:gd name="T0" fmla="*/ 6 w 8"/>
                  <a:gd name="T1" fmla="*/ 5 h 5"/>
                  <a:gd name="T2" fmla="*/ 5 w 8"/>
                  <a:gd name="T3" fmla="*/ 5 h 5"/>
                  <a:gd name="T4" fmla="*/ 3 w 8"/>
                  <a:gd name="T5" fmla="*/ 4 h 5"/>
                  <a:gd name="T6" fmla="*/ 2 w 8"/>
                  <a:gd name="T7" fmla="*/ 3 h 5"/>
                  <a:gd name="T8" fmla="*/ 1 w 8"/>
                  <a:gd name="T9" fmla="*/ 3 h 5"/>
                  <a:gd name="T10" fmla="*/ 1 w 8"/>
                  <a:gd name="T11" fmla="*/ 1 h 5"/>
                  <a:gd name="T12" fmla="*/ 2 w 8"/>
                  <a:gd name="T13" fmla="*/ 1 h 5"/>
                  <a:gd name="T14" fmla="*/ 3 w 8"/>
                  <a:gd name="T15" fmla="*/ 1 h 5"/>
                  <a:gd name="T16" fmla="*/ 5 w 8"/>
                  <a:gd name="T17" fmla="*/ 1 h 5"/>
                  <a:gd name="T18" fmla="*/ 6 w 8"/>
                  <a:gd name="T19" fmla="*/ 2 h 5"/>
                  <a:gd name="T20" fmla="*/ 7 w 8"/>
                  <a:gd name="T21" fmla="*/ 3 h 5"/>
                  <a:gd name="T22" fmla="*/ 7 w 8"/>
                  <a:gd name="T23" fmla="*/ 4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5"/>
                      <a:pt x="3" y="4"/>
                    </a:cubicBezTo>
                    <a:cubicBezTo>
                      <a:pt x="3" y="4"/>
                      <a:pt x="2" y="4"/>
                      <a:pt x="2" y="3"/>
                    </a:cubicBezTo>
                    <a:cubicBezTo>
                      <a:pt x="1" y="3"/>
                      <a:pt x="1" y="3"/>
                      <a:pt x="1" y="3"/>
                    </a:cubicBezTo>
                    <a:cubicBezTo>
                      <a:pt x="0" y="2"/>
                      <a:pt x="1" y="1"/>
                      <a:pt x="1" y="1"/>
                    </a:cubicBezTo>
                    <a:cubicBezTo>
                      <a:pt x="2" y="1"/>
                      <a:pt x="2" y="1"/>
                      <a:pt x="2" y="1"/>
                    </a:cubicBezTo>
                    <a:cubicBezTo>
                      <a:pt x="2" y="1"/>
                      <a:pt x="2" y="0"/>
                      <a:pt x="3" y="1"/>
                    </a:cubicBezTo>
                    <a:cubicBezTo>
                      <a:pt x="3" y="1"/>
                      <a:pt x="4" y="1"/>
                      <a:pt x="5" y="1"/>
                    </a:cubicBezTo>
                    <a:cubicBezTo>
                      <a:pt x="5" y="1"/>
                      <a:pt x="6" y="2"/>
                      <a:pt x="6" y="2"/>
                    </a:cubicBezTo>
                    <a:cubicBezTo>
                      <a:pt x="7" y="2"/>
                      <a:pt x="7" y="3"/>
                      <a:pt x="7" y="3"/>
                    </a:cubicBezTo>
                    <a:cubicBezTo>
                      <a:pt x="8" y="3"/>
                      <a:pt x="7" y="4"/>
                      <a:pt x="7"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02" name="î$1ïde"/>
              <p:cNvSpPr/>
              <p:nvPr/>
            </p:nvSpPr>
            <p:spPr bwMode="auto">
              <a:xfrm>
                <a:off x="15788493" y="-1605202"/>
                <a:ext cx="31750" cy="17463"/>
              </a:xfrm>
              <a:custGeom>
                <a:avLst/>
                <a:gdLst>
                  <a:gd name="T0" fmla="*/ 8 w 9"/>
                  <a:gd name="T1" fmla="*/ 4 h 5"/>
                  <a:gd name="T2" fmla="*/ 7 w 9"/>
                  <a:gd name="T3" fmla="*/ 4 h 5"/>
                  <a:gd name="T4" fmla="*/ 4 w 9"/>
                  <a:gd name="T5" fmla="*/ 4 h 5"/>
                  <a:gd name="T6" fmla="*/ 2 w 9"/>
                  <a:gd name="T7" fmla="*/ 3 h 5"/>
                  <a:gd name="T8" fmla="*/ 1 w 9"/>
                  <a:gd name="T9" fmla="*/ 3 h 5"/>
                  <a:gd name="T10" fmla="*/ 1 w 9"/>
                  <a:gd name="T11" fmla="*/ 1 h 5"/>
                  <a:gd name="T12" fmla="*/ 2 w 9"/>
                  <a:gd name="T13" fmla="*/ 0 h 5"/>
                  <a:gd name="T14" fmla="*/ 3 w 9"/>
                  <a:gd name="T15" fmla="*/ 0 h 5"/>
                  <a:gd name="T16" fmla="*/ 5 w 9"/>
                  <a:gd name="T17" fmla="*/ 1 h 5"/>
                  <a:gd name="T18" fmla="*/ 8 w 9"/>
                  <a:gd name="T19" fmla="*/ 2 h 5"/>
                  <a:gd name="T20" fmla="*/ 9 w 9"/>
                  <a:gd name="T21" fmla="*/ 2 h 5"/>
                  <a:gd name="T22" fmla="*/ 9 w 9"/>
                  <a:gd name="T23" fmla="*/ 4 h 5"/>
                  <a:gd name="T24" fmla="*/ 8 w 9"/>
                  <a:gd name="T25"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4"/>
                    </a:moveTo>
                    <a:cubicBezTo>
                      <a:pt x="8" y="4"/>
                      <a:pt x="8" y="4"/>
                      <a:pt x="7" y="4"/>
                    </a:cubicBezTo>
                    <a:cubicBezTo>
                      <a:pt x="6" y="5"/>
                      <a:pt x="5" y="4"/>
                      <a:pt x="4" y="4"/>
                    </a:cubicBezTo>
                    <a:cubicBezTo>
                      <a:pt x="3" y="4"/>
                      <a:pt x="3" y="4"/>
                      <a:pt x="2" y="3"/>
                    </a:cubicBezTo>
                    <a:cubicBezTo>
                      <a:pt x="1" y="3"/>
                      <a:pt x="1" y="3"/>
                      <a:pt x="1" y="3"/>
                    </a:cubicBezTo>
                    <a:cubicBezTo>
                      <a:pt x="0" y="2"/>
                      <a:pt x="0" y="1"/>
                      <a:pt x="1" y="1"/>
                    </a:cubicBezTo>
                    <a:cubicBezTo>
                      <a:pt x="2" y="0"/>
                      <a:pt x="2" y="0"/>
                      <a:pt x="2" y="0"/>
                    </a:cubicBezTo>
                    <a:cubicBezTo>
                      <a:pt x="2" y="0"/>
                      <a:pt x="2" y="0"/>
                      <a:pt x="3" y="0"/>
                    </a:cubicBezTo>
                    <a:cubicBezTo>
                      <a:pt x="3" y="0"/>
                      <a:pt x="4" y="0"/>
                      <a:pt x="5" y="1"/>
                    </a:cubicBezTo>
                    <a:cubicBezTo>
                      <a:pt x="6" y="1"/>
                      <a:pt x="7" y="1"/>
                      <a:pt x="8" y="2"/>
                    </a:cubicBezTo>
                    <a:cubicBezTo>
                      <a:pt x="8" y="2"/>
                      <a:pt x="9" y="2"/>
                      <a:pt x="9" y="2"/>
                    </a:cubicBezTo>
                    <a:cubicBezTo>
                      <a:pt x="9" y="3"/>
                      <a:pt x="9" y="3"/>
                      <a:pt x="9" y="4"/>
                    </a:cubicBezTo>
                    <a:lnTo>
                      <a:pt x="8"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04" name="iṧļiďè"/>
              <p:cNvSpPr/>
              <p:nvPr/>
            </p:nvSpPr>
            <p:spPr bwMode="auto">
              <a:xfrm>
                <a:off x="15771030" y="-1578214"/>
                <a:ext cx="20638" cy="14288"/>
              </a:xfrm>
              <a:custGeom>
                <a:avLst/>
                <a:gdLst>
                  <a:gd name="T0" fmla="*/ 5 w 6"/>
                  <a:gd name="T1" fmla="*/ 3 h 4"/>
                  <a:gd name="T2" fmla="*/ 4 w 6"/>
                  <a:gd name="T3" fmla="*/ 4 h 4"/>
                  <a:gd name="T4" fmla="*/ 3 w 6"/>
                  <a:gd name="T5" fmla="*/ 3 h 4"/>
                  <a:gd name="T6" fmla="*/ 1 w 6"/>
                  <a:gd name="T7" fmla="*/ 3 h 4"/>
                  <a:gd name="T8" fmla="*/ 0 w 6"/>
                  <a:gd name="T9" fmla="*/ 2 h 4"/>
                  <a:gd name="T10" fmla="*/ 1 w 6"/>
                  <a:gd name="T11" fmla="*/ 0 h 4"/>
                  <a:gd name="T12" fmla="*/ 1 w 6"/>
                  <a:gd name="T13" fmla="*/ 0 h 4"/>
                  <a:gd name="T14" fmla="*/ 2 w 6"/>
                  <a:gd name="T15" fmla="*/ 0 h 4"/>
                  <a:gd name="T16" fmla="*/ 4 w 6"/>
                  <a:gd name="T17" fmla="*/ 0 h 4"/>
                  <a:gd name="T18" fmla="*/ 5 w 6"/>
                  <a:gd name="T19" fmla="*/ 1 h 4"/>
                  <a:gd name="T20" fmla="*/ 6 w 6"/>
                  <a:gd name="T21" fmla="*/ 1 h 4"/>
                  <a:gd name="T22" fmla="*/ 6 w 6"/>
                  <a:gd name="T23" fmla="*/ 3 h 4"/>
                  <a:gd name="T24" fmla="*/ 5 w 6"/>
                  <a:gd name="T25"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5" y="3"/>
                    </a:moveTo>
                    <a:cubicBezTo>
                      <a:pt x="5" y="3"/>
                      <a:pt x="5" y="4"/>
                      <a:pt x="4" y="4"/>
                    </a:cubicBezTo>
                    <a:cubicBezTo>
                      <a:pt x="4" y="4"/>
                      <a:pt x="3" y="4"/>
                      <a:pt x="3" y="3"/>
                    </a:cubicBezTo>
                    <a:cubicBezTo>
                      <a:pt x="2" y="3"/>
                      <a:pt x="1" y="3"/>
                      <a:pt x="1" y="3"/>
                    </a:cubicBezTo>
                    <a:cubicBezTo>
                      <a:pt x="1" y="2"/>
                      <a:pt x="0" y="2"/>
                      <a:pt x="0" y="2"/>
                    </a:cubicBezTo>
                    <a:cubicBezTo>
                      <a:pt x="0" y="1"/>
                      <a:pt x="0" y="0"/>
                      <a:pt x="1" y="0"/>
                    </a:cubicBezTo>
                    <a:cubicBezTo>
                      <a:pt x="1" y="0"/>
                      <a:pt x="1" y="0"/>
                      <a:pt x="1" y="0"/>
                    </a:cubicBezTo>
                    <a:cubicBezTo>
                      <a:pt x="1" y="0"/>
                      <a:pt x="1" y="0"/>
                      <a:pt x="2" y="0"/>
                    </a:cubicBezTo>
                    <a:cubicBezTo>
                      <a:pt x="2" y="0"/>
                      <a:pt x="3" y="0"/>
                      <a:pt x="4" y="0"/>
                    </a:cubicBezTo>
                    <a:cubicBezTo>
                      <a:pt x="4" y="0"/>
                      <a:pt x="5" y="0"/>
                      <a:pt x="5" y="1"/>
                    </a:cubicBezTo>
                    <a:cubicBezTo>
                      <a:pt x="6" y="1"/>
                      <a:pt x="6" y="1"/>
                      <a:pt x="6" y="1"/>
                    </a:cubicBezTo>
                    <a:cubicBezTo>
                      <a:pt x="6" y="2"/>
                      <a:pt x="6" y="3"/>
                      <a:pt x="6" y="3"/>
                    </a:cubicBezTo>
                    <a:lnTo>
                      <a:pt x="5" y="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05" name="îsļïḍé"/>
              <p:cNvSpPr/>
              <p:nvPr/>
            </p:nvSpPr>
            <p:spPr bwMode="auto">
              <a:xfrm>
                <a:off x="15744043" y="-1549639"/>
                <a:ext cx="26988" cy="15875"/>
              </a:xfrm>
              <a:custGeom>
                <a:avLst/>
                <a:gdLst>
                  <a:gd name="T0" fmla="*/ 6 w 8"/>
                  <a:gd name="T1" fmla="*/ 5 h 5"/>
                  <a:gd name="T2" fmla="*/ 5 w 8"/>
                  <a:gd name="T3" fmla="*/ 5 h 5"/>
                  <a:gd name="T4" fmla="*/ 3 w 8"/>
                  <a:gd name="T5" fmla="*/ 4 h 5"/>
                  <a:gd name="T6" fmla="*/ 1 w 8"/>
                  <a:gd name="T7" fmla="*/ 3 h 5"/>
                  <a:gd name="T8" fmla="*/ 1 w 8"/>
                  <a:gd name="T9" fmla="*/ 2 h 5"/>
                  <a:gd name="T10" fmla="*/ 1 w 8"/>
                  <a:gd name="T11" fmla="*/ 0 h 5"/>
                  <a:gd name="T12" fmla="*/ 2 w 8"/>
                  <a:gd name="T13" fmla="*/ 0 h 5"/>
                  <a:gd name="T14" fmla="*/ 3 w 8"/>
                  <a:gd name="T15" fmla="*/ 0 h 5"/>
                  <a:gd name="T16" fmla="*/ 5 w 8"/>
                  <a:gd name="T17" fmla="*/ 1 h 5"/>
                  <a:gd name="T18" fmla="*/ 7 w 8"/>
                  <a:gd name="T19" fmla="*/ 2 h 5"/>
                  <a:gd name="T20" fmla="*/ 7 w 8"/>
                  <a:gd name="T21" fmla="*/ 3 h 5"/>
                  <a:gd name="T22" fmla="*/ 7 w 8"/>
                  <a:gd name="T23" fmla="*/ 5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4"/>
                      <a:pt x="3" y="4"/>
                    </a:cubicBezTo>
                    <a:cubicBezTo>
                      <a:pt x="3" y="4"/>
                      <a:pt x="2" y="4"/>
                      <a:pt x="1" y="3"/>
                    </a:cubicBezTo>
                    <a:cubicBezTo>
                      <a:pt x="1" y="3"/>
                      <a:pt x="1" y="2"/>
                      <a:pt x="1" y="2"/>
                    </a:cubicBezTo>
                    <a:cubicBezTo>
                      <a:pt x="0" y="2"/>
                      <a:pt x="1" y="1"/>
                      <a:pt x="1" y="0"/>
                    </a:cubicBezTo>
                    <a:cubicBezTo>
                      <a:pt x="2" y="0"/>
                      <a:pt x="2" y="0"/>
                      <a:pt x="2" y="0"/>
                    </a:cubicBezTo>
                    <a:cubicBezTo>
                      <a:pt x="2" y="0"/>
                      <a:pt x="2" y="0"/>
                      <a:pt x="3" y="0"/>
                    </a:cubicBezTo>
                    <a:cubicBezTo>
                      <a:pt x="3" y="0"/>
                      <a:pt x="4" y="1"/>
                      <a:pt x="5" y="1"/>
                    </a:cubicBezTo>
                    <a:cubicBezTo>
                      <a:pt x="5" y="1"/>
                      <a:pt x="6" y="2"/>
                      <a:pt x="7" y="2"/>
                    </a:cubicBezTo>
                    <a:cubicBezTo>
                      <a:pt x="7" y="2"/>
                      <a:pt x="7" y="3"/>
                      <a:pt x="7" y="3"/>
                    </a:cubicBezTo>
                    <a:cubicBezTo>
                      <a:pt x="8" y="3"/>
                      <a:pt x="7" y="4"/>
                      <a:pt x="7" y="5"/>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06" name="íSlïḑê"/>
              <p:cNvSpPr/>
              <p:nvPr/>
            </p:nvSpPr>
            <p:spPr bwMode="auto">
              <a:xfrm>
                <a:off x="15715468" y="-1522652"/>
                <a:ext cx="20638"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0 h 5"/>
                  <a:gd name="T12" fmla="*/ 2 w 6"/>
                  <a:gd name="T13" fmla="*/ 0 h 5"/>
                  <a:gd name="T14" fmla="*/ 3 w 6"/>
                  <a:gd name="T15" fmla="*/ 0 h 5"/>
                  <a:gd name="T16" fmla="*/ 4 w 6"/>
                  <a:gd name="T17" fmla="*/ 1 h 5"/>
                  <a:gd name="T18" fmla="*/ 6 w 6"/>
                  <a:gd name="T19" fmla="*/ 3 h 5"/>
                  <a:gd name="T20" fmla="*/ 6 w 6"/>
                  <a:gd name="T21" fmla="*/ 4 h 5"/>
                  <a:gd name="T22" fmla="*/ 5 w 6"/>
                  <a:gd name="T23"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5">
                    <a:moveTo>
                      <a:pt x="5" y="5"/>
                    </a:moveTo>
                    <a:cubicBezTo>
                      <a:pt x="5" y="5"/>
                      <a:pt x="4" y="5"/>
                      <a:pt x="4" y="5"/>
                    </a:cubicBezTo>
                    <a:cubicBezTo>
                      <a:pt x="3" y="5"/>
                      <a:pt x="3" y="5"/>
                      <a:pt x="2" y="4"/>
                    </a:cubicBezTo>
                    <a:cubicBezTo>
                      <a:pt x="2" y="4"/>
                      <a:pt x="1" y="3"/>
                      <a:pt x="1" y="3"/>
                    </a:cubicBezTo>
                    <a:cubicBezTo>
                      <a:pt x="0" y="2"/>
                      <a:pt x="0" y="2"/>
                      <a:pt x="0" y="2"/>
                    </a:cubicBezTo>
                    <a:cubicBezTo>
                      <a:pt x="0" y="1"/>
                      <a:pt x="1" y="0"/>
                      <a:pt x="1" y="0"/>
                    </a:cubicBezTo>
                    <a:cubicBezTo>
                      <a:pt x="2" y="0"/>
                      <a:pt x="2" y="0"/>
                      <a:pt x="2" y="0"/>
                    </a:cubicBezTo>
                    <a:cubicBezTo>
                      <a:pt x="2" y="0"/>
                      <a:pt x="2" y="0"/>
                      <a:pt x="3" y="0"/>
                    </a:cubicBezTo>
                    <a:cubicBezTo>
                      <a:pt x="3" y="0"/>
                      <a:pt x="4" y="1"/>
                      <a:pt x="4" y="1"/>
                    </a:cubicBezTo>
                    <a:cubicBezTo>
                      <a:pt x="5" y="2"/>
                      <a:pt x="5" y="2"/>
                      <a:pt x="6" y="3"/>
                    </a:cubicBezTo>
                    <a:cubicBezTo>
                      <a:pt x="6" y="3"/>
                      <a:pt x="6" y="4"/>
                      <a:pt x="6" y="4"/>
                    </a:cubicBezTo>
                    <a:cubicBezTo>
                      <a:pt x="6" y="4"/>
                      <a:pt x="6" y="5"/>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3" name="iṥḻiďe"/>
              <p:cNvSpPr/>
              <p:nvPr/>
            </p:nvSpPr>
            <p:spPr bwMode="auto">
              <a:xfrm>
                <a:off x="15691655" y="-1495664"/>
                <a:ext cx="20638" cy="17463"/>
              </a:xfrm>
              <a:custGeom>
                <a:avLst/>
                <a:gdLst>
                  <a:gd name="T0" fmla="*/ 5 w 6"/>
                  <a:gd name="T1" fmla="*/ 5 h 5"/>
                  <a:gd name="T2" fmla="*/ 3 w 6"/>
                  <a:gd name="T3" fmla="*/ 4 h 5"/>
                  <a:gd name="T4" fmla="*/ 2 w 6"/>
                  <a:gd name="T5" fmla="*/ 4 h 5"/>
                  <a:gd name="T6" fmla="*/ 4 w 6"/>
                  <a:gd name="T7" fmla="*/ 1 h 5"/>
                  <a:gd name="T8" fmla="*/ 6 w 6"/>
                  <a:gd name="T9" fmla="*/ 3 h 5"/>
                  <a:gd name="T10" fmla="*/ 5 w 6"/>
                  <a:gd name="T11" fmla="*/ 5 h 5"/>
                  <a:gd name="T12" fmla="*/ 5 w 6"/>
                  <a:gd name="T13" fmla="*/ 5 h 5"/>
                  <a:gd name="T14" fmla="*/ 2 w 6"/>
                  <a:gd name="T15" fmla="*/ 4 h 5"/>
                  <a:gd name="T16" fmla="*/ 2 w 6"/>
                  <a:gd name="T17" fmla="*/ 4 h 5"/>
                  <a:gd name="T18" fmla="*/ 1 w 6"/>
                  <a:gd name="T19" fmla="*/ 1 h 5"/>
                  <a:gd name="T20" fmla="*/ 4 w 6"/>
                  <a:gd name="T21" fmla="*/ 0 h 5"/>
                  <a:gd name="T22" fmla="*/ 4 w 6"/>
                  <a:gd name="T23" fmla="*/ 1 h 5"/>
                  <a:gd name="T24" fmla="*/ 5 w 6"/>
                  <a:gd name="T25" fmla="*/ 2 h 5"/>
                  <a:gd name="T26" fmla="*/ 6 w 6"/>
                  <a:gd name="T27" fmla="*/ 3 h 5"/>
                  <a:gd name="T28" fmla="*/ 5 w 6"/>
                  <a:gd name="T2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 h="5">
                    <a:moveTo>
                      <a:pt x="5" y="5"/>
                    </a:moveTo>
                    <a:cubicBezTo>
                      <a:pt x="4" y="5"/>
                      <a:pt x="4" y="5"/>
                      <a:pt x="3" y="4"/>
                    </a:cubicBezTo>
                    <a:cubicBezTo>
                      <a:pt x="3" y="4"/>
                      <a:pt x="2" y="4"/>
                      <a:pt x="2" y="4"/>
                    </a:cubicBezTo>
                    <a:cubicBezTo>
                      <a:pt x="4" y="1"/>
                      <a:pt x="4" y="1"/>
                      <a:pt x="4" y="1"/>
                    </a:cubicBezTo>
                    <a:cubicBezTo>
                      <a:pt x="5" y="1"/>
                      <a:pt x="5" y="2"/>
                      <a:pt x="6" y="3"/>
                    </a:cubicBezTo>
                    <a:cubicBezTo>
                      <a:pt x="6" y="4"/>
                      <a:pt x="6" y="4"/>
                      <a:pt x="5" y="5"/>
                    </a:cubicBezTo>
                    <a:cubicBezTo>
                      <a:pt x="5" y="5"/>
                      <a:pt x="5" y="5"/>
                      <a:pt x="5" y="5"/>
                    </a:cubicBezTo>
                    <a:cubicBezTo>
                      <a:pt x="3" y="5"/>
                      <a:pt x="3" y="4"/>
                      <a:pt x="2" y="4"/>
                    </a:cubicBezTo>
                    <a:cubicBezTo>
                      <a:pt x="2" y="4"/>
                      <a:pt x="2" y="4"/>
                      <a:pt x="2" y="4"/>
                    </a:cubicBezTo>
                    <a:cubicBezTo>
                      <a:pt x="1" y="3"/>
                      <a:pt x="0" y="2"/>
                      <a:pt x="1" y="1"/>
                    </a:cubicBezTo>
                    <a:cubicBezTo>
                      <a:pt x="2" y="0"/>
                      <a:pt x="3" y="0"/>
                      <a:pt x="4" y="0"/>
                    </a:cubicBezTo>
                    <a:cubicBezTo>
                      <a:pt x="4" y="1"/>
                      <a:pt x="4" y="1"/>
                      <a:pt x="4" y="1"/>
                    </a:cubicBezTo>
                    <a:cubicBezTo>
                      <a:pt x="4" y="1"/>
                      <a:pt x="5" y="1"/>
                      <a:pt x="5" y="2"/>
                    </a:cubicBezTo>
                    <a:cubicBezTo>
                      <a:pt x="5" y="2"/>
                      <a:pt x="6" y="2"/>
                      <a:pt x="6" y="3"/>
                    </a:cubicBezTo>
                    <a:cubicBezTo>
                      <a:pt x="6" y="4"/>
                      <a:pt x="6" y="4"/>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4" name="iṧľïḑé"/>
              <p:cNvSpPr/>
              <p:nvPr/>
            </p:nvSpPr>
            <p:spPr bwMode="auto">
              <a:xfrm>
                <a:off x="15663080" y="-1470264"/>
                <a:ext cx="22225"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1 h 5"/>
                  <a:gd name="T12" fmla="*/ 1 w 6"/>
                  <a:gd name="T13" fmla="*/ 0 h 5"/>
                  <a:gd name="T14" fmla="*/ 2 w 6"/>
                  <a:gd name="T15" fmla="*/ 0 h 5"/>
                  <a:gd name="T16" fmla="*/ 4 w 6"/>
                  <a:gd name="T17" fmla="*/ 1 h 5"/>
                  <a:gd name="T18" fmla="*/ 6 w 6"/>
                  <a:gd name="T19" fmla="*/ 2 h 5"/>
                  <a:gd name="T20" fmla="*/ 6 w 6"/>
                  <a:gd name="T21" fmla="*/ 3 h 5"/>
                  <a:gd name="T22" fmla="*/ 6 w 6"/>
                  <a:gd name="T23" fmla="*/ 5 h 5"/>
                  <a:gd name="T24" fmla="*/ 5 w 6"/>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5"/>
                    </a:moveTo>
                    <a:cubicBezTo>
                      <a:pt x="5" y="5"/>
                      <a:pt x="5" y="5"/>
                      <a:pt x="4" y="5"/>
                    </a:cubicBezTo>
                    <a:cubicBezTo>
                      <a:pt x="4" y="5"/>
                      <a:pt x="3" y="5"/>
                      <a:pt x="2" y="4"/>
                    </a:cubicBezTo>
                    <a:cubicBezTo>
                      <a:pt x="2" y="4"/>
                      <a:pt x="1" y="4"/>
                      <a:pt x="1" y="3"/>
                    </a:cubicBezTo>
                    <a:cubicBezTo>
                      <a:pt x="0" y="3"/>
                      <a:pt x="0" y="2"/>
                      <a:pt x="0" y="2"/>
                    </a:cubicBezTo>
                    <a:cubicBezTo>
                      <a:pt x="0" y="2"/>
                      <a:pt x="0" y="1"/>
                      <a:pt x="1" y="1"/>
                    </a:cubicBezTo>
                    <a:cubicBezTo>
                      <a:pt x="1" y="0"/>
                      <a:pt x="1" y="0"/>
                      <a:pt x="1" y="0"/>
                    </a:cubicBezTo>
                    <a:cubicBezTo>
                      <a:pt x="1" y="0"/>
                      <a:pt x="2" y="0"/>
                      <a:pt x="2" y="0"/>
                    </a:cubicBezTo>
                    <a:cubicBezTo>
                      <a:pt x="3" y="0"/>
                      <a:pt x="3" y="1"/>
                      <a:pt x="4" y="1"/>
                    </a:cubicBezTo>
                    <a:cubicBezTo>
                      <a:pt x="5" y="1"/>
                      <a:pt x="5" y="2"/>
                      <a:pt x="6" y="2"/>
                    </a:cubicBezTo>
                    <a:cubicBezTo>
                      <a:pt x="6" y="3"/>
                      <a:pt x="6" y="3"/>
                      <a:pt x="6" y="3"/>
                    </a:cubicBezTo>
                    <a:cubicBezTo>
                      <a:pt x="6" y="4"/>
                      <a:pt x="6" y="4"/>
                      <a:pt x="6" y="5"/>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5" name="iṥ1îďé"/>
              <p:cNvSpPr/>
              <p:nvPr/>
            </p:nvSpPr>
            <p:spPr bwMode="auto">
              <a:xfrm>
                <a:off x="15753568" y="-2741852"/>
                <a:ext cx="31750" cy="23813"/>
              </a:xfrm>
              <a:custGeom>
                <a:avLst/>
                <a:gdLst>
                  <a:gd name="T0" fmla="*/ 6 w 9"/>
                  <a:gd name="T1" fmla="*/ 1 h 7"/>
                  <a:gd name="T2" fmla="*/ 1 w 9"/>
                  <a:gd name="T3" fmla="*/ 3 h 7"/>
                  <a:gd name="T4" fmla="*/ 0 w 9"/>
                  <a:gd name="T5" fmla="*/ 6 h 7"/>
                  <a:gd name="T6" fmla="*/ 3 w 9"/>
                  <a:gd name="T7" fmla="*/ 7 h 7"/>
                  <a:gd name="T8" fmla="*/ 8 w 9"/>
                  <a:gd name="T9" fmla="*/ 4 h 7"/>
                  <a:gd name="T10" fmla="*/ 8 w 9"/>
                  <a:gd name="T11" fmla="*/ 2 h 7"/>
                  <a:gd name="T12" fmla="*/ 6 w 9"/>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9" h="7">
                    <a:moveTo>
                      <a:pt x="6" y="1"/>
                    </a:moveTo>
                    <a:cubicBezTo>
                      <a:pt x="4" y="2"/>
                      <a:pt x="3" y="3"/>
                      <a:pt x="1" y="3"/>
                    </a:cubicBezTo>
                    <a:cubicBezTo>
                      <a:pt x="0" y="4"/>
                      <a:pt x="0" y="5"/>
                      <a:pt x="0" y="6"/>
                    </a:cubicBezTo>
                    <a:cubicBezTo>
                      <a:pt x="1" y="7"/>
                      <a:pt x="2" y="7"/>
                      <a:pt x="3" y="7"/>
                    </a:cubicBezTo>
                    <a:cubicBezTo>
                      <a:pt x="4" y="6"/>
                      <a:pt x="6" y="5"/>
                      <a:pt x="8" y="4"/>
                    </a:cubicBezTo>
                    <a:cubicBezTo>
                      <a:pt x="9" y="4"/>
                      <a:pt x="9" y="3"/>
                      <a:pt x="8" y="2"/>
                    </a:cubicBezTo>
                    <a:cubicBezTo>
                      <a:pt x="8" y="1"/>
                      <a:pt x="7" y="0"/>
                      <a:pt x="6"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6" name="išļïḑè"/>
              <p:cNvSpPr/>
              <p:nvPr/>
            </p:nvSpPr>
            <p:spPr bwMode="auto">
              <a:xfrm>
                <a:off x="15778968" y="-2718039"/>
                <a:ext cx="20638" cy="17463"/>
              </a:xfrm>
              <a:custGeom>
                <a:avLst/>
                <a:gdLst>
                  <a:gd name="T0" fmla="*/ 5 w 6"/>
                  <a:gd name="T1" fmla="*/ 2 h 5"/>
                  <a:gd name="T2" fmla="*/ 5 w 6"/>
                  <a:gd name="T3" fmla="*/ 3 h 5"/>
                  <a:gd name="T4" fmla="*/ 4 w 6"/>
                  <a:gd name="T5" fmla="*/ 4 h 5"/>
                  <a:gd name="T6" fmla="*/ 2 w 6"/>
                  <a:gd name="T7" fmla="*/ 5 h 5"/>
                  <a:gd name="T8" fmla="*/ 1 w 6"/>
                  <a:gd name="T9" fmla="*/ 5 h 5"/>
                  <a:gd name="T10" fmla="*/ 0 w 6"/>
                  <a:gd name="T11" fmla="*/ 4 h 5"/>
                  <a:gd name="T12" fmla="*/ 0 w 6"/>
                  <a:gd name="T13" fmla="*/ 3 h 5"/>
                  <a:gd name="T14" fmla="*/ 0 w 6"/>
                  <a:gd name="T15" fmla="*/ 2 h 5"/>
                  <a:gd name="T16" fmla="*/ 2 w 6"/>
                  <a:gd name="T17" fmla="*/ 1 h 5"/>
                  <a:gd name="T18" fmla="*/ 3 w 6"/>
                  <a:gd name="T19" fmla="*/ 0 h 5"/>
                  <a:gd name="T20" fmla="*/ 4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2"/>
                      <a:pt x="5" y="3"/>
                      <a:pt x="5" y="3"/>
                    </a:cubicBezTo>
                    <a:cubicBezTo>
                      <a:pt x="5" y="3"/>
                      <a:pt x="4" y="4"/>
                      <a:pt x="4" y="4"/>
                    </a:cubicBezTo>
                    <a:cubicBezTo>
                      <a:pt x="3" y="5"/>
                      <a:pt x="2" y="5"/>
                      <a:pt x="2" y="5"/>
                    </a:cubicBezTo>
                    <a:cubicBezTo>
                      <a:pt x="1" y="5"/>
                      <a:pt x="1" y="5"/>
                      <a:pt x="1" y="5"/>
                    </a:cubicBezTo>
                    <a:cubicBezTo>
                      <a:pt x="0" y="5"/>
                      <a:pt x="0" y="5"/>
                      <a:pt x="0" y="4"/>
                    </a:cubicBezTo>
                    <a:cubicBezTo>
                      <a:pt x="0" y="3"/>
                      <a:pt x="0" y="3"/>
                      <a:pt x="0" y="3"/>
                    </a:cubicBezTo>
                    <a:cubicBezTo>
                      <a:pt x="0" y="3"/>
                      <a:pt x="0" y="3"/>
                      <a:pt x="0" y="2"/>
                    </a:cubicBezTo>
                    <a:cubicBezTo>
                      <a:pt x="0" y="2"/>
                      <a:pt x="1" y="2"/>
                      <a:pt x="2" y="1"/>
                    </a:cubicBezTo>
                    <a:cubicBezTo>
                      <a:pt x="2" y="1"/>
                      <a:pt x="3" y="1"/>
                      <a:pt x="3" y="0"/>
                    </a:cubicBezTo>
                    <a:cubicBezTo>
                      <a:pt x="4" y="0"/>
                      <a:pt x="4" y="0"/>
                      <a:pt x="4" y="0"/>
                    </a:cubicBezTo>
                    <a:cubicBezTo>
                      <a:pt x="5" y="0"/>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7" name="i$ľídé"/>
              <p:cNvSpPr/>
              <p:nvPr/>
            </p:nvSpPr>
            <p:spPr bwMode="auto">
              <a:xfrm>
                <a:off x="15802780" y="-2692639"/>
                <a:ext cx="17463" cy="17463"/>
              </a:xfrm>
              <a:custGeom>
                <a:avLst/>
                <a:gdLst>
                  <a:gd name="T0" fmla="*/ 5 w 5"/>
                  <a:gd name="T1" fmla="*/ 2 h 5"/>
                  <a:gd name="T2" fmla="*/ 4 w 5"/>
                  <a:gd name="T3" fmla="*/ 3 h 5"/>
                  <a:gd name="T4" fmla="*/ 3 w 5"/>
                  <a:gd name="T5" fmla="*/ 4 h 5"/>
                  <a:gd name="T6" fmla="*/ 1 w 5"/>
                  <a:gd name="T7" fmla="*/ 5 h 5"/>
                  <a:gd name="T8" fmla="*/ 0 w 5"/>
                  <a:gd name="T9" fmla="*/ 2 h 5"/>
                  <a:gd name="T10" fmla="*/ 1 w 5"/>
                  <a:gd name="T11" fmla="*/ 2 h 5"/>
                  <a:gd name="T12" fmla="*/ 1 w 5"/>
                  <a:gd name="T13" fmla="*/ 2 h 5"/>
                  <a:gd name="T14" fmla="*/ 4 w 5"/>
                  <a:gd name="T15" fmla="*/ 0 h 5"/>
                  <a:gd name="T16" fmla="*/ 5 w 5"/>
                  <a:gd name="T17" fmla="*/ 1 h 5"/>
                  <a:gd name="T18" fmla="*/ 5 w 5"/>
                  <a:gd name="T19" fmla="*/ 2 h 5"/>
                  <a:gd name="T20" fmla="*/ 3 w 5"/>
                  <a:gd name="T21" fmla="*/ 4 h 5"/>
                  <a:gd name="T22" fmla="*/ 1 w 5"/>
                  <a:gd name="T23" fmla="*/ 2 h 5"/>
                  <a:gd name="T24" fmla="*/ 2 w 5"/>
                  <a:gd name="T25" fmla="*/ 1 h 5"/>
                  <a:gd name="T26" fmla="*/ 4 w 5"/>
                  <a:gd name="T27" fmla="*/ 0 h 5"/>
                  <a:gd name="T28" fmla="*/ 5 w 5"/>
                  <a:gd name="T29" fmla="*/ 1 h 5"/>
                  <a:gd name="T30" fmla="*/ 5 w 5"/>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 h="5">
                    <a:moveTo>
                      <a:pt x="5" y="2"/>
                    </a:moveTo>
                    <a:cubicBezTo>
                      <a:pt x="5" y="3"/>
                      <a:pt x="5" y="3"/>
                      <a:pt x="4" y="3"/>
                    </a:cubicBezTo>
                    <a:cubicBezTo>
                      <a:pt x="4" y="4"/>
                      <a:pt x="4" y="4"/>
                      <a:pt x="3" y="4"/>
                    </a:cubicBezTo>
                    <a:cubicBezTo>
                      <a:pt x="3" y="5"/>
                      <a:pt x="1" y="5"/>
                      <a:pt x="1" y="5"/>
                    </a:cubicBezTo>
                    <a:cubicBezTo>
                      <a:pt x="0" y="4"/>
                      <a:pt x="0" y="3"/>
                      <a:pt x="0" y="2"/>
                    </a:cubicBezTo>
                    <a:cubicBezTo>
                      <a:pt x="1" y="2"/>
                      <a:pt x="1" y="2"/>
                      <a:pt x="1" y="2"/>
                    </a:cubicBezTo>
                    <a:cubicBezTo>
                      <a:pt x="1" y="2"/>
                      <a:pt x="1" y="2"/>
                      <a:pt x="1" y="2"/>
                    </a:cubicBezTo>
                    <a:cubicBezTo>
                      <a:pt x="2" y="1"/>
                      <a:pt x="2" y="0"/>
                      <a:pt x="4" y="0"/>
                    </a:cubicBezTo>
                    <a:cubicBezTo>
                      <a:pt x="4" y="0"/>
                      <a:pt x="5" y="1"/>
                      <a:pt x="5" y="1"/>
                    </a:cubicBezTo>
                    <a:cubicBezTo>
                      <a:pt x="5" y="2"/>
                      <a:pt x="5" y="2"/>
                      <a:pt x="5" y="2"/>
                    </a:cubicBezTo>
                    <a:cubicBezTo>
                      <a:pt x="5" y="3"/>
                      <a:pt x="4" y="4"/>
                      <a:pt x="3" y="4"/>
                    </a:cubicBezTo>
                    <a:cubicBezTo>
                      <a:pt x="1" y="2"/>
                      <a:pt x="1" y="2"/>
                      <a:pt x="1" y="2"/>
                    </a:cubicBezTo>
                    <a:cubicBezTo>
                      <a:pt x="1" y="1"/>
                      <a:pt x="2" y="1"/>
                      <a:pt x="2" y="1"/>
                    </a:cubicBezTo>
                    <a:cubicBezTo>
                      <a:pt x="3" y="1"/>
                      <a:pt x="3" y="0"/>
                      <a:pt x="4" y="0"/>
                    </a:cubicBezTo>
                    <a:cubicBezTo>
                      <a:pt x="4" y="0"/>
                      <a:pt x="5" y="1"/>
                      <a:pt x="5" y="1"/>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8" name="iṧļíḑé"/>
              <p:cNvSpPr/>
              <p:nvPr/>
            </p:nvSpPr>
            <p:spPr bwMode="auto">
              <a:xfrm>
                <a:off x="15820243" y="-2665652"/>
                <a:ext cx="20638" cy="17463"/>
              </a:xfrm>
              <a:custGeom>
                <a:avLst/>
                <a:gdLst>
                  <a:gd name="T0" fmla="*/ 6 w 6"/>
                  <a:gd name="T1" fmla="*/ 2 h 5"/>
                  <a:gd name="T2" fmla="*/ 5 w 6"/>
                  <a:gd name="T3" fmla="*/ 3 h 5"/>
                  <a:gd name="T4" fmla="*/ 4 w 6"/>
                  <a:gd name="T5" fmla="*/ 5 h 5"/>
                  <a:gd name="T6" fmla="*/ 1 w 6"/>
                  <a:gd name="T7" fmla="*/ 4 h 5"/>
                  <a:gd name="T8" fmla="*/ 1 w 6"/>
                  <a:gd name="T9" fmla="*/ 2 h 5"/>
                  <a:gd name="T10" fmla="*/ 1 w 6"/>
                  <a:gd name="T11" fmla="*/ 2 h 5"/>
                  <a:gd name="T12" fmla="*/ 3 w 6"/>
                  <a:gd name="T13" fmla="*/ 1 h 5"/>
                  <a:gd name="T14" fmla="*/ 5 w 6"/>
                  <a:gd name="T15" fmla="*/ 0 h 5"/>
                  <a:gd name="T16" fmla="*/ 6 w 6"/>
                  <a:gd name="T17" fmla="*/ 1 h 5"/>
                  <a:gd name="T18" fmla="*/ 6 w 6"/>
                  <a:gd name="T19" fmla="*/ 2 h 5"/>
                  <a:gd name="T20" fmla="*/ 5 w 6"/>
                  <a:gd name="T21" fmla="*/ 3 h 5"/>
                  <a:gd name="T22" fmla="*/ 4 w 6"/>
                  <a:gd name="T23" fmla="*/ 4 h 5"/>
                  <a:gd name="T24" fmla="*/ 2 w 6"/>
                  <a:gd name="T25" fmla="*/ 1 h 5"/>
                  <a:gd name="T26" fmla="*/ 3 w 6"/>
                  <a:gd name="T27" fmla="*/ 1 h 5"/>
                  <a:gd name="T28" fmla="*/ 5 w 6"/>
                  <a:gd name="T29" fmla="*/ 0 h 5"/>
                  <a:gd name="T30" fmla="*/ 6 w 6"/>
                  <a:gd name="T31" fmla="*/ 1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6" y="3"/>
                      <a:pt x="5" y="3"/>
                      <a:pt x="5" y="3"/>
                    </a:cubicBezTo>
                    <a:cubicBezTo>
                      <a:pt x="5" y="4"/>
                      <a:pt x="4" y="4"/>
                      <a:pt x="4" y="5"/>
                    </a:cubicBezTo>
                    <a:cubicBezTo>
                      <a:pt x="3" y="5"/>
                      <a:pt x="2" y="5"/>
                      <a:pt x="1" y="4"/>
                    </a:cubicBezTo>
                    <a:cubicBezTo>
                      <a:pt x="0" y="4"/>
                      <a:pt x="0" y="3"/>
                      <a:pt x="1" y="2"/>
                    </a:cubicBezTo>
                    <a:cubicBezTo>
                      <a:pt x="1" y="2"/>
                      <a:pt x="1" y="2"/>
                      <a:pt x="1" y="2"/>
                    </a:cubicBezTo>
                    <a:cubicBezTo>
                      <a:pt x="2" y="1"/>
                      <a:pt x="2" y="1"/>
                      <a:pt x="3" y="1"/>
                    </a:cubicBezTo>
                    <a:cubicBezTo>
                      <a:pt x="3" y="0"/>
                      <a:pt x="4" y="0"/>
                      <a:pt x="5" y="0"/>
                    </a:cubicBezTo>
                    <a:cubicBezTo>
                      <a:pt x="5" y="0"/>
                      <a:pt x="6" y="0"/>
                      <a:pt x="6" y="1"/>
                    </a:cubicBezTo>
                    <a:cubicBezTo>
                      <a:pt x="6" y="2"/>
                      <a:pt x="6" y="2"/>
                      <a:pt x="6" y="2"/>
                    </a:cubicBezTo>
                    <a:cubicBezTo>
                      <a:pt x="6" y="2"/>
                      <a:pt x="6" y="3"/>
                      <a:pt x="5" y="3"/>
                    </a:cubicBezTo>
                    <a:cubicBezTo>
                      <a:pt x="5" y="4"/>
                      <a:pt x="4" y="4"/>
                      <a:pt x="4" y="4"/>
                    </a:cubicBezTo>
                    <a:cubicBezTo>
                      <a:pt x="2" y="1"/>
                      <a:pt x="2" y="1"/>
                      <a:pt x="2" y="1"/>
                    </a:cubicBezTo>
                    <a:cubicBezTo>
                      <a:pt x="2" y="1"/>
                      <a:pt x="3" y="1"/>
                      <a:pt x="3" y="1"/>
                    </a:cubicBezTo>
                    <a:cubicBezTo>
                      <a:pt x="4" y="1"/>
                      <a:pt x="4" y="0"/>
                      <a:pt x="5" y="0"/>
                    </a:cubicBezTo>
                    <a:cubicBezTo>
                      <a:pt x="5"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9" name="işḻíďe"/>
              <p:cNvSpPr/>
              <p:nvPr/>
            </p:nvSpPr>
            <p:spPr bwMode="auto">
              <a:xfrm>
                <a:off x="15837705" y="-2637077"/>
                <a:ext cx="23813" cy="12700"/>
              </a:xfrm>
              <a:custGeom>
                <a:avLst/>
                <a:gdLst>
                  <a:gd name="T0" fmla="*/ 6 w 7"/>
                  <a:gd name="T1" fmla="*/ 2 h 4"/>
                  <a:gd name="T2" fmla="*/ 6 w 7"/>
                  <a:gd name="T3" fmla="*/ 2 h 4"/>
                  <a:gd name="T4" fmla="*/ 4 w 7"/>
                  <a:gd name="T5" fmla="*/ 4 h 4"/>
                  <a:gd name="T6" fmla="*/ 2 w 7"/>
                  <a:gd name="T7" fmla="*/ 4 h 4"/>
                  <a:gd name="T8" fmla="*/ 1 w 7"/>
                  <a:gd name="T9" fmla="*/ 4 h 4"/>
                  <a:gd name="T10" fmla="*/ 0 w 7"/>
                  <a:gd name="T11" fmla="*/ 3 h 4"/>
                  <a:gd name="T12" fmla="*/ 0 w 7"/>
                  <a:gd name="T13" fmla="*/ 2 h 4"/>
                  <a:gd name="T14" fmla="*/ 1 w 7"/>
                  <a:gd name="T15" fmla="*/ 1 h 4"/>
                  <a:gd name="T16" fmla="*/ 2 w 7"/>
                  <a:gd name="T17" fmla="*/ 0 h 4"/>
                  <a:gd name="T18" fmla="*/ 4 w 7"/>
                  <a:gd name="T19" fmla="*/ 0 h 4"/>
                  <a:gd name="T20" fmla="*/ 5 w 7"/>
                  <a:gd name="T21" fmla="*/ 0 h 4"/>
                  <a:gd name="T22" fmla="*/ 6 w 7"/>
                  <a:gd name="T23" fmla="*/ 1 h 4"/>
                  <a:gd name="T24" fmla="*/ 6 w 7"/>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2"/>
                    </a:moveTo>
                    <a:cubicBezTo>
                      <a:pt x="6" y="2"/>
                      <a:pt x="6" y="2"/>
                      <a:pt x="6" y="2"/>
                    </a:cubicBezTo>
                    <a:cubicBezTo>
                      <a:pt x="5" y="3"/>
                      <a:pt x="5" y="3"/>
                      <a:pt x="4" y="4"/>
                    </a:cubicBezTo>
                    <a:cubicBezTo>
                      <a:pt x="4" y="4"/>
                      <a:pt x="3" y="4"/>
                      <a:pt x="2" y="4"/>
                    </a:cubicBezTo>
                    <a:cubicBezTo>
                      <a:pt x="2" y="4"/>
                      <a:pt x="1" y="4"/>
                      <a:pt x="1" y="4"/>
                    </a:cubicBezTo>
                    <a:cubicBezTo>
                      <a:pt x="1" y="4"/>
                      <a:pt x="0" y="3"/>
                      <a:pt x="0" y="3"/>
                    </a:cubicBezTo>
                    <a:cubicBezTo>
                      <a:pt x="0" y="2"/>
                      <a:pt x="0" y="2"/>
                      <a:pt x="0" y="2"/>
                    </a:cubicBezTo>
                    <a:cubicBezTo>
                      <a:pt x="0" y="2"/>
                      <a:pt x="1" y="2"/>
                      <a:pt x="1" y="1"/>
                    </a:cubicBezTo>
                    <a:cubicBezTo>
                      <a:pt x="1" y="1"/>
                      <a:pt x="2" y="1"/>
                      <a:pt x="2" y="0"/>
                    </a:cubicBezTo>
                    <a:cubicBezTo>
                      <a:pt x="3" y="0"/>
                      <a:pt x="4" y="0"/>
                      <a:pt x="4" y="0"/>
                    </a:cubicBezTo>
                    <a:cubicBezTo>
                      <a:pt x="5" y="0"/>
                      <a:pt x="5" y="0"/>
                      <a:pt x="5" y="0"/>
                    </a:cubicBezTo>
                    <a:cubicBezTo>
                      <a:pt x="6" y="0"/>
                      <a:pt x="7" y="0"/>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10" name="iŝļïḓê"/>
              <p:cNvSpPr/>
              <p:nvPr/>
            </p:nvSpPr>
            <p:spPr bwMode="auto">
              <a:xfrm>
                <a:off x="15855168" y="-2610089"/>
                <a:ext cx="23813" cy="17463"/>
              </a:xfrm>
              <a:custGeom>
                <a:avLst/>
                <a:gdLst>
                  <a:gd name="T0" fmla="*/ 7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5">
                    <a:moveTo>
                      <a:pt x="7" y="2"/>
                    </a:moveTo>
                    <a:cubicBezTo>
                      <a:pt x="7" y="2"/>
                      <a:pt x="7" y="3"/>
                      <a:pt x="6" y="3"/>
                    </a:cubicBezTo>
                    <a:cubicBezTo>
                      <a:pt x="6" y="3"/>
                      <a:pt x="5" y="4"/>
                      <a:pt x="4" y="4"/>
                    </a:cubicBezTo>
                    <a:cubicBezTo>
                      <a:pt x="4" y="5"/>
                      <a:pt x="3" y="5"/>
                      <a:pt x="2" y="5"/>
                    </a:cubicBezTo>
                    <a:cubicBezTo>
                      <a:pt x="2" y="5"/>
                      <a:pt x="1" y="5"/>
                      <a:pt x="1" y="5"/>
                    </a:cubicBezTo>
                    <a:cubicBezTo>
                      <a:pt x="1" y="5"/>
                      <a:pt x="0" y="4"/>
                      <a:pt x="0" y="3"/>
                    </a:cubicBezTo>
                    <a:cubicBezTo>
                      <a:pt x="0" y="3"/>
                      <a:pt x="0" y="3"/>
                      <a:pt x="0" y="3"/>
                    </a:cubicBezTo>
                    <a:cubicBezTo>
                      <a:pt x="0" y="3"/>
                      <a:pt x="1" y="2"/>
                      <a:pt x="1" y="2"/>
                    </a:cubicBezTo>
                    <a:cubicBezTo>
                      <a:pt x="2" y="2"/>
                      <a:pt x="2" y="1"/>
                      <a:pt x="3" y="1"/>
                    </a:cubicBezTo>
                    <a:cubicBezTo>
                      <a:pt x="4" y="1"/>
                      <a:pt x="4" y="0"/>
                      <a:pt x="5" y="0"/>
                    </a:cubicBezTo>
                    <a:cubicBezTo>
                      <a:pt x="5" y="0"/>
                      <a:pt x="6" y="0"/>
                      <a:pt x="6" y="0"/>
                    </a:cubicBezTo>
                    <a:cubicBezTo>
                      <a:pt x="7" y="0"/>
                      <a:pt x="7" y="1"/>
                      <a:pt x="7"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11" name="îṣ1îďê"/>
              <p:cNvSpPr/>
              <p:nvPr/>
            </p:nvSpPr>
            <p:spPr bwMode="auto">
              <a:xfrm>
                <a:off x="15878980" y="-2581514"/>
                <a:ext cx="23813" cy="15875"/>
              </a:xfrm>
              <a:custGeom>
                <a:avLst/>
                <a:gdLst>
                  <a:gd name="T0" fmla="*/ 6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2 w 7"/>
                  <a:gd name="T17" fmla="*/ 1 h 5"/>
                  <a:gd name="T18" fmla="*/ 4 w 7"/>
                  <a:gd name="T19" fmla="*/ 0 h 5"/>
                  <a:gd name="T20" fmla="*/ 5 w 7"/>
                  <a:gd name="T21" fmla="*/ 0 h 5"/>
                  <a:gd name="T22" fmla="*/ 7 w 7"/>
                  <a:gd name="T23" fmla="*/ 1 h 5"/>
                  <a:gd name="T24" fmla="*/ 6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2"/>
                    </a:moveTo>
                    <a:cubicBezTo>
                      <a:pt x="6" y="2"/>
                      <a:pt x="6" y="2"/>
                      <a:pt x="6" y="3"/>
                    </a:cubicBezTo>
                    <a:cubicBezTo>
                      <a:pt x="6" y="3"/>
                      <a:pt x="5" y="3"/>
                      <a:pt x="4" y="4"/>
                    </a:cubicBezTo>
                    <a:cubicBezTo>
                      <a:pt x="4" y="4"/>
                      <a:pt x="3" y="5"/>
                      <a:pt x="2" y="5"/>
                    </a:cubicBezTo>
                    <a:cubicBezTo>
                      <a:pt x="2" y="5"/>
                      <a:pt x="1" y="5"/>
                      <a:pt x="1" y="5"/>
                    </a:cubicBezTo>
                    <a:cubicBezTo>
                      <a:pt x="1" y="5"/>
                      <a:pt x="0" y="4"/>
                      <a:pt x="0" y="3"/>
                    </a:cubicBezTo>
                    <a:cubicBezTo>
                      <a:pt x="0" y="3"/>
                      <a:pt x="0" y="3"/>
                      <a:pt x="0" y="3"/>
                    </a:cubicBezTo>
                    <a:cubicBezTo>
                      <a:pt x="0" y="3"/>
                      <a:pt x="0" y="2"/>
                      <a:pt x="1" y="2"/>
                    </a:cubicBezTo>
                    <a:cubicBezTo>
                      <a:pt x="1" y="1"/>
                      <a:pt x="2" y="1"/>
                      <a:pt x="2" y="1"/>
                    </a:cubicBezTo>
                    <a:cubicBezTo>
                      <a:pt x="3" y="0"/>
                      <a:pt x="4" y="0"/>
                      <a:pt x="4" y="0"/>
                    </a:cubicBezTo>
                    <a:cubicBezTo>
                      <a:pt x="5" y="0"/>
                      <a:pt x="5" y="0"/>
                      <a:pt x="5" y="0"/>
                    </a:cubicBezTo>
                    <a:cubicBezTo>
                      <a:pt x="6" y="0"/>
                      <a:pt x="7" y="0"/>
                      <a:pt x="7"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12" name="iśḻîďé"/>
              <p:cNvSpPr/>
              <p:nvPr/>
            </p:nvSpPr>
            <p:spPr bwMode="auto">
              <a:xfrm>
                <a:off x="15905968" y="-2551352"/>
                <a:ext cx="25400" cy="17463"/>
              </a:xfrm>
              <a:custGeom>
                <a:avLst/>
                <a:gdLst>
                  <a:gd name="T0" fmla="*/ 7 w 7"/>
                  <a:gd name="T1" fmla="*/ 2 h 5"/>
                  <a:gd name="T2" fmla="*/ 6 w 7"/>
                  <a:gd name="T3" fmla="*/ 3 h 5"/>
                  <a:gd name="T4" fmla="*/ 5 w 7"/>
                  <a:gd name="T5" fmla="*/ 4 h 5"/>
                  <a:gd name="T6" fmla="*/ 3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1 h 5"/>
                  <a:gd name="T24" fmla="*/ 7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7" y="2"/>
                    </a:moveTo>
                    <a:cubicBezTo>
                      <a:pt x="7" y="2"/>
                      <a:pt x="7" y="2"/>
                      <a:pt x="6" y="3"/>
                    </a:cubicBezTo>
                    <a:cubicBezTo>
                      <a:pt x="6" y="3"/>
                      <a:pt x="5" y="4"/>
                      <a:pt x="5" y="4"/>
                    </a:cubicBezTo>
                    <a:cubicBezTo>
                      <a:pt x="4" y="4"/>
                      <a:pt x="3" y="5"/>
                      <a:pt x="3" y="5"/>
                    </a:cubicBezTo>
                    <a:cubicBezTo>
                      <a:pt x="2" y="5"/>
                      <a:pt x="1" y="5"/>
                      <a:pt x="1" y="5"/>
                    </a:cubicBezTo>
                    <a:cubicBezTo>
                      <a:pt x="1" y="5"/>
                      <a:pt x="0" y="4"/>
                      <a:pt x="0" y="3"/>
                    </a:cubicBezTo>
                    <a:cubicBezTo>
                      <a:pt x="0" y="3"/>
                      <a:pt x="0" y="3"/>
                      <a:pt x="0" y="3"/>
                    </a:cubicBezTo>
                    <a:cubicBezTo>
                      <a:pt x="0" y="3"/>
                      <a:pt x="1" y="2"/>
                      <a:pt x="1" y="2"/>
                    </a:cubicBezTo>
                    <a:cubicBezTo>
                      <a:pt x="1" y="2"/>
                      <a:pt x="2" y="1"/>
                      <a:pt x="3" y="1"/>
                    </a:cubicBezTo>
                    <a:cubicBezTo>
                      <a:pt x="4" y="0"/>
                      <a:pt x="4" y="0"/>
                      <a:pt x="5" y="0"/>
                    </a:cubicBezTo>
                    <a:cubicBezTo>
                      <a:pt x="6" y="0"/>
                      <a:pt x="6" y="0"/>
                      <a:pt x="6" y="0"/>
                    </a:cubicBezTo>
                    <a:cubicBezTo>
                      <a:pt x="7" y="0"/>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13" name="îŝḷîḑê"/>
              <p:cNvSpPr/>
              <p:nvPr/>
            </p:nvSpPr>
            <p:spPr bwMode="auto">
              <a:xfrm>
                <a:off x="15931368" y="-2522777"/>
                <a:ext cx="20638" cy="17463"/>
              </a:xfrm>
              <a:custGeom>
                <a:avLst/>
                <a:gdLst>
                  <a:gd name="T0" fmla="*/ 5 w 6"/>
                  <a:gd name="T1" fmla="*/ 2 h 5"/>
                  <a:gd name="T2" fmla="*/ 5 w 6"/>
                  <a:gd name="T3" fmla="*/ 3 h 5"/>
                  <a:gd name="T4" fmla="*/ 4 w 6"/>
                  <a:gd name="T5" fmla="*/ 4 h 5"/>
                  <a:gd name="T6" fmla="*/ 2 w 6"/>
                  <a:gd name="T7" fmla="*/ 5 h 5"/>
                  <a:gd name="T8" fmla="*/ 1 w 6"/>
                  <a:gd name="T9" fmla="*/ 4 h 5"/>
                  <a:gd name="T10" fmla="*/ 0 w 6"/>
                  <a:gd name="T11" fmla="*/ 3 h 5"/>
                  <a:gd name="T12" fmla="*/ 0 w 6"/>
                  <a:gd name="T13" fmla="*/ 2 h 5"/>
                  <a:gd name="T14" fmla="*/ 1 w 6"/>
                  <a:gd name="T15" fmla="*/ 2 h 5"/>
                  <a:gd name="T16" fmla="*/ 2 w 6"/>
                  <a:gd name="T17" fmla="*/ 1 h 5"/>
                  <a:gd name="T18" fmla="*/ 4 w 6"/>
                  <a:gd name="T19" fmla="*/ 0 h 5"/>
                  <a:gd name="T20" fmla="*/ 5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3"/>
                      <a:pt x="5" y="3"/>
                      <a:pt x="5" y="3"/>
                    </a:cubicBezTo>
                    <a:cubicBezTo>
                      <a:pt x="5" y="3"/>
                      <a:pt x="4" y="4"/>
                      <a:pt x="4" y="4"/>
                    </a:cubicBezTo>
                    <a:cubicBezTo>
                      <a:pt x="3" y="4"/>
                      <a:pt x="3" y="5"/>
                      <a:pt x="2" y="5"/>
                    </a:cubicBezTo>
                    <a:cubicBezTo>
                      <a:pt x="2" y="5"/>
                      <a:pt x="1" y="4"/>
                      <a:pt x="1" y="4"/>
                    </a:cubicBezTo>
                    <a:cubicBezTo>
                      <a:pt x="1" y="4"/>
                      <a:pt x="0" y="3"/>
                      <a:pt x="0" y="3"/>
                    </a:cubicBezTo>
                    <a:cubicBezTo>
                      <a:pt x="0" y="2"/>
                      <a:pt x="0" y="2"/>
                      <a:pt x="0" y="2"/>
                    </a:cubicBezTo>
                    <a:cubicBezTo>
                      <a:pt x="1" y="2"/>
                      <a:pt x="1" y="2"/>
                      <a:pt x="1" y="2"/>
                    </a:cubicBezTo>
                    <a:cubicBezTo>
                      <a:pt x="1" y="1"/>
                      <a:pt x="2" y="1"/>
                      <a:pt x="2" y="1"/>
                    </a:cubicBezTo>
                    <a:cubicBezTo>
                      <a:pt x="3" y="1"/>
                      <a:pt x="3" y="0"/>
                      <a:pt x="4" y="0"/>
                    </a:cubicBezTo>
                    <a:cubicBezTo>
                      <a:pt x="4" y="0"/>
                      <a:pt x="5" y="0"/>
                      <a:pt x="5" y="0"/>
                    </a:cubicBezTo>
                    <a:cubicBezTo>
                      <a:pt x="5" y="1"/>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14" name="ïšḻíḍê"/>
              <p:cNvSpPr/>
              <p:nvPr/>
            </p:nvSpPr>
            <p:spPr bwMode="auto">
              <a:xfrm>
                <a:off x="15952005" y="-2498964"/>
                <a:ext cx="23813" cy="17463"/>
              </a:xfrm>
              <a:custGeom>
                <a:avLst/>
                <a:gdLst>
                  <a:gd name="T0" fmla="*/ 7 w 7"/>
                  <a:gd name="T1" fmla="*/ 1 h 5"/>
                  <a:gd name="T2" fmla="*/ 7 w 7"/>
                  <a:gd name="T3" fmla="*/ 2 h 5"/>
                  <a:gd name="T4" fmla="*/ 7 w 7"/>
                  <a:gd name="T5" fmla="*/ 3 h 5"/>
                  <a:gd name="T6" fmla="*/ 4 w 7"/>
                  <a:gd name="T7" fmla="*/ 5 h 5"/>
                  <a:gd name="T8" fmla="*/ 2 w 7"/>
                  <a:gd name="T9" fmla="*/ 5 h 5"/>
                  <a:gd name="T10" fmla="*/ 0 w 7"/>
                  <a:gd name="T11" fmla="*/ 5 h 5"/>
                  <a:gd name="T12" fmla="*/ 0 w 7"/>
                  <a:gd name="T13" fmla="*/ 3 h 5"/>
                  <a:gd name="T14" fmla="*/ 0 w 7"/>
                  <a:gd name="T15" fmla="*/ 3 h 5"/>
                  <a:gd name="T16" fmla="*/ 0 w 7"/>
                  <a:gd name="T17" fmla="*/ 3 h 5"/>
                  <a:gd name="T18" fmla="*/ 3 w 7"/>
                  <a:gd name="T19" fmla="*/ 1 h 5"/>
                  <a:gd name="T20" fmla="*/ 4 w 7"/>
                  <a:gd name="T21" fmla="*/ 1 h 5"/>
                  <a:gd name="T22" fmla="*/ 5 w 7"/>
                  <a:gd name="T23" fmla="*/ 0 h 5"/>
                  <a:gd name="T24" fmla="*/ 7 w 7"/>
                  <a:gd name="T25" fmla="*/ 1 h 5"/>
                  <a:gd name="T26" fmla="*/ 7 w 7"/>
                  <a:gd name="T27"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5">
                    <a:moveTo>
                      <a:pt x="7" y="1"/>
                    </a:moveTo>
                    <a:cubicBezTo>
                      <a:pt x="7" y="2"/>
                      <a:pt x="7" y="2"/>
                      <a:pt x="7" y="2"/>
                    </a:cubicBezTo>
                    <a:cubicBezTo>
                      <a:pt x="7" y="3"/>
                      <a:pt x="7" y="3"/>
                      <a:pt x="7" y="3"/>
                    </a:cubicBezTo>
                    <a:cubicBezTo>
                      <a:pt x="6" y="3"/>
                      <a:pt x="5" y="4"/>
                      <a:pt x="4" y="5"/>
                    </a:cubicBezTo>
                    <a:cubicBezTo>
                      <a:pt x="4" y="5"/>
                      <a:pt x="2" y="5"/>
                      <a:pt x="2" y="5"/>
                    </a:cubicBezTo>
                    <a:cubicBezTo>
                      <a:pt x="1" y="5"/>
                      <a:pt x="0" y="5"/>
                      <a:pt x="0" y="5"/>
                    </a:cubicBezTo>
                    <a:cubicBezTo>
                      <a:pt x="0" y="5"/>
                      <a:pt x="0" y="4"/>
                      <a:pt x="0" y="3"/>
                    </a:cubicBezTo>
                    <a:cubicBezTo>
                      <a:pt x="0" y="3"/>
                      <a:pt x="0" y="3"/>
                      <a:pt x="0" y="3"/>
                    </a:cubicBezTo>
                    <a:cubicBezTo>
                      <a:pt x="0" y="3"/>
                      <a:pt x="0" y="3"/>
                      <a:pt x="0" y="3"/>
                    </a:cubicBezTo>
                    <a:cubicBezTo>
                      <a:pt x="1" y="3"/>
                      <a:pt x="2" y="2"/>
                      <a:pt x="3" y="1"/>
                    </a:cubicBezTo>
                    <a:cubicBezTo>
                      <a:pt x="3" y="1"/>
                      <a:pt x="4" y="1"/>
                      <a:pt x="4" y="1"/>
                    </a:cubicBezTo>
                    <a:cubicBezTo>
                      <a:pt x="5" y="1"/>
                      <a:pt x="5" y="0"/>
                      <a:pt x="5" y="0"/>
                    </a:cubicBezTo>
                    <a:cubicBezTo>
                      <a:pt x="6"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15" name="ïṥḻíḓê"/>
              <p:cNvSpPr/>
              <p:nvPr/>
            </p:nvSpPr>
            <p:spPr bwMode="auto">
              <a:xfrm>
                <a:off x="15972643" y="-2467214"/>
                <a:ext cx="23813" cy="15875"/>
              </a:xfrm>
              <a:custGeom>
                <a:avLst/>
                <a:gdLst>
                  <a:gd name="T0" fmla="*/ 7 w 7"/>
                  <a:gd name="T1" fmla="*/ 2 h 5"/>
                  <a:gd name="T2" fmla="*/ 7 w 7"/>
                  <a:gd name="T3" fmla="*/ 2 h 5"/>
                  <a:gd name="T4" fmla="*/ 7 w 7"/>
                  <a:gd name="T5" fmla="*/ 3 h 5"/>
                  <a:gd name="T6" fmla="*/ 5 w 7"/>
                  <a:gd name="T7" fmla="*/ 5 h 5"/>
                  <a:gd name="T8" fmla="*/ 2 w 7"/>
                  <a:gd name="T9" fmla="*/ 5 h 5"/>
                  <a:gd name="T10" fmla="*/ 1 w 7"/>
                  <a:gd name="T11" fmla="*/ 5 h 5"/>
                  <a:gd name="T12" fmla="*/ 0 w 7"/>
                  <a:gd name="T13" fmla="*/ 3 h 5"/>
                  <a:gd name="T14" fmla="*/ 1 w 7"/>
                  <a:gd name="T15" fmla="*/ 3 h 5"/>
                  <a:gd name="T16" fmla="*/ 1 w 7"/>
                  <a:gd name="T17" fmla="*/ 3 h 5"/>
                  <a:gd name="T18" fmla="*/ 2 w 7"/>
                  <a:gd name="T19" fmla="*/ 2 h 5"/>
                  <a:gd name="T20" fmla="*/ 3 w 7"/>
                  <a:gd name="T21" fmla="*/ 1 h 5"/>
                  <a:gd name="T22" fmla="*/ 4 w 7"/>
                  <a:gd name="T23" fmla="*/ 1 h 5"/>
                  <a:gd name="T24" fmla="*/ 5 w 7"/>
                  <a:gd name="T25" fmla="*/ 0 h 5"/>
                  <a:gd name="T26" fmla="*/ 7 w 7"/>
                  <a:gd name="T27" fmla="*/ 1 h 5"/>
                  <a:gd name="T28" fmla="*/ 7 w 7"/>
                  <a:gd name="T29" fmla="*/ 1 h 5"/>
                  <a:gd name="T30" fmla="*/ 7 w 7"/>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 h="5">
                    <a:moveTo>
                      <a:pt x="7" y="2"/>
                    </a:moveTo>
                    <a:cubicBezTo>
                      <a:pt x="7" y="2"/>
                      <a:pt x="7" y="2"/>
                      <a:pt x="7" y="2"/>
                    </a:cubicBezTo>
                    <a:cubicBezTo>
                      <a:pt x="7" y="3"/>
                      <a:pt x="7" y="3"/>
                      <a:pt x="7" y="3"/>
                    </a:cubicBezTo>
                    <a:cubicBezTo>
                      <a:pt x="6" y="3"/>
                      <a:pt x="6" y="4"/>
                      <a:pt x="5" y="5"/>
                    </a:cubicBezTo>
                    <a:cubicBezTo>
                      <a:pt x="4" y="5"/>
                      <a:pt x="3" y="5"/>
                      <a:pt x="2" y="5"/>
                    </a:cubicBezTo>
                    <a:cubicBezTo>
                      <a:pt x="1" y="5"/>
                      <a:pt x="1" y="5"/>
                      <a:pt x="1" y="5"/>
                    </a:cubicBezTo>
                    <a:cubicBezTo>
                      <a:pt x="0" y="5"/>
                      <a:pt x="0" y="4"/>
                      <a:pt x="0" y="3"/>
                    </a:cubicBezTo>
                    <a:cubicBezTo>
                      <a:pt x="1" y="3"/>
                      <a:pt x="1" y="3"/>
                      <a:pt x="1" y="3"/>
                    </a:cubicBezTo>
                    <a:cubicBezTo>
                      <a:pt x="1" y="3"/>
                      <a:pt x="1" y="3"/>
                      <a:pt x="1" y="3"/>
                    </a:cubicBezTo>
                    <a:cubicBezTo>
                      <a:pt x="1" y="3"/>
                      <a:pt x="1" y="2"/>
                      <a:pt x="2" y="2"/>
                    </a:cubicBezTo>
                    <a:cubicBezTo>
                      <a:pt x="2" y="2"/>
                      <a:pt x="3" y="2"/>
                      <a:pt x="3" y="1"/>
                    </a:cubicBezTo>
                    <a:cubicBezTo>
                      <a:pt x="4" y="1"/>
                      <a:pt x="4" y="1"/>
                      <a:pt x="4" y="1"/>
                    </a:cubicBezTo>
                    <a:cubicBezTo>
                      <a:pt x="5" y="1"/>
                      <a:pt x="5" y="0"/>
                      <a:pt x="5" y="0"/>
                    </a:cubicBezTo>
                    <a:cubicBezTo>
                      <a:pt x="6" y="0"/>
                      <a:pt x="7" y="0"/>
                      <a:pt x="7" y="1"/>
                    </a:cubicBezTo>
                    <a:cubicBezTo>
                      <a:pt x="7" y="1"/>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16" name="î$ļîďè"/>
              <p:cNvSpPr/>
              <p:nvPr/>
            </p:nvSpPr>
            <p:spPr bwMode="auto">
              <a:xfrm>
                <a:off x="15993280" y="-2433877"/>
                <a:ext cx="20638" cy="14288"/>
              </a:xfrm>
              <a:custGeom>
                <a:avLst/>
                <a:gdLst>
                  <a:gd name="T0" fmla="*/ 6 w 6"/>
                  <a:gd name="T1" fmla="*/ 2 h 4"/>
                  <a:gd name="T2" fmla="*/ 6 w 6"/>
                  <a:gd name="T3" fmla="*/ 3 h 4"/>
                  <a:gd name="T4" fmla="*/ 4 w 6"/>
                  <a:gd name="T5" fmla="*/ 4 h 4"/>
                  <a:gd name="T6" fmla="*/ 2 w 6"/>
                  <a:gd name="T7" fmla="*/ 4 h 4"/>
                  <a:gd name="T8" fmla="*/ 2 w 6"/>
                  <a:gd name="T9" fmla="*/ 4 h 4"/>
                  <a:gd name="T10" fmla="*/ 0 w 6"/>
                  <a:gd name="T11" fmla="*/ 3 h 4"/>
                  <a:gd name="T12" fmla="*/ 0 w 6"/>
                  <a:gd name="T13" fmla="*/ 2 h 4"/>
                  <a:gd name="T14" fmla="*/ 1 w 6"/>
                  <a:gd name="T15" fmla="*/ 2 h 4"/>
                  <a:gd name="T16" fmla="*/ 2 w 6"/>
                  <a:gd name="T17" fmla="*/ 1 h 4"/>
                  <a:gd name="T18" fmla="*/ 4 w 6"/>
                  <a:gd name="T19" fmla="*/ 0 h 4"/>
                  <a:gd name="T20" fmla="*/ 5 w 6"/>
                  <a:gd name="T21" fmla="*/ 0 h 4"/>
                  <a:gd name="T22" fmla="*/ 6 w 6"/>
                  <a:gd name="T23" fmla="*/ 1 h 4"/>
                  <a:gd name="T24" fmla="*/ 6 w 6"/>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6" y="2"/>
                    </a:moveTo>
                    <a:cubicBezTo>
                      <a:pt x="6" y="2"/>
                      <a:pt x="6" y="2"/>
                      <a:pt x="6" y="3"/>
                    </a:cubicBezTo>
                    <a:cubicBezTo>
                      <a:pt x="5" y="3"/>
                      <a:pt x="5" y="3"/>
                      <a:pt x="4" y="4"/>
                    </a:cubicBezTo>
                    <a:cubicBezTo>
                      <a:pt x="4" y="4"/>
                      <a:pt x="3" y="4"/>
                      <a:pt x="2" y="4"/>
                    </a:cubicBezTo>
                    <a:cubicBezTo>
                      <a:pt x="2" y="4"/>
                      <a:pt x="2" y="4"/>
                      <a:pt x="2" y="4"/>
                    </a:cubicBezTo>
                    <a:cubicBezTo>
                      <a:pt x="1" y="4"/>
                      <a:pt x="0" y="4"/>
                      <a:pt x="0" y="3"/>
                    </a:cubicBezTo>
                    <a:cubicBezTo>
                      <a:pt x="0" y="2"/>
                      <a:pt x="0" y="2"/>
                      <a:pt x="0" y="2"/>
                    </a:cubicBezTo>
                    <a:cubicBezTo>
                      <a:pt x="0" y="2"/>
                      <a:pt x="1" y="2"/>
                      <a:pt x="1" y="2"/>
                    </a:cubicBezTo>
                    <a:cubicBezTo>
                      <a:pt x="1" y="1"/>
                      <a:pt x="2" y="1"/>
                      <a:pt x="2" y="1"/>
                    </a:cubicBezTo>
                    <a:cubicBezTo>
                      <a:pt x="3" y="0"/>
                      <a:pt x="4" y="0"/>
                      <a:pt x="4" y="0"/>
                    </a:cubicBezTo>
                    <a:cubicBezTo>
                      <a:pt x="5" y="0"/>
                      <a:pt x="5" y="0"/>
                      <a:pt x="5" y="0"/>
                    </a:cubicBezTo>
                    <a:cubicBezTo>
                      <a:pt x="6"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17" name="îṣḻïdè"/>
              <p:cNvSpPr/>
              <p:nvPr/>
            </p:nvSpPr>
            <p:spPr bwMode="auto">
              <a:xfrm>
                <a:off x="16031380" y="-2176702"/>
                <a:ext cx="38100" cy="65088"/>
              </a:xfrm>
              <a:custGeom>
                <a:avLst/>
                <a:gdLst>
                  <a:gd name="T0" fmla="*/ 4 w 11"/>
                  <a:gd name="T1" fmla="*/ 0 h 19"/>
                  <a:gd name="T2" fmla="*/ 5 w 11"/>
                  <a:gd name="T3" fmla="*/ 1 h 19"/>
                  <a:gd name="T4" fmla="*/ 8 w 11"/>
                  <a:gd name="T5" fmla="*/ 2 h 19"/>
                  <a:gd name="T6" fmla="*/ 10 w 11"/>
                  <a:gd name="T7" fmla="*/ 6 h 19"/>
                  <a:gd name="T8" fmla="*/ 11 w 11"/>
                  <a:gd name="T9" fmla="*/ 11 h 19"/>
                  <a:gd name="T10" fmla="*/ 10 w 11"/>
                  <a:gd name="T11" fmla="*/ 14 h 19"/>
                  <a:gd name="T12" fmla="*/ 9 w 11"/>
                  <a:gd name="T13" fmla="*/ 16 h 19"/>
                  <a:gd name="T14" fmla="*/ 5 w 11"/>
                  <a:gd name="T15" fmla="*/ 18 h 19"/>
                  <a:gd name="T16" fmla="*/ 2 w 11"/>
                  <a:gd name="T17" fmla="*/ 19 h 19"/>
                  <a:gd name="T18" fmla="*/ 1 w 11"/>
                  <a:gd name="T19" fmla="*/ 19 h 19"/>
                  <a:gd name="T20" fmla="*/ 1 w 11"/>
                  <a:gd name="T21" fmla="*/ 19 h 19"/>
                  <a:gd name="T22" fmla="*/ 0 w 11"/>
                  <a:gd name="T23" fmla="*/ 18 h 19"/>
                  <a:gd name="T24" fmla="*/ 1 w 11"/>
                  <a:gd name="T25" fmla="*/ 17 h 19"/>
                  <a:gd name="T26" fmla="*/ 4 w 11"/>
                  <a:gd name="T27" fmla="*/ 16 h 19"/>
                  <a:gd name="T28" fmla="*/ 6 w 11"/>
                  <a:gd name="T29" fmla="*/ 13 h 19"/>
                  <a:gd name="T30" fmla="*/ 7 w 11"/>
                  <a:gd name="T31" fmla="*/ 12 h 19"/>
                  <a:gd name="T32" fmla="*/ 7 w 11"/>
                  <a:gd name="T33" fmla="*/ 10 h 19"/>
                  <a:gd name="T34" fmla="*/ 6 w 11"/>
                  <a:gd name="T35" fmla="*/ 4 h 19"/>
                  <a:gd name="T36" fmla="*/ 4 w 11"/>
                  <a:gd name="T37" fmla="*/ 3 h 19"/>
                  <a:gd name="T38" fmla="*/ 3 w 11"/>
                  <a:gd name="T39" fmla="*/ 2 h 19"/>
                  <a:gd name="T40" fmla="*/ 3 w 11"/>
                  <a:gd name="T41" fmla="*/ 1 h 19"/>
                  <a:gd name="T42" fmla="*/ 4 w 11"/>
                  <a:gd name="T4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 h="19">
                    <a:moveTo>
                      <a:pt x="4" y="0"/>
                    </a:moveTo>
                    <a:cubicBezTo>
                      <a:pt x="4" y="0"/>
                      <a:pt x="4" y="0"/>
                      <a:pt x="5" y="1"/>
                    </a:cubicBezTo>
                    <a:cubicBezTo>
                      <a:pt x="6" y="1"/>
                      <a:pt x="7" y="1"/>
                      <a:pt x="8" y="2"/>
                    </a:cubicBezTo>
                    <a:cubicBezTo>
                      <a:pt x="9" y="3"/>
                      <a:pt x="10" y="4"/>
                      <a:pt x="10" y="6"/>
                    </a:cubicBezTo>
                    <a:cubicBezTo>
                      <a:pt x="11" y="7"/>
                      <a:pt x="11" y="9"/>
                      <a:pt x="11" y="11"/>
                    </a:cubicBezTo>
                    <a:cubicBezTo>
                      <a:pt x="11" y="12"/>
                      <a:pt x="10" y="13"/>
                      <a:pt x="10" y="14"/>
                    </a:cubicBezTo>
                    <a:cubicBezTo>
                      <a:pt x="10" y="14"/>
                      <a:pt x="9" y="15"/>
                      <a:pt x="9" y="16"/>
                    </a:cubicBezTo>
                    <a:cubicBezTo>
                      <a:pt x="8" y="17"/>
                      <a:pt x="6" y="18"/>
                      <a:pt x="5" y="18"/>
                    </a:cubicBezTo>
                    <a:cubicBezTo>
                      <a:pt x="4" y="19"/>
                      <a:pt x="3" y="19"/>
                      <a:pt x="2" y="19"/>
                    </a:cubicBezTo>
                    <a:cubicBezTo>
                      <a:pt x="1" y="19"/>
                      <a:pt x="1" y="19"/>
                      <a:pt x="1" y="19"/>
                    </a:cubicBezTo>
                    <a:cubicBezTo>
                      <a:pt x="1" y="19"/>
                      <a:pt x="1" y="19"/>
                      <a:pt x="1" y="19"/>
                    </a:cubicBezTo>
                    <a:cubicBezTo>
                      <a:pt x="0" y="19"/>
                      <a:pt x="0" y="18"/>
                      <a:pt x="0" y="18"/>
                    </a:cubicBezTo>
                    <a:cubicBezTo>
                      <a:pt x="0" y="17"/>
                      <a:pt x="0" y="17"/>
                      <a:pt x="1" y="17"/>
                    </a:cubicBezTo>
                    <a:cubicBezTo>
                      <a:pt x="1" y="17"/>
                      <a:pt x="2" y="17"/>
                      <a:pt x="4" y="16"/>
                    </a:cubicBezTo>
                    <a:cubicBezTo>
                      <a:pt x="4" y="15"/>
                      <a:pt x="5" y="14"/>
                      <a:pt x="6" y="13"/>
                    </a:cubicBezTo>
                    <a:cubicBezTo>
                      <a:pt x="6" y="13"/>
                      <a:pt x="6" y="13"/>
                      <a:pt x="7" y="12"/>
                    </a:cubicBezTo>
                    <a:cubicBezTo>
                      <a:pt x="7" y="11"/>
                      <a:pt x="7" y="11"/>
                      <a:pt x="7" y="10"/>
                    </a:cubicBezTo>
                    <a:cubicBezTo>
                      <a:pt x="8" y="8"/>
                      <a:pt x="7" y="6"/>
                      <a:pt x="6" y="4"/>
                    </a:cubicBezTo>
                    <a:cubicBezTo>
                      <a:pt x="5" y="4"/>
                      <a:pt x="4" y="3"/>
                      <a:pt x="4" y="3"/>
                    </a:cubicBezTo>
                    <a:cubicBezTo>
                      <a:pt x="4" y="3"/>
                      <a:pt x="3" y="2"/>
                      <a:pt x="3" y="2"/>
                    </a:cubicBezTo>
                    <a:cubicBezTo>
                      <a:pt x="3" y="2"/>
                      <a:pt x="3" y="1"/>
                      <a:pt x="3" y="1"/>
                    </a:cubicBezTo>
                    <a:cubicBezTo>
                      <a:pt x="3" y="1"/>
                      <a:pt x="3"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18" name="îṥḻíďè"/>
              <p:cNvSpPr/>
              <p:nvPr/>
            </p:nvSpPr>
            <p:spPr bwMode="auto">
              <a:xfrm>
                <a:off x="15767855" y="-2121139"/>
                <a:ext cx="49213" cy="76200"/>
              </a:xfrm>
              <a:custGeom>
                <a:avLst/>
                <a:gdLst>
                  <a:gd name="T0" fmla="*/ 6 w 14"/>
                  <a:gd name="T1" fmla="*/ 0 h 22"/>
                  <a:gd name="T2" fmla="*/ 7 w 14"/>
                  <a:gd name="T3" fmla="*/ 1 h 22"/>
                  <a:gd name="T4" fmla="*/ 10 w 14"/>
                  <a:gd name="T5" fmla="*/ 3 h 22"/>
                  <a:gd name="T6" fmla="*/ 13 w 14"/>
                  <a:gd name="T7" fmla="*/ 7 h 22"/>
                  <a:gd name="T8" fmla="*/ 14 w 14"/>
                  <a:gd name="T9" fmla="*/ 10 h 22"/>
                  <a:gd name="T10" fmla="*/ 14 w 14"/>
                  <a:gd name="T11" fmla="*/ 13 h 22"/>
                  <a:gd name="T12" fmla="*/ 12 w 14"/>
                  <a:gd name="T13" fmla="*/ 16 h 22"/>
                  <a:gd name="T14" fmla="*/ 11 w 14"/>
                  <a:gd name="T15" fmla="*/ 19 h 22"/>
                  <a:gd name="T16" fmla="*/ 6 w 14"/>
                  <a:gd name="T17" fmla="*/ 21 h 22"/>
                  <a:gd name="T18" fmla="*/ 3 w 14"/>
                  <a:gd name="T19" fmla="*/ 22 h 22"/>
                  <a:gd name="T20" fmla="*/ 1 w 14"/>
                  <a:gd name="T21" fmla="*/ 22 h 22"/>
                  <a:gd name="T22" fmla="*/ 0 w 14"/>
                  <a:gd name="T23" fmla="*/ 20 h 22"/>
                  <a:gd name="T24" fmla="*/ 1 w 14"/>
                  <a:gd name="T25" fmla="*/ 20 h 22"/>
                  <a:gd name="T26" fmla="*/ 2 w 14"/>
                  <a:gd name="T27" fmla="*/ 19 h 22"/>
                  <a:gd name="T28" fmla="*/ 5 w 14"/>
                  <a:gd name="T29" fmla="*/ 19 h 22"/>
                  <a:gd name="T30" fmla="*/ 8 w 14"/>
                  <a:gd name="T31" fmla="*/ 16 h 22"/>
                  <a:gd name="T32" fmla="*/ 9 w 14"/>
                  <a:gd name="T33" fmla="*/ 14 h 22"/>
                  <a:gd name="T34" fmla="*/ 10 w 14"/>
                  <a:gd name="T35" fmla="*/ 12 h 22"/>
                  <a:gd name="T36" fmla="*/ 10 w 14"/>
                  <a:gd name="T37" fmla="*/ 10 h 22"/>
                  <a:gd name="T38" fmla="*/ 10 w 14"/>
                  <a:gd name="T39" fmla="*/ 8 h 22"/>
                  <a:gd name="T40" fmla="*/ 8 w 14"/>
                  <a:gd name="T41" fmla="*/ 5 h 22"/>
                  <a:gd name="T42" fmla="*/ 6 w 14"/>
                  <a:gd name="T43" fmla="*/ 3 h 22"/>
                  <a:gd name="T44" fmla="*/ 5 w 14"/>
                  <a:gd name="T45" fmla="*/ 2 h 22"/>
                  <a:gd name="T46" fmla="*/ 5 w 14"/>
                  <a:gd name="T47" fmla="*/ 1 h 22"/>
                  <a:gd name="T48" fmla="*/ 6 w 14"/>
                  <a:gd name="T4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2">
                    <a:moveTo>
                      <a:pt x="6" y="0"/>
                    </a:moveTo>
                    <a:cubicBezTo>
                      <a:pt x="6" y="0"/>
                      <a:pt x="7" y="0"/>
                      <a:pt x="7" y="1"/>
                    </a:cubicBezTo>
                    <a:cubicBezTo>
                      <a:pt x="8" y="1"/>
                      <a:pt x="9" y="2"/>
                      <a:pt x="10" y="3"/>
                    </a:cubicBezTo>
                    <a:cubicBezTo>
                      <a:pt x="12" y="4"/>
                      <a:pt x="13" y="5"/>
                      <a:pt x="13" y="7"/>
                    </a:cubicBezTo>
                    <a:cubicBezTo>
                      <a:pt x="14" y="8"/>
                      <a:pt x="14" y="9"/>
                      <a:pt x="14" y="10"/>
                    </a:cubicBezTo>
                    <a:cubicBezTo>
                      <a:pt x="14" y="11"/>
                      <a:pt x="14" y="12"/>
                      <a:pt x="14" y="13"/>
                    </a:cubicBezTo>
                    <a:cubicBezTo>
                      <a:pt x="13" y="14"/>
                      <a:pt x="13" y="15"/>
                      <a:pt x="12" y="16"/>
                    </a:cubicBezTo>
                    <a:cubicBezTo>
                      <a:pt x="12" y="17"/>
                      <a:pt x="11" y="18"/>
                      <a:pt x="11" y="19"/>
                    </a:cubicBezTo>
                    <a:cubicBezTo>
                      <a:pt x="9" y="20"/>
                      <a:pt x="8" y="21"/>
                      <a:pt x="6" y="21"/>
                    </a:cubicBezTo>
                    <a:cubicBezTo>
                      <a:pt x="5" y="22"/>
                      <a:pt x="3" y="22"/>
                      <a:pt x="3" y="22"/>
                    </a:cubicBezTo>
                    <a:cubicBezTo>
                      <a:pt x="2" y="22"/>
                      <a:pt x="1" y="22"/>
                      <a:pt x="1" y="22"/>
                    </a:cubicBezTo>
                    <a:cubicBezTo>
                      <a:pt x="1" y="22"/>
                      <a:pt x="0" y="21"/>
                      <a:pt x="0" y="20"/>
                    </a:cubicBezTo>
                    <a:cubicBezTo>
                      <a:pt x="0" y="20"/>
                      <a:pt x="1" y="20"/>
                      <a:pt x="1" y="20"/>
                    </a:cubicBezTo>
                    <a:cubicBezTo>
                      <a:pt x="1" y="20"/>
                      <a:pt x="2" y="20"/>
                      <a:pt x="2" y="19"/>
                    </a:cubicBezTo>
                    <a:cubicBezTo>
                      <a:pt x="3" y="19"/>
                      <a:pt x="4" y="19"/>
                      <a:pt x="5" y="19"/>
                    </a:cubicBezTo>
                    <a:cubicBezTo>
                      <a:pt x="6" y="18"/>
                      <a:pt x="7" y="17"/>
                      <a:pt x="8" y="16"/>
                    </a:cubicBezTo>
                    <a:cubicBezTo>
                      <a:pt x="9" y="16"/>
                      <a:pt x="9" y="15"/>
                      <a:pt x="9" y="14"/>
                    </a:cubicBezTo>
                    <a:cubicBezTo>
                      <a:pt x="10" y="14"/>
                      <a:pt x="10" y="13"/>
                      <a:pt x="10" y="12"/>
                    </a:cubicBezTo>
                    <a:cubicBezTo>
                      <a:pt x="10" y="12"/>
                      <a:pt x="10" y="11"/>
                      <a:pt x="10" y="10"/>
                    </a:cubicBezTo>
                    <a:cubicBezTo>
                      <a:pt x="10" y="10"/>
                      <a:pt x="10" y="9"/>
                      <a:pt x="10" y="8"/>
                    </a:cubicBezTo>
                    <a:cubicBezTo>
                      <a:pt x="10" y="7"/>
                      <a:pt x="9" y="6"/>
                      <a:pt x="8" y="5"/>
                    </a:cubicBezTo>
                    <a:cubicBezTo>
                      <a:pt x="8" y="4"/>
                      <a:pt x="7" y="3"/>
                      <a:pt x="6" y="3"/>
                    </a:cubicBezTo>
                    <a:cubicBezTo>
                      <a:pt x="6" y="2"/>
                      <a:pt x="5" y="2"/>
                      <a:pt x="5" y="2"/>
                    </a:cubicBezTo>
                    <a:cubicBezTo>
                      <a:pt x="5" y="2"/>
                      <a:pt x="5" y="1"/>
                      <a:pt x="5" y="1"/>
                    </a:cubicBezTo>
                    <a:cubicBezTo>
                      <a:pt x="5" y="0"/>
                      <a:pt x="6" y="0"/>
                      <a:pt x="6"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19" name="íṩ1îďê"/>
              <p:cNvSpPr/>
              <p:nvPr/>
            </p:nvSpPr>
            <p:spPr bwMode="auto">
              <a:xfrm>
                <a:off x="15504330" y="-2059227"/>
                <a:ext cx="49213" cy="69850"/>
              </a:xfrm>
              <a:custGeom>
                <a:avLst/>
                <a:gdLst>
                  <a:gd name="T0" fmla="*/ 9 w 14"/>
                  <a:gd name="T1" fmla="*/ 0 h 20"/>
                  <a:gd name="T2" fmla="*/ 10 w 14"/>
                  <a:gd name="T3" fmla="*/ 1 h 20"/>
                  <a:gd name="T4" fmla="*/ 12 w 14"/>
                  <a:gd name="T5" fmla="*/ 4 h 20"/>
                  <a:gd name="T6" fmla="*/ 14 w 14"/>
                  <a:gd name="T7" fmla="*/ 8 h 20"/>
                  <a:gd name="T8" fmla="*/ 13 w 14"/>
                  <a:gd name="T9" fmla="*/ 11 h 20"/>
                  <a:gd name="T10" fmla="*/ 13 w 14"/>
                  <a:gd name="T11" fmla="*/ 14 h 20"/>
                  <a:gd name="T12" fmla="*/ 11 w 14"/>
                  <a:gd name="T13" fmla="*/ 16 h 20"/>
                  <a:gd name="T14" fmla="*/ 9 w 14"/>
                  <a:gd name="T15" fmla="*/ 18 h 20"/>
                  <a:gd name="T16" fmla="*/ 5 w 14"/>
                  <a:gd name="T17" fmla="*/ 20 h 20"/>
                  <a:gd name="T18" fmla="*/ 2 w 14"/>
                  <a:gd name="T19" fmla="*/ 20 h 20"/>
                  <a:gd name="T20" fmla="*/ 1 w 14"/>
                  <a:gd name="T21" fmla="*/ 20 h 20"/>
                  <a:gd name="T22" fmla="*/ 1 w 14"/>
                  <a:gd name="T23" fmla="*/ 20 h 20"/>
                  <a:gd name="T24" fmla="*/ 0 w 14"/>
                  <a:gd name="T25" fmla="*/ 19 h 20"/>
                  <a:gd name="T26" fmla="*/ 1 w 14"/>
                  <a:gd name="T27" fmla="*/ 18 h 20"/>
                  <a:gd name="T28" fmla="*/ 4 w 14"/>
                  <a:gd name="T29" fmla="*/ 17 h 20"/>
                  <a:gd name="T30" fmla="*/ 7 w 14"/>
                  <a:gd name="T31" fmla="*/ 15 h 20"/>
                  <a:gd name="T32" fmla="*/ 8 w 14"/>
                  <a:gd name="T33" fmla="*/ 14 h 20"/>
                  <a:gd name="T34" fmla="*/ 9 w 14"/>
                  <a:gd name="T35" fmla="*/ 12 h 20"/>
                  <a:gd name="T36" fmla="*/ 10 w 14"/>
                  <a:gd name="T37" fmla="*/ 10 h 20"/>
                  <a:gd name="T38" fmla="*/ 10 w 14"/>
                  <a:gd name="T39" fmla="*/ 8 h 20"/>
                  <a:gd name="T40" fmla="*/ 9 w 14"/>
                  <a:gd name="T41" fmla="*/ 5 h 20"/>
                  <a:gd name="T42" fmla="*/ 8 w 14"/>
                  <a:gd name="T43" fmla="*/ 3 h 20"/>
                  <a:gd name="T44" fmla="*/ 8 w 14"/>
                  <a:gd name="T45" fmla="*/ 2 h 20"/>
                  <a:gd name="T46" fmla="*/ 8 w 14"/>
                  <a:gd name="T47" fmla="*/ 0 h 20"/>
                  <a:gd name="T48" fmla="*/ 9 w 14"/>
                  <a:gd name="T4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0">
                    <a:moveTo>
                      <a:pt x="9" y="0"/>
                    </a:moveTo>
                    <a:cubicBezTo>
                      <a:pt x="9" y="0"/>
                      <a:pt x="10" y="1"/>
                      <a:pt x="10" y="1"/>
                    </a:cubicBezTo>
                    <a:cubicBezTo>
                      <a:pt x="11" y="2"/>
                      <a:pt x="12" y="3"/>
                      <a:pt x="12" y="4"/>
                    </a:cubicBezTo>
                    <a:cubicBezTo>
                      <a:pt x="13" y="5"/>
                      <a:pt x="13" y="6"/>
                      <a:pt x="14" y="8"/>
                    </a:cubicBezTo>
                    <a:cubicBezTo>
                      <a:pt x="14" y="9"/>
                      <a:pt x="14" y="10"/>
                      <a:pt x="13" y="11"/>
                    </a:cubicBezTo>
                    <a:cubicBezTo>
                      <a:pt x="13" y="12"/>
                      <a:pt x="13" y="13"/>
                      <a:pt x="13" y="14"/>
                    </a:cubicBezTo>
                    <a:cubicBezTo>
                      <a:pt x="12" y="14"/>
                      <a:pt x="12" y="15"/>
                      <a:pt x="11" y="16"/>
                    </a:cubicBezTo>
                    <a:cubicBezTo>
                      <a:pt x="11" y="17"/>
                      <a:pt x="10" y="17"/>
                      <a:pt x="9" y="18"/>
                    </a:cubicBezTo>
                    <a:cubicBezTo>
                      <a:pt x="8" y="19"/>
                      <a:pt x="7" y="20"/>
                      <a:pt x="5" y="20"/>
                    </a:cubicBezTo>
                    <a:cubicBezTo>
                      <a:pt x="4" y="20"/>
                      <a:pt x="3" y="20"/>
                      <a:pt x="2" y="20"/>
                    </a:cubicBezTo>
                    <a:cubicBezTo>
                      <a:pt x="1" y="20"/>
                      <a:pt x="1" y="20"/>
                      <a:pt x="1" y="20"/>
                    </a:cubicBezTo>
                    <a:cubicBezTo>
                      <a:pt x="1" y="20"/>
                      <a:pt x="1" y="20"/>
                      <a:pt x="1" y="20"/>
                    </a:cubicBezTo>
                    <a:cubicBezTo>
                      <a:pt x="0" y="20"/>
                      <a:pt x="0" y="19"/>
                      <a:pt x="0" y="19"/>
                    </a:cubicBezTo>
                    <a:cubicBezTo>
                      <a:pt x="0" y="18"/>
                      <a:pt x="1" y="18"/>
                      <a:pt x="1" y="18"/>
                    </a:cubicBezTo>
                    <a:cubicBezTo>
                      <a:pt x="1" y="18"/>
                      <a:pt x="2" y="18"/>
                      <a:pt x="4" y="17"/>
                    </a:cubicBezTo>
                    <a:cubicBezTo>
                      <a:pt x="5" y="17"/>
                      <a:pt x="6" y="16"/>
                      <a:pt x="7" y="15"/>
                    </a:cubicBezTo>
                    <a:cubicBezTo>
                      <a:pt x="8" y="15"/>
                      <a:pt x="8" y="14"/>
                      <a:pt x="8" y="14"/>
                    </a:cubicBezTo>
                    <a:cubicBezTo>
                      <a:pt x="9" y="13"/>
                      <a:pt x="9" y="13"/>
                      <a:pt x="9" y="12"/>
                    </a:cubicBezTo>
                    <a:cubicBezTo>
                      <a:pt x="10" y="12"/>
                      <a:pt x="10" y="11"/>
                      <a:pt x="10" y="10"/>
                    </a:cubicBezTo>
                    <a:cubicBezTo>
                      <a:pt x="10" y="10"/>
                      <a:pt x="10" y="9"/>
                      <a:pt x="10" y="8"/>
                    </a:cubicBezTo>
                    <a:cubicBezTo>
                      <a:pt x="10" y="7"/>
                      <a:pt x="10" y="6"/>
                      <a:pt x="9" y="5"/>
                    </a:cubicBezTo>
                    <a:cubicBezTo>
                      <a:pt x="9" y="4"/>
                      <a:pt x="9" y="3"/>
                      <a:pt x="8" y="3"/>
                    </a:cubicBezTo>
                    <a:cubicBezTo>
                      <a:pt x="8" y="2"/>
                      <a:pt x="8" y="2"/>
                      <a:pt x="8" y="2"/>
                    </a:cubicBezTo>
                    <a:cubicBezTo>
                      <a:pt x="7" y="1"/>
                      <a:pt x="8" y="1"/>
                      <a:pt x="8" y="0"/>
                    </a:cubicBezTo>
                    <a:cubicBezTo>
                      <a:pt x="8" y="0"/>
                      <a:pt x="9" y="0"/>
                      <a:pt x="9"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20" name="ï$1iďè"/>
              <p:cNvSpPr/>
              <p:nvPr/>
            </p:nvSpPr>
            <p:spPr bwMode="auto">
              <a:xfrm>
                <a:off x="16326655" y="-2291002"/>
                <a:ext cx="41275" cy="14288"/>
              </a:xfrm>
              <a:custGeom>
                <a:avLst/>
                <a:gdLst>
                  <a:gd name="T0" fmla="*/ 1 w 12"/>
                  <a:gd name="T1" fmla="*/ 0 h 4"/>
                  <a:gd name="T2" fmla="*/ 3 w 12"/>
                  <a:gd name="T3" fmla="*/ 0 h 4"/>
                  <a:gd name="T4" fmla="*/ 7 w 12"/>
                  <a:gd name="T5" fmla="*/ 0 h 4"/>
                  <a:gd name="T6" fmla="*/ 10 w 12"/>
                  <a:gd name="T7" fmla="*/ 0 h 4"/>
                  <a:gd name="T8" fmla="*/ 11 w 12"/>
                  <a:gd name="T9" fmla="*/ 1 h 4"/>
                  <a:gd name="T10" fmla="*/ 12 w 12"/>
                  <a:gd name="T11" fmla="*/ 3 h 4"/>
                  <a:gd name="T12" fmla="*/ 11 w 12"/>
                  <a:gd name="T13" fmla="*/ 3 h 4"/>
                  <a:gd name="T14" fmla="*/ 10 w 12"/>
                  <a:gd name="T15" fmla="*/ 3 h 4"/>
                  <a:gd name="T16" fmla="*/ 6 w 12"/>
                  <a:gd name="T17" fmla="*/ 3 h 4"/>
                  <a:gd name="T18" fmla="*/ 3 w 12"/>
                  <a:gd name="T19" fmla="*/ 3 h 4"/>
                  <a:gd name="T20" fmla="*/ 1 w 12"/>
                  <a:gd name="T21" fmla="*/ 2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0"/>
                      <a:pt x="10" y="0"/>
                    </a:cubicBezTo>
                    <a:cubicBezTo>
                      <a:pt x="11" y="1"/>
                      <a:pt x="11" y="1"/>
                      <a:pt x="11" y="1"/>
                    </a:cubicBezTo>
                    <a:cubicBezTo>
                      <a:pt x="12" y="1"/>
                      <a:pt x="12" y="2"/>
                      <a:pt x="12" y="3"/>
                    </a:cubicBezTo>
                    <a:cubicBezTo>
                      <a:pt x="11" y="3"/>
                      <a:pt x="11" y="3"/>
                      <a:pt x="11" y="3"/>
                    </a:cubicBezTo>
                    <a:cubicBezTo>
                      <a:pt x="11" y="3"/>
                      <a:pt x="11" y="3"/>
                      <a:pt x="10" y="3"/>
                    </a:cubicBezTo>
                    <a:cubicBezTo>
                      <a:pt x="9" y="4"/>
                      <a:pt x="7" y="3"/>
                      <a:pt x="6" y="3"/>
                    </a:cubicBezTo>
                    <a:cubicBezTo>
                      <a:pt x="5" y="3"/>
                      <a:pt x="4" y="3"/>
                      <a:pt x="3" y="3"/>
                    </a:cubicBezTo>
                    <a:cubicBezTo>
                      <a:pt x="2" y="2"/>
                      <a:pt x="1" y="2"/>
                      <a:pt x="1" y="2"/>
                    </a:cubicBezTo>
                    <a:cubicBezTo>
                      <a:pt x="1" y="2"/>
                      <a:pt x="0" y="1"/>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21" name="ïŝļiďé"/>
              <p:cNvSpPr/>
              <p:nvPr/>
            </p:nvSpPr>
            <p:spPr bwMode="auto">
              <a:xfrm>
                <a:off x="16329830" y="-2273539"/>
                <a:ext cx="41275" cy="12700"/>
              </a:xfrm>
              <a:custGeom>
                <a:avLst/>
                <a:gdLst>
                  <a:gd name="T0" fmla="*/ 1 w 12"/>
                  <a:gd name="T1" fmla="*/ 0 h 4"/>
                  <a:gd name="T2" fmla="*/ 3 w 12"/>
                  <a:gd name="T3" fmla="*/ 0 h 4"/>
                  <a:gd name="T4" fmla="*/ 7 w 12"/>
                  <a:gd name="T5" fmla="*/ 0 h 4"/>
                  <a:gd name="T6" fmla="*/ 10 w 12"/>
                  <a:gd name="T7" fmla="*/ 1 h 4"/>
                  <a:gd name="T8" fmla="*/ 11 w 12"/>
                  <a:gd name="T9" fmla="*/ 1 h 4"/>
                  <a:gd name="T10" fmla="*/ 12 w 12"/>
                  <a:gd name="T11" fmla="*/ 3 h 4"/>
                  <a:gd name="T12" fmla="*/ 11 w 12"/>
                  <a:gd name="T13" fmla="*/ 4 h 4"/>
                  <a:gd name="T14" fmla="*/ 10 w 12"/>
                  <a:gd name="T15" fmla="*/ 4 h 4"/>
                  <a:gd name="T16" fmla="*/ 6 w 12"/>
                  <a:gd name="T17" fmla="*/ 4 h 4"/>
                  <a:gd name="T18" fmla="*/ 3 w 12"/>
                  <a:gd name="T19" fmla="*/ 3 h 4"/>
                  <a:gd name="T20" fmla="*/ 1 w 12"/>
                  <a:gd name="T21" fmla="*/ 3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1"/>
                      <a:pt x="10" y="1"/>
                    </a:cubicBezTo>
                    <a:cubicBezTo>
                      <a:pt x="11" y="1"/>
                      <a:pt x="11" y="1"/>
                      <a:pt x="11" y="1"/>
                    </a:cubicBezTo>
                    <a:cubicBezTo>
                      <a:pt x="12" y="2"/>
                      <a:pt x="12" y="2"/>
                      <a:pt x="12" y="3"/>
                    </a:cubicBezTo>
                    <a:cubicBezTo>
                      <a:pt x="11" y="4"/>
                      <a:pt x="11" y="4"/>
                      <a:pt x="11" y="4"/>
                    </a:cubicBezTo>
                    <a:cubicBezTo>
                      <a:pt x="11" y="4"/>
                      <a:pt x="11" y="4"/>
                      <a:pt x="10" y="4"/>
                    </a:cubicBezTo>
                    <a:cubicBezTo>
                      <a:pt x="9" y="4"/>
                      <a:pt x="7" y="4"/>
                      <a:pt x="6" y="4"/>
                    </a:cubicBezTo>
                    <a:cubicBezTo>
                      <a:pt x="5" y="4"/>
                      <a:pt x="4" y="4"/>
                      <a:pt x="3" y="3"/>
                    </a:cubicBezTo>
                    <a:cubicBezTo>
                      <a:pt x="2" y="3"/>
                      <a:pt x="1" y="3"/>
                      <a:pt x="1" y="3"/>
                    </a:cubicBezTo>
                    <a:cubicBezTo>
                      <a:pt x="1" y="2"/>
                      <a:pt x="0" y="2"/>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22" name="išḻíḋe"/>
              <p:cNvSpPr/>
              <p:nvPr/>
            </p:nvSpPr>
            <p:spPr bwMode="auto">
              <a:xfrm>
                <a:off x="14915368" y="-2302114"/>
                <a:ext cx="152400" cy="190500"/>
              </a:xfrm>
              <a:custGeom>
                <a:avLst/>
                <a:gdLst>
                  <a:gd name="T0" fmla="*/ 2 w 44"/>
                  <a:gd name="T1" fmla="*/ 1 h 55"/>
                  <a:gd name="T2" fmla="*/ 9 w 44"/>
                  <a:gd name="T3" fmla="*/ 9 h 55"/>
                  <a:gd name="T4" fmla="*/ 23 w 44"/>
                  <a:gd name="T5" fmla="*/ 26 h 55"/>
                  <a:gd name="T6" fmla="*/ 37 w 44"/>
                  <a:gd name="T7" fmla="*/ 45 h 55"/>
                  <a:gd name="T8" fmla="*/ 43 w 44"/>
                  <a:gd name="T9" fmla="*/ 53 h 55"/>
                  <a:gd name="T10" fmla="*/ 43 w 44"/>
                  <a:gd name="T11" fmla="*/ 55 h 55"/>
                  <a:gd name="T12" fmla="*/ 41 w 44"/>
                  <a:gd name="T13" fmla="*/ 54 h 55"/>
                  <a:gd name="T14" fmla="*/ 35 w 44"/>
                  <a:gd name="T15" fmla="*/ 47 h 55"/>
                  <a:gd name="T16" fmla="*/ 20 w 44"/>
                  <a:gd name="T17" fmla="*/ 29 h 55"/>
                  <a:gd name="T18" fmla="*/ 7 w 44"/>
                  <a:gd name="T19" fmla="*/ 11 h 55"/>
                  <a:gd name="T20" fmla="*/ 0 w 44"/>
                  <a:gd name="T21" fmla="*/ 2 h 55"/>
                  <a:gd name="T22" fmla="*/ 1 w 44"/>
                  <a:gd name="T23" fmla="*/ 1 h 55"/>
                  <a:gd name="T24" fmla="*/ 2 w 44"/>
                  <a:gd name="T25" fmla="*/ 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55">
                    <a:moveTo>
                      <a:pt x="2" y="1"/>
                    </a:moveTo>
                    <a:cubicBezTo>
                      <a:pt x="2" y="1"/>
                      <a:pt x="5" y="4"/>
                      <a:pt x="9" y="9"/>
                    </a:cubicBezTo>
                    <a:cubicBezTo>
                      <a:pt x="13" y="14"/>
                      <a:pt x="18" y="20"/>
                      <a:pt x="23" y="26"/>
                    </a:cubicBezTo>
                    <a:cubicBezTo>
                      <a:pt x="28" y="33"/>
                      <a:pt x="33" y="40"/>
                      <a:pt x="37" y="45"/>
                    </a:cubicBezTo>
                    <a:cubicBezTo>
                      <a:pt x="41" y="50"/>
                      <a:pt x="43" y="53"/>
                      <a:pt x="43" y="53"/>
                    </a:cubicBezTo>
                    <a:cubicBezTo>
                      <a:pt x="44" y="54"/>
                      <a:pt x="44" y="54"/>
                      <a:pt x="43" y="55"/>
                    </a:cubicBezTo>
                    <a:cubicBezTo>
                      <a:pt x="42" y="55"/>
                      <a:pt x="42" y="55"/>
                      <a:pt x="41" y="54"/>
                    </a:cubicBezTo>
                    <a:cubicBezTo>
                      <a:pt x="41" y="54"/>
                      <a:pt x="39" y="51"/>
                      <a:pt x="35" y="47"/>
                    </a:cubicBezTo>
                    <a:cubicBezTo>
                      <a:pt x="31" y="42"/>
                      <a:pt x="26" y="35"/>
                      <a:pt x="20" y="29"/>
                    </a:cubicBezTo>
                    <a:cubicBezTo>
                      <a:pt x="15" y="22"/>
                      <a:pt x="10" y="16"/>
                      <a:pt x="7" y="11"/>
                    </a:cubicBezTo>
                    <a:cubicBezTo>
                      <a:pt x="3" y="6"/>
                      <a:pt x="0" y="2"/>
                      <a:pt x="0" y="2"/>
                    </a:cubicBezTo>
                    <a:cubicBezTo>
                      <a:pt x="0" y="2"/>
                      <a:pt x="0" y="1"/>
                      <a:pt x="1" y="1"/>
                    </a:cubicBezTo>
                    <a:cubicBezTo>
                      <a:pt x="1" y="0"/>
                      <a:pt x="2"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23" name="i$ḷîḑê"/>
              <p:cNvSpPr/>
              <p:nvPr/>
            </p:nvSpPr>
            <p:spPr bwMode="auto">
              <a:xfrm>
                <a:off x="15059830" y="-2100502"/>
                <a:ext cx="22225" cy="17463"/>
              </a:xfrm>
              <a:custGeom>
                <a:avLst/>
                <a:gdLst>
                  <a:gd name="T0" fmla="*/ 6 w 6"/>
                  <a:gd name="T1" fmla="*/ 2 h 5"/>
                  <a:gd name="T2" fmla="*/ 5 w 6"/>
                  <a:gd name="T3" fmla="*/ 4 h 5"/>
                  <a:gd name="T4" fmla="*/ 3 w 6"/>
                  <a:gd name="T5" fmla="*/ 4 h 5"/>
                  <a:gd name="T6" fmla="*/ 2 w 6"/>
                  <a:gd name="T7" fmla="*/ 1 h 5"/>
                  <a:gd name="T8" fmla="*/ 3 w 6"/>
                  <a:gd name="T9" fmla="*/ 0 h 5"/>
                  <a:gd name="T10" fmla="*/ 5 w 6"/>
                  <a:gd name="T11" fmla="*/ 0 h 5"/>
                  <a:gd name="T12" fmla="*/ 6 w 6"/>
                  <a:gd name="T13" fmla="*/ 2 h 5"/>
                  <a:gd name="T14" fmla="*/ 6 w 6"/>
                  <a:gd name="T15" fmla="*/ 2 h 5"/>
                  <a:gd name="T16" fmla="*/ 5 w 6"/>
                  <a:gd name="T17" fmla="*/ 4 h 5"/>
                  <a:gd name="T18" fmla="*/ 3 w 6"/>
                  <a:gd name="T19" fmla="*/ 5 h 5"/>
                  <a:gd name="T20" fmla="*/ 3 w 6"/>
                  <a:gd name="T21" fmla="*/ 5 h 5"/>
                  <a:gd name="T22" fmla="*/ 0 w 6"/>
                  <a:gd name="T23" fmla="*/ 4 h 5"/>
                  <a:gd name="T24" fmla="*/ 1 w 6"/>
                  <a:gd name="T25" fmla="*/ 1 h 5"/>
                  <a:gd name="T26" fmla="*/ 1 w 6"/>
                  <a:gd name="T27" fmla="*/ 1 h 5"/>
                  <a:gd name="T28" fmla="*/ 3 w 6"/>
                  <a:gd name="T29" fmla="*/ 1 h 5"/>
                  <a:gd name="T30" fmla="*/ 5 w 6"/>
                  <a:gd name="T31" fmla="*/ 0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5" y="3"/>
                      <a:pt x="5" y="3"/>
                      <a:pt x="5" y="4"/>
                    </a:cubicBezTo>
                    <a:cubicBezTo>
                      <a:pt x="4" y="4"/>
                      <a:pt x="4" y="4"/>
                      <a:pt x="3" y="4"/>
                    </a:cubicBezTo>
                    <a:cubicBezTo>
                      <a:pt x="2" y="1"/>
                      <a:pt x="2" y="1"/>
                      <a:pt x="2" y="1"/>
                    </a:cubicBezTo>
                    <a:cubicBezTo>
                      <a:pt x="2" y="1"/>
                      <a:pt x="3" y="1"/>
                      <a:pt x="3" y="0"/>
                    </a:cubicBezTo>
                    <a:cubicBezTo>
                      <a:pt x="4" y="0"/>
                      <a:pt x="4" y="0"/>
                      <a:pt x="5" y="0"/>
                    </a:cubicBezTo>
                    <a:cubicBezTo>
                      <a:pt x="6" y="0"/>
                      <a:pt x="6" y="1"/>
                      <a:pt x="6" y="2"/>
                    </a:cubicBezTo>
                    <a:cubicBezTo>
                      <a:pt x="6" y="2"/>
                      <a:pt x="6" y="2"/>
                      <a:pt x="6" y="2"/>
                    </a:cubicBezTo>
                    <a:cubicBezTo>
                      <a:pt x="6" y="3"/>
                      <a:pt x="5" y="3"/>
                      <a:pt x="5" y="4"/>
                    </a:cubicBezTo>
                    <a:cubicBezTo>
                      <a:pt x="4" y="4"/>
                      <a:pt x="4" y="4"/>
                      <a:pt x="3" y="5"/>
                    </a:cubicBezTo>
                    <a:cubicBezTo>
                      <a:pt x="3" y="5"/>
                      <a:pt x="3" y="5"/>
                      <a:pt x="3" y="5"/>
                    </a:cubicBezTo>
                    <a:cubicBezTo>
                      <a:pt x="2" y="5"/>
                      <a:pt x="1" y="5"/>
                      <a:pt x="0" y="4"/>
                    </a:cubicBezTo>
                    <a:cubicBezTo>
                      <a:pt x="0" y="3"/>
                      <a:pt x="0" y="2"/>
                      <a:pt x="1" y="1"/>
                    </a:cubicBezTo>
                    <a:cubicBezTo>
                      <a:pt x="1" y="1"/>
                      <a:pt x="1" y="1"/>
                      <a:pt x="1" y="1"/>
                    </a:cubicBezTo>
                    <a:cubicBezTo>
                      <a:pt x="2" y="1"/>
                      <a:pt x="2" y="1"/>
                      <a:pt x="3" y="1"/>
                    </a:cubicBezTo>
                    <a:cubicBezTo>
                      <a:pt x="4" y="1"/>
                      <a:pt x="4" y="0"/>
                      <a:pt x="5" y="0"/>
                    </a:cubicBezTo>
                    <a:cubicBezTo>
                      <a:pt x="5" y="0"/>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24" name="iṥļîdè"/>
              <p:cNvSpPr/>
              <p:nvPr/>
            </p:nvSpPr>
            <p:spPr bwMode="auto">
              <a:xfrm>
                <a:off x="15074118" y="-2079864"/>
                <a:ext cx="20638" cy="14288"/>
              </a:xfrm>
              <a:custGeom>
                <a:avLst/>
                <a:gdLst>
                  <a:gd name="T0" fmla="*/ 6 w 6"/>
                  <a:gd name="T1" fmla="*/ 2 h 4"/>
                  <a:gd name="T2" fmla="*/ 5 w 6"/>
                  <a:gd name="T3" fmla="*/ 3 h 4"/>
                  <a:gd name="T4" fmla="*/ 3 w 6"/>
                  <a:gd name="T5" fmla="*/ 4 h 4"/>
                  <a:gd name="T6" fmla="*/ 2 w 6"/>
                  <a:gd name="T7" fmla="*/ 4 h 4"/>
                  <a:gd name="T8" fmla="*/ 1 w 6"/>
                  <a:gd name="T9" fmla="*/ 3 h 4"/>
                  <a:gd name="T10" fmla="*/ 0 w 6"/>
                  <a:gd name="T11" fmla="*/ 1 h 4"/>
                  <a:gd name="T12" fmla="*/ 0 w 6"/>
                  <a:gd name="T13" fmla="*/ 1 h 4"/>
                  <a:gd name="T14" fmla="*/ 1 w 6"/>
                  <a:gd name="T15" fmla="*/ 1 h 4"/>
                  <a:gd name="T16" fmla="*/ 3 w 6"/>
                  <a:gd name="T17" fmla="*/ 0 h 4"/>
                  <a:gd name="T18" fmla="*/ 5 w 6"/>
                  <a:gd name="T19" fmla="*/ 0 h 4"/>
                  <a:gd name="T20" fmla="*/ 5 w 6"/>
                  <a:gd name="T21" fmla="*/ 0 h 4"/>
                  <a:gd name="T22" fmla="*/ 6 w 6"/>
                  <a:gd name="T23"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4">
                    <a:moveTo>
                      <a:pt x="6" y="2"/>
                    </a:moveTo>
                    <a:cubicBezTo>
                      <a:pt x="6" y="2"/>
                      <a:pt x="6" y="3"/>
                      <a:pt x="5" y="3"/>
                    </a:cubicBezTo>
                    <a:cubicBezTo>
                      <a:pt x="5" y="3"/>
                      <a:pt x="4" y="3"/>
                      <a:pt x="3" y="4"/>
                    </a:cubicBezTo>
                    <a:cubicBezTo>
                      <a:pt x="3" y="4"/>
                      <a:pt x="2" y="4"/>
                      <a:pt x="2" y="4"/>
                    </a:cubicBezTo>
                    <a:cubicBezTo>
                      <a:pt x="1" y="4"/>
                      <a:pt x="1" y="3"/>
                      <a:pt x="1" y="3"/>
                    </a:cubicBezTo>
                    <a:cubicBezTo>
                      <a:pt x="0" y="3"/>
                      <a:pt x="0" y="2"/>
                      <a:pt x="0" y="1"/>
                    </a:cubicBezTo>
                    <a:cubicBezTo>
                      <a:pt x="0" y="1"/>
                      <a:pt x="0" y="1"/>
                      <a:pt x="0" y="1"/>
                    </a:cubicBezTo>
                    <a:cubicBezTo>
                      <a:pt x="0" y="1"/>
                      <a:pt x="1" y="1"/>
                      <a:pt x="1" y="1"/>
                    </a:cubicBezTo>
                    <a:cubicBezTo>
                      <a:pt x="1" y="0"/>
                      <a:pt x="2" y="0"/>
                      <a:pt x="3" y="0"/>
                    </a:cubicBezTo>
                    <a:cubicBezTo>
                      <a:pt x="3" y="0"/>
                      <a:pt x="4" y="0"/>
                      <a:pt x="5" y="0"/>
                    </a:cubicBezTo>
                    <a:cubicBezTo>
                      <a:pt x="5" y="0"/>
                      <a:pt x="5" y="0"/>
                      <a:pt x="5" y="0"/>
                    </a:cubicBezTo>
                    <a:cubicBezTo>
                      <a:pt x="6" y="1"/>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25" name="ïSlïḓé"/>
              <p:cNvSpPr/>
              <p:nvPr/>
            </p:nvSpPr>
            <p:spPr bwMode="auto">
              <a:xfrm>
                <a:off x="15085230" y="-2065577"/>
                <a:ext cx="23813" cy="20638"/>
              </a:xfrm>
              <a:custGeom>
                <a:avLst/>
                <a:gdLst>
                  <a:gd name="T0" fmla="*/ 7 w 7"/>
                  <a:gd name="T1" fmla="*/ 1 h 6"/>
                  <a:gd name="T2" fmla="*/ 7 w 7"/>
                  <a:gd name="T3" fmla="*/ 2 h 6"/>
                  <a:gd name="T4" fmla="*/ 6 w 7"/>
                  <a:gd name="T5" fmla="*/ 3 h 6"/>
                  <a:gd name="T6" fmla="*/ 5 w 7"/>
                  <a:gd name="T7" fmla="*/ 5 h 6"/>
                  <a:gd name="T8" fmla="*/ 2 w 7"/>
                  <a:gd name="T9" fmla="*/ 6 h 6"/>
                  <a:gd name="T10" fmla="*/ 1 w 7"/>
                  <a:gd name="T11" fmla="*/ 5 h 6"/>
                  <a:gd name="T12" fmla="*/ 0 w 7"/>
                  <a:gd name="T13" fmla="*/ 4 h 6"/>
                  <a:gd name="T14" fmla="*/ 0 w 7"/>
                  <a:gd name="T15" fmla="*/ 3 h 6"/>
                  <a:gd name="T16" fmla="*/ 0 w 7"/>
                  <a:gd name="T17" fmla="*/ 3 h 6"/>
                  <a:gd name="T18" fmla="*/ 1 w 7"/>
                  <a:gd name="T19" fmla="*/ 3 h 6"/>
                  <a:gd name="T20" fmla="*/ 3 w 7"/>
                  <a:gd name="T21" fmla="*/ 2 h 6"/>
                  <a:gd name="T22" fmla="*/ 4 w 7"/>
                  <a:gd name="T23" fmla="*/ 1 h 6"/>
                  <a:gd name="T24" fmla="*/ 5 w 7"/>
                  <a:gd name="T25" fmla="*/ 0 h 6"/>
                  <a:gd name="T26" fmla="*/ 7 w 7"/>
                  <a:gd name="T27" fmla="*/ 1 h 6"/>
                  <a:gd name="T28" fmla="*/ 7 w 7"/>
                  <a:gd name="T29"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6">
                    <a:moveTo>
                      <a:pt x="7" y="1"/>
                    </a:moveTo>
                    <a:cubicBezTo>
                      <a:pt x="7" y="2"/>
                      <a:pt x="7" y="2"/>
                      <a:pt x="7" y="2"/>
                    </a:cubicBezTo>
                    <a:cubicBezTo>
                      <a:pt x="6" y="3"/>
                      <a:pt x="6" y="3"/>
                      <a:pt x="6" y="3"/>
                    </a:cubicBezTo>
                    <a:cubicBezTo>
                      <a:pt x="6" y="3"/>
                      <a:pt x="5" y="4"/>
                      <a:pt x="5" y="5"/>
                    </a:cubicBezTo>
                    <a:cubicBezTo>
                      <a:pt x="4" y="5"/>
                      <a:pt x="3" y="6"/>
                      <a:pt x="2" y="6"/>
                    </a:cubicBezTo>
                    <a:cubicBezTo>
                      <a:pt x="1" y="6"/>
                      <a:pt x="1" y="5"/>
                      <a:pt x="1" y="5"/>
                    </a:cubicBezTo>
                    <a:cubicBezTo>
                      <a:pt x="0" y="5"/>
                      <a:pt x="0" y="4"/>
                      <a:pt x="0" y="4"/>
                    </a:cubicBezTo>
                    <a:cubicBezTo>
                      <a:pt x="0" y="3"/>
                      <a:pt x="0" y="3"/>
                      <a:pt x="0" y="3"/>
                    </a:cubicBezTo>
                    <a:cubicBezTo>
                      <a:pt x="0" y="3"/>
                      <a:pt x="0" y="3"/>
                      <a:pt x="0" y="3"/>
                    </a:cubicBezTo>
                    <a:cubicBezTo>
                      <a:pt x="0" y="3"/>
                      <a:pt x="1" y="3"/>
                      <a:pt x="1" y="3"/>
                    </a:cubicBezTo>
                    <a:cubicBezTo>
                      <a:pt x="2" y="2"/>
                      <a:pt x="2" y="2"/>
                      <a:pt x="3" y="2"/>
                    </a:cubicBezTo>
                    <a:cubicBezTo>
                      <a:pt x="3" y="1"/>
                      <a:pt x="4" y="1"/>
                      <a:pt x="4" y="1"/>
                    </a:cubicBezTo>
                    <a:cubicBezTo>
                      <a:pt x="4" y="1"/>
                      <a:pt x="5" y="0"/>
                      <a:pt x="5" y="0"/>
                    </a:cubicBezTo>
                    <a:cubicBezTo>
                      <a:pt x="5"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26" name="íṡḷíďè"/>
              <p:cNvSpPr/>
              <p:nvPr/>
            </p:nvSpPr>
            <p:spPr bwMode="auto">
              <a:xfrm>
                <a:off x="15077293" y="-1862377"/>
                <a:ext cx="46038" cy="169863"/>
              </a:xfrm>
              <a:custGeom>
                <a:avLst/>
                <a:gdLst>
                  <a:gd name="T0" fmla="*/ 13 w 13"/>
                  <a:gd name="T1" fmla="*/ 1 h 49"/>
                  <a:gd name="T2" fmla="*/ 12 w 13"/>
                  <a:gd name="T3" fmla="*/ 9 h 49"/>
                  <a:gd name="T4" fmla="*/ 8 w 13"/>
                  <a:gd name="T5" fmla="*/ 25 h 49"/>
                  <a:gd name="T6" fmla="*/ 4 w 13"/>
                  <a:gd name="T7" fmla="*/ 41 h 49"/>
                  <a:gd name="T8" fmla="*/ 2 w 13"/>
                  <a:gd name="T9" fmla="*/ 48 h 49"/>
                  <a:gd name="T10" fmla="*/ 1 w 13"/>
                  <a:gd name="T11" fmla="*/ 49 h 49"/>
                  <a:gd name="T12" fmla="*/ 0 w 13"/>
                  <a:gd name="T13" fmla="*/ 48 h 49"/>
                  <a:gd name="T14" fmla="*/ 1 w 13"/>
                  <a:gd name="T15" fmla="*/ 40 h 49"/>
                  <a:gd name="T16" fmla="*/ 5 w 13"/>
                  <a:gd name="T17" fmla="*/ 24 h 49"/>
                  <a:gd name="T18" fmla="*/ 9 w 13"/>
                  <a:gd name="T19" fmla="*/ 8 h 49"/>
                  <a:gd name="T20" fmla="*/ 11 w 13"/>
                  <a:gd name="T21" fmla="*/ 1 h 49"/>
                  <a:gd name="T22" fmla="*/ 12 w 13"/>
                  <a:gd name="T23" fmla="*/ 0 h 49"/>
                  <a:gd name="T24" fmla="*/ 13 w 13"/>
                  <a:gd name="T25" fmla="*/ 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49">
                    <a:moveTo>
                      <a:pt x="13" y="1"/>
                    </a:moveTo>
                    <a:cubicBezTo>
                      <a:pt x="13" y="1"/>
                      <a:pt x="12" y="4"/>
                      <a:pt x="12" y="9"/>
                    </a:cubicBezTo>
                    <a:cubicBezTo>
                      <a:pt x="11" y="13"/>
                      <a:pt x="9" y="19"/>
                      <a:pt x="8" y="25"/>
                    </a:cubicBezTo>
                    <a:cubicBezTo>
                      <a:pt x="7" y="31"/>
                      <a:pt x="5" y="37"/>
                      <a:pt x="4" y="41"/>
                    </a:cubicBezTo>
                    <a:cubicBezTo>
                      <a:pt x="3" y="45"/>
                      <a:pt x="2" y="48"/>
                      <a:pt x="2" y="48"/>
                    </a:cubicBezTo>
                    <a:cubicBezTo>
                      <a:pt x="2" y="49"/>
                      <a:pt x="1" y="49"/>
                      <a:pt x="1" y="49"/>
                    </a:cubicBezTo>
                    <a:cubicBezTo>
                      <a:pt x="0" y="49"/>
                      <a:pt x="0" y="48"/>
                      <a:pt x="0" y="48"/>
                    </a:cubicBezTo>
                    <a:cubicBezTo>
                      <a:pt x="0" y="48"/>
                      <a:pt x="0" y="45"/>
                      <a:pt x="1" y="40"/>
                    </a:cubicBezTo>
                    <a:cubicBezTo>
                      <a:pt x="2" y="36"/>
                      <a:pt x="3" y="30"/>
                      <a:pt x="5" y="24"/>
                    </a:cubicBezTo>
                    <a:cubicBezTo>
                      <a:pt x="6" y="18"/>
                      <a:pt x="7" y="12"/>
                      <a:pt x="9" y="8"/>
                    </a:cubicBezTo>
                    <a:cubicBezTo>
                      <a:pt x="10" y="4"/>
                      <a:pt x="11" y="1"/>
                      <a:pt x="11" y="1"/>
                    </a:cubicBezTo>
                    <a:cubicBezTo>
                      <a:pt x="11" y="0"/>
                      <a:pt x="12" y="0"/>
                      <a:pt x="12" y="0"/>
                    </a:cubicBezTo>
                    <a:cubicBezTo>
                      <a:pt x="13" y="0"/>
                      <a:pt x="13" y="1"/>
                      <a:pt x="13"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27" name="ïŝļide"/>
              <p:cNvSpPr/>
              <p:nvPr/>
            </p:nvSpPr>
            <p:spPr bwMode="auto">
              <a:xfrm>
                <a:off x="15053480" y="-1671877"/>
                <a:ext cx="23813" cy="14288"/>
              </a:xfrm>
              <a:custGeom>
                <a:avLst/>
                <a:gdLst>
                  <a:gd name="T0" fmla="*/ 6 w 7"/>
                  <a:gd name="T1" fmla="*/ 4 h 4"/>
                  <a:gd name="T2" fmla="*/ 5 w 7"/>
                  <a:gd name="T3" fmla="*/ 4 h 4"/>
                  <a:gd name="T4" fmla="*/ 3 w 7"/>
                  <a:gd name="T5" fmla="*/ 4 h 4"/>
                  <a:gd name="T6" fmla="*/ 1 w 7"/>
                  <a:gd name="T7" fmla="*/ 3 h 4"/>
                  <a:gd name="T8" fmla="*/ 0 w 7"/>
                  <a:gd name="T9" fmla="*/ 2 h 4"/>
                  <a:gd name="T10" fmla="*/ 1 w 7"/>
                  <a:gd name="T11" fmla="*/ 0 h 4"/>
                  <a:gd name="T12" fmla="*/ 2 w 7"/>
                  <a:gd name="T13" fmla="*/ 0 h 4"/>
                  <a:gd name="T14" fmla="*/ 2 w 7"/>
                  <a:gd name="T15" fmla="*/ 0 h 4"/>
                  <a:gd name="T16" fmla="*/ 4 w 7"/>
                  <a:gd name="T17" fmla="*/ 0 h 4"/>
                  <a:gd name="T18" fmla="*/ 6 w 7"/>
                  <a:gd name="T19" fmla="*/ 2 h 4"/>
                  <a:gd name="T20" fmla="*/ 6 w 7"/>
                  <a:gd name="T21" fmla="*/ 2 h 4"/>
                  <a:gd name="T22" fmla="*/ 6 w 7"/>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4">
                    <a:moveTo>
                      <a:pt x="6" y="4"/>
                    </a:moveTo>
                    <a:cubicBezTo>
                      <a:pt x="6" y="4"/>
                      <a:pt x="5" y="4"/>
                      <a:pt x="5" y="4"/>
                    </a:cubicBezTo>
                    <a:cubicBezTo>
                      <a:pt x="4" y="4"/>
                      <a:pt x="3" y="4"/>
                      <a:pt x="3" y="4"/>
                    </a:cubicBezTo>
                    <a:cubicBezTo>
                      <a:pt x="2" y="3"/>
                      <a:pt x="1" y="3"/>
                      <a:pt x="1" y="3"/>
                    </a:cubicBezTo>
                    <a:cubicBezTo>
                      <a:pt x="1" y="2"/>
                      <a:pt x="0" y="2"/>
                      <a:pt x="0" y="2"/>
                    </a:cubicBezTo>
                    <a:cubicBezTo>
                      <a:pt x="0" y="1"/>
                      <a:pt x="0" y="0"/>
                      <a:pt x="1" y="0"/>
                    </a:cubicBezTo>
                    <a:cubicBezTo>
                      <a:pt x="2" y="0"/>
                      <a:pt x="2" y="0"/>
                      <a:pt x="2" y="0"/>
                    </a:cubicBezTo>
                    <a:cubicBezTo>
                      <a:pt x="2" y="0"/>
                      <a:pt x="2" y="0"/>
                      <a:pt x="2" y="0"/>
                    </a:cubicBezTo>
                    <a:cubicBezTo>
                      <a:pt x="3" y="0"/>
                      <a:pt x="4" y="0"/>
                      <a:pt x="4" y="0"/>
                    </a:cubicBezTo>
                    <a:cubicBezTo>
                      <a:pt x="5" y="1"/>
                      <a:pt x="6" y="1"/>
                      <a:pt x="6" y="2"/>
                    </a:cubicBezTo>
                    <a:cubicBezTo>
                      <a:pt x="6" y="2"/>
                      <a:pt x="6" y="2"/>
                      <a:pt x="6" y="2"/>
                    </a:cubicBezTo>
                    <a:cubicBezTo>
                      <a:pt x="7" y="3"/>
                      <a:pt x="7" y="4"/>
                      <a:pt x="6"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28" name="ísliḓê"/>
              <p:cNvSpPr/>
              <p:nvPr/>
            </p:nvSpPr>
            <p:spPr bwMode="auto">
              <a:xfrm>
                <a:off x="15047130" y="-1651239"/>
                <a:ext cx="23813" cy="17463"/>
              </a:xfrm>
              <a:custGeom>
                <a:avLst/>
                <a:gdLst>
                  <a:gd name="T0" fmla="*/ 6 w 7"/>
                  <a:gd name="T1" fmla="*/ 5 h 5"/>
                  <a:gd name="T2" fmla="*/ 5 w 7"/>
                  <a:gd name="T3" fmla="*/ 5 h 5"/>
                  <a:gd name="T4" fmla="*/ 3 w 7"/>
                  <a:gd name="T5" fmla="*/ 4 h 5"/>
                  <a:gd name="T6" fmla="*/ 1 w 7"/>
                  <a:gd name="T7" fmla="*/ 3 h 5"/>
                  <a:gd name="T8" fmla="*/ 0 w 7"/>
                  <a:gd name="T9" fmla="*/ 3 h 5"/>
                  <a:gd name="T10" fmla="*/ 0 w 7"/>
                  <a:gd name="T11" fmla="*/ 1 h 5"/>
                  <a:gd name="T12" fmla="*/ 1 w 7"/>
                  <a:gd name="T13" fmla="*/ 1 h 5"/>
                  <a:gd name="T14" fmla="*/ 2 w 7"/>
                  <a:gd name="T15" fmla="*/ 1 h 5"/>
                  <a:gd name="T16" fmla="*/ 4 w 7"/>
                  <a:gd name="T17" fmla="*/ 1 h 5"/>
                  <a:gd name="T18" fmla="*/ 6 w 7"/>
                  <a:gd name="T19" fmla="*/ 2 h 5"/>
                  <a:gd name="T20" fmla="*/ 6 w 7"/>
                  <a:gd name="T21" fmla="*/ 3 h 5"/>
                  <a:gd name="T22" fmla="*/ 6 w 7"/>
                  <a:gd name="T23" fmla="*/ 4 h 5"/>
                  <a:gd name="T24" fmla="*/ 6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5"/>
                    </a:moveTo>
                    <a:cubicBezTo>
                      <a:pt x="6" y="5"/>
                      <a:pt x="5" y="5"/>
                      <a:pt x="5" y="5"/>
                    </a:cubicBezTo>
                    <a:cubicBezTo>
                      <a:pt x="4" y="5"/>
                      <a:pt x="3" y="5"/>
                      <a:pt x="3" y="4"/>
                    </a:cubicBezTo>
                    <a:cubicBezTo>
                      <a:pt x="2" y="4"/>
                      <a:pt x="1" y="4"/>
                      <a:pt x="1" y="3"/>
                    </a:cubicBezTo>
                    <a:cubicBezTo>
                      <a:pt x="0" y="3"/>
                      <a:pt x="0" y="3"/>
                      <a:pt x="0" y="3"/>
                    </a:cubicBezTo>
                    <a:cubicBezTo>
                      <a:pt x="0" y="2"/>
                      <a:pt x="0" y="1"/>
                      <a:pt x="0" y="1"/>
                    </a:cubicBezTo>
                    <a:cubicBezTo>
                      <a:pt x="1" y="1"/>
                      <a:pt x="1" y="1"/>
                      <a:pt x="1" y="1"/>
                    </a:cubicBezTo>
                    <a:cubicBezTo>
                      <a:pt x="1" y="1"/>
                      <a:pt x="1" y="0"/>
                      <a:pt x="2" y="1"/>
                    </a:cubicBezTo>
                    <a:cubicBezTo>
                      <a:pt x="3" y="1"/>
                      <a:pt x="3" y="1"/>
                      <a:pt x="4" y="1"/>
                    </a:cubicBezTo>
                    <a:cubicBezTo>
                      <a:pt x="5" y="1"/>
                      <a:pt x="5" y="2"/>
                      <a:pt x="6" y="2"/>
                    </a:cubicBezTo>
                    <a:cubicBezTo>
                      <a:pt x="6" y="2"/>
                      <a:pt x="6" y="3"/>
                      <a:pt x="6" y="3"/>
                    </a:cubicBezTo>
                    <a:cubicBezTo>
                      <a:pt x="7" y="3"/>
                      <a:pt x="7" y="4"/>
                      <a:pt x="6"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29" name="ïṡļidè"/>
              <p:cNvSpPr/>
              <p:nvPr/>
            </p:nvSpPr>
            <p:spPr bwMode="auto">
              <a:xfrm>
                <a:off x="15036018" y="-1622664"/>
                <a:ext cx="23813" cy="14288"/>
              </a:xfrm>
              <a:custGeom>
                <a:avLst/>
                <a:gdLst>
                  <a:gd name="T0" fmla="*/ 6 w 7"/>
                  <a:gd name="T1" fmla="*/ 4 h 4"/>
                  <a:gd name="T2" fmla="*/ 5 w 7"/>
                  <a:gd name="T3" fmla="*/ 4 h 4"/>
                  <a:gd name="T4" fmla="*/ 3 w 7"/>
                  <a:gd name="T5" fmla="*/ 4 h 4"/>
                  <a:gd name="T6" fmla="*/ 1 w 7"/>
                  <a:gd name="T7" fmla="*/ 3 h 4"/>
                  <a:gd name="T8" fmla="*/ 1 w 7"/>
                  <a:gd name="T9" fmla="*/ 2 h 4"/>
                  <a:gd name="T10" fmla="*/ 1 w 7"/>
                  <a:gd name="T11" fmla="*/ 0 h 4"/>
                  <a:gd name="T12" fmla="*/ 2 w 7"/>
                  <a:gd name="T13" fmla="*/ 0 h 4"/>
                  <a:gd name="T14" fmla="*/ 3 w 7"/>
                  <a:gd name="T15" fmla="*/ 0 h 4"/>
                  <a:gd name="T16" fmla="*/ 5 w 7"/>
                  <a:gd name="T17" fmla="*/ 0 h 4"/>
                  <a:gd name="T18" fmla="*/ 6 w 7"/>
                  <a:gd name="T19" fmla="*/ 1 h 4"/>
                  <a:gd name="T20" fmla="*/ 7 w 7"/>
                  <a:gd name="T21" fmla="*/ 2 h 4"/>
                  <a:gd name="T22" fmla="*/ 7 w 7"/>
                  <a:gd name="T23" fmla="*/ 4 h 4"/>
                  <a:gd name="T24" fmla="*/ 6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4"/>
                    </a:moveTo>
                    <a:cubicBezTo>
                      <a:pt x="6" y="4"/>
                      <a:pt x="6" y="4"/>
                      <a:pt x="5" y="4"/>
                    </a:cubicBezTo>
                    <a:cubicBezTo>
                      <a:pt x="4" y="4"/>
                      <a:pt x="4" y="4"/>
                      <a:pt x="3" y="4"/>
                    </a:cubicBezTo>
                    <a:cubicBezTo>
                      <a:pt x="2" y="3"/>
                      <a:pt x="2" y="3"/>
                      <a:pt x="1" y="3"/>
                    </a:cubicBezTo>
                    <a:cubicBezTo>
                      <a:pt x="1" y="2"/>
                      <a:pt x="1" y="2"/>
                      <a:pt x="1" y="2"/>
                    </a:cubicBezTo>
                    <a:cubicBezTo>
                      <a:pt x="0" y="1"/>
                      <a:pt x="0" y="0"/>
                      <a:pt x="1" y="0"/>
                    </a:cubicBezTo>
                    <a:cubicBezTo>
                      <a:pt x="2" y="0"/>
                      <a:pt x="2" y="0"/>
                      <a:pt x="2" y="0"/>
                    </a:cubicBezTo>
                    <a:cubicBezTo>
                      <a:pt x="2" y="0"/>
                      <a:pt x="2" y="0"/>
                      <a:pt x="3" y="0"/>
                    </a:cubicBezTo>
                    <a:cubicBezTo>
                      <a:pt x="3" y="0"/>
                      <a:pt x="4" y="0"/>
                      <a:pt x="5" y="0"/>
                    </a:cubicBezTo>
                    <a:cubicBezTo>
                      <a:pt x="5" y="1"/>
                      <a:pt x="6" y="1"/>
                      <a:pt x="6" y="1"/>
                    </a:cubicBezTo>
                    <a:cubicBezTo>
                      <a:pt x="7" y="2"/>
                      <a:pt x="7" y="2"/>
                      <a:pt x="7" y="2"/>
                    </a:cubicBezTo>
                    <a:cubicBezTo>
                      <a:pt x="7" y="3"/>
                      <a:pt x="7" y="4"/>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30" name="ïśļiḋê"/>
              <p:cNvSpPr/>
              <p:nvPr/>
            </p:nvSpPr>
            <p:spPr bwMode="auto">
              <a:xfrm>
                <a:off x="16183780" y="-2076689"/>
                <a:ext cx="49213" cy="23813"/>
              </a:xfrm>
              <a:custGeom>
                <a:avLst/>
                <a:gdLst>
                  <a:gd name="T0" fmla="*/ 2 w 14"/>
                  <a:gd name="T1" fmla="*/ 0 h 7"/>
                  <a:gd name="T2" fmla="*/ 4 w 14"/>
                  <a:gd name="T3" fmla="*/ 0 h 7"/>
                  <a:gd name="T4" fmla="*/ 8 w 14"/>
                  <a:gd name="T5" fmla="*/ 2 h 7"/>
                  <a:gd name="T6" fmla="*/ 12 w 14"/>
                  <a:gd name="T7" fmla="*/ 3 h 7"/>
                  <a:gd name="T8" fmla="*/ 14 w 14"/>
                  <a:gd name="T9" fmla="*/ 5 h 7"/>
                  <a:gd name="T10" fmla="*/ 14 w 14"/>
                  <a:gd name="T11" fmla="*/ 6 h 7"/>
                  <a:gd name="T12" fmla="*/ 13 w 14"/>
                  <a:gd name="T13" fmla="*/ 7 h 7"/>
                  <a:gd name="T14" fmla="*/ 11 w 14"/>
                  <a:gd name="T15" fmla="*/ 6 h 7"/>
                  <a:gd name="T16" fmla="*/ 7 w 14"/>
                  <a:gd name="T17" fmla="*/ 5 h 7"/>
                  <a:gd name="T18" fmla="*/ 3 w 14"/>
                  <a:gd name="T19" fmla="*/ 3 h 7"/>
                  <a:gd name="T20" fmla="*/ 1 w 14"/>
                  <a:gd name="T21" fmla="*/ 2 h 7"/>
                  <a:gd name="T22" fmla="*/ 1 w 14"/>
                  <a:gd name="T23" fmla="*/ 0 h 7"/>
                  <a:gd name="T24" fmla="*/ 2 w 14"/>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7">
                    <a:moveTo>
                      <a:pt x="2" y="0"/>
                    </a:moveTo>
                    <a:cubicBezTo>
                      <a:pt x="2" y="0"/>
                      <a:pt x="2" y="0"/>
                      <a:pt x="4" y="0"/>
                    </a:cubicBezTo>
                    <a:cubicBezTo>
                      <a:pt x="5" y="1"/>
                      <a:pt x="6" y="1"/>
                      <a:pt x="8" y="2"/>
                    </a:cubicBezTo>
                    <a:cubicBezTo>
                      <a:pt x="9" y="2"/>
                      <a:pt x="11" y="3"/>
                      <a:pt x="12" y="3"/>
                    </a:cubicBezTo>
                    <a:cubicBezTo>
                      <a:pt x="13" y="4"/>
                      <a:pt x="14" y="5"/>
                      <a:pt x="14" y="5"/>
                    </a:cubicBezTo>
                    <a:cubicBezTo>
                      <a:pt x="14" y="5"/>
                      <a:pt x="14" y="6"/>
                      <a:pt x="14" y="6"/>
                    </a:cubicBezTo>
                    <a:cubicBezTo>
                      <a:pt x="14" y="7"/>
                      <a:pt x="13" y="7"/>
                      <a:pt x="13" y="7"/>
                    </a:cubicBezTo>
                    <a:cubicBezTo>
                      <a:pt x="13" y="7"/>
                      <a:pt x="12" y="7"/>
                      <a:pt x="11" y="6"/>
                    </a:cubicBezTo>
                    <a:cubicBezTo>
                      <a:pt x="10" y="6"/>
                      <a:pt x="8" y="6"/>
                      <a:pt x="7" y="5"/>
                    </a:cubicBezTo>
                    <a:cubicBezTo>
                      <a:pt x="5" y="4"/>
                      <a:pt x="4" y="4"/>
                      <a:pt x="3" y="3"/>
                    </a:cubicBezTo>
                    <a:cubicBezTo>
                      <a:pt x="2" y="3"/>
                      <a:pt x="1" y="2"/>
                      <a:pt x="1" y="2"/>
                    </a:cubicBezTo>
                    <a:cubicBezTo>
                      <a:pt x="0" y="2"/>
                      <a:pt x="0" y="1"/>
                      <a:pt x="1" y="0"/>
                    </a:cubicBezTo>
                    <a:lnTo>
                      <a:pt x="2" y="0"/>
                    </a:lnTo>
                    <a:close/>
                  </a:path>
                </a:pathLst>
              </a:custGeom>
              <a:solidFill>
                <a:srgbClr val="AEAEA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31" name="îṡ1iďê"/>
              <p:cNvSpPr/>
              <p:nvPr/>
            </p:nvSpPr>
            <p:spPr bwMode="auto">
              <a:xfrm>
                <a:off x="16183780" y="-2052877"/>
                <a:ext cx="55563" cy="25400"/>
              </a:xfrm>
              <a:custGeom>
                <a:avLst/>
                <a:gdLst>
                  <a:gd name="T0" fmla="*/ 1 w 16"/>
                  <a:gd name="T1" fmla="*/ 0 h 7"/>
                  <a:gd name="T2" fmla="*/ 3 w 16"/>
                  <a:gd name="T3" fmla="*/ 1 h 7"/>
                  <a:gd name="T4" fmla="*/ 9 w 16"/>
                  <a:gd name="T5" fmla="*/ 2 h 7"/>
                  <a:gd name="T6" fmla="*/ 13 w 16"/>
                  <a:gd name="T7" fmla="*/ 4 h 7"/>
                  <a:gd name="T8" fmla="*/ 16 w 16"/>
                  <a:gd name="T9" fmla="*/ 5 h 7"/>
                  <a:gd name="T10" fmla="*/ 16 w 16"/>
                  <a:gd name="T11" fmla="*/ 7 h 7"/>
                  <a:gd name="T12" fmla="*/ 15 w 16"/>
                  <a:gd name="T13" fmla="*/ 7 h 7"/>
                  <a:gd name="T14" fmla="*/ 12 w 16"/>
                  <a:gd name="T15" fmla="*/ 7 h 7"/>
                  <a:gd name="T16" fmla="*/ 7 w 16"/>
                  <a:gd name="T17" fmla="*/ 6 h 7"/>
                  <a:gd name="T18" fmla="*/ 2 w 16"/>
                  <a:gd name="T19" fmla="*/ 4 h 7"/>
                  <a:gd name="T20" fmla="*/ 0 w 16"/>
                  <a:gd name="T21" fmla="*/ 2 h 7"/>
                  <a:gd name="T22" fmla="*/ 0 w 16"/>
                  <a:gd name="T23" fmla="*/ 1 h 7"/>
                  <a:gd name="T24" fmla="*/ 1 w 16"/>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7">
                    <a:moveTo>
                      <a:pt x="1" y="0"/>
                    </a:moveTo>
                    <a:cubicBezTo>
                      <a:pt x="1" y="0"/>
                      <a:pt x="2" y="0"/>
                      <a:pt x="3" y="1"/>
                    </a:cubicBezTo>
                    <a:cubicBezTo>
                      <a:pt x="5" y="1"/>
                      <a:pt x="7" y="1"/>
                      <a:pt x="9" y="2"/>
                    </a:cubicBezTo>
                    <a:cubicBezTo>
                      <a:pt x="10" y="3"/>
                      <a:pt x="12" y="3"/>
                      <a:pt x="13" y="4"/>
                    </a:cubicBezTo>
                    <a:cubicBezTo>
                      <a:pt x="15" y="5"/>
                      <a:pt x="16" y="5"/>
                      <a:pt x="16" y="5"/>
                    </a:cubicBezTo>
                    <a:cubicBezTo>
                      <a:pt x="16" y="6"/>
                      <a:pt x="16" y="6"/>
                      <a:pt x="16" y="7"/>
                    </a:cubicBezTo>
                    <a:cubicBezTo>
                      <a:pt x="16" y="7"/>
                      <a:pt x="15" y="7"/>
                      <a:pt x="15" y="7"/>
                    </a:cubicBezTo>
                    <a:cubicBezTo>
                      <a:pt x="15" y="7"/>
                      <a:pt x="14" y="7"/>
                      <a:pt x="12" y="7"/>
                    </a:cubicBezTo>
                    <a:cubicBezTo>
                      <a:pt x="11" y="7"/>
                      <a:pt x="9" y="6"/>
                      <a:pt x="7" y="6"/>
                    </a:cubicBezTo>
                    <a:cubicBezTo>
                      <a:pt x="6" y="5"/>
                      <a:pt x="4" y="4"/>
                      <a:pt x="2" y="4"/>
                    </a:cubicBezTo>
                    <a:cubicBezTo>
                      <a:pt x="1" y="3"/>
                      <a:pt x="0" y="2"/>
                      <a:pt x="0" y="2"/>
                    </a:cubicBezTo>
                    <a:cubicBezTo>
                      <a:pt x="0" y="2"/>
                      <a:pt x="0" y="1"/>
                      <a:pt x="0" y="1"/>
                    </a:cubicBezTo>
                    <a:cubicBezTo>
                      <a:pt x="0" y="0"/>
                      <a:pt x="1" y="0"/>
                      <a:pt x="1" y="0"/>
                    </a:cubicBezTo>
                    <a:close/>
                  </a:path>
                </a:pathLst>
              </a:custGeom>
              <a:solidFill>
                <a:srgbClr val="AEAEA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grpSp>
        <p:grpSp>
          <p:nvGrpSpPr>
            <p:cNvPr id="11" name="组合 10"/>
            <p:cNvGrpSpPr/>
            <p:nvPr/>
          </p:nvGrpSpPr>
          <p:grpSpPr>
            <a:xfrm>
              <a:off x="8481675" y="573602"/>
              <a:ext cx="1838095" cy="937458"/>
              <a:chOff x="-6809652" y="205849"/>
              <a:chExt cx="6235242" cy="3180072"/>
            </a:xfrm>
          </p:grpSpPr>
          <p:sp>
            <p:nvSpPr>
              <p:cNvPr id="467" name="îşḻíďé"/>
              <p:cNvSpPr/>
              <p:nvPr/>
            </p:nvSpPr>
            <p:spPr bwMode="auto">
              <a:xfrm>
                <a:off x="-6559858" y="210651"/>
                <a:ext cx="5985448" cy="3175270"/>
              </a:xfrm>
              <a:custGeom>
                <a:avLst/>
                <a:gdLst>
                  <a:gd name="T0" fmla="*/ 862 w 1627"/>
                  <a:gd name="T1" fmla="*/ 820 h 864"/>
                  <a:gd name="T2" fmla="*/ 893 w 1627"/>
                  <a:gd name="T3" fmla="*/ 819 h 864"/>
                  <a:gd name="T4" fmla="*/ 950 w 1627"/>
                  <a:gd name="T5" fmla="*/ 860 h 864"/>
                  <a:gd name="T6" fmla="*/ 892 w 1627"/>
                  <a:gd name="T7" fmla="*/ 864 h 864"/>
                  <a:gd name="T8" fmla="*/ 776 w 1627"/>
                  <a:gd name="T9" fmla="*/ 862 h 864"/>
                  <a:gd name="T10" fmla="*/ 696 w 1627"/>
                  <a:gd name="T11" fmla="*/ 811 h 864"/>
                  <a:gd name="T12" fmla="*/ 776 w 1627"/>
                  <a:gd name="T13" fmla="*/ 862 h 864"/>
                  <a:gd name="T14" fmla="*/ 1026 w 1627"/>
                  <a:gd name="T15" fmla="*/ 802 h 864"/>
                  <a:gd name="T16" fmla="*/ 1120 w 1627"/>
                  <a:gd name="T17" fmla="*/ 822 h 864"/>
                  <a:gd name="T18" fmla="*/ 605 w 1627"/>
                  <a:gd name="T19" fmla="*/ 840 h 864"/>
                  <a:gd name="T20" fmla="*/ 534 w 1627"/>
                  <a:gd name="T21" fmla="*/ 776 h 864"/>
                  <a:gd name="T22" fmla="*/ 605 w 1627"/>
                  <a:gd name="T23" fmla="*/ 840 h 864"/>
                  <a:gd name="T24" fmla="*/ 1183 w 1627"/>
                  <a:gd name="T25" fmla="*/ 750 h 864"/>
                  <a:gd name="T26" fmla="*/ 1278 w 1627"/>
                  <a:gd name="T27" fmla="*/ 751 h 864"/>
                  <a:gd name="T28" fmla="*/ 403 w 1627"/>
                  <a:gd name="T29" fmla="*/ 774 h 864"/>
                  <a:gd name="T30" fmla="*/ 381 w 1627"/>
                  <a:gd name="T31" fmla="*/ 714 h 864"/>
                  <a:gd name="T32" fmla="*/ 403 w 1627"/>
                  <a:gd name="T33" fmla="*/ 774 h 864"/>
                  <a:gd name="T34" fmla="*/ 216 w 1627"/>
                  <a:gd name="T35" fmla="*/ 656 h 864"/>
                  <a:gd name="T36" fmla="*/ 310 w 1627"/>
                  <a:gd name="T37" fmla="*/ 672 h 864"/>
                  <a:gd name="T38" fmla="*/ 1351 w 1627"/>
                  <a:gd name="T39" fmla="*/ 704 h 864"/>
                  <a:gd name="T40" fmla="*/ 1390 w 1627"/>
                  <a:gd name="T41" fmla="*/ 617 h 864"/>
                  <a:gd name="T42" fmla="*/ 1351 w 1627"/>
                  <a:gd name="T43" fmla="*/ 704 h 864"/>
                  <a:gd name="T44" fmla="*/ 98 w 1627"/>
                  <a:gd name="T45" fmla="*/ 527 h 864"/>
                  <a:gd name="T46" fmla="*/ 185 w 1627"/>
                  <a:gd name="T47" fmla="*/ 566 h 864"/>
                  <a:gd name="T48" fmla="*/ 1481 w 1627"/>
                  <a:gd name="T49" fmla="*/ 588 h 864"/>
                  <a:gd name="T50" fmla="*/ 1501 w 1627"/>
                  <a:gd name="T51" fmla="*/ 495 h 864"/>
                  <a:gd name="T52" fmla="*/ 1481 w 1627"/>
                  <a:gd name="T53" fmla="*/ 588 h 864"/>
                  <a:gd name="T54" fmla="*/ 19 w 1627"/>
                  <a:gd name="T55" fmla="*/ 370 h 864"/>
                  <a:gd name="T56" fmla="*/ 92 w 1627"/>
                  <a:gd name="T57" fmla="*/ 432 h 864"/>
                  <a:gd name="T58" fmla="*/ 1585 w 1627"/>
                  <a:gd name="T59" fmla="*/ 449 h 864"/>
                  <a:gd name="T60" fmla="*/ 1587 w 1627"/>
                  <a:gd name="T61" fmla="*/ 354 h 864"/>
                  <a:gd name="T62" fmla="*/ 1585 w 1627"/>
                  <a:gd name="T63" fmla="*/ 449 h 864"/>
                  <a:gd name="T64" fmla="*/ 0 w 1627"/>
                  <a:gd name="T65" fmla="*/ 247 h 864"/>
                  <a:gd name="T66" fmla="*/ 48 w 1627"/>
                  <a:gd name="T67" fmla="*/ 200 h 864"/>
                  <a:gd name="T68" fmla="*/ 46 w 1627"/>
                  <a:gd name="T69" fmla="*/ 279 h 864"/>
                  <a:gd name="T70" fmla="*/ 475 w 1627"/>
                  <a:gd name="T71" fmla="*/ 266 h 864"/>
                  <a:gd name="T72" fmla="*/ 491 w 1627"/>
                  <a:gd name="T73" fmla="*/ 173 h 864"/>
                  <a:gd name="T74" fmla="*/ 475 w 1627"/>
                  <a:gd name="T75" fmla="*/ 266 h 864"/>
                  <a:gd name="T76" fmla="*/ 340 w 1627"/>
                  <a:gd name="T77" fmla="*/ 86 h 864"/>
                  <a:gd name="T78" fmla="*/ 434 w 1627"/>
                  <a:gd name="T79" fmla="*/ 102 h 864"/>
                  <a:gd name="T80" fmla="*/ 74 w 1627"/>
                  <a:gd name="T81" fmla="*/ 128 h 864"/>
                  <a:gd name="T82" fmla="*/ 99 w 1627"/>
                  <a:gd name="T83" fmla="*/ 37 h 864"/>
                  <a:gd name="T84" fmla="*/ 74 w 1627"/>
                  <a:gd name="T85" fmla="*/ 128 h 864"/>
                  <a:gd name="T86" fmla="*/ 193 w 1627"/>
                  <a:gd name="T87" fmla="*/ 47 h 864"/>
                  <a:gd name="T88" fmla="*/ 280 w 1627"/>
                  <a:gd name="T89" fmla="*/ 12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27" h="864">
                    <a:moveTo>
                      <a:pt x="862" y="864"/>
                    </a:moveTo>
                    <a:cubicBezTo>
                      <a:pt x="862" y="820"/>
                      <a:pt x="862" y="820"/>
                      <a:pt x="862" y="820"/>
                    </a:cubicBezTo>
                    <a:cubicBezTo>
                      <a:pt x="872" y="820"/>
                      <a:pt x="881" y="820"/>
                      <a:pt x="891" y="819"/>
                    </a:cubicBezTo>
                    <a:cubicBezTo>
                      <a:pt x="893" y="819"/>
                      <a:pt x="893" y="819"/>
                      <a:pt x="893" y="819"/>
                    </a:cubicBezTo>
                    <a:cubicBezTo>
                      <a:pt x="909" y="819"/>
                      <a:pt x="926" y="818"/>
                      <a:pt x="945" y="816"/>
                    </a:cubicBezTo>
                    <a:cubicBezTo>
                      <a:pt x="950" y="860"/>
                      <a:pt x="950" y="860"/>
                      <a:pt x="950" y="860"/>
                    </a:cubicBezTo>
                    <a:cubicBezTo>
                      <a:pt x="930" y="862"/>
                      <a:pt x="911" y="863"/>
                      <a:pt x="894" y="864"/>
                    </a:cubicBezTo>
                    <a:cubicBezTo>
                      <a:pt x="892" y="864"/>
                      <a:pt x="892" y="864"/>
                      <a:pt x="892" y="864"/>
                    </a:cubicBezTo>
                    <a:cubicBezTo>
                      <a:pt x="882" y="864"/>
                      <a:pt x="872" y="864"/>
                      <a:pt x="862" y="864"/>
                    </a:cubicBezTo>
                    <a:close/>
                    <a:moveTo>
                      <a:pt x="776" y="862"/>
                    </a:moveTo>
                    <a:cubicBezTo>
                      <a:pt x="747" y="861"/>
                      <a:pt x="718" y="858"/>
                      <a:pt x="690" y="854"/>
                    </a:cubicBezTo>
                    <a:cubicBezTo>
                      <a:pt x="696" y="811"/>
                      <a:pt x="696" y="811"/>
                      <a:pt x="696" y="811"/>
                    </a:cubicBezTo>
                    <a:cubicBezTo>
                      <a:pt x="723" y="814"/>
                      <a:pt x="751" y="817"/>
                      <a:pt x="779" y="818"/>
                    </a:cubicBezTo>
                    <a:lnTo>
                      <a:pt x="776" y="862"/>
                    </a:lnTo>
                    <a:close/>
                    <a:moveTo>
                      <a:pt x="1036" y="845"/>
                    </a:moveTo>
                    <a:cubicBezTo>
                      <a:pt x="1026" y="802"/>
                      <a:pt x="1026" y="802"/>
                      <a:pt x="1026" y="802"/>
                    </a:cubicBezTo>
                    <a:cubicBezTo>
                      <a:pt x="1053" y="796"/>
                      <a:pt x="1080" y="789"/>
                      <a:pt x="1106" y="780"/>
                    </a:cubicBezTo>
                    <a:cubicBezTo>
                      <a:pt x="1120" y="822"/>
                      <a:pt x="1120" y="822"/>
                      <a:pt x="1120" y="822"/>
                    </a:cubicBezTo>
                    <a:cubicBezTo>
                      <a:pt x="1092" y="831"/>
                      <a:pt x="1064" y="839"/>
                      <a:pt x="1036" y="845"/>
                    </a:cubicBezTo>
                    <a:close/>
                    <a:moveTo>
                      <a:pt x="605" y="840"/>
                    </a:moveTo>
                    <a:cubicBezTo>
                      <a:pt x="576" y="834"/>
                      <a:pt x="548" y="827"/>
                      <a:pt x="521" y="819"/>
                    </a:cubicBezTo>
                    <a:cubicBezTo>
                      <a:pt x="534" y="776"/>
                      <a:pt x="534" y="776"/>
                      <a:pt x="534" y="776"/>
                    </a:cubicBezTo>
                    <a:cubicBezTo>
                      <a:pt x="560" y="784"/>
                      <a:pt x="587" y="791"/>
                      <a:pt x="614" y="797"/>
                    </a:cubicBezTo>
                    <a:lnTo>
                      <a:pt x="605" y="840"/>
                    </a:lnTo>
                    <a:close/>
                    <a:moveTo>
                      <a:pt x="1201" y="791"/>
                    </a:moveTo>
                    <a:cubicBezTo>
                      <a:pt x="1183" y="750"/>
                      <a:pt x="1183" y="750"/>
                      <a:pt x="1183" y="750"/>
                    </a:cubicBezTo>
                    <a:cubicBezTo>
                      <a:pt x="1208" y="739"/>
                      <a:pt x="1233" y="727"/>
                      <a:pt x="1256" y="713"/>
                    </a:cubicBezTo>
                    <a:cubicBezTo>
                      <a:pt x="1278" y="751"/>
                      <a:pt x="1278" y="751"/>
                      <a:pt x="1278" y="751"/>
                    </a:cubicBezTo>
                    <a:cubicBezTo>
                      <a:pt x="1253" y="766"/>
                      <a:pt x="1227" y="779"/>
                      <a:pt x="1201" y="791"/>
                    </a:cubicBezTo>
                    <a:close/>
                    <a:moveTo>
                      <a:pt x="403" y="774"/>
                    </a:moveTo>
                    <a:cubicBezTo>
                      <a:pt x="376" y="763"/>
                      <a:pt x="386" y="767"/>
                      <a:pt x="360" y="753"/>
                    </a:cubicBezTo>
                    <a:cubicBezTo>
                      <a:pt x="381" y="714"/>
                      <a:pt x="381" y="714"/>
                      <a:pt x="381" y="714"/>
                    </a:cubicBezTo>
                    <a:cubicBezTo>
                      <a:pt x="405" y="727"/>
                      <a:pt x="394" y="723"/>
                      <a:pt x="420" y="733"/>
                    </a:cubicBezTo>
                    <a:lnTo>
                      <a:pt x="403" y="774"/>
                    </a:lnTo>
                    <a:close/>
                    <a:moveTo>
                      <a:pt x="286" y="709"/>
                    </a:moveTo>
                    <a:cubicBezTo>
                      <a:pt x="261" y="692"/>
                      <a:pt x="238" y="675"/>
                      <a:pt x="216" y="656"/>
                    </a:cubicBezTo>
                    <a:cubicBezTo>
                      <a:pt x="245" y="622"/>
                      <a:pt x="245" y="622"/>
                      <a:pt x="245" y="622"/>
                    </a:cubicBezTo>
                    <a:cubicBezTo>
                      <a:pt x="265" y="640"/>
                      <a:pt x="287" y="657"/>
                      <a:pt x="310" y="672"/>
                    </a:cubicBezTo>
                    <a:lnTo>
                      <a:pt x="286" y="709"/>
                    </a:lnTo>
                    <a:close/>
                    <a:moveTo>
                      <a:pt x="1351" y="704"/>
                    </a:moveTo>
                    <a:cubicBezTo>
                      <a:pt x="1325" y="668"/>
                      <a:pt x="1325" y="668"/>
                      <a:pt x="1325" y="668"/>
                    </a:cubicBezTo>
                    <a:cubicBezTo>
                      <a:pt x="1348" y="652"/>
                      <a:pt x="1369" y="635"/>
                      <a:pt x="1390" y="617"/>
                    </a:cubicBezTo>
                    <a:cubicBezTo>
                      <a:pt x="1419" y="649"/>
                      <a:pt x="1419" y="649"/>
                      <a:pt x="1419" y="649"/>
                    </a:cubicBezTo>
                    <a:cubicBezTo>
                      <a:pt x="1398" y="669"/>
                      <a:pt x="1375" y="687"/>
                      <a:pt x="1351" y="704"/>
                    </a:cubicBezTo>
                    <a:close/>
                    <a:moveTo>
                      <a:pt x="153" y="596"/>
                    </a:moveTo>
                    <a:cubicBezTo>
                      <a:pt x="133" y="574"/>
                      <a:pt x="114" y="551"/>
                      <a:pt x="98" y="527"/>
                    </a:cubicBezTo>
                    <a:cubicBezTo>
                      <a:pt x="134" y="502"/>
                      <a:pt x="134" y="502"/>
                      <a:pt x="134" y="502"/>
                    </a:cubicBezTo>
                    <a:cubicBezTo>
                      <a:pt x="149" y="524"/>
                      <a:pt x="167" y="545"/>
                      <a:pt x="185" y="566"/>
                    </a:cubicBezTo>
                    <a:lnTo>
                      <a:pt x="153" y="596"/>
                    </a:lnTo>
                    <a:close/>
                    <a:moveTo>
                      <a:pt x="1481" y="588"/>
                    </a:moveTo>
                    <a:cubicBezTo>
                      <a:pt x="1448" y="558"/>
                      <a:pt x="1448" y="558"/>
                      <a:pt x="1448" y="558"/>
                    </a:cubicBezTo>
                    <a:cubicBezTo>
                      <a:pt x="1466" y="538"/>
                      <a:pt x="1484" y="517"/>
                      <a:pt x="1501" y="495"/>
                    </a:cubicBezTo>
                    <a:cubicBezTo>
                      <a:pt x="1536" y="521"/>
                      <a:pt x="1536" y="521"/>
                      <a:pt x="1536" y="521"/>
                    </a:cubicBezTo>
                    <a:cubicBezTo>
                      <a:pt x="1519" y="544"/>
                      <a:pt x="1500" y="567"/>
                      <a:pt x="1481" y="588"/>
                    </a:cubicBezTo>
                    <a:close/>
                    <a:moveTo>
                      <a:pt x="52" y="452"/>
                    </a:moveTo>
                    <a:cubicBezTo>
                      <a:pt x="39" y="425"/>
                      <a:pt x="28" y="397"/>
                      <a:pt x="19" y="370"/>
                    </a:cubicBezTo>
                    <a:cubicBezTo>
                      <a:pt x="62" y="357"/>
                      <a:pt x="62" y="357"/>
                      <a:pt x="62" y="357"/>
                    </a:cubicBezTo>
                    <a:cubicBezTo>
                      <a:pt x="69" y="382"/>
                      <a:pt x="80" y="407"/>
                      <a:pt x="92" y="432"/>
                    </a:cubicBezTo>
                    <a:lnTo>
                      <a:pt x="52" y="452"/>
                    </a:lnTo>
                    <a:close/>
                    <a:moveTo>
                      <a:pt x="1585" y="449"/>
                    </a:moveTo>
                    <a:cubicBezTo>
                      <a:pt x="1547" y="426"/>
                      <a:pt x="1547" y="426"/>
                      <a:pt x="1547" y="426"/>
                    </a:cubicBezTo>
                    <a:cubicBezTo>
                      <a:pt x="1561" y="403"/>
                      <a:pt x="1574" y="379"/>
                      <a:pt x="1587" y="354"/>
                    </a:cubicBezTo>
                    <a:cubicBezTo>
                      <a:pt x="1627" y="373"/>
                      <a:pt x="1627" y="373"/>
                      <a:pt x="1627" y="373"/>
                    </a:cubicBezTo>
                    <a:cubicBezTo>
                      <a:pt x="1613" y="400"/>
                      <a:pt x="1599" y="425"/>
                      <a:pt x="1585" y="449"/>
                    </a:cubicBezTo>
                    <a:close/>
                    <a:moveTo>
                      <a:pt x="1" y="283"/>
                    </a:moveTo>
                    <a:cubicBezTo>
                      <a:pt x="0" y="271"/>
                      <a:pt x="0" y="259"/>
                      <a:pt x="0" y="247"/>
                    </a:cubicBezTo>
                    <a:cubicBezTo>
                      <a:pt x="0" y="229"/>
                      <a:pt x="1" y="210"/>
                      <a:pt x="4" y="192"/>
                    </a:cubicBezTo>
                    <a:cubicBezTo>
                      <a:pt x="48" y="200"/>
                      <a:pt x="48" y="200"/>
                      <a:pt x="48" y="200"/>
                    </a:cubicBezTo>
                    <a:cubicBezTo>
                      <a:pt x="45" y="215"/>
                      <a:pt x="44" y="231"/>
                      <a:pt x="44" y="247"/>
                    </a:cubicBezTo>
                    <a:cubicBezTo>
                      <a:pt x="44" y="258"/>
                      <a:pt x="45" y="268"/>
                      <a:pt x="46" y="279"/>
                    </a:cubicBezTo>
                    <a:lnTo>
                      <a:pt x="1" y="283"/>
                    </a:lnTo>
                    <a:close/>
                    <a:moveTo>
                      <a:pt x="475" y="266"/>
                    </a:moveTo>
                    <a:cubicBezTo>
                      <a:pt x="474" y="243"/>
                      <a:pt x="466" y="219"/>
                      <a:pt x="452" y="195"/>
                    </a:cubicBezTo>
                    <a:cubicBezTo>
                      <a:pt x="491" y="173"/>
                      <a:pt x="491" y="173"/>
                      <a:pt x="491" y="173"/>
                    </a:cubicBezTo>
                    <a:cubicBezTo>
                      <a:pt x="508" y="203"/>
                      <a:pt x="518" y="233"/>
                      <a:pt x="519" y="263"/>
                    </a:cubicBezTo>
                    <a:lnTo>
                      <a:pt x="475" y="266"/>
                    </a:lnTo>
                    <a:close/>
                    <a:moveTo>
                      <a:pt x="404" y="134"/>
                    </a:moveTo>
                    <a:cubicBezTo>
                      <a:pt x="385" y="116"/>
                      <a:pt x="363" y="100"/>
                      <a:pt x="340" y="86"/>
                    </a:cubicBezTo>
                    <a:cubicBezTo>
                      <a:pt x="363" y="48"/>
                      <a:pt x="363" y="48"/>
                      <a:pt x="363" y="48"/>
                    </a:cubicBezTo>
                    <a:cubicBezTo>
                      <a:pt x="389" y="63"/>
                      <a:pt x="413" y="81"/>
                      <a:pt x="434" y="102"/>
                    </a:cubicBezTo>
                    <a:lnTo>
                      <a:pt x="404" y="134"/>
                    </a:lnTo>
                    <a:close/>
                    <a:moveTo>
                      <a:pt x="74" y="128"/>
                    </a:moveTo>
                    <a:cubicBezTo>
                      <a:pt x="36" y="106"/>
                      <a:pt x="36" y="106"/>
                      <a:pt x="36" y="106"/>
                    </a:cubicBezTo>
                    <a:cubicBezTo>
                      <a:pt x="52" y="78"/>
                      <a:pt x="73" y="55"/>
                      <a:pt x="99" y="37"/>
                    </a:cubicBezTo>
                    <a:cubicBezTo>
                      <a:pt x="124" y="73"/>
                      <a:pt x="124" y="73"/>
                      <a:pt x="124" y="73"/>
                    </a:cubicBezTo>
                    <a:cubicBezTo>
                      <a:pt x="104" y="88"/>
                      <a:pt x="87" y="106"/>
                      <a:pt x="74" y="128"/>
                    </a:cubicBezTo>
                    <a:close/>
                    <a:moveTo>
                      <a:pt x="268" y="55"/>
                    </a:moveTo>
                    <a:cubicBezTo>
                      <a:pt x="241" y="47"/>
                      <a:pt x="216" y="45"/>
                      <a:pt x="193" y="47"/>
                    </a:cubicBezTo>
                    <a:cubicBezTo>
                      <a:pt x="188" y="3"/>
                      <a:pt x="188" y="3"/>
                      <a:pt x="188" y="3"/>
                    </a:cubicBezTo>
                    <a:cubicBezTo>
                      <a:pt x="216" y="0"/>
                      <a:pt x="248" y="3"/>
                      <a:pt x="280" y="12"/>
                    </a:cubicBezTo>
                    <a:lnTo>
                      <a:pt x="268" y="55"/>
                    </a:ln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68" name="î$liďê"/>
              <p:cNvSpPr/>
              <p:nvPr/>
            </p:nvSpPr>
            <p:spPr bwMode="auto">
              <a:xfrm>
                <a:off x="-5075507" y="1430800"/>
                <a:ext cx="331459" cy="273814"/>
              </a:xfrm>
              <a:custGeom>
                <a:avLst/>
                <a:gdLst>
                  <a:gd name="T0" fmla="*/ 45 w 91"/>
                  <a:gd name="T1" fmla="*/ 74 h 74"/>
                  <a:gd name="T2" fmla="*/ 0 w 91"/>
                  <a:gd name="T3" fmla="*/ 25 h 74"/>
                  <a:gd name="T4" fmla="*/ 37 w 91"/>
                  <a:gd name="T5" fmla="*/ 0 h 74"/>
                  <a:gd name="T6" fmla="*/ 46 w 91"/>
                  <a:gd name="T7" fmla="*/ 12 h 74"/>
                  <a:gd name="T8" fmla="*/ 54 w 91"/>
                  <a:gd name="T9" fmla="*/ 0 h 74"/>
                  <a:gd name="T10" fmla="*/ 91 w 91"/>
                  <a:gd name="T11" fmla="*/ 25 h 74"/>
                  <a:gd name="T12" fmla="*/ 45 w 91"/>
                  <a:gd name="T13" fmla="*/ 74 h 74"/>
                </a:gdLst>
                <a:ahLst/>
                <a:cxnLst>
                  <a:cxn ang="0">
                    <a:pos x="T0" y="T1"/>
                  </a:cxn>
                  <a:cxn ang="0">
                    <a:pos x="T2" y="T3"/>
                  </a:cxn>
                  <a:cxn ang="0">
                    <a:pos x="T4" y="T5"/>
                  </a:cxn>
                  <a:cxn ang="0">
                    <a:pos x="T6" y="T7"/>
                  </a:cxn>
                  <a:cxn ang="0">
                    <a:pos x="T8" y="T9"/>
                  </a:cxn>
                  <a:cxn ang="0">
                    <a:pos x="T10" y="T11"/>
                  </a:cxn>
                  <a:cxn ang="0">
                    <a:pos x="T12" y="T13"/>
                  </a:cxn>
                </a:cxnLst>
                <a:rect l="0" t="0" r="r" b="b"/>
                <a:pathLst>
                  <a:path w="91" h="74">
                    <a:moveTo>
                      <a:pt x="45" y="74"/>
                    </a:moveTo>
                    <a:cubicBezTo>
                      <a:pt x="28" y="58"/>
                      <a:pt x="15" y="46"/>
                      <a:pt x="0" y="25"/>
                    </a:cubicBezTo>
                    <a:cubicBezTo>
                      <a:pt x="37" y="0"/>
                      <a:pt x="37" y="0"/>
                      <a:pt x="37" y="0"/>
                    </a:cubicBezTo>
                    <a:cubicBezTo>
                      <a:pt x="39" y="4"/>
                      <a:pt x="42" y="8"/>
                      <a:pt x="46" y="12"/>
                    </a:cubicBezTo>
                    <a:cubicBezTo>
                      <a:pt x="49" y="8"/>
                      <a:pt x="52" y="4"/>
                      <a:pt x="54" y="0"/>
                    </a:cubicBezTo>
                    <a:cubicBezTo>
                      <a:pt x="91" y="25"/>
                      <a:pt x="91" y="25"/>
                      <a:pt x="91" y="25"/>
                    </a:cubicBezTo>
                    <a:cubicBezTo>
                      <a:pt x="77" y="46"/>
                      <a:pt x="62" y="58"/>
                      <a:pt x="45" y="74"/>
                    </a:cubicBez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69" name="ïs1iḍé"/>
              <p:cNvSpPr/>
              <p:nvPr/>
            </p:nvSpPr>
            <p:spPr bwMode="auto">
              <a:xfrm>
                <a:off x="-6334084" y="205849"/>
                <a:ext cx="3016743" cy="3180072"/>
              </a:xfrm>
              <a:custGeom>
                <a:avLst/>
                <a:gdLst>
                  <a:gd name="T0" fmla="*/ 1 w 820"/>
                  <a:gd name="T1" fmla="*/ 865 h 865"/>
                  <a:gd name="T2" fmla="*/ 0 w 820"/>
                  <a:gd name="T3" fmla="*/ 821 h 865"/>
                  <a:gd name="T4" fmla="*/ 85 w 820"/>
                  <a:gd name="T5" fmla="*/ 815 h 865"/>
                  <a:gd name="T6" fmla="*/ 89 w 820"/>
                  <a:gd name="T7" fmla="*/ 859 h 865"/>
                  <a:gd name="T8" fmla="*/ 1 w 820"/>
                  <a:gd name="T9" fmla="*/ 865 h 865"/>
                  <a:gd name="T10" fmla="*/ 177 w 820"/>
                  <a:gd name="T11" fmla="*/ 848 h 865"/>
                  <a:gd name="T12" fmla="*/ 169 w 820"/>
                  <a:gd name="T13" fmla="*/ 804 h 865"/>
                  <a:gd name="T14" fmla="*/ 251 w 820"/>
                  <a:gd name="T15" fmla="*/ 786 h 865"/>
                  <a:gd name="T16" fmla="*/ 263 w 820"/>
                  <a:gd name="T17" fmla="*/ 829 h 865"/>
                  <a:gd name="T18" fmla="*/ 177 w 820"/>
                  <a:gd name="T19" fmla="*/ 848 h 865"/>
                  <a:gd name="T20" fmla="*/ 378 w 820"/>
                  <a:gd name="T21" fmla="*/ 790 h 865"/>
                  <a:gd name="T22" fmla="*/ 363 w 820"/>
                  <a:gd name="T23" fmla="*/ 749 h 865"/>
                  <a:gd name="T24" fmla="*/ 410 w 820"/>
                  <a:gd name="T25" fmla="*/ 728 h 865"/>
                  <a:gd name="T26" fmla="*/ 429 w 820"/>
                  <a:gd name="T27" fmla="*/ 768 h 865"/>
                  <a:gd name="T28" fmla="*/ 378 w 820"/>
                  <a:gd name="T29" fmla="*/ 790 h 865"/>
                  <a:gd name="T30" fmla="*/ 507 w 820"/>
                  <a:gd name="T31" fmla="*/ 726 h 865"/>
                  <a:gd name="T32" fmla="*/ 483 w 820"/>
                  <a:gd name="T33" fmla="*/ 688 h 865"/>
                  <a:gd name="T34" fmla="*/ 552 w 820"/>
                  <a:gd name="T35" fmla="*/ 640 h 865"/>
                  <a:gd name="T36" fmla="*/ 579 w 820"/>
                  <a:gd name="T37" fmla="*/ 675 h 865"/>
                  <a:gd name="T38" fmla="*/ 507 w 820"/>
                  <a:gd name="T39" fmla="*/ 726 h 865"/>
                  <a:gd name="T40" fmla="*/ 646 w 820"/>
                  <a:gd name="T41" fmla="*/ 616 h 865"/>
                  <a:gd name="T42" fmla="*/ 615 w 820"/>
                  <a:gd name="T43" fmla="*/ 584 h 865"/>
                  <a:gd name="T44" fmla="*/ 670 w 820"/>
                  <a:gd name="T45" fmla="*/ 522 h 865"/>
                  <a:gd name="T46" fmla="*/ 705 w 820"/>
                  <a:gd name="T47" fmla="*/ 549 h 865"/>
                  <a:gd name="T48" fmla="*/ 646 w 820"/>
                  <a:gd name="T49" fmla="*/ 616 h 865"/>
                  <a:gd name="T50" fmla="*/ 755 w 820"/>
                  <a:gd name="T51" fmla="*/ 474 h 865"/>
                  <a:gd name="T52" fmla="*/ 716 w 820"/>
                  <a:gd name="T53" fmla="*/ 452 h 865"/>
                  <a:gd name="T54" fmla="*/ 751 w 820"/>
                  <a:gd name="T55" fmla="*/ 377 h 865"/>
                  <a:gd name="T56" fmla="*/ 792 w 820"/>
                  <a:gd name="T57" fmla="*/ 392 h 865"/>
                  <a:gd name="T58" fmla="*/ 755 w 820"/>
                  <a:gd name="T59" fmla="*/ 474 h 865"/>
                  <a:gd name="T60" fmla="*/ 815 w 820"/>
                  <a:gd name="T61" fmla="*/ 305 h 865"/>
                  <a:gd name="T62" fmla="*/ 771 w 820"/>
                  <a:gd name="T63" fmla="*/ 298 h 865"/>
                  <a:gd name="T64" fmla="*/ 775 w 820"/>
                  <a:gd name="T65" fmla="*/ 247 h 865"/>
                  <a:gd name="T66" fmla="*/ 774 w 820"/>
                  <a:gd name="T67" fmla="*/ 217 h 865"/>
                  <a:gd name="T68" fmla="*/ 818 w 820"/>
                  <a:gd name="T69" fmla="*/ 213 h 865"/>
                  <a:gd name="T70" fmla="*/ 820 w 820"/>
                  <a:gd name="T71" fmla="*/ 247 h 865"/>
                  <a:gd name="T72" fmla="*/ 815 w 820"/>
                  <a:gd name="T73" fmla="*/ 305 h 865"/>
                  <a:gd name="T74" fmla="*/ 357 w 820"/>
                  <a:gd name="T75" fmla="*/ 265 h 865"/>
                  <a:gd name="T76" fmla="*/ 312 w 820"/>
                  <a:gd name="T77" fmla="*/ 265 h 865"/>
                  <a:gd name="T78" fmla="*/ 312 w 820"/>
                  <a:gd name="T79" fmla="*/ 264 h 865"/>
                  <a:gd name="T80" fmla="*/ 337 w 820"/>
                  <a:gd name="T81" fmla="*/ 172 h 865"/>
                  <a:gd name="T82" fmla="*/ 376 w 820"/>
                  <a:gd name="T83" fmla="*/ 193 h 865"/>
                  <a:gd name="T84" fmla="*/ 357 w 820"/>
                  <a:gd name="T85" fmla="*/ 264 h 865"/>
                  <a:gd name="T86" fmla="*/ 357 w 820"/>
                  <a:gd name="T87" fmla="*/ 265 h 865"/>
                  <a:gd name="T88" fmla="*/ 753 w 820"/>
                  <a:gd name="T89" fmla="*/ 142 h 865"/>
                  <a:gd name="T90" fmla="*/ 706 w 820"/>
                  <a:gd name="T91" fmla="*/ 82 h 865"/>
                  <a:gd name="T92" fmla="*/ 734 w 820"/>
                  <a:gd name="T93" fmla="*/ 48 h 865"/>
                  <a:gd name="T94" fmla="*/ 793 w 820"/>
                  <a:gd name="T95" fmla="*/ 123 h 865"/>
                  <a:gd name="T96" fmla="*/ 753 w 820"/>
                  <a:gd name="T97" fmla="*/ 142 h 865"/>
                  <a:gd name="T98" fmla="*/ 424 w 820"/>
                  <a:gd name="T99" fmla="*/ 130 h 865"/>
                  <a:gd name="T100" fmla="*/ 393 w 820"/>
                  <a:gd name="T101" fmla="*/ 98 h 865"/>
                  <a:gd name="T102" fmla="*/ 466 w 820"/>
                  <a:gd name="T103" fmla="*/ 43 h 865"/>
                  <a:gd name="T104" fmla="*/ 488 w 820"/>
                  <a:gd name="T105" fmla="*/ 81 h 865"/>
                  <a:gd name="T106" fmla="*/ 424 w 820"/>
                  <a:gd name="T107" fmla="*/ 130 h 865"/>
                  <a:gd name="T108" fmla="*/ 562 w 820"/>
                  <a:gd name="T109" fmla="*/ 52 h 865"/>
                  <a:gd name="T110" fmla="*/ 552 w 820"/>
                  <a:gd name="T111" fmla="*/ 9 h 865"/>
                  <a:gd name="T112" fmla="*/ 647 w 820"/>
                  <a:gd name="T113" fmla="*/ 6 h 865"/>
                  <a:gd name="T114" fmla="*/ 639 w 820"/>
                  <a:gd name="T115" fmla="*/ 50 h 865"/>
                  <a:gd name="T116" fmla="*/ 562 w 820"/>
                  <a:gd name="T117" fmla="*/ 52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0" h="865">
                    <a:moveTo>
                      <a:pt x="1" y="865"/>
                    </a:moveTo>
                    <a:cubicBezTo>
                      <a:pt x="0" y="821"/>
                      <a:pt x="0" y="821"/>
                      <a:pt x="0" y="821"/>
                    </a:cubicBezTo>
                    <a:cubicBezTo>
                      <a:pt x="29" y="820"/>
                      <a:pt x="57" y="818"/>
                      <a:pt x="85" y="815"/>
                    </a:cubicBezTo>
                    <a:cubicBezTo>
                      <a:pt x="89" y="859"/>
                      <a:pt x="89" y="859"/>
                      <a:pt x="89" y="859"/>
                    </a:cubicBezTo>
                    <a:cubicBezTo>
                      <a:pt x="61" y="862"/>
                      <a:pt x="31" y="864"/>
                      <a:pt x="1" y="865"/>
                    </a:cubicBezTo>
                    <a:close/>
                    <a:moveTo>
                      <a:pt x="177" y="848"/>
                    </a:moveTo>
                    <a:cubicBezTo>
                      <a:pt x="169" y="804"/>
                      <a:pt x="169" y="804"/>
                      <a:pt x="169" y="804"/>
                    </a:cubicBezTo>
                    <a:cubicBezTo>
                      <a:pt x="197" y="799"/>
                      <a:pt x="225" y="793"/>
                      <a:pt x="251" y="786"/>
                    </a:cubicBezTo>
                    <a:cubicBezTo>
                      <a:pt x="263" y="829"/>
                      <a:pt x="263" y="829"/>
                      <a:pt x="263" y="829"/>
                    </a:cubicBezTo>
                    <a:cubicBezTo>
                      <a:pt x="235" y="836"/>
                      <a:pt x="206" y="842"/>
                      <a:pt x="177" y="848"/>
                    </a:cubicBezTo>
                    <a:close/>
                    <a:moveTo>
                      <a:pt x="378" y="790"/>
                    </a:moveTo>
                    <a:cubicBezTo>
                      <a:pt x="363" y="749"/>
                      <a:pt x="363" y="749"/>
                      <a:pt x="363" y="749"/>
                    </a:cubicBezTo>
                    <a:cubicBezTo>
                      <a:pt x="390" y="739"/>
                      <a:pt x="385" y="740"/>
                      <a:pt x="410" y="728"/>
                    </a:cubicBezTo>
                    <a:cubicBezTo>
                      <a:pt x="429" y="768"/>
                      <a:pt x="429" y="768"/>
                      <a:pt x="429" y="768"/>
                    </a:cubicBezTo>
                    <a:cubicBezTo>
                      <a:pt x="402" y="781"/>
                      <a:pt x="406" y="780"/>
                      <a:pt x="378" y="790"/>
                    </a:cubicBezTo>
                    <a:close/>
                    <a:moveTo>
                      <a:pt x="507" y="726"/>
                    </a:moveTo>
                    <a:cubicBezTo>
                      <a:pt x="483" y="688"/>
                      <a:pt x="483" y="688"/>
                      <a:pt x="483" y="688"/>
                    </a:cubicBezTo>
                    <a:cubicBezTo>
                      <a:pt x="507" y="673"/>
                      <a:pt x="530" y="657"/>
                      <a:pt x="552" y="640"/>
                    </a:cubicBezTo>
                    <a:cubicBezTo>
                      <a:pt x="579" y="675"/>
                      <a:pt x="579" y="675"/>
                      <a:pt x="579" y="675"/>
                    </a:cubicBezTo>
                    <a:cubicBezTo>
                      <a:pt x="556" y="693"/>
                      <a:pt x="532" y="710"/>
                      <a:pt x="507" y="726"/>
                    </a:cubicBezTo>
                    <a:close/>
                    <a:moveTo>
                      <a:pt x="646" y="616"/>
                    </a:moveTo>
                    <a:cubicBezTo>
                      <a:pt x="615" y="584"/>
                      <a:pt x="615" y="584"/>
                      <a:pt x="615" y="584"/>
                    </a:cubicBezTo>
                    <a:cubicBezTo>
                      <a:pt x="635" y="565"/>
                      <a:pt x="653" y="543"/>
                      <a:pt x="670" y="522"/>
                    </a:cubicBezTo>
                    <a:cubicBezTo>
                      <a:pt x="705" y="549"/>
                      <a:pt x="705" y="549"/>
                      <a:pt x="705" y="549"/>
                    </a:cubicBezTo>
                    <a:cubicBezTo>
                      <a:pt x="687" y="572"/>
                      <a:pt x="667" y="594"/>
                      <a:pt x="646" y="616"/>
                    </a:cubicBezTo>
                    <a:close/>
                    <a:moveTo>
                      <a:pt x="755" y="474"/>
                    </a:moveTo>
                    <a:cubicBezTo>
                      <a:pt x="716" y="452"/>
                      <a:pt x="716" y="452"/>
                      <a:pt x="716" y="452"/>
                    </a:cubicBezTo>
                    <a:cubicBezTo>
                      <a:pt x="730" y="428"/>
                      <a:pt x="742" y="402"/>
                      <a:pt x="751" y="377"/>
                    </a:cubicBezTo>
                    <a:cubicBezTo>
                      <a:pt x="792" y="392"/>
                      <a:pt x="792" y="392"/>
                      <a:pt x="792" y="392"/>
                    </a:cubicBezTo>
                    <a:cubicBezTo>
                      <a:pt x="782" y="420"/>
                      <a:pt x="770" y="447"/>
                      <a:pt x="755" y="474"/>
                    </a:cubicBezTo>
                    <a:close/>
                    <a:moveTo>
                      <a:pt x="815" y="305"/>
                    </a:moveTo>
                    <a:cubicBezTo>
                      <a:pt x="771" y="298"/>
                      <a:pt x="771" y="298"/>
                      <a:pt x="771" y="298"/>
                    </a:cubicBezTo>
                    <a:cubicBezTo>
                      <a:pt x="774" y="281"/>
                      <a:pt x="775" y="263"/>
                      <a:pt x="775" y="247"/>
                    </a:cubicBezTo>
                    <a:cubicBezTo>
                      <a:pt x="775" y="237"/>
                      <a:pt x="775" y="227"/>
                      <a:pt x="774" y="217"/>
                    </a:cubicBezTo>
                    <a:cubicBezTo>
                      <a:pt x="818" y="213"/>
                      <a:pt x="818" y="213"/>
                      <a:pt x="818" y="213"/>
                    </a:cubicBezTo>
                    <a:cubicBezTo>
                      <a:pt x="819" y="224"/>
                      <a:pt x="820" y="235"/>
                      <a:pt x="820" y="247"/>
                    </a:cubicBezTo>
                    <a:cubicBezTo>
                      <a:pt x="820" y="266"/>
                      <a:pt x="818" y="285"/>
                      <a:pt x="815" y="305"/>
                    </a:cubicBezTo>
                    <a:close/>
                    <a:moveTo>
                      <a:pt x="357" y="265"/>
                    </a:moveTo>
                    <a:cubicBezTo>
                      <a:pt x="312" y="265"/>
                      <a:pt x="312" y="265"/>
                      <a:pt x="312" y="265"/>
                    </a:cubicBezTo>
                    <a:cubicBezTo>
                      <a:pt x="312" y="264"/>
                      <a:pt x="312" y="264"/>
                      <a:pt x="312" y="264"/>
                    </a:cubicBezTo>
                    <a:cubicBezTo>
                      <a:pt x="312" y="234"/>
                      <a:pt x="321" y="203"/>
                      <a:pt x="337" y="172"/>
                    </a:cubicBezTo>
                    <a:cubicBezTo>
                      <a:pt x="376" y="193"/>
                      <a:pt x="376" y="193"/>
                      <a:pt x="376" y="193"/>
                    </a:cubicBezTo>
                    <a:cubicBezTo>
                      <a:pt x="363" y="217"/>
                      <a:pt x="357" y="241"/>
                      <a:pt x="357" y="264"/>
                    </a:cubicBezTo>
                    <a:lnTo>
                      <a:pt x="357" y="265"/>
                    </a:lnTo>
                    <a:close/>
                    <a:moveTo>
                      <a:pt x="753" y="142"/>
                    </a:moveTo>
                    <a:cubicBezTo>
                      <a:pt x="742" y="118"/>
                      <a:pt x="726" y="98"/>
                      <a:pt x="706" y="82"/>
                    </a:cubicBezTo>
                    <a:cubicBezTo>
                      <a:pt x="734" y="48"/>
                      <a:pt x="734" y="48"/>
                      <a:pt x="734" y="48"/>
                    </a:cubicBezTo>
                    <a:cubicBezTo>
                      <a:pt x="759" y="68"/>
                      <a:pt x="779" y="93"/>
                      <a:pt x="793" y="123"/>
                    </a:cubicBezTo>
                    <a:lnTo>
                      <a:pt x="753" y="142"/>
                    </a:lnTo>
                    <a:close/>
                    <a:moveTo>
                      <a:pt x="424" y="130"/>
                    </a:moveTo>
                    <a:cubicBezTo>
                      <a:pt x="393" y="98"/>
                      <a:pt x="393" y="98"/>
                      <a:pt x="393" y="98"/>
                    </a:cubicBezTo>
                    <a:cubicBezTo>
                      <a:pt x="415" y="77"/>
                      <a:pt x="439" y="58"/>
                      <a:pt x="466" y="43"/>
                    </a:cubicBezTo>
                    <a:cubicBezTo>
                      <a:pt x="488" y="81"/>
                      <a:pt x="488" y="81"/>
                      <a:pt x="488" y="81"/>
                    </a:cubicBezTo>
                    <a:cubicBezTo>
                      <a:pt x="464" y="95"/>
                      <a:pt x="443" y="111"/>
                      <a:pt x="424" y="130"/>
                    </a:cubicBezTo>
                    <a:close/>
                    <a:moveTo>
                      <a:pt x="562" y="52"/>
                    </a:moveTo>
                    <a:cubicBezTo>
                      <a:pt x="552" y="9"/>
                      <a:pt x="552" y="9"/>
                      <a:pt x="552" y="9"/>
                    </a:cubicBezTo>
                    <a:cubicBezTo>
                      <a:pt x="586" y="1"/>
                      <a:pt x="618" y="0"/>
                      <a:pt x="647" y="6"/>
                    </a:cubicBezTo>
                    <a:cubicBezTo>
                      <a:pt x="639" y="50"/>
                      <a:pt x="639" y="50"/>
                      <a:pt x="639" y="50"/>
                    </a:cubicBezTo>
                    <a:cubicBezTo>
                      <a:pt x="616" y="45"/>
                      <a:pt x="589" y="46"/>
                      <a:pt x="562" y="52"/>
                    </a:cubicBez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70" name="íṡ1ïďè"/>
              <p:cNvSpPr/>
              <p:nvPr/>
            </p:nvSpPr>
            <p:spPr bwMode="auto">
              <a:xfrm>
                <a:off x="-6809652" y="3212987"/>
                <a:ext cx="163327" cy="168132"/>
              </a:xfrm>
              <a:custGeom>
                <a:avLst/>
                <a:gdLst>
                  <a:gd name="T0" fmla="*/ 42 w 44"/>
                  <a:gd name="T1" fmla="*/ 46 h 46"/>
                  <a:gd name="T2" fmla="*/ 0 w 44"/>
                  <a:gd name="T3" fmla="*/ 44 h 46"/>
                  <a:gd name="T4" fmla="*/ 3 w 44"/>
                  <a:gd name="T5" fmla="*/ 0 h 46"/>
                  <a:gd name="T6" fmla="*/ 44 w 44"/>
                  <a:gd name="T7" fmla="*/ 2 h 46"/>
                  <a:gd name="T8" fmla="*/ 42 w 44"/>
                  <a:gd name="T9" fmla="*/ 46 h 46"/>
                </a:gdLst>
                <a:ahLst/>
                <a:cxnLst>
                  <a:cxn ang="0">
                    <a:pos x="T0" y="T1"/>
                  </a:cxn>
                  <a:cxn ang="0">
                    <a:pos x="T2" y="T3"/>
                  </a:cxn>
                  <a:cxn ang="0">
                    <a:pos x="T4" y="T5"/>
                  </a:cxn>
                  <a:cxn ang="0">
                    <a:pos x="T6" y="T7"/>
                  </a:cxn>
                  <a:cxn ang="0">
                    <a:pos x="T8" y="T9"/>
                  </a:cxn>
                </a:cxnLst>
                <a:rect l="0" t="0" r="r" b="b"/>
                <a:pathLst>
                  <a:path w="44" h="46">
                    <a:moveTo>
                      <a:pt x="42" y="46"/>
                    </a:moveTo>
                    <a:cubicBezTo>
                      <a:pt x="28" y="46"/>
                      <a:pt x="14" y="45"/>
                      <a:pt x="0" y="44"/>
                    </a:cubicBezTo>
                    <a:cubicBezTo>
                      <a:pt x="3" y="0"/>
                      <a:pt x="3" y="0"/>
                      <a:pt x="3" y="0"/>
                    </a:cubicBezTo>
                    <a:cubicBezTo>
                      <a:pt x="16" y="1"/>
                      <a:pt x="30" y="2"/>
                      <a:pt x="44" y="2"/>
                    </a:cubicBezTo>
                    <a:lnTo>
                      <a:pt x="42" y="46"/>
                    </a:ln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grpSp>
      </p:grpSp>
      <p:sp>
        <p:nvSpPr>
          <p:cNvPr id="488" name="íṩľíḋê"/>
          <p:cNvSpPr/>
          <p:nvPr/>
        </p:nvSpPr>
        <p:spPr bwMode="auto">
          <a:xfrm>
            <a:off x="2886848" y="319283"/>
            <a:ext cx="1270000" cy="688975"/>
          </a:xfrm>
          <a:custGeom>
            <a:avLst/>
            <a:gdLst>
              <a:gd name="T0" fmla="*/ 311 w 366"/>
              <a:gd name="T1" fmla="*/ 75 h 199"/>
              <a:gd name="T2" fmla="*/ 290 w 366"/>
              <a:gd name="T3" fmla="*/ 24 h 199"/>
              <a:gd name="T4" fmla="*/ 242 w 366"/>
              <a:gd name="T5" fmla="*/ 50 h 199"/>
              <a:gd name="T6" fmla="*/ 196 w 366"/>
              <a:gd name="T7" fmla="*/ 1 h 199"/>
              <a:gd name="T8" fmla="*/ 145 w 366"/>
              <a:gd name="T9" fmla="*/ 44 h 199"/>
              <a:gd name="T10" fmla="*/ 90 w 366"/>
              <a:gd name="T11" fmla="*/ 12 h 199"/>
              <a:gd name="T12" fmla="*/ 33 w 366"/>
              <a:gd name="T13" fmla="*/ 29 h 199"/>
              <a:gd name="T14" fmla="*/ 51 w 366"/>
              <a:gd name="T15" fmla="*/ 79 h 199"/>
              <a:gd name="T16" fmla="*/ 13 w 366"/>
              <a:gd name="T17" fmla="*/ 140 h 199"/>
              <a:gd name="T18" fmla="*/ 85 w 366"/>
              <a:gd name="T19" fmla="*/ 145 h 199"/>
              <a:gd name="T20" fmla="*/ 143 w 366"/>
              <a:gd name="T21" fmla="*/ 199 h 199"/>
              <a:gd name="T22" fmla="*/ 203 w 366"/>
              <a:gd name="T23" fmla="*/ 148 h 199"/>
              <a:gd name="T24" fmla="*/ 247 w 366"/>
              <a:gd name="T25" fmla="*/ 178 h 199"/>
              <a:gd name="T26" fmla="*/ 299 w 366"/>
              <a:gd name="T27" fmla="*/ 177 h 199"/>
              <a:gd name="T28" fmla="*/ 316 w 366"/>
              <a:gd name="T29" fmla="*/ 132 h 199"/>
              <a:gd name="T30" fmla="*/ 352 w 366"/>
              <a:gd name="T31" fmla="*/ 118 h 199"/>
              <a:gd name="T32" fmla="*/ 359 w 366"/>
              <a:gd name="T33" fmla="*/ 82 h 199"/>
              <a:gd name="T34" fmla="*/ 311 w 366"/>
              <a:gd name="T35" fmla="*/ 75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199">
                <a:moveTo>
                  <a:pt x="311" y="75"/>
                </a:moveTo>
                <a:cubicBezTo>
                  <a:pt x="320" y="57"/>
                  <a:pt x="310" y="31"/>
                  <a:pt x="290" y="24"/>
                </a:cubicBezTo>
                <a:cubicBezTo>
                  <a:pt x="271" y="17"/>
                  <a:pt x="247" y="30"/>
                  <a:pt x="242" y="50"/>
                </a:cubicBezTo>
                <a:cubicBezTo>
                  <a:pt x="242" y="26"/>
                  <a:pt x="221" y="3"/>
                  <a:pt x="196" y="1"/>
                </a:cubicBezTo>
                <a:cubicBezTo>
                  <a:pt x="172" y="0"/>
                  <a:pt x="148" y="19"/>
                  <a:pt x="145" y="44"/>
                </a:cubicBezTo>
                <a:cubicBezTo>
                  <a:pt x="128" y="31"/>
                  <a:pt x="111" y="17"/>
                  <a:pt x="90" y="12"/>
                </a:cubicBezTo>
                <a:cubicBezTo>
                  <a:pt x="70" y="7"/>
                  <a:pt x="45" y="12"/>
                  <a:pt x="33" y="29"/>
                </a:cubicBezTo>
                <a:cubicBezTo>
                  <a:pt x="21" y="46"/>
                  <a:pt x="30" y="76"/>
                  <a:pt x="51" y="79"/>
                </a:cubicBezTo>
                <a:cubicBezTo>
                  <a:pt x="22" y="78"/>
                  <a:pt x="0" y="114"/>
                  <a:pt x="13" y="140"/>
                </a:cubicBezTo>
                <a:cubicBezTo>
                  <a:pt x="26" y="166"/>
                  <a:pt x="68" y="169"/>
                  <a:pt x="85" y="145"/>
                </a:cubicBezTo>
                <a:cubicBezTo>
                  <a:pt x="87" y="174"/>
                  <a:pt x="114" y="198"/>
                  <a:pt x="143" y="199"/>
                </a:cubicBezTo>
                <a:cubicBezTo>
                  <a:pt x="172" y="199"/>
                  <a:pt x="199" y="176"/>
                  <a:pt x="203" y="148"/>
                </a:cubicBezTo>
                <a:cubicBezTo>
                  <a:pt x="217" y="159"/>
                  <a:pt x="231" y="171"/>
                  <a:pt x="247" y="178"/>
                </a:cubicBezTo>
                <a:cubicBezTo>
                  <a:pt x="264" y="185"/>
                  <a:pt x="284" y="186"/>
                  <a:pt x="299" y="177"/>
                </a:cubicBezTo>
                <a:cubicBezTo>
                  <a:pt x="315" y="169"/>
                  <a:pt x="324" y="148"/>
                  <a:pt x="316" y="132"/>
                </a:cubicBezTo>
                <a:cubicBezTo>
                  <a:pt x="329" y="130"/>
                  <a:pt x="343" y="127"/>
                  <a:pt x="352" y="118"/>
                </a:cubicBezTo>
                <a:cubicBezTo>
                  <a:pt x="362" y="109"/>
                  <a:pt x="366" y="93"/>
                  <a:pt x="359" y="82"/>
                </a:cubicBezTo>
                <a:cubicBezTo>
                  <a:pt x="352" y="71"/>
                  <a:pt x="334" y="62"/>
                  <a:pt x="311" y="75"/>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pic>
        <p:nvPicPr>
          <p:cNvPr id="14" name="悠扬婉转充满希望的钢琴节奏背景乐_1分38秒">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215348" y="6553200"/>
            <a:ext cx="609600" cy="609600"/>
          </a:xfrm>
          <a:prstGeom prst="rect">
            <a:avLst/>
          </a:prstGeom>
        </p:spPr>
      </p:pic>
      <p:pic>
        <p:nvPicPr>
          <p:cNvPr id="4" name="Picture 3" descr="Kì diệu rừng xanh (10)"/>
          <p:cNvPicPr>
            <a:picLocks noChangeAspect="1"/>
          </p:cNvPicPr>
          <p:nvPr/>
        </p:nvPicPr>
        <p:blipFill>
          <a:blip r:embed="rId10"/>
          <a:srcRect l="16609" t="15074" r="17661" b="56361"/>
          <a:stretch>
            <a:fillRect/>
          </a:stretch>
        </p:blipFill>
        <p:spPr>
          <a:xfrm>
            <a:off x="-248285" y="13716000"/>
            <a:ext cx="12173585" cy="3901440"/>
          </a:xfrm>
          <a:prstGeom prst="rect">
            <a:avLst/>
          </a:prstGeom>
        </p:spPr>
      </p:pic>
    </p:spTree>
    <p:extLst>
      <p:ext uri="{BB962C8B-B14F-4D97-AF65-F5344CB8AC3E}">
        <p14:creationId xmlns:p14="http://schemas.microsoft.com/office/powerpoint/2010/main" val="2764988460"/>
      </p:ext>
    </p:extLst>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anim calcmode="lin" valueType="num">
                                      <p:cBhvr>
                                        <p:cTn id="11" dur="1000" fill="hold"/>
                                        <p:tgtEl>
                                          <p:spTgt spid="13"/>
                                        </p:tgtEl>
                                        <p:attrNameLst>
                                          <p:attrName>ppt_x</p:attrName>
                                        </p:attrNameLst>
                                      </p:cBhvr>
                                      <p:tavLst>
                                        <p:tav tm="0">
                                          <p:val>
                                            <p:strVal val="#ppt_x"/>
                                          </p:val>
                                        </p:tav>
                                        <p:tav tm="100000">
                                          <p:val>
                                            <p:strVal val="#ppt_x"/>
                                          </p:val>
                                        </p:tav>
                                      </p:tavLst>
                                    </p:anim>
                                    <p:anim calcmode="lin" valueType="num">
                                      <p:cBhvr>
                                        <p:cTn id="12" dur="1000" fill="hold"/>
                                        <p:tgtEl>
                                          <p:spTgt spid="13"/>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203"/>
                                        </p:tgtEl>
                                        <p:attrNameLst>
                                          <p:attrName>style.visibility</p:attrName>
                                        </p:attrNameLst>
                                      </p:cBhvr>
                                      <p:to>
                                        <p:strVal val="visible"/>
                                      </p:to>
                                    </p:set>
                                    <p:anim calcmode="lin" valueType="num">
                                      <p:cBhvr additive="base">
                                        <p:cTn id="16" dur="500" fill="hold"/>
                                        <p:tgtEl>
                                          <p:spTgt spid="203"/>
                                        </p:tgtEl>
                                        <p:attrNameLst>
                                          <p:attrName>ppt_x</p:attrName>
                                        </p:attrNameLst>
                                      </p:cBhvr>
                                      <p:tavLst>
                                        <p:tav tm="0">
                                          <p:val>
                                            <p:strVal val="#ppt_x"/>
                                          </p:val>
                                        </p:tav>
                                        <p:tav tm="100000">
                                          <p:val>
                                            <p:strVal val="#ppt_x"/>
                                          </p:val>
                                        </p:tav>
                                      </p:tavLst>
                                    </p:anim>
                                    <p:anim calcmode="lin" valueType="num">
                                      <p:cBhvr additive="base">
                                        <p:cTn id="17" dur="500" fill="hold"/>
                                        <p:tgtEl>
                                          <p:spTgt spid="203"/>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16" presetClass="entr" presetSubtype="21"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488"/>
                                        </p:tgtEl>
                                        <p:attrNameLst>
                                          <p:attrName>style.visibility</p:attrName>
                                        </p:attrNameLst>
                                      </p:cBhvr>
                                      <p:to>
                                        <p:strVal val="visible"/>
                                      </p:to>
                                    </p:set>
                                    <p:animEffect transition="in" filter="barn(inVertical)">
                                      <p:cBhvr>
                                        <p:cTn id="24" dur="500"/>
                                        <p:tgtEl>
                                          <p:spTgt spid="488"/>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301"/>
                                        </p:tgtEl>
                                        <p:attrNameLst>
                                          <p:attrName>style.visibility</p:attrName>
                                        </p:attrNameLst>
                                      </p:cBhvr>
                                      <p:to>
                                        <p:strVal val="visible"/>
                                      </p:to>
                                    </p:set>
                                    <p:animEffect transition="in" filter="barn(inVertical)">
                                      <p:cBhvr>
                                        <p:cTn id="27" dur="500"/>
                                        <p:tgtEl>
                                          <p:spTgt spid="301"/>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302"/>
                                        </p:tgtEl>
                                        <p:attrNameLst>
                                          <p:attrName>style.visibility</p:attrName>
                                        </p:attrNameLst>
                                      </p:cBhvr>
                                      <p:to>
                                        <p:strVal val="visible"/>
                                      </p:to>
                                    </p:set>
                                    <p:animEffect transition="in" filter="barn(inVertical)">
                                      <p:cBhvr>
                                        <p:cTn id="30" dur="500"/>
                                        <p:tgtEl>
                                          <p:spTgt spid="302"/>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51"/>
                                        </p:tgtEl>
                                        <p:attrNameLst>
                                          <p:attrName>style.visibility</p:attrName>
                                        </p:attrNameLst>
                                      </p:cBhvr>
                                      <p:to>
                                        <p:strVal val="visible"/>
                                      </p:to>
                                    </p:set>
                                    <p:animEffect transition="in" filter="barn(inVertical)">
                                      <p:cBhvr>
                                        <p:cTn id="33" dur="500"/>
                                        <p:tgtEl>
                                          <p:spTgt spid="151"/>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300"/>
                                        </p:tgtEl>
                                        <p:attrNameLst>
                                          <p:attrName>style.visibility</p:attrName>
                                        </p:attrNameLst>
                                      </p:cBhvr>
                                      <p:to>
                                        <p:strVal val="visible"/>
                                      </p:to>
                                    </p:set>
                                    <p:animEffect transition="in" filter="barn(inVertical)">
                                      <p:cBhvr>
                                        <p:cTn id="36" dur="500"/>
                                        <p:tgtEl>
                                          <p:spTgt spid="300"/>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wipe(down)">
                                      <p:cBhvr>
                                        <p:cTn id="41" dur="500"/>
                                        <p:tgtEl>
                                          <p:spTgt spid="2"/>
                                        </p:tgtEl>
                                      </p:cBhvr>
                                    </p:animEffect>
                                  </p:childTnLst>
                                </p:cTn>
                              </p:par>
                              <p:par>
                                <p:cTn id="42" presetID="22" presetClass="entr" presetSubtype="4" fill="hold" nodeType="with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wipe(down)">
                                      <p:cBhvr>
                                        <p:cTn id="44" dur="500"/>
                                        <p:tgtEl>
                                          <p:spTgt spid="8"/>
                                        </p:tgtEl>
                                      </p:cBhvr>
                                    </p:animEffect>
                                  </p:childTnLst>
                                </p:cTn>
                              </p:par>
                            </p:childTnLst>
                          </p:cTn>
                        </p:par>
                        <p:par>
                          <p:cTn id="45" fill="hold">
                            <p:stCondLst>
                              <p:cond delay="500"/>
                            </p:stCondLst>
                            <p:childTnLst>
                              <p:par>
                                <p:cTn id="46" presetID="16" presetClass="entr" presetSubtype="21" fill="hold" nodeType="after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barn(inVertical)">
                                      <p:cBhvr>
                                        <p:cTn id="48" dur="500"/>
                                        <p:tgtEl>
                                          <p:spTgt spid="12"/>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464"/>
                                        </p:tgtEl>
                                        <p:attrNameLst>
                                          <p:attrName>style.visibility</p:attrName>
                                        </p:attrNameLst>
                                      </p:cBhvr>
                                      <p:to>
                                        <p:strVal val="visible"/>
                                      </p:to>
                                    </p:set>
                                    <p:animEffect transition="in" filter="barn(inVertical)">
                                      <p:cBhvr>
                                        <p:cTn id="51" dur="500"/>
                                        <p:tgtEl>
                                          <p:spTgt spid="464"/>
                                        </p:tgtEl>
                                      </p:cBhvr>
                                    </p:animEffect>
                                  </p:childTnLst>
                                </p:cTn>
                              </p:par>
                              <p:par>
                                <p:cTn id="52" presetID="16" presetClass="entr" presetSubtype="21" fill="hold" nodeType="with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barn(inVertical)">
                                      <p:cBhvr>
                                        <p:cTn id="54" dur="500"/>
                                        <p:tgtEl>
                                          <p:spTgt spid="7"/>
                                        </p:tgtEl>
                                      </p:cBhvr>
                                    </p:animEffect>
                                  </p:childTnLst>
                                </p:cTn>
                              </p:par>
                            </p:childTnLst>
                          </p:cTn>
                        </p:par>
                      </p:childTnLst>
                    </p:cTn>
                  </p:par>
                  <p:par>
                    <p:cTn id="55" fill="hold">
                      <p:stCondLst>
                        <p:cond delay="indefinite"/>
                      </p:stCondLst>
                      <p:childTnLst>
                        <p:par>
                          <p:cTn id="56" fill="hold">
                            <p:stCondLst>
                              <p:cond delay="0"/>
                            </p:stCondLst>
                            <p:childTnLst>
                              <p:par>
                                <p:cTn id="57" presetID="9" presetClass="entr" presetSubtype="0" fill="hold" nodeType="clickEffect">
                                  <p:stCondLst>
                                    <p:cond delay="0"/>
                                  </p:stCondLst>
                                  <p:childTnLst>
                                    <p:set>
                                      <p:cBhvr>
                                        <p:cTn id="58" dur="1" fill="hold">
                                          <p:stCondLst>
                                            <p:cond delay="0"/>
                                          </p:stCondLst>
                                        </p:cTn>
                                        <p:tgtEl>
                                          <p:spTgt spid="4"/>
                                        </p:tgtEl>
                                        <p:attrNameLst>
                                          <p:attrName>style.visibility</p:attrName>
                                        </p:attrNameLst>
                                      </p:cBhvr>
                                      <p:to>
                                        <p:strVal val="visible"/>
                                      </p:to>
                                    </p:set>
                                    <p:animEffect transition="in" filter="dissolve">
                                      <p:cBhvr>
                                        <p:cTn id="5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60" repeatCount="indefinite" fill="hold" display="0">
                  <p:stCondLst>
                    <p:cond delay="indefinite"/>
                  </p:stCondLst>
                  <p:endCondLst>
                    <p:cond evt="onStopAudio" delay="0">
                      <p:tgtEl>
                        <p:sldTgt/>
                      </p:tgtEl>
                    </p:cond>
                  </p:endCondLst>
                </p:cTn>
                <p:tgtEl>
                  <p:spTgt spid="14"/>
                </p:tgtEl>
              </p:cMediaNode>
            </p:audio>
          </p:childTnLst>
        </p:cTn>
      </p:par>
    </p:tnLst>
    <p:bldLst>
      <p:bldP spid="151" grpId="0" animBg="1"/>
      <p:bldP spid="300" grpId="0" animBg="1"/>
      <p:bldP spid="301" grpId="0" bldLvl="0" animBg="1"/>
      <p:bldP spid="302" grpId="0" animBg="1"/>
      <p:bldP spid="464" grpId="0" animBg="1"/>
      <p:bldP spid="488" grpId="0" animBg="1"/>
    </p:bld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1" name="íṩľíḋê"/>
          <p:cNvSpPr/>
          <p:nvPr/>
        </p:nvSpPr>
        <p:spPr bwMode="auto">
          <a:xfrm>
            <a:off x="8994780" y="2302872"/>
            <a:ext cx="1270000" cy="688975"/>
          </a:xfrm>
          <a:custGeom>
            <a:avLst/>
            <a:gdLst>
              <a:gd name="T0" fmla="*/ 311 w 366"/>
              <a:gd name="T1" fmla="*/ 75 h 199"/>
              <a:gd name="T2" fmla="*/ 290 w 366"/>
              <a:gd name="T3" fmla="*/ 24 h 199"/>
              <a:gd name="T4" fmla="*/ 242 w 366"/>
              <a:gd name="T5" fmla="*/ 50 h 199"/>
              <a:gd name="T6" fmla="*/ 196 w 366"/>
              <a:gd name="T7" fmla="*/ 1 h 199"/>
              <a:gd name="T8" fmla="*/ 145 w 366"/>
              <a:gd name="T9" fmla="*/ 44 h 199"/>
              <a:gd name="T10" fmla="*/ 90 w 366"/>
              <a:gd name="T11" fmla="*/ 12 h 199"/>
              <a:gd name="T12" fmla="*/ 33 w 366"/>
              <a:gd name="T13" fmla="*/ 29 h 199"/>
              <a:gd name="T14" fmla="*/ 51 w 366"/>
              <a:gd name="T15" fmla="*/ 79 h 199"/>
              <a:gd name="T16" fmla="*/ 13 w 366"/>
              <a:gd name="T17" fmla="*/ 140 h 199"/>
              <a:gd name="T18" fmla="*/ 85 w 366"/>
              <a:gd name="T19" fmla="*/ 145 h 199"/>
              <a:gd name="T20" fmla="*/ 143 w 366"/>
              <a:gd name="T21" fmla="*/ 199 h 199"/>
              <a:gd name="T22" fmla="*/ 203 w 366"/>
              <a:gd name="T23" fmla="*/ 148 h 199"/>
              <a:gd name="T24" fmla="*/ 247 w 366"/>
              <a:gd name="T25" fmla="*/ 178 h 199"/>
              <a:gd name="T26" fmla="*/ 299 w 366"/>
              <a:gd name="T27" fmla="*/ 177 h 199"/>
              <a:gd name="T28" fmla="*/ 316 w 366"/>
              <a:gd name="T29" fmla="*/ 132 h 199"/>
              <a:gd name="T30" fmla="*/ 352 w 366"/>
              <a:gd name="T31" fmla="*/ 118 h 199"/>
              <a:gd name="T32" fmla="*/ 359 w 366"/>
              <a:gd name="T33" fmla="*/ 82 h 199"/>
              <a:gd name="T34" fmla="*/ 311 w 366"/>
              <a:gd name="T35" fmla="*/ 75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199">
                <a:moveTo>
                  <a:pt x="311" y="75"/>
                </a:moveTo>
                <a:cubicBezTo>
                  <a:pt x="320" y="57"/>
                  <a:pt x="310" y="31"/>
                  <a:pt x="290" y="24"/>
                </a:cubicBezTo>
                <a:cubicBezTo>
                  <a:pt x="271" y="17"/>
                  <a:pt x="247" y="30"/>
                  <a:pt x="242" y="50"/>
                </a:cubicBezTo>
                <a:cubicBezTo>
                  <a:pt x="242" y="26"/>
                  <a:pt x="221" y="3"/>
                  <a:pt x="196" y="1"/>
                </a:cubicBezTo>
                <a:cubicBezTo>
                  <a:pt x="172" y="0"/>
                  <a:pt x="148" y="19"/>
                  <a:pt x="145" y="44"/>
                </a:cubicBezTo>
                <a:cubicBezTo>
                  <a:pt x="128" y="31"/>
                  <a:pt x="111" y="17"/>
                  <a:pt x="90" y="12"/>
                </a:cubicBezTo>
                <a:cubicBezTo>
                  <a:pt x="70" y="7"/>
                  <a:pt x="45" y="12"/>
                  <a:pt x="33" y="29"/>
                </a:cubicBezTo>
                <a:cubicBezTo>
                  <a:pt x="21" y="46"/>
                  <a:pt x="30" y="76"/>
                  <a:pt x="51" y="79"/>
                </a:cubicBezTo>
                <a:cubicBezTo>
                  <a:pt x="22" y="78"/>
                  <a:pt x="0" y="114"/>
                  <a:pt x="13" y="140"/>
                </a:cubicBezTo>
                <a:cubicBezTo>
                  <a:pt x="26" y="166"/>
                  <a:pt x="68" y="169"/>
                  <a:pt x="85" y="145"/>
                </a:cubicBezTo>
                <a:cubicBezTo>
                  <a:pt x="87" y="174"/>
                  <a:pt x="114" y="198"/>
                  <a:pt x="143" y="199"/>
                </a:cubicBezTo>
                <a:cubicBezTo>
                  <a:pt x="172" y="199"/>
                  <a:pt x="199" y="176"/>
                  <a:pt x="203" y="148"/>
                </a:cubicBezTo>
                <a:cubicBezTo>
                  <a:pt x="217" y="159"/>
                  <a:pt x="231" y="171"/>
                  <a:pt x="247" y="178"/>
                </a:cubicBezTo>
                <a:cubicBezTo>
                  <a:pt x="264" y="185"/>
                  <a:pt x="284" y="186"/>
                  <a:pt x="299" y="177"/>
                </a:cubicBezTo>
                <a:cubicBezTo>
                  <a:pt x="315" y="169"/>
                  <a:pt x="324" y="148"/>
                  <a:pt x="316" y="132"/>
                </a:cubicBezTo>
                <a:cubicBezTo>
                  <a:pt x="329" y="130"/>
                  <a:pt x="343" y="127"/>
                  <a:pt x="352" y="118"/>
                </a:cubicBezTo>
                <a:cubicBezTo>
                  <a:pt x="362" y="109"/>
                  <a:pt x="366" y="93"/>
                  <a:pt x="359" y="82"/>
                </a:cubicBezTo>
                <a:cubicBezTo>
                  <a:pt x="352" y="71"/>
                  <a:pt x="334" y="62"/>
                  <a:pt x="311" y="75"/>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grpSp>
        <p:nvGrpSpPr>
          <p:cNvPr id="13" name="组合 12"/>
          <p:cNvGrpSpPr/>
          <p:nvPr/>
        </p:nvGrpSpPr>
        <p:grpSpPr>
          <a:xfrm>
            <a:off x="0" y="3812345"/>
            <a:ext cx="12192000" cy="3045655"/>
            <a:chOff x="0" y="3812345"/>
            <a:chExt cx="12192000" cy="3045655"/>
          </a:xfrm>
        </p:grpSpPr>
        <p:pic>
          <p:nvPicPr>
            <p:cNvPr id="3" name="图片 2"/>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201" name="图片 200"/>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pic>
        <p:nvPicPr>
          <p:cNvPr id="203" name="图片 20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59577" y="4045046"/>
            <a:ext cx="1546861" cy="1546861"/>
          </a:xfrm>
          <a:prstGeom prst="rect">
            <a:avLst/>
          </a:prstGeom>
        </p:spPr>
      </p:pic>
      <p:grpSp>
        <p:nvGrpSpPr>
          <p:cNvPr id="2" name="组合 1"/>
          <p:cNvGrpSpPr/>
          <p:nvPr/>
        </p:nvGrpSpPr>
        <p:grpSpPr>
          <a:xfrm rot="1002944">
            <a:off x="1860219" y="507237"/>
            <a:ext cx="864300" cy="1155422"/>
            <a:chOff x="10890144" y="1759223"/>
            <a:chExt cx="864300" cy="1155422"/>
          </a:xfrm>
        </p:grpSpPr>
        <p:sp>
          <p:nvSpPr>
            <p:cNvPr id="209" name="íşḷíḋe"/>
            <p:cNvSpPr/>
            <p:nvPr/>
          </p:nvSpPr>
          <p:spPr bwMode="auto">
            <a:xfrm>
              <a:off x="10890144" y="1759223"/>
              <a:ext cx="864300" cy="738237"/>
            </a:xfrm>
            <a:custGeom>
              <a:avLst/>
              <a:gdLst>
                <a:gd name="T0" fmla="*/ 470 w 532"/>
                <a:gd name="T1" fmla="*/ 128 h 455"/>
                <a:gd name="T2" fmla="*/ 266 w 532"/>
                <a:gd name="T3" fmla="*/ 1 h 455"/>
                <a:gd name="T4" fmla="*/ 266 w 532"/>
                <a:gd name="T5" fmla="*/ 1 h 455"/>
                <a:gd name="T6" fmla="*/ 62 w 532"/>
                <a:gd name="T7" fmla="*/ 128 h 455"/>
                <a:gd name="T8" fmla="*/ 171 w 532"/>
                <a:gd name="T9" fmla="*/ 455 h 455"/>
                <a:gd name="T10" fmla="*/ 266 w 532"/>
                <a:gd name="T11" fmla="*/ 455 h 455"/>
                <a:gd name="T12" fmla="*/ 266 w 532"/>
                <a:gd name="T13" fmla="*/ 455 h 455"/>
                <a:gd name="T14" fmla="*/ 361 w 532"/>
                <a:gd name="T15" fmla="*/ 455 h 455"/>
                <a:gd name="T16" fmla="*/ 470 w 532"/>
                <a:gd name="T17" fmla="*/ 128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2" h="455">
                  <a:moveTo>
                    <a:pt x="470" y="128"/>
                  </a:moveTo>
                  <a:cubicBezTo>
                    <a:pt x="427" y="0"/>
                    <a:pt x="277" y="1"/>
                    <a:pt x="266" y="1"/>
                  </a:cubicBezTo>
                  <a:cubicBezTo>
                    <a:pt x="266" y="1"/>
                    <a:pt x="266" y="1"/>
                    <a:pt x="266" y="1"/>
                  </a:cubicBezTo>
                  <a:cubicBezTo>
                    <a:pt x="254" y="1"/>
                    <a:pt x="105" y="1"/>
                    <a:pt x="62" y="128"/>
                  </a:cubicBezTo>
                  <a:cubicBezTo>
                    <a:pt x="0" y="313"/>
                    <a:pt x="171" y="455"/>
                    <a:pt x="171" y="455"/>
                  </a:cubicBezTo>
                  <a:cubicBezTo>
                    <a:pt x="266" y="455"/>
                    <a:pt x="266" y="455"/>
                    <a:pt x="266" y="455"/>
                  </a:cubicBezTo>
                  <a:cubicBezTo>
                    <a:pt x="266" y="455"/>
                    <a:pt x="266" y="455"/>
                    <a:pt x="266" y="455"/>
                  </a:cubicBezTo>
                  <a:cubicBezTo>
                    <a:pt x="361" y="455"/>
                    <a:pt x="361" y="455"/>
                    <a:pt x="361" y="455"/>
                  </a:cubicBezTo>
                  <a:cubicBezTo>
                    <a:pt x="361" y="455"/>
                    <a:pt x="532" y="313"/>
                    <a:pt x="470" y="1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10" name="iŝļídê"/>
            <p:cNvSpPr/>
            <p:nvPr/>
          </p:nvSpPr>
          <p:spPr bwMode="auto">
            <a:xfrm>
              <a:off x="11164943" y="2530109"/>
              <a:ext cx="314703" cy="222197"/>
            </a:xfrm>
            <a:custGeom>
              <a:avLst/>
              <a:gdLst>
                <a:gd name="T0" fmla="*/ 194 w 194"/>
                <a:gd name="T1" fmla="*/ 2 h 137"/>
                <a:gd name="T2" fmla="*/ 191 w 194"/>
                <a:gd name="T3" fmla="*/ 0 h 137"/>
                <a:gd name="T4" fmla="*/ 3 w 194"/>
                <a:gd name="T5" fmla="*/ 0 h 137"/>
                <a:gd name="T6" fmla="*/ 0 w 194"/>
                <a:gd name="T7" fmla="*/ 2 h 137"/>
                <a:gd name="T8" fmla="*/ 0 w 194"/>
                <a:gd name="T9" fmla="*/ 4 h 137"/>
                <a:gd name="T10" fmla="*/ 25 w 194"/>
                <a:gd name="T11" fmla="*/ 137 h 137"/>
                <a:gd name="T12" fmla="*/ 32 w 194"/>
                <a:gd name="T13" fmla="*/ 136 h 137"/>
                <a:gd name="T14" fmla="*/ 14 w 194"/>
                <a:gd name="T15" fmla="*/ 42 h 137"/>
                <a:gd name="T16" fmla="*/ 180 w 194"/>
                <a:gd name="T17" fmla="*/ 42 h 137"/>
                <a:gd name="T18" fmla="*/ 161 w 194"/>
                <a:gd name="T19" fmla="*/ 136 h 137"/>
                <a:gd name="T20" fmla="*/ 168 w 194"/>
                <a:gd name="T21" fmla="*/ 137 h 137"/>
                <a:gd name="T22" fmla="*/ 194 w 194"/>
                <a:gd name="T23" fmla="*/ 4 h 137"/>
                <a:gd name="T24" fmla="*/ 194 w 194"/>
                <a:gd name="T25" fmla="*/ 2 h 137"/>
                <a:gd name="T26" fmla="*/ 183 w 194"/>
                <a:gd name="T27" fmla="*/ 7 h 137"/>
                <a:gd name="T28" fmla="*/ 159 w 194"/>
                <a:gd name="T29" fmla="*/ 33 h 137"/>
                <a:gd name="T30" fmla="*/ 135 w 194"/>
                <a:gd name="T31" fmla="*/ 7 h 137"/>
                <a:gd name="T32" fmla="*/ 183 w 194"/>
                <a:gd name="T33" fmla="*/ 7 h 137"/>
                <a:gd name="T34" fmla="*/ 185 w 194"/>
                <a:gd name="T35" fmla="*/ 15 h 137"/>
                <a:gd name="T36" fmla="*/ 181 w 194"/>
                <a:gd name="T37" fmla="*/ 35 h 137"/>
                <a:gd name="T38" fmla="*/ 167 w 194"/>
                <a:gd name="T39" fmla="*/ 35 h 137"/>
                <a:gd name="T40" fmla="*/ 185 w 194"/>
                <a:gd name="T41" fmla="*/ 15 h 137"/>
                <a:gd name="T42" fmla="*/ 105 w 194"/>
                <a:gd name="T43" fmla="*/ 35 h 137"/>
                <a:gd name="T44" fmla="*/ 128 w 194"/>
                <a:gd name="T45" fmla="*/ 9 h 137"/>
                <a:gd name="T46" fmla="*/ 151 w 194"/>
                <a:gd name="T47" fmla="*/ 35 h 137"/>
                <a:gd name="T48" fmla="*/ 105 w 194"/>
                <a:gd name="T49" fmla="*/ 35 h 137"/>
                <a:gd name="T50" fmla="*/ 121 w 194"/>
                <a:gd name="T51" fmla="*/ 7 h 137"/>
                <a:gd name="T52" fmla="*/ 97 w 194"/>
                <a:gd name="T53" fmla="*/ 33 h 137"/>
                <a:gd name="T54" fmla="*/ 73 w 194"/>
                <a:gd name="T55" fmla="*/ 7 h 137"/>
                <a:gd name="T56" fmla="*/ 121 w 194"/>
                <a:gd name="T57" fmla="*/ 7 h 137"/>
                <a:gd name="T58" fmla="*/ 43 w 194"/>
                <a:gd name="T59" fmla="*/ 35 h 137"/>
                <a:gd name="T60" fmla="*/ 66 w 194"/>
                <a:gd name="T61" fmla="*/ 9 h 137"/>
                <a:gd name="T62" fmla="*/ 89 w 194"/>
                <a:gd name="T63" fmla="*/ 35 h 137"/>
                <a:gd name="T64" fmla="*/ 43 w 194"/>
                <a:gd name="T65" fmla="*/ 35 h 137"/>
                <a:gd name="T66" fmla="*/ 27 w 194"/>
                <a:gd name="T67" fmla="*/ 35 h 137"/>
                <a:gd name="T68" fmla="*/ 13 w 194"/>
                <a:gd name="T69" fmla="*/ 35 h 137"/>
                <a:gd name="T70" fmla="*/ 9 w 194"/>
                <a:gd name="T71" fmla="*/ 15 h 137"/>
                <a:gd name="T72" fmla="*/ 27 w 194"/>
                <a:gd name="T73" fmla="*/ 35 h 137"/>
                <a:gd name="T74" fmla="*/ 59 w 194"/>
                <a:gd name="T75" fmla="*/ 7 h 137"/>
                <a:gd name="T76" fmla="*/ 35 w 194"/>
                <a:gd name="T77" fmla="*/ 33 h 137"/>
                <a:gd name="T78" fmla="*/ 11 w 194"/>
                <a:gd name="T79" fmla="*/ 7 h 137"/>
                <a:gd name="T80" fmla="*/ 59 w 194"/>
                <a:gd name="T81" fmla="*/ 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4" h="137">
                  <a:moveTo>
                    <a:pt x="194" y="2"/>
                  </a:moveTo>
                  <a:cubicBezTo>
                    <a:pt x="193" y="1"/>
                    <a:pt x="192" y="0"/>
                    <a:pt x="191" y="0"/>
                  </a:cubicBezTo>
                  <a:cubicBezTo>
                    <a:pt x="3" y="0"/>
                    <a:pt x="3" y="0"/>
                    <a:pt x="3" y="0"/>
                  </a:cubicBezTo>
                  <a:cubicBezTo>
                    <a:pt x="2" y="0"/>
                    <a:pt x="1" y="1"/>
                    <a:pt x="0" y="2"/>
                  </a:cubicBezTo>
                  <a:cubicBezTo>
                    <a:pt x="0" y="3"/>
                    <a:pt x="0" y="3"/>
                    <a:pt x="0" y="4"/>
                  </a:cubicBezTo>
                  <a:cubicBezTo>
                    <a:pt x="25" y="137"/>
                    <a:pt x="25" y="137"/>
                    <a:pt x="25" y="137"/>
                  </a:cubicBezTo>
                  <a:cubicBezTo>
                    <a:pt x="32" y="136"/>
                    <a:pt x="32" y="136"/>
                    <a:pt x="32" y="136"/>
                  </a:cubicBezTo>
                  <a:cubicBezTo>
                    <a:pt x="14" y="42"/>
                    <a:pt x="14" y="42"/>
                    <a:pt x="14" y="42"/>
                  </a:cubicBezTo>
                  <a:cubicBezTo>
                    <a:pt x="180" y="42"/>
                    <a:pt x="180" y="42"/>
                    <a:pt x="180" y="42"/>
                  </a:cubicBezTo>
                  <a:cubicBezTo>
                    <a:pt x="161" y="136"/>
                    <a:pt x="161" y="136"/>
                    <a:pt x="161" y="136"/>
                  </a:cubicBezTo>
                  <a:cubicBezTo>
                    <a:pt x="168" y="137"/>
                    <a:pt x="168" y="137"/>
                    <a:pt x="168" y="137"/>
                  </a:cubicBezTo>
                  <a:cubicBezTo>
                    <a:pt x="194" y="4"/>
                    <a:pt x="194" y="4"/>
                    <a:pt x="194" y="4"/>
                  </a:cubicBezTo>
                  <a:cubicBezTo>
                    <a:pt x="194" y="3"/>
                    <a:pt x="194" y="3"/>
                    <a:pt x="194" y="2"/>
                  </a:cubicBezTo>
                  <a:close/>
                  <a:moveTo>
                    <a:pt x="183" y="7"/>
                  </a:moveTo>
                  <a:cubicBezTo>
                    <a:pt x="159" y="33"/>
                    <a:pt x="159" y="33"/>
                    <a:pt x="159" y="33"/>
                  </a:cubicBezTo>
                  <a:cubicBezTo>
                    <a:pt x="135" y="7"/>
                    <a:pt x="135" y="7"/>
                    <a:pt x="135" y="7"/>
                  </a:cubicBezTo>
                  <a:lnTo>
                    <a:pt x="183" y="7"/>
                  </a:lnTo>
                  <a:close/>
                  <a:moveTo>
                    <a:pt x="185" y="15"/>
                  </a:moveTo>
                  <a:cubicBezTo>
                    <a:pt x="181" y="35"/>
                    <a:pt x="181" y="35"/>
                    <a:pt x="181" y="35"/>
                  </a:cubicBezTo>
                  <a:cubicBezTo>
                    <a:pt x="167" y="35"/>
                    <a:pt x="167" y="35"/>
                    <a:pt x="167" y="35"/>
                  </a:cubicBezTo>
                  <a:lnTo>
                    <a:pt x="185" y="15"/>
                  </a:lnTo>
                  <a:close/>
                  <a:moveTo>
                    <a:pt x="105" y="35"/>
                  </a:moveTo>
                  <a:cubicBezTo>
                    <a:pt x="128" y="9"/>
                    <a:pt x="128" y="9"/>
                    <a:pt x="128" y="9"/>
                  </a:cubicBezTo>
                  <a:cubicBezTo>
                    <a:pt x="151" y="35"/>
                    <a:pt x="151" y="35"/>
                    <a:pt x="151" y="35"/>
                  </a:cubicBezTo>
                  <a:lnTo>
                    <a:pt x="105" y="35"/>
                  </a:lnTo>
                  <a:close/>
                  <a:moveTo>
                    <a:pt x="121" y="7"/>
                  </a:moveTo>
                  <a:cubicBezTo>
                    <a:pt x="97" y="33"/>
                    <a:pt x="97" y="33"/>
                    <a:pt x="97" y="33"/>
                  </a:cubicBezTo>
                  <a:cubicBezTo>
                    <a:pt x="73" y="7"/>
                    <a:pt x="73" y="7"/>
                    <a:pt x="73" y="7"/>
                  </a:cubicBezTo>
                  <a:lnTo>
                    <a:pt x="121" y="7"/>
                  </a:lnTo>
                  <a:close/>
                  <a:moveTo>
                    <a:pt x="43" y="35"/>
                  </a:moveTo>
                  <a:cubicBezTo>
                    <a:pt x="66" y="9"/>
                    <a:pt x="66" y="9"/>
                    <a:pt x="66" y="9"/>
                  </a:cubicBezTo>
                  <a:cubicBezTo>
                    <a:pt x="89" y="35"/>
                    <a:pt x="89" y="35"/>
                    <a:pt x="89" y="35"/>
                  </a:cubicBezTo>
                  <a:lnTo>
                    <a:pt x="43" y="35"/>
                  </a:lnTo>
                  <a:close/>
                  <a:moveTo>
                    <a:pt x="27" y="35"/>
                  </a:moveTo>
                  <a:cubicBezTo>
                    <a:pt x="13" y="35"/>
                    <a:pt x="13" y="35"/>
                    <a:pt x="13" y="35"/>
                  </a:cubicBezTo>
                  <a:cubicBezTo>
                    <a:pt x="9" y="15"/>
                    <a:pt x="9" y="15"/>
                    <a:pt x="9" y="15"/>
                  </a:cubicBezTo>
                  <a:lnTo>
                    <a:pt x="27" y="35"/>
                  </a:lnTo>
                  <a:close/>
                  <a:moveTo>
                    <a:pt x="59" y="7"/>
                  </a:moveTo>
                  <a:cubicBezTo>
                    <a:pt x="35" y="33"/>
                    <a:pt x="35" y="33"/>
                    <a:pt x="35" y="33"/>
                  </a:cubicBezTo>
                  <a:cubicBezTo>
                    <a:pt x="11" y="7"/>
                    <a:pt x="11" y="7"/>
                    <a:pt x="11" y="7"/>
                  </a:cubicBezTo>
                  <a:lnTo>
                    <a:pt x="59" y="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11" name="íṥlïḋè"/>
            <p:cNvSpPr/>
            <p:nvPr/>
          </p:nvSpPr>
          <p:spPr bwMode="auto">
            <a:xfrm>
              <a:off x="11206661" y="2757747"/>
              <a:ext cx="231266" cy="156898"/>
            </a:xfrm>
            <a:custGeom>
              <a:avLst/>
              <a:gdLst>
                <a:gd name="T0" fmla="*/ 0 w 142"/>
                <a:gd name="T1" fmla="*/ 0 h 97"/>
                <a:gd name="T2" fmla="*/ 14 w 142"/>
                <a:gd name="T3" fmla="*/ 93 h 97"/>
                <a:gd name="T4" fmla="*/ 19 w 142"/>
                <a:gd name="T5" fmla="*/ 97 h 97"/>
                <a:gd name="T6" fmla="*/ 123 w 142"/>
                <a:gd name="T7" fmla="*/ 97 h 97"/>
                <a:gd name="T8" fmla="*/ 128 w 142"/>
                <a:gd name="T9" fmla="*/ 93 h 97"/>
                <a:gd name="T10" fmla="*/ 142 w 142"/>
                <a:gd name="T11" fmla="*/ 0 h 97"/>
                <a:gd name="T12" fmla="*/ 0 w 14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42" h="97">
                  <a:moveTo>
                    <a:pt x="0" y="0"/>
                  </a:moveTo>
                  <a:cubicBezTo>
                    <a:pt x="14" y="93"/>
                    <a:pt x="14" y="93"/>
                    <a:pt x="14" y="93"/>
                  </a:cubicBezTo>
                  <a:cubicBezTo>
                    <a:pt x="15" y="95"/>
                    <a:pt x="17" y="97"/>
                    <a:pt x="19" y="97"/>
                  </a:cubicBezTo>
                  <a:cubicBezTo>
                    <a:pt x="123" y="97"/>
                    <a:pt x="123" y="97"/>
                    <a:pt x="123" y="97"/>
                  </a:cubicBezTo>
                  <a:cubicBezTo>
                    <a:pt x="125" y="97"/>
                    <a:pt x="127" y="95"/>
                    <a:pt x="128" y="93"/>
                  </a:cubicBezTo>
                  <a:cubicBezTo>
                    <a:pt x="142" y="0"/>
                    <a:pt x="142" y="0"/>
                    <a:pt x="142" y="0"/>
                  </a:cubicBezTo>
                  <a:lnTo>
                    <a:pt x="0" y="0"/>
                  </a:lnTo>
                  <a:close/>
                </a:path>
              </a:pathLst>
            </a:custGeom>
            <a:solidFill>
              <a:srgbClr val="9E5A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12" name="íṩlidé"/>
            <p:cNvSpPr/>
            <p:nvPr/>
          </p:nvSpPr>
          <p:spPr bwMode="auto">
            <a:xfrm>
              <a:off x="11322748" y="2757747"/>
              <a:ext cx="115180" cy="156898"/>
            </a:xfrm>
            <a:custGeom>
              <a:avLst/>
              <a:gdLst>
                <a:gd name="T0" fmla="*/ 0 w 71"/>
                <a:gd name="T1" fmla="*/ 0 h 97"/>
                <a:gd name="T2" fmla="*/ 0 w 71"/>
                <a:gd name="T3" fmla="*/ 97 h 97"/>
                <a:gd name="T4" fmla="*/ 52 w 71"/>
                <a:gd name="T5" fmla="*/ 97 h 97"/>
                <a:gd name="T6" fmla="*/ 57 w 71"/>
                <a:gd name="T7" fmla="*/ 93 h 97"/>
                <a:gd name="T8" fmla="*/ 71 w 71"/>
                <a:gd name="T9" fmla="*/ 0 h 97"/>
                <a:gd name="T10" fmla="*/ 0 w 71"/>
                <a:gd name="T11" fmla="*/ 0 h 97"/>
              </a:gdLst>
              <a:ahLst/>
              <a:cxnLst>
                <a:cxn ang="0">
                  <a:pos x="T0" y="T1"/>
                </a:cxn>
                <a:cxn ang="0">
                  <a:pos x="T2" y="T3"/>
                </a:cxn>
                <a:cxn ang="0">
                  <a:pos x="T4" y="T5"/>
                </a:cxn>
                <a:cxn ang="0">
                  <a:pos x="T6" y="T7"/>
                </a:cxn>
                <a:cxn ang="0">
                  <a:pos x="T8" y="T9"/>
                </a:cxn>
                <a:cxn ang="0">
                  <a:pos x="T10" y="T11"/>
                </a:cxn>
              </a:cxnLst>
              <a:rect l="0" t="0" r="r" b="b"/>
              <a:pathLst>
                <a:path w="71" h="97">
                  <a:moveTo>
                    <a:pt x="0" y="0"/>
                  </a:moveTo>
                  <a:cubicBezTo>
                    <a:pt x="0" y="97"/>
                    <a:pt x="0" y="97"/>
                    <a:pt x="0" y="97"/>
                  </a:cubicBezTo>
                  <a:cubicBezTo>
                    <a:pt x="52" y="97"/>
                    <a:pt x="52" y="97"/>
                    <a:pt x="52" y="97"/>
                  </a:cubicBezTo>
                  <a:cubicBezTo>
                    <a:pt x="54" y="97"/>
                    <a:pt x="56" y="95"/>
                    <a:pt x="57" y="93"/>
                  </a:cubicBezTo>
                  <a:cubicBezTo>
                    <a:pt x="71" y="0"/>
                    <a:pt x="71" y="0"/>
                    <a:pt x="71" y="0"/>
                  </a:cubicBezTo>
                  <a:lnTo>
                    <a:pt x="0" y="0"/>
                  </a:lnTo>
                  <a:close/>
                </a:path>
              </a:pathLst>
            </a:custGeom>
            <a:solidFill>
              <a:srgbClr val="954A3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13" name="íśḻîḋe"/>
            <p:cNvSpPr/>
            <p:nvPr/>
          </p:nvSpPr>
          <p:spPr bwMode="auto">
            <a:xfrm>
              <a:off x="11195778" y="2735074"/>
              <a:ext cx="253032" cy="27208"/>
            </a:xfrm>
            <a:custGeom>
              <a:avLst/>
              <a:gdLst>
                <a:gd name="T0" fmla="*/ 147 w 156"/>
                <a:gd name="T1" fmla="*/ 17 h 17"/>
                <a:gd name="T2" fmla="*/ 9 w 156"/>
                <a:gd name="T3" fmla="*/ 17 h 17"/>
                <a:gd name="T4" fmla="*/ 0 w 156"/>
                <a:gd name="T5" fmla="*/ 8 h 17"/>
                <a:gd name="T6" fmla="*/ 0 w 156"/>
                <a:gd name="T7" fmla="*/ 8 h 17"/>
                <a:gd name="T8" fmla="*/ 9 w 156"/>
                <a:gd name="T9" fmla="*/ 0 h 17"/>
                <a:gd name="T10" fmla="*/ 147 w 156"/>
                <a:gd name="T11" fmla="*/ 0 h 17"/>
                <a:gd name="T12" fmla="*/ 156 w 156"/>
                <a:gd name="T13" fmla="*/ 8 h 17"/>
                <a:gd name="T14" fmla="*/ 156 w 156"/>
                <a:gd name="T15" fmla="*/ 8 h 17"/>
                <a:gd name="T16" fmla="*/ 147 w 156"/>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17">
                  <a:moveTo>
                    <a:pt x="147" y="17"/>
                  </a:moveTo>
                  <a:cubicBezTo>
                    <a:pt x="9" y="17"/>
                    <a:pt x="9" y="17"/>
                    <a:pt x="9" y="17"/>
                  </a:cubicBezTo>
                  <a:cubicBezTo>
                    <a:pt x="4" y="17"/>
                    <a:pt x="0" y="13"/>
                    <a:pt x="0" y="8"/>
                  </a:cubicBezTo>
                  <a:cubicBezTo>
                    <a:pt x="0" y="8"/>
                    <a:pt x="0" y="8"/>
                    <a:pt x="0" y="8"/>
                  </a:cubicBezTo>
                  <a:cubicBezTo>
                    <a:pt x="0" y="4"/>
                    <a:pt x="4" y="0"/>
                    <a:pt x="9" y="0"/>
                  </a:cubicBezTo>
                  <a:cubicBezTo>
                    <a:pt x="147" y="0"/>
                    <a:pt x="147" y="0"/>
                    <a:pt x="147" y="0"/>
                  </a:cubicBezTo>
                  <a:cubicBezTo>
                    <a:pt x="152" y="0"/>
                    <a:pt x="156" y="4"/>
                    <a:pt x="156" y="8"/>
                  </a:cubicBezTo>
                  <a:cubicBezTo>
                    <a:pt x="156" y="8"/>
                    <a:pt x="156" y="8"/>
                    <a:pt x="156" y="8"/>
                  </a:cubicBezTo>
                  <a:cubicBezTo>
                    <a:pt x="156" y="13"/>
                    <a:pt x="152" y="17"/>
                    <a:pt x="147" y="17"/>
                  </a:cubicBezTo>
                  <a:close/>
                </a:path>
              </a:pathLst>
            </a:custGeom>
            <a:solidFill>
              <a:srgbClr val="77392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14" name="íṧḻíḋé"/>
            <p:cNvSpPr/>
            <p:nvPr/>
          </p:nvSpPr>
          <p:spPr bwMode="auto">
            <a:xfrm>
              <a:off x="11368094" y="2735981"/>
              <a:ext cx="45346"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2" y="41"/>
                    <a:pt x="14" y="41"/>
                  </a:cubicBezTo>
                  <a:cubicBezTo>
                    <a:pt x="7"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15" name="ïšlîḍè"/>
            <p:cNvSpPr/>
            <p:nvPr/>
          </p:nvSpPr>
          <p:spPr bwMode="auto">
            <a:xfrm>
              <a:off x="11300074" y="2735981"/>
              <a:ext cx="45346"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1" y="41"/>
                    <a:pt x="14" y="41"/>
                  </a:cubicBezTo>
                  <a:cubicBezTo>
                    <a:pt x="6"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16" name="îṧḻîḓe"/>
            <p:cNvSpPr/>
            <p:nvPr/>
          </p:nvSpPr>
          <p:spPr bwMode="auto">
            <a:xfrm>
              <a:off x="11231148" y="2735981"/>
              <a:ext cx="44440" cy="67112"/>
            </a:xfrm>
            <a:custGeom>
              <a:avLst/>
              <a:gdLst>
                <a:gd name="T0" fmla="*/ 27 w 27"/>
                <a:gd name="T1" fmla="*/ 28 h 41"/>
                <a:gd name="T2" fmla="*/ 14 w 27"/>
                <a:gd name="T3" fmla="*/ 41 h 41"/>
                <a:gd name="T4" fmla="*/ 0 w 27"/>
                <a:gd name="T5" fmla="*/ 28 h 41"/>
                <a:gd name="T6" fmla="*/ 14 w 27"/>
                <a:gd name="T7" fmla="*/ 0 h 41"/>
                <a:gd name="T8" fmla="*/ 27 w 27"/>
                <a:gd name="T9" fmla="*/ 28 h 41"/>
              </a:gdLst>
              <a:ahLst/>
              <a:cxnLst>
                <a:cxn ang="0">
                  <a:pos x="T0" y="T1"/>
                </a:cxn>
                <a:cxn ang="0">
                  <a:pos x="T2" y="T3"/>
                </a:cxn>
                <a:cxn ang="0">
                  <a:pos x="T4" y="T5"/>
                </a:cxn>
                <a:cxn ang="0">
                  <a:pos x="T6" y="T7"/>
                </a:cxn>
                <a:cxn ang="0">
                  <a:pos x="T8" y="T9"/>
                </a:cxn>
              </a:cxnLst>
              <a:rect l="0" t="0" r="r" b="b"/>
              <a:pathLst>
                <a:path w="27" h="41">
                  <a:moveTo>
                    <a:pt x="27" y="28"/>
                  </a:moveTo>
                  <a:cubicBezTo>
                    <a:pt x="27" y="35"/>
                    <a:pt x="21" y="41"/>
                    <a:pt x="14" y="41"/>
                  </a:cubicBezTo>
                  <a:cubicBezTo>
                    <a:pt x="6" y="41"/>
                    <a:pt x="0" y="35"/>
                    <a:pt x="0" y="28"/>
                  </a:cubicBezTo>
                  <a:cubicBezTo>
                    <a:pt x="0" y="20"/>
                    <a:pt x="14" y="0"/>
                    <a:pt x="14" y="0"/>
                  </a:cubicBezTo>
                  <a:cubicBezTo>
                    <a:pt x="14" y="0"/>
                    <a:pt x="27" y="20"/>
                    <a:pt x="27"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17" name="iŝlïḍé"/>
            <p:cNvSpPr/>
            <p:nvPr/>
          </p:nvSpPr>
          <p:spPr bwMode="auto">
            <a:xfrm>
              <a:off x="11322748"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7"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18" name="isḻidê"/>
            <p:cNvSpPr/>
            <p:nvPr/>
          </p:nvSpPr>
          <p:spPr bwMode="auto">
            <a:xfrm>
              <a:off x="11390767"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8"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19" name="iṩļíḋe"/>
            <p:cNvSpPr/>
            <p:nvPr/>
          </p:nvSpPr>
          <p:spPr bwMode="auto">
            <a:xfrm>
              <a:off x="11253822" y="2735981"/>
              <a:ext cx="21766" cy="67112"/>
            </a:xfrm>
            <a:custGeom>
              <a:avLst/>
              <a:gdLst>
                <a:gd name="T0" fmla="*/ 0 w 13"/>
                <a:gd name="T1" fmla="*/ 0 h 41"/>
                <a:gd name="T2" fmla="*/ 0 w 13"/>
                <a:gd name="T3" fmla="*/ 41 h 41"/>
                <a:gd name="T4" fmla="*/ 13 w 13"/>
                <a:gd name="T5" fmla="*/ 28 h 41"/>
                <a:gd name="T6" fmla="*/ 0 w 13"/>
                <a:gd name="T7" fmla="*/ 0 h 41"/>
              </a:gdLst>
              <a:ahLst/>
              <a:cxnLst>
                <a:cxn ang="0">
                  <a:pos x="T0" y="T1"/>
                </a:cxn>
                <a:cxn ang="0">
                  <a:pos x="T2" y="T3"/>
                </a:cxn>
                <a:cxn ang="0">
                  <a:pos x="T4" y="T5"/>
                </a:cxn>
                <a:cxn ang="0">
                  <a:pos x="T6" y="T7"/>
                </a:cxn>
              </a:cxnLst>
              <a:rect l="0" t="0" r="r" b="b"/>
              <a:pathLst>
                <a:path w="13" h="41">
                  <a:moveTo>
                    <a:pt x="0" y="0"/>
                  </a:moveTo>
                  <a:cubicBezTo>
                    <a:pt x="0" y="41"/>
                    <a:pt x="0" y="41"/>
                    <a:pt x="0" y="41"/>
                  </a:cubicBezTo>
                  <a:cubicBezTo>
                    <a:pt x="7" y="41"/>
                    <a:pt x="13" y="35"/>
                    <a:pt x="13" y="28"/>
                  </a:cubicBezTo>
                  <a:cubicBezTo>
                    <a:pt x="13"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20" name="iSlïďè"/>
            <p:cNvSpPr/>
            <p:nvPr/>
          </p:nvSpPr>
          <p:spPr bwMode="auto">
            <a:xfrm>
              <a:off x="11382605" y="2726912"/>
              <a:ext cx="18138"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21" name="iŝḻïḑè"/>
            <p:cNvSpPr/>
            <p:nvPr/>
          </p:nvSpPr>
          <p:spPr bwMode="auto">
            <a:xfrm>
              <a:off x="11312771" y="2726912"/>
              <a:ext cx="19046"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22" name="ïṣľîḍè"/>
            <p:cNvSpPr/>
            <p:nvPr/>
          </p:nvSpPr>
          <p:spPr bwMode="auto">
            <a:xfrm>
              <a:off x="11244752" y="2726912"/>
              <a:ext cx="17232"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23" name="ïṡľiḋe"/>
            <p:cNvSpPr/>
            <p:nvPr/>
          </p:nvSpPr>
          <p:spPr bwMode="auto">
            <a:xfrm>
              <a:off x="11218451" y="2827580"/>
              <a:ext cx="207686" cy="27208"/>
            </a:xfrm>
            <a:custGeom>
              <a:avLst/>
              <a:gdLst>
                <a:gd name="T0" fmla="*/ 226 w 229"/>
                <a:gd name="T1" fmla="*/ 30 h 30"/>
                <a:gd name="T2" fmla="*/ 229 w 229"/>
                <a:gd name="T3" fmla="*/ 0 h 30"/>
                <a:gd name="T4" fmla="*/ 0 w 229"/>
                <a:gd name="T5" fmla="*/ 0 h 30"/>
                <a:gd name="T6" fmla="*/ 4 w 229"/>
                <a:gd name="T7" fmla="*/ 30 h 30"/>
                <a:gd name="T8" fmla="*/ 226 w 229"/>
                <a:gd name="T9" fmla="*/ 30 h 30"/>
              </a:gdLst>
              <a:ahLst/>
              <a:cxnLst>
                <a:cxn ang="0">
                  <a:pos x="T0" y="T1"/>
                </a:cxn>
                <a:cxn ang="0">
                  <a:pos x="T2" y="T3"/>
                </a:cxn>
                <a:cxn ang="0">
                  <a:pos x="T4" y="T5"/>
                </a:cxn>
                <a:cxn ang="0">
                  <a:pos x="T6" y="T7"/>
                </a:cxn>
                <a:cxn ang="0">
                  <a:pos x="T8" y="T9"/>
                </a:cxn>
              </a:cxnLst>
              <a:rect l="0" t="0" r="r" b="b"/>
              <a:pathLst>
                <a:path w="229" h="30">
                  <a:moveTo>
                    <a:pt x="226" y="30"/>
                  </a:moveTo>
                  <a:lnTo>
                    <a:pt x="229" y="0"/>
                  </a:lnTo>
                  <a:lnTo>
                    <a:pt x="0" y="0"/>
                  </a:lnTo>
                  <a:lnTo>
                    <a:pt x="4" y="30"/>
                  </a:lnTo>
                  <a:lnTo>
                    <a:pt x="226" y="30"/>
                  </a:ln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24" name="îŝḷíḍê"/>
            <p:cNvSpPr/>
            <p:nvPr/>
          </p:nvSpPr>
          <p:spPr bwMode="auto">
            <a:xfrm>
              <a:off x="11322748" y="2827580"/>
              <a:ext cx="103389" cy="27208"/>
            </a:xfrm>
            <a:custGeom>
              <a:avLst/>
              <a:gdLst>
                <a:gd name="T0" fmla="*/ 0 w 114"/>
                <a:gd name="T1" fmla="*/ 30 h 30"/>
                <a:gd name="T2" fmla="*/ 111 w 114"/>
                <a:gd name="T3" fmla="*/ 30 h 30"/>
                <a:gd name="T4" fmla="*/ 114 w 114"/>
                <a:gd name="T5" fmla="*/ 0 h 30"/>
                <a:gd name="T6" fmla="*/ 0 w 114"/>
                <a:gd name="T7" fmla="*/ 0 h 30"/>
                <a:gd name="T8" fmla="*/ 0 w 114"/>
                <a:gd name="T9" fmla="*/ 30 h 30"/>
              </a:gdLst>
              <a:ahLst/>
              <a:cxnLst>
                <a:cxn ang="0">
                  <a:pos x="T0" y="T1"/>
                </a:cxn>
                <a:cxn ang="0">
                  <a:pos x="T2" y="T3"/>
                </a:cxn>
                <a:cxn ang="0">
                  <a:pos x="T4" y="T5"/>
                </a:cxn>
                <a:cxn ang="0">
                  <a:pos x="T6" y="T7"/>
                </a:cxn>
                <a:cxn ang="0">
                  <a:pos x="T8" y="T9"/>
                </a:cxn>
              </a:cxnLst>
              <a:rect l="0" t="0" r="r" b="b"/>
              <a:pathLst>
                <a:path w="114" h="30">
                  <a:moveTo>
                    <a:pt x="0" y="30"/>
                  </a:moveTo>
                  <a:lnTo>
                    <a:pt x="111" y="30"/>
                  </a:lnTo>
                  <a:lnTo>
                    <a:pt x="114" y="0"/>
                  </a:lnTo>
                  <a:lnTo>
                    <a:pt x="0" y="0"/>
                  </a:lnTo>
                  <a:lnTo>
                    <a:pt x="0" y="30"/>
                  </a:lnTo>
                  <a:close/>
                </a:path>
              </a:pathLst>
            </a:custGeom>
            <a:solidFill>
              <a:srgbClr val="1C66F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25" name="ïśļîḑê"/>
            <p:cNvSpPr/>
            <p:nvPr/>
          </p:nvSpPr>
          <p:spPr bwMode="auto">
            <a:xfrm>
              <a:off x="11222079" y="2854788"/>
              <a:ext cx="201337" cy="11790"/>
            </a:xfrm>
            <a:custGeom>
              <a:avLst/>
              <a:gdLst>
                <a:gd name="T0" fmla="*/ 222 w 222"/>
                <a:gd name="T1" fmla="*/ 0 h 13"/>
                <a:gd name="T2" fmla="*/ 0 w 222"/>
                <a:gd name="T3" fmla="*/ 0 h 13"/>
                <a:gd name="T4" fmla="*/ 1 w 222"/>
                <a:gd name="T5" fmla="*/ 13 h 13"/>
                <a:gd name="T6" fmla="*/ 220 w 222"/>
                <a:gd name="T7" fmla="*/ 13 h 13"/>
                <a:gd name="T8" fmla="*/ 222 w 222"/>
                <a:gd name="T9" fmla="*/ 0 h 13"/>
              </a:gdLst>
              <a:ahLst/>
              <a:cxnLst>
                <a:cxn ang="0">
                  <a:pos x="T0" y="T1"/>
                </a:cxn>
                <a:cxn ang="0">
                  <a:pos x="T2" y="T3"/>
                </a:cxn>
                <a:cxn ang="0">
                  <a:pos x="T4" y="T5"/>
                </a:cxn>
                <a:cxn ang="0">
                  <a:pos x="T6" y="T7"/>
                </a:cxn>
                <a:cxn ang="0">
                  <a:pos x="T8" y="T9"/>
                </a:cxn>
              </a:cxnLst>
              <a:rect l="0" t="0" r="r" b="b"/>
              <a:pathLst>
                <a:path w="222" h="13">
                  <a:moveTo>
                    <a:pt x="222" y="0"/>
                  </a:moveTo>
                  <a:lnTo>
                    <a:pt x="0" y="0"/>
                  </a:lnTo>
                  <a:lnTo>
                    <a:pt x="1" y="13"/>
                  </a:lnTo>
                  <a:lnTo>
                    <a:pt x="220" y="13"/>
                  </a:lnTo>
                  <a:lnTo>
                    <a:pt x="222" y="0"/>
                  </a:ln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26" name="ïṡḷïḓé"/>
            <p:cNvSpPr/>
            <p:nvPr/>
          </p:nvSpPr>
          <p:spPr bwMode="auto">
            <a:xfrm>
              <a:off x="11322748" y="2854788"/>
              <a:ext cx="100669" cy="11790"/>
            </a:xfrm>
            <a:custGeom>
              <a:avLst/>
              <a:gdLst>
                <a:gd name="T0" fmla="*/ 0 w 111"/>
                <a:gd name="T1" fmla="*/ 13 h 13"/>
                <a:gd name="T2" fmla="*/ 109 w 111"/>
                <a:gd name="T3" fmla="*/ 13 h 13"/>
                <a:gd name="T4" fmla="*/ 111 w 111"/>
                <a:gd name="T5" fmla="*/ 0 h 13"/>
                <a:gd name="T6" fmla="*/ 0 w 111"/>
                <a:gd name="T7" fmla="*/ 0 h 13"/>
                <a:gd name="T8" fmla="*/ 0 w 111"/>
                <a:gd name="T9" fmla="*/ 13 h 13"/>
              </a:gdLst>
              <a:ahLst/>
              <a:cxnLst>
                <a:cxn ang="0">
                  <a:pos x="T0" y="T1"/>
                </a:cxn>
                <a:cxn ang="0">
                  <a:pos x="T2" y="T3"/>
                </a:cxn>
                <a:cxn ang="0">
                  <a:pos x="T4" y="T5"/>
                </a:cxn>
                <a:cxn ang="0">
                  <a:pos x="T6" y="T7"/>
                </a:cxn>
                <a:cxn ang="0">
                  <a:pos x="T8" y="T9"/>
                </a:cxn>
              </a:cxnLst>
              <a:rect l="0" t="0" r="r" b="b"/>
              <a:pathLst>
                <a:path w="111" h="13">
                  <a:moveTo>
                    <a:pt x="0" y="13"/>
                  </a:moveTo>
                  <a:lnTo>
                    <a:pt x="109" y="13"/>
                  </a:lnTo>
                  <a:lnTo>
                    <a:pt x="111" y="0"/>
                  </a:lnTo>
                  <a:lnTo>
                    <a:pt x="0" y="0"/>
                  </a:lnTo>
                  <a:lnTo>
                    <a:pt x="0" y="13"/>
                  </a:ln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27" name="î$ļíḍè"/>
            <p:cNvSpPr/>
            <p:nvPr/>
          </p:nvSpPr>
          <p:spPr bwMode="auto">
            <a:xfrm>
              <a:off x="11164943" y="1761036"/>
              <a:ext cx="314703" cy="736423"/>
            </a:xfrm>
            <a:custGeom>
              <a:avLst/>
              <a:gdLst>
                <a:gd name="T0" fmla="*/ 127 w 194"/>
                <a:gd name="T1" fmla="*/ 3 h 454"/>
                <a:gd name="T2" fmla="*/ 97 w 194"/>
                <a:gd name="T3" fmla="*/ 0 h 454"/>
                <a:gd name="T4" fmla="*/ 67 w 194"/>
                <a:gd name="T5" fmla="*/ 3 h 454"/>
                <a:gd name="T6" fmla="*/ 76 w 194"/>
                <a:gd name="T7" fmla="*/ 454 h 454"/>
                <a:gd name="T8" fmla="*/ 97 w 194"/>
                <a:gd name="T9" fmla="*/ 454 h 454"/>
                <a:gd name="T10" fmla="*/ 97 w 194"/>
                <a:gd name="T11" fmla="*/ 454 h 454"/>
                <a:gd name="T12" fmla="*/ 118 w 194"/>
                <a:gd name="T13" fmla="*/ 454 h 454"/>
                <a:gd name="T14" fmla="*/ 127 w 194"/>
                <a:gd name="T15" fmla="*/ 3 h 4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54">
                  <a:moveTo>
                    <a:pt x="127" y="3"/>
                  </a:moveTo>
                  <a:cubicBezTo>
                    <a:pt x="111" y="0"/>
                    <a:pt x="100" y="0"/>
                    <a:pt x="97" y="0"/>
                  </a:cubicBezTo>
                  <a:cubicBezTo>
                    <a:pt x="94" y="0"/>
                    <a:pt x="83" y="0"/>
                    <a:pt x="67" y="3"/>
                  </a:cubicBezTo>
                  <a:cubicBezTo>
                    <a:pt x="45" y="47"/>
                    <a:pt x="0" y="180"/>
                    <a:pt x="76" y="454"/>
                  </a:cubicBezTo>
                  <a:cubicBezTo>
                    <a:pt x="97" y="454"/>
                    <a:pt x="97" y="454"/>
                    <a:pt x="97" y="454"/>
                  </a:cubicBezTo>
                  <a:cubicBezTo>
                    <a:pt x="97" y="454"/>
                    <a:pt x="97" y="454"/>
                    <a:pt x="97" y="454"/>
                  </a:cubicBezTo>
                  <a:cubicBezTo>
                    <a:pt x="118" y="454"/>
                    <a:pt x="118" y="454"/>
                    <a:pt x="118" y="454"/>
                  </a:cubicBezTo>
                  <a:cubicBezTo>
                    <a:pt x="194" y="180"/>
                    <a:pt x="149" y="47"/>
                    <a:pt x="127" y="3"/>
                  </a:cubicBez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28" name="íṥ1iḍê"/>
            <p:cNvSpPr/>
            <p:nvPr/>
          </p:nvSpPr>
          <p:spPr bwMode="auto">
            <a:xfrm>
              <a:off x="11392581" y="1789151"/>
              <a:ext cx="326493" cy="708309"/>
            </a:xfrm>
            <a:custGeom>
              <a:avLst/>
              <a:gdLst>
                <a:gd name="T0" fmla="*/ 106 w 201"/>
                <a:gd name="T1" fmla="*/ 30 h 437"/>
                <a:gd name="T2" fmla="*/ 50 w 201"/>
                <a:gd name="T3" fmla="*/ 0 h 437"/>
                <a:gd name="T4" fmla="*/ 0 w 201"/>
                <a:gd name="T5" fmla="*/ 437 h 437"/>
                <a:gd name="T6" fmla="*/ 27 w 201"/>
                <a:gd name="T7" fmla="*/ 437 h 437"/>
                <a:gd name="T8" fmla="*/ 106 w 201"/>
                <a:gd name="T9" fmla="*/ 30 h 437"/>
              </a:gdLst>
              <a:ahLst/>
              <a:cxnLst>
                <a:cxn ang="0">
                  <a:pos x="T0" y="T1"/>
                </a:cxn>
                <a:cxn ang="0">
                  <a:pos x="T2" y="T3"/>
                </a:cxn>
                <a:cxn ang="0">
                  <a:pos x="T4" y="T5"/>
                </a:cxn>
                <a:cxn ang="0">
                  <a:pos x="T6" y="T7"/>
                </a:cxn>
                <a:cxn ang="0">
                  <a:pos x="T8" y="T9"/>
                </a:cxn>
              </a:cxnLst>
              <a:rect l="0" t="0" r="r" b="b"/>
              <a:pathLst>
                <a:path w="201" h="437">
                  <a:moveTo>
                    <a:pt x="106" y="30"/>
                  </a:moveTo>
                  <a:cubicBezTo>
                    <a:pt x="88" y="16"/>
                    <a:pt x="69" y="6"/>
                    <a:pt x="50" y="0"/>
                  </a:cubicBezTo>
                  <a:cubicBezTo>
                    <a:pt x="70" y="72"/>
                    <a:pt x="106" y="259"/>
                    <a:pt x="0" y="437"/>
                  </a:cubicBezTo>
                  <a:cubicBezTo>
                    <a:pt x="27" y="437"/>
                    <a:pt x="27" y="437"/>
                    <a:pt x="27" y="437"/>
                  </a:cubicBezTo>
                  <a:cubicBezTo>
                    <a:pt x="27" y="437"/>
                    <a:pt x="201" y="244"/>
                    <a:pt x="106" y="30"/>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29" name="ïšḷide"/>
            <p:cNvSpPr/>
            <p:nvPr/>
          </p:nvSpPr>
          <p:spPr bwMode="auto">
            <a:xfrm>
              <a:off x="10927329" y="1789151"/>
              <a:ext cx="325586" cy="708309"/>
            </a:xfrm>
            <a:custGeom>
              <a:avLst/>
              <a:gdLst>
                <a:gd name="T0" fmla="*/ 95 w 200"/>
                <a:gd name="T1" fmla="*/ 30 h 437"/>
                <a:gd name="T2" fmla="*/ 150 w 200"/>
                <a:gd name="T3" fmla="*/ 0 h 437"/>
                <a:gd name="T4" fmla="*/ 200 w 200"/>
                <a:gd name="T5" fmla="*/ 437 h 437"/>
                <a:gd name="T6" fmla="*/ 173 w 200"/>
                <a:gd name="T7" fmla="*/ 437 h 437"/>
                <a:gd name="T8" fmla="*/ 95 w 200"/>
                <a:gd name="T9" fmla="*/ 30 h 437"/>
              </a:gdLst>
              <a:ahLst/>
              <a:cxnLst>
                <a:cxn ang="0">
                  <a:pos x="T0" y="T1"/>
                </a:cxn>
                <a:cxn ang="0">
                  <a:pos x="T2" y="T3"/>
                </a:cxn>
                <a:cxn ang="0">
                  <a:pos x="T4" y="T5"/>
                </a:cxn>
                <a:cxn ang="0">
                  <a:pos x="T6" y="T7"/>
                </a:cxn>
                <a:cxn ang="0">
                  <a:pos x="T8" y="T9"/>
                </a:cxn>
              </a:cxnLst>
              <a:rect l="0" t="0" r="r" b="b"/>
              <a:pathLst>
                <a:path w="200" h="437">
                  <a:moveTo>
                    <a:pt x="95" y="30"/>
                  </a:moveTo>
                  <a:cubicBezTo>
                    <a:pt x="112" y="16"/>
                    <a:pt x="131" y="6"/>
                    <a:pt x="150" y="0"/>
                  </a:cubicBezTo>
                  <a:cubicBezTo>
                    <a:pt x="130" y="72"/>
                    <a:pt x="94" y="259"/>
                    <a:pt x="200" y="437"/>
                  </a:cubicBezTo>
                  <a:cubicBezTo>
                    <a:pt x="173" y="437"/>
                    <a:pt x="173" y="437"/>
                    <a:pt x="173" y="437"/>
                  </a:cubicBezTo>
                  <a:cubicBezTo>
                    <a:pt x="173" y="437"/>
                    <a:pt x="0" y="244"/>
                    <a:pt x="95" y="30"/>
                  </a:cubicBez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30" name="îšlïde"/>
            <p:cNvSpPr/>
            <p:nvPr/>
          </p:nvSpPr>
          <p:spPr bwMode="auto">
            <a:xfrm>
              <a:off x="11164943" y="2496553"/>
              <a:ext cx="314703" cy="45346"/>
            </a:xfrm>
            <a:custGeom>
              <a:avLst/>
              <a:gdLst>
                <a:gd name="T0" fmla="*/ 0 w 194"/>
                <a:gd name="T1" fmla="*/ 0 h 28"/>
                <a:gd name="T2" fmla="*/ 194 w 194"/>
                <a:gd name="T3" fmla="*/ 0 h 28"/>
                <a:gd name="T4" fmla="*/ 194 w 194"/>
                <a:gd name="T5" fmla="*/ 0 h 28"/>
                <a:gd name="T6" fmla="*/ 194 w 194"/>
                <a:gd name="T7" fmla="*/ 28 h 28"/>
                <a:gd name="T8" fmla="*/ 194 w 194"/>
                <a:gd name="T9" fmla="*/ 28 h 28"/>
                <a:gd name="T10" fmla="*/ 0 w 194"/>
                <a:gd name="T11" fmla="*/ 28 h 28"/>
                <a:gd name="T12" fmla="*/ 0 w 194"/>
                <a:gd name="T13" fmla="*/ 28 h 28"/>
                <a:gd name="T14" fmla="*/ 0 w 194"/>
                <a:gd name="T15" fmla="*/ 0 h 28"/>
                <a:gd name="T16" fmla="*/ 0 w 194"/>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 h="28">
                  <a:moveTo>
                    <a:pt x="0" y="0"/>
                  </a:moveTo>
                  <a:cubicBezTo>
                    <a:pt x="194" y="0"/>
                    <a:pt x="194" y="0"/>
                    <a:pt x="194" y="0"/>
                  </a:cubicBezTo>
                  <a:cubicBezTo>
                    <a:pt x="194" y="0"/>
                    <a:pt x="194" y="0"/>
                    <a:pt x="194" y="0"/>
                  </a:cubicBezTo>
                  <a:cubicBezTo>
                    <a:pt x="194" y="28"/>
                    <a:pt x="194" y="28"/>
                    <a:pt x="194" y="28"/>
                  </a:cubicBezTo>
                  <a:cubicBezTo>
                    <a:pt x="194" y="28"/>
                    <a:pt x="194" y="28"/>
                    <a:pt x="194" y="28"/>
                  </a:cubicBezTo>
                  <a:cubicBezTo>
                    <a:pt x="0" y="28"/>
                    <a:pt x="0" y="28"/>
                    <a:pt x="0" y="28"/>
                  </a:cubicBezTo>
                  <a:cubicBezTo>
                    <a:pt x="0" y="28"/>
                    <a:pt x="0" y="28"/>
                    <a:pt x="0" y="28"/>
                  </a:cubicBezTo>
                  <a:cubicBezTo>
                    <a:pt x="0" y="0"/>
                    <a:pt x="0" y="0"/>
                    <a:pt x="0" y="0"/>
                  </a:cubicBezTo>
                  <a:cubicBezTo>
                    <a:pt x="0" y="0"/>
                    <a:pt x="0" y="0"/>
                    <a:pt x="0" y="0"/>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31" name="ïs1îḓe"/>
            <p:cNvSpPr/>
            <p:nvPr/>
          </p:nvSpPr>
          <p:spPr bwMode="auto">
            <a:xfrm>
              <a:off x="11323654" y="2496553"/>
              <a:ext cx="155991" cy="45346"/>
            </a:xfrm>
            <a:custGeom>
              <a:avLst/>
              <a:gdLst>
                <a:gd name="T0" fmla="*/ 96 w 96"/>
                <a:gd name="T1" fmla="*/ 0 h 28"/>
                <a:gd name="T2" fmla="*/ 0 w 96"/>
                <a:gd name="T3" fmla="*/ 0 h 28"/>
                <a:gd name="T4" fmla="*/ 0 w 96"/>
                <a:gd name="T5" fmla="*/ 28 h 28"/>
                <a:gd name="T6" fmla="*/ 96 w 96"/>
                <a:gd name="T7" fmla="*/ 28 h 28"/>
                <a:gd name="T8" fmla="*/ 96 w 96"/>
                <a:gd name="T9" fmla="*/ 28 h 28"/>
                <a:gd name="T10" fmla="*/ 96 w 96"/>
                <a:gd name="T11" fmla="*/ 0 h 28"/>
                <a:gd name="T12" fmla="*/ 96 w 96"/>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96" h="28">
                  <a:moveTo>
                    <a:pt x="96" y="0"/>
                  </a:moveTo>
                  <a:cubicBezTo>
                    <a:pt x="0" y="0"/>
                    <a:pt x="0" y="0"/>
                    <a:pt x="0" y="0"/>
                  </a:cubicBezTo>
                  <a:cubicBezTo>
                    <a:pt x="0" y="28"/>
                    <a:pt x="0" y="28"/>
                    <a:pt x="0" y="28"/>
                  </a:cubicBezTo>
                  <a:cubicBezTo>
                    <a:pt x="96" y="28"/>
                    <a:pt x="96" y="28"/>
                    <a:pt x="96" y="28"/>
                  </a:cubicBezTo>
                  <a:cubicBezTo>
                    <a:pt x="96" y="28"/>
                    <a:pt x="96" y="28"/>
                    <a:pt x="96" y="28"/>
                  </a:cubicBezTo>
                  <a:cubicBezTo>
                    <a:pt x="96" y="0"/>
                    <a:pt x="96" y="0"/>
                    <a:pt x="96" y="0"/>
                  </a:cubicBezTo>
                  <a:cubicBezTo>
                    <a:pt x="96" y="0"/>
                    <a:pt x="96" y="0"/>
                    <a:pt x="96" y="0"/>
                  </a:cubicBezTo>
                  <a:close/>
                </a:path>
              </a:pathLst>
            </a:custGeom>
            <a:solidFill>
              <a:srgbClr val="1C66F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32" name="îSļîḍe"/>
            <p:cNvSpPr/>
            <p:nvPr/>
          </p:nvSpPr>
          <p:spPr bwMode="auto">
            <a:xfrm>
              <a:off x="11322748" y="1761036"/>
              <a:ext cx="156898" cy="736423"/>
            </a:xfrm>
            <a:custGeom>
              <a:avLst/>
              <a:gdLst>
                <a:gd name="T0" fmla="*/ 30 w 97"/>
                <a:gd name="T1" fmla="*/ 3 h 454"/>
                <a:gd name="T2" fmla="*/ 0 w 97"/>
                <a:gd name="T3" fmla="*/ 0 h 454"/>
                <a:gd name="T4" fmla="*/ 0 w 97"/>
                <a:gd name="T5" fmla="*/ 454 h 454"/>
                <a:gd name="T6" fmla="*/ 0 w 97"/>
                <a:gd name="T7" fmla="*/ 454 h 454"/>
                <a:gd name="T8" fmla="*/ 0 w 97"/>
                <a:gd name="T9" fmla="*/ 454 h 454"/>
                <a:gd name="T10" fmla="*/ 21 w 97"/>
                <a:gd name="T11" fmla="*/ 454 h 454"/>
                <a:gd name="T12" fmla="*/ 30 w 97"/>
                <a:gd name="T13" fmla="*/ 3 h 454"/>
              </a:gdLst>
              <a:ahLst/>
              <a:cxnLst>
                <a:cxn ang="0">
                  <a:pos x="T0" y="T1"/>
                </a:cxn>
                <a:cxn ang="0">
                  <a:pos x="T2" y="T3"/>
                </a:cxn>
                <a:cxn ang="0">
                  <a:pos x="T4" y="T5"/>
                </a:cxn>
                <a:cxn ang="0">
                  <a:pos x="T6" y="T7"/>
                </a:cxn>
                <a:cxn ang="0">
                  <a:pos x="T8" y="T9"/>
                </a:cxn>
                <a:cxn ang="0">
                  <a:pos x="T10" y="T11"/>
                </a:cxn>
                <a:cxn ang="0">
                  <a:pos x="T12" y="T13"/>
                </a:cxn>
              </a:cxnLst>
              <a:rect l="0" t="0" r="r" b="b"/>
              <a:pathLst>
                <a:path w="97" h="454">
                  <a:moveTo>
                    <a:pt x="30" y="3"/>
                  </a:moveTo>
                  <a:cubicBezTo>
                    <a:pt x="14" y="0"/>
                    <a:pt x="3" y="0"/>
                    <a:pt x="0" y="0"/>
                  </a:cubicBezTo>
                  <a:cubicBezTo>
                    <a:pt x="0" y="454"/>
                    <a:pt x="0" y="454"/>
                    <a:pt x="0" y="454"/>
                  </a:cubicBezTo>
                  <a:cubicBezTo>
                    <a:pt x="0" y="454"/>
                    <a:pt x="0" y="454"/>
                    <a:pt x="0" y="454"/>
                  </a:cubicBezTo>
                  <a:cubicBezTo>
                    <a:pt x="0" y="454"/>
                    <a:pt x="0" y="454"/>
                    <a:pt x="0" y="454"/>
                  </a:cubicBezTo>
                  <a:cubicBezTo>
                    <a:pt x="21" y="454"/>
                    <a:pt x="21" y="454"/>
                    <a:pt x="21" y="454"/>
                  </a:cubicBezTo>
                  <a:cubicBezTo>
                    <a:pt x="97" y="180"/>
                    <a:pt x="52" y="47"/>
                    <a:pt x="30" y="3"/>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grpSp>
      <p:grpSp>
        <p:nvGrpSpPr>
          <p:cNvPr id="7" name="组合 6"/>
          <p:cNvGrpSpPr/>
          <p:nvPr/>
        </p:nvGrpSpPr>
        <p:grpSpPr>
          <a:xfrm rot="714936">
            <a:off x="5908136" y="3804978"/>
            <a:ext cx="304850" cy="407533"/>
            <a:chOff x="8771568" y="1759223"/>
            <a:chExt cx="864300" cy="1155422"/>
          </a:xfrm>
        </p:grpSpPr>
        <p:sp>
          <p:nvSpPr>
            <p:cNvPr id="233" name="î$ľíďê"/>
            <p:cNvSpPr/>
            <p:nvPr/>
          </p:nvSpPr>
          <p:spPr bwMode="auto">
            <a:xfrm>
              <a:off x="8771568" y="1759223"/>
              <a:ext cx="864300" cy="738237"/>
            </a:xfrm>
            <a:custGeom>
              <a:avLst/>
              <a:gdLst>
                <a:gd name="T0" fmla="*/ 470 w 532"/>
                <a:gd name="T1" fmla="*/ 128 h 455"/>
                <a:gd name="T2" fmla="*/ 266 w 532"/>
                <a:gd name="T3" fmla="*/ 1 h 455"/>
                <a:gd name="T4" fmla="*/ 266 w 532"/>
                <a:gd name="T5" fmla="*/ 1 h 455"/>
                <a:gd name="T6" fmla="*/ 62 w 532"/>
                <a:gd name="T7" fmla="*/ 128 h 455"/>
                <a:gd name="T8" fmla="*/ 171 w 532"/>
                <a:gd name="T9" fmla="*/ 455 h 455"/>
                <a:gd name="T10" fmla="*/ 266 w 532"/>
                <a:gd name="T11" fmla="*/ 455 h 455"/>
                <a:gd name="T12" fmla="*/ 266 w 532"/>
                <a:gd name="T13" fmla="*/ 455 h 455"/>
                <a:gd name="T14" fmla="*/ 361 w 532"/>
                <a:gd name="T15" fmla="*/ 455 h 455"/>
                <a:gd name="T16" fmla="*/ 470 w 532"/>
                <a:gd name="T17" fmla="*/ 128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2" h="455">
                  <a:moveTo>
                    <a:pt x="470" y="128"/>
                  </a:moveTo>
                  <a:cubicBezTo>
                    <a:pt x="427" y="0"/>
                    <a:pt x="277" y="1"/>
                    <a:pt x="266" y="1"/>
                  </a:cubicBezTo>
                  <a:cubicBezTo>
                    <a:pt x="266" y="1"/>
                    <a:pt x="266" y="1"/>
                    <a:pt x="266" y="1"/>
                  </a:cubicBezTo>
                  <a:cubicBezTo>
                    <a:pt x="254" y="1"/>
                    <a:pt x="105" y="1"/>
                    <a:pt x="62" y="128"/>
                  </a:cubicBezTo>
                  <a:cubicBezTo>
                    <a:pt x="0" y="313"/>
                    <a:pt x="171" y="455"/>
                    <a:pt x="171" y="455"/>
                  </a:cubicBezTo>
                  <a:cubicBezTo>
                    <a:pt x="266" y="455"/>
                    <a:pt x="266" y="455"/>
                    <a:pt x="266" y="455"/>
                  </a:cubicBezTo>
                  <a:cubicBezTo>
                    <a:pt x="266" y="455"/>
                    <a:pt x="266" y="455"/>
                    <a:pt x="266" y="455"/>
                  </a:cubicBezTo>
                  <a:cubicBezTo>
                    <a:pt x="361" y="455"/>
                    <a:pt x="361" y="455"/>
                    <a:pt x="361" y="455"/>
                  </a:cubicBezTo>
                  <a:cubicBezTo>
                    <a:pt x="361" y="455"/>
                    <a:pt x="532" y="313"/>
                    <a:pt x="470" y="1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34" name="ïŝḻîḓé"/>
            <p:cNvSpPr/>
            <p:nvPr/>
          </p:nvSpPr>
          <p:spPr bwMode="auto">
            <a:xfrm>
              <a:off x="9049087" y="2533737"/>
              <a:ext cx="309262" cy="215848"/>
            </a:xfrm>
            <a:custGeom>
              <a:avLst/>
              <a:gdLst>
                <a:gd name="T0" fmla="*/ 190 w 190"/>
                <a:gd name="T1" fmla="*/ 1 h 133"/>
                <a:gd name="T2" fmla="*/ 189 w 190"/>
                <a:gd name="T3" fmla="*/ 0 h 133"/>
                <a:gd name="T4" fmla="*/ 127 w 190"/>
                <a:gd name="T5" fmla="*/ 0 h 133"/>
                <a:gd name="T6" fmla="*/ 125 w 190"/>
                <a:gd name="T7" fmla="*/ 0 h 133"/>
                <a:gd name="T8" fmla="*/ 65 w 190"/>
                <a:gd name="T9" fmla="*/ 0 h 133"/>
                <a:gd name="T10" fmla="*/ 63 w 190"/>
                <a:gd name="T11" fmla="*/ 0 h 133"/>
                <a:gd name="T12" fmla="*/ 1 w 190"/>
                <a:gd name="T13" fmla="*/ 0 h 133"/>
                <a:gd name="T14" fmla="*/ 0 w 190"/>
                <a:gd name="T15" fmla="*/ 1 h 133"/>
                <a:gd name="T16" fmla="*/ 0 w 190"/>
                <a:gd name="T17" fmla="*/ 2 h 133"/>
                <a:gd name="T18" fmla="*/ 0 w 190"/>
                <a:gd name="T19" fmla="*/ 2 h 133"/>
                <a:gd name="T20" fmla="*/ 25 w 190"/>
                <a:gd name="T21" fmla="*/ 133 h 133"/>
                <a:gd name="T22" fmla="*/ 28 w 190"/>
                <a:gd name="T23" fmla="*/ 132 h 133"/>
                <a:gd name="T24" fmla="*/ 10 w 190"/>
                <a:gd name="T25" fmla="*/ 38 h 133"/>
                <a:gd name="T26" fmla="*/ 180 w 190"/>
                <a:gd name="T27" fmla="*/ 38 h 133"/>
                <a:gd name="T28" fmla="*/ 162 w 190"/>
                <a:gd name="T29" fmla="*/ 132 h 133"/>
                <a:gd name="T30" fmla="*/ 165 w 190"/>
                <a:gd name="T31" fmla="*/ 133 h 133"/>
                <a:gd name="T32" fmla="*/ 190 w 190"/>
                <a:gd name="T33" fmla="*/ 2 h 133"/>
                <a:gd name="T34" fmla="*/ 190 w 190"/>
                <a:gd name="T35" fmla="*/ 2 h 133"/>
                <a:gd name="T36" fmla="*/ 190 w 190"/>
                <a:gd name="T37" fmla="*/ 1 h 133"/>
                <a:gd name="T38" fmla="*/ 185 w 190"/>
                <a:gd name="T39" fmla="*/ 3 h 133"/>
                <a:gd name="T40" fmla="*/ 157 w 190"/>
                <a:gd name="T41" fmla="*/ 34 h 133"/>
                <a:gd name="T42" fmla="*/ 129 w 190"/>
                <a:gd name="T43" fmla="*/ 3 h 133"/>
                <a:gd name="T44" fmla="*/ 185 w 190"/>
                <a:gd name="T45" fmla="*/ 3 h 133"/>
                <a:gd name="T46" fmla="*/ 154 w 190"/>
                <a:gd name="T47" fmla="*/ 35 h 133"/>
                <a:gd name="T48" fmla="*/ 98 w 190"/>
                <a:gd name="T49" fmla="*/ 35 h 133"/>
                <a:gd name="T50" fmla="*/ 126 w 190"/>
                <a:gd name="T51" fmla="*/ 4 h 133"/>
                <a:gd name="T52" fmla="*/ 154 w 190"/>
                <a:gd name="T53" fmla="*/ 35 h 133"/>
                <a:gd name="T54" fmla="*/ 123 w 190"/>
                <a:gd name="T55" fmla="*/ 3 h 133"/>
                <a:gd name="T56" fmla="*/ 95 w 190"/>
                <a:gd name="T57" fmla="*/ 34 h 133"/>
                <a:gd name="T58" fmla="*/ 67 w 190"/>
                <a:gd name="T59" fmla="*/ 3 h 133"/>
                <a:gd name="T60" fmla="*/ 123 w 190"/>
                <a:gd name="T61" fmla="*/ 3 h 133"/>
                <a:gd name="T62" fmla="*/ 92 w 190"/>
                <a:gd name="T63" fmla="*/ 35 h 133"/>
                <a:gd name="T64" fmla="*/ 36 w 190"/>
                <a:gd name="T65" fmla="*/ 35 h 133"/>
                <a:gd name="T66" fmla="*/ 64 w 190"/>
                <a:gd name="T67" fmla="*/ 4 h 133"/>
                <a:gd name="T68" fmla="*/ 92 w 190"/>
                <a:gd name="T69" fmla="*/ 35 h 133"/>
                <a:gd name="T70" fmla="*/ 61 w 190"/>
                <a:gd name="T71" fmla="*/ 3 h 133"/>
                <a:gd name="T72" fmla="*/ 33 w 190"/>
                <a:gd name="T73" fmla="*/ 34 h 133"/>
                <a:gd name="T74" fmla="*/ 5 w 190"/>
                <a:gd name="T75" fmla="*/ 3 h 133"/>
                <a:gd name="T76" fmla="*/ 61 w 190"/>
                <a:gd name="T77" fmla="*/ 3 h 133"/>
                <a:gd name="T78" fmla="*/ 4 w 190"/>
                <a:gd name="T79" fmla="*/ 6 h 133"/>
                <a:gd name="T80" fmla="*/ 30 w 190"/>
                <a:gd name="T81" fmla="*/ 35 h 133"/>
                <a:gd name="T82" fmla="*/ 9 w 190"/>
                <a:gd name="T83" fmla="*/ 35 h 133"/>
                <a:gd name="T84" fmla="*/ 4 w 190"/>
                <a:gd name="T85" fmla="*/ 6 h 133"/>
                <a:gd name="T86" fmla="*/ 160 w 190"/>
                <a:gd name="T87" fmla="*/ 35 h 133"/>
                <a:gd name="T88" fmla="*/ 186 w 190"/>
                <a:gd name="T89" fmla="*/ 6 h 133"/>
                <a:gd name="T90" fmla="*/ 181 w 190"/>
                <a:gd name="T91" fmla="*/ 35 h 133"/>
                <a:gd name="T92" fmla="*/ 160 w 190"/>
                <a:gd name="T93" fmla="*/ 35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0" h="133">
                  <a:moveTo>
                    <a:pt x="190" y="1"/>
                  </a:moveTo>
                  <a:cubicBezTo>
                    <a:pt x="190" y="0"/>
                    <a:pt x="189" y="0"/>
                    <a:pt x="189" y="0"/>
                  </a:cubicBezTo>
                  <a:cubicBezTo>
                    <a:pt x="127" y="0"/>
                    <a:pt x="127" y="0"/>
                    <a:pt x="127" y="0"/>
                  </a:cubicBezTo>
                  <a:cubicBezTo>
                    <a:pt x="125" y="0"/>
                    <a:pt x="125" y="0"/>
                    <a:pt x="125" y="0"/>
                  </a:cubicBezTo>
                  <a:cubicBezTo>
                    <a:pt x="65" y="0"/>
                    <a:pt x="65" y="0"/>
                    <a:pt x="65" y="0"/>
                  </a:cubicBezTo>
                  <a:cubicBezTo>
                    <a:pt x="63" y="0"/>
                    <a:pt x="63" y="0"/>
                    <a:pt x="63" y="0"/>
                  </a:cubicBezTo>
                  <a:cubicBezTo>
                    <a:pt x="1" y="0"/>
                    <a:pt x="1" y="0"/>
                    <a:pt x="1" y="0"/>
                  </a:cubicBezTo>
                  <a:cubicBezTo>
                    <a:pt x="1" y="0"/>
                    <a:pt x="0" y="0"/>
                    <a:pt x="0" y="1"/>
                  </a:cubicBezTo>
                  <a:cubicBezTo>
                    <a:pt x="0" y="1"/>
                    <a:pt x="0" y="1"/>
                    <a:pt x="0" y="2"/>
                  </a:cubicBezTo>
                  <a:cubicBezTo>
                    <a:pt x="0" y="2"/>
                    <a:pt x="0" y="2"/>
                    <a:pt x="0" y="2"/>
                  </a:cubicBezTo>
                  <a:cubicBezTo>
                    <a:pt x="25" y="133"/>
                    <a:pt x="25" y="133"/>
                    <a:pt x="25" y="133"/>
                  </a:cubicBezTo>
                  <a:cubicBezTo>
                    <a:pt x="28" y="132"/>
                    <a:pt x="28" y="132"/>
                    <a:pt x="28" y="132"/>
                  </a:cubicBezTo>
                  <a:cubicBezTo>
                    <a:pt x="10" y="38"/>
                    <a:pt x="10" y="38"/>
                    <a:pt x="10" y="38"/>
                  </a:cubicBezTo>
                  <a:cubicBezTo>
                    <a:pt x="180" y="38"/>
                    <a:pt x="180" y="38"/>
                    <a:pt x="180" y="38"/>
                  </a:cubicBezTo>
                  <a:cubicBezTo>
                    <a:pt x="162" y="132"/>
                    <a:pt x="162" y="132"/>
                    <a:pt x="162" y="132"/>
                  </a:cubicBezTo>
                  <a:cubicBezTo>
                    <a:pt x="165" y="133"/>
                    <a:pt x="165" y="133"/>
                    <a:pt x="165" y="133"/>
                  </a:cubicBezTo>
                  <a:cubicBezTo>
                    <a:pt x="190" y="2"/>
                    <a:pt x="190" y="2"/>
                    <a:pt x="190" y="2"/>
                  </a:cubicBezTo>
                  <a:cubicBezTo>
                    <a:pt x="190" y="2"/>
                    <a:pt x="190" y="2"/>
                    <a:pt x="190" y="2"/>
                  </a:cubicBezTo>
                  <a:cubicBezTo>
                    <a:pt x="190" y="1"/>
                    <a:pt x="190" y="1"/>
                    <a:pt x="190" y="1"/>
                  </a:cubicBezTo>
                  <a:close/>
                  <a:moveTo>
                    <a:pt x="185" y="3"/>
                  </a:moveTo>
                  <a:cubicBezTo>
                    <a:pt x="157" y="34"/>
                    <a:pt x="157" y="34"/>
                    <a:pt x="157" y="34"/>
                  </a:cubicBezTo>
                  <a:cubicBezTo>
                    <a:pt x="129" y="3"/>
                    <a:pt x="129" y="3"/>
                    <a:pt x="129" y="3"/>
                  </a:cubicBezTo>
                  <a:lnTo>
                    <a:pt x="185" y="3"/>
                  </a:lnTo>
                  <a:close/>
                  <a:moveTo>
                    <a:pt x="154" y="35"/>
                  </a:moveTo>
                  <a:cubicBezTo>
                    <a:pt x="98" y="35"/>
                    <a:pt x="98" y="35"/>
                    <a:pt x="98" y="35"/>
                  </a:cubicBezTo>
                  <a:cubicBezTo>
                    <a:pt x="126" y="4"/>
                    <a:pt x="126" y="4"/>
                    <a:pt x="126" y="4"/>
                  </a:cubicBezTo>
                  <a:lnTo>
                    <a:pt x="154" y="35"/>
                  </a:lnTo>
                  <a:close/>
                  <a:moveTo>
                    <a:pt x="123" y="3"/>
                  </a:moveTo>
                  <a:cubicBezTo>
                    <a:pt x="95" y="34"/>
                    <a:pt x="95" y="34"/>
                    <a:pt x="95" y="34"/>
                  </a:cubicBezTo>
                  <a:cubicBezTo>
                    <a:pt x="67" y="3"/>
                    <a:pt x="67" y="3"/>
                    <a:pt x="67" y="3"/>
                  </a:cubicBezTo>
                  <a:lnTo>
                    <a:pt x="123" y="3"/>
                  </a:lnTo>
                  <a:close/>
                  <a:moveTo>
                    <a:pt x="92" y="35"/>
                  </a:moveTo>
                  <a:cubicBezTo>
                    <a:pt x="36" y="35"/>
                    <a:pt x="36" y="35"/>
                    <a:pt x="36" y="35"/>
                  </a:cubicBezTo>
                  <a:cubicBezTo>
                    <a:pt x="64" y="4"/>
                    <a:pt x="64" y="4"/>
                    <a:pt x="64" y="4"/>
                  </a:cubicBezTo>
                  <a:lnTo>
                    <a:pt x="92" y="35"/>
                  </a:lnTo>
                  <a:close/>
                  <a:moveTo>
                    <a:pt x="61" y="3"/>
                  </a:moveTo>
                  <a:cubicBezTo>
                    <a:pt x="33" y="34"/>
                    <a:pt x="33" y="34"/>
                    <a:pt x="33" y="34"/>
                  </a:cubicBezTo>
                  <a:cubicBezTo>
                    <a:pt x="5" y="3"/>
                    <a:pt x="5" y="3"/>
                    <a:pt x="5" y="3"/>
                  </a:cubicBezTo>
                  <a:lnTo>
                    <a:pt x="61" y="3"/>
                  </a:lnTo>
                  <a:close/>
                  <a:moveTo>
                    <a:pt x="4" y="6"/>
                  </a:moveTo>
                  <a:cubicBezTo>
                    <a:pt x="30" y="35"/>
                    <a:pt x="30" y="35"/>
                    <a:pt x="30" y="35"/>
                  </a:cubicBezTo>
                  <a:cubicBezTo>
                    <a:pt x="9" y="35"/>
                    <a:pt x="9" y="35"/>
                    <a:pt x="9" y="35"/>
                  </a:cubicBezTo>
                  <a:lnTo>
                    <a:pt x="4" y="6"/>
                  </a:lnTo>
                  <a:close/>
                  <a:moveTo>
                    <a:pt x="160" y="35"/>
                  </a:moveTo>
                  <a:cubicBezTo>
                    <a:pt x="186" y="6"/>
                    <a:pt x="186" y="6"/>
                    <a:pt x="186" y="6"/>
                  </a:cubicBezTo>
                  <a:cubicBezTo>
                    <a:pt x="181" y="35"/>
                    <a:pt x="181" y="35"/>
                    <a:pt x="181" y="35"/>
                  </a:cubicBezTo>
                  <a:lnTo>
                    <a:pt x="160" y="3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35" name="išlîḋê"/>
            <p:cNvSpPr/>
            <p:nvPr/>
          </p:nvSpPr>
          <p:spPr bwMode="auto">
            <a:xfrm>
              <a:off x="9049087" y="2533737"/>
              <a:ext cx="309262" cy="215848"/>
            </a:xfrm>
            <a:custGeom>
              <a:avLst/>
              <a:gdLst>
                <a:gd name="T0" fmla="*/ 190 w 190"/>
                <a:gd name="T1" fmla="*/ 1 h 133"/>
                <a:gd name="T2" fmla="*/ 189 w 190"/>
                <a:gd name="T3" fmla="*/ 0 h 133"/>
                <a:gd name="T4" fmla="*/ 127 w 190"/>
                <a:gd name="T5" fmla="*/ 0 h 133"/>
                <a:gd name="T6" fmla="*/ 125 w 190"/>
                <a:gd name="T7" fmla="*/ 0 h 133"/>
                <a:gd name="T8" fmla="*/ 65 w 190"/>
                <a:gd name="T9" fmla="*/ 0 h 133"/>
                <a:gd name="T10" fmla="*/ 63 w 190"/>
                <a:gd name="T11" fmla="*/ 0 h 133"/>
                <a:gd name="T12" fmla="*/ 1 w 190"/>
                <a:gd name="T13" fmla="*/ 0 h 133"/>
                <a:gd name="T14" fmla="*/ 0 w 190"/>
                <a:gd name="T15" fmla="*/ 1 h 133"/>
                <a:gd name="T16" fmla="*/ 0 w 190"/>
                <a:gd name="T17" fmla="*/ 2 h 133"/>
                <a:gd name="T18" fmla="*/ 0 w 190"/>
                <a:gd name="T19" fmla="*/ 2 h 133"/>
                <a:gd name="T20" fmla="*/ 25 w 190"/>
                <a:gd name="T21" fmla="*/ 133 h 133"/>
                <a:gd name="T22" fmla="*/ 28 w 190"/>
                <a:gd name="T23" fmla="*/ 132 h 133"/>
                <a:gd name="T24" fmla="*/ 10 w 190"/>
                <a:gd name="T25" fmla="*/ 38 h 133"/>
                <a:gd name="T26" fmla="*/ 180 w 190"/>
                <a:gd name="T27" fmla="*/ 38 h 133"/>
                <a:gd name="T28" fmla="*/ 162 w 190"/>
                <a:gd name="T29" fmla="*/ 132 h 133"/>
                <a:gd name="T30" fmla="*/ 165 w 190"/>
                <a:gd name="T31" fmla="*/ 133 h 133"/>
                <a:gd name="T32" fmla="*/ 190 w 190"/>
                <a:gd name="T33" fmla="*/ 2 h 133"/>
                <a:gd name="T34" fmla="*/ 190 w 190"/>
                <a:gd name="T35" fmla="*/ 2 h 133"/>
                <a:gd name="T36" fmla="*/ 190 w 190"/>
                <a:gd name="T37" fmla="*/ 1 h 133"/>
                <a:gd name="T38" fmla="*/ 185 w 190"/>
                <a:gd name="T39" fmla="*/ 3 h 133"/>
                <a:gd name="T40" fmla="*/ 157 w 190"/>
                <a:gd name="T41" fmla="*/ 34 h 133"/>
                <a:gd name="T42" fmla="*/ 129 w 190"/>
                <a:gd name="T43" fmla="*/ 3 h 133"/>
                <a:gd name="T44" fmla="*/ 185 w 190"/>
                <a:gd name="T45" fmla="*/ 3 h 133"/>
                <a:gd name="T46" fmla="*/ 154 w 190"/>
                <a:gd name="T47" fmla="*/ 35 h 133"/>
                <a:gd name="T48" fmla="*/ 98 w 190"/>
                <a:gd name="T49" fmla="*/ 35 h 133"/>
                <a:gd name="T50" fmla="*/ 126 w 190"/>
                <a:gd name="T51" fmla="*/ 4 h 133"/>
                <a:gd name="T52" fmla="*/ 154 w 190"/>
                <a:gd name="T53" fmla="*/ 35 h 133"/>
                <a:gd name="T54" fmla="*/ 123 w 190"/>
                <a:gd name="T55" fmla="*/ 3 h 133"/>
                <a:gd name="T56" fmla="*/ 95 w 190"/>
                <a:gd name="T57" fmla="*/ 34 h 133"/>
                <a:gd name="T58" fmla="*/ 67 w 190"/>
                <a:gd name="T59" fmla="*/ 3 h 133"/>
                <a:gd name="T60" fmla="*/ 123 w 190"/>
                <a:gd name="T61" fmla="*/ 3 h 133"/>
                <a:gd name="T62" fmla="*/ 92 w 190"/>
                <a:gd name="T63" fmla="*/ 35 h 133"/>
                <a:gd name="T64" fmla="*/ 36 w 190"/>
                <a:gd name="T65" fmla="*/ 35 h 133"/>
                <a:gd name="T66" fmla="*/ 64 w 190"/>
                <a:gd name="T67" fmla="*/ 4 h 133"/>
                <a:gd name="T68" fmla="*/ 92 w 190"/>
                <a:gd name="T69" fmla="*/ 35 h 133"/>
                <a:gd name="T70" fmla="*/ 61 w 190"/>
                <a:gd name="T71" fmla="*/ 3 h 133"/>
                <a:gd name="T72" fmla="*/ 33 w 190"/>
                <a:gd name="T73" fmla="*/ 34 h 133"/>
                <a:gd name="T74" fmla="*/ 5 w 190"/>
                <a:gd name="T75" fmla="*/ 3 h 133"/>
                <a:gd name="T76" fmla="*/ 61 w 190"/>
                <a:gd name="T77" fmla="*/ 3 h 133"/>
                <a:gd name="T78" fmla="*/ 4 w 190"/>
                <a:gd name="T79" fmla="*/ 6 h 133"/>
                <a:gd name="T80" fmla="*/ 30 w 190"/>
                <a:gd name="T81" fmla="*/ 35 h 133"/>
                <a:gd name="T82" fmla="*/ 9 w 190"/>
                <a:gd name="T83" fmla="*/ 35 h 133"/>
                <a:gd name="T84" fmla="*/ 4 w 190"/>
                <a:gd name="T85" fmla="*/ 6 h 133"/>
                <a:gd name="T86" fmla="*/ 160 w 190"/>
                <a:gd name="T87" fmla="*/ 35 h 133"/>
                <a:gd name="T88" fmla="*/ 186 w 190"/>
                <a:gd name="T89" fmla="*/ 6 h 133"/>
                <a:gd name="T90" fmla="*/ 181 w 190"/>
                <a:gd name="T91" fmla="*/ 35 h 133"/>
                <a:gd name="T92" fmla="*/ 160 w 190"/>
                <a:gd name="T93" fmla="*/ 35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0" h="133">
                  <a:moveTo>
                    <a:pt x="190" y="1"/>
                  </a:moveTo>
                  <a:cubicBezTo>
                    <a:pt x="190" y="0"/>
                    <a:pt x="189" y="0"/>
                    <a:pt x="189" y="0"/>
                  </a:cubicBezTo>
                  <a:cubicBezTo>
                    <a:pt x="127" y="0"/>
                    <a:pt x="127" y="0"/>
                    <a:pt x="127" y="0"/>
                  </a:cubicBezTo>
                  <a:cubicBezTo>
                    <a:pt x="125" y="0"/>
                    <a:pt x="125" y="0"/>
                    <a:pt x="125" y="0"/>
                  </a:cubicBezTo>
                  <a:cubicBezTo>
                    <a:pt x="65" y="0"/>
                    <a:pt x="65" y="0"/>
                    <a:pt x="65" y="0"/>
                  </a:cubicBezTo>
                  <a:cubicBezTo>
                    <a:pt x="63" y="0"/>
                    <a:pt x="63" y="0"/>
                    <a:pt x="63" y="0"/>
                  </a:cubicBezTo>
                  <a:cubicBezTo>
                    <a:pt x="1" y="0"/>
                    <a:pt x="1" y="0"/>
                    <a:pt x="1" y="0"/>
                  </a:cubicBezTo>
                  <a:cubicBezTo>
                    <a:pt x="1" y="0"/>
                    <a:pt x="0" y="0"/>
                    <a:pt x="0" y="1"/>
                  </a:cubicBezTo>
                  <a:cubicBezTo>
                    <a:pt x="0" y="1"/>
                    <a:pt x="0" y="1"/>
                    <a:pt x="0" y="2"/>
                  </a:cubicBezTo>
                  <a:cubicBezTo>
                    <a:pt x="0" y="2"/>
                    <a:pt x="0" y="2"/>
                    <a:pt x="0" y="2"/>
                  </a:cubicBezTo>
                  <a:cubicBezTo>
                    <a:pt x="25" y="133"/>
                    <a:pt x="25" y="133"/>
                    <a:pt x="25" y="133"/>
                  </a:cubicBezTo>
                  <a:cubicBezTo>
                    <a:pt x="28" y="132"/>
                    <a:pt x="28" y="132"/>
                    <a:pt x="28" y="132"/>
                  </a:cubicBezTo>
                  <a:cubicBezTo>
                    <a:pt x="10" y="38"/>
                    <a:pt x="10" y="38"/>
                    <a:pt x="10" y="38"/>
                  </a:cubicBezTo>
                  <a:cubicBezTo>
                    <a:pt x="180" y="38"/>
                    <a:pt x="180" y="38"/>
                    <a:pt x="180" y="38"/>
                  </a:cubicBezTo>
                  <a:cubicBezTo>
                    <a:pt x="162" y="132"/>
                    <a:pt x="162" y="132"/>
                    <a:pt x="162" y="132"/>
                  </a:cubicBezTo>
                  <a:cubicBezTo>
                    <a:pt x="165" y="133"/>
                    <a:pt x="165" y="133"/>
                    <a:pt x="165" y="133"/>
                  </a:cubicBezTo>
                  <a:cubicBezTo>
                    <a:pt x="190" y="2"/>
                    <a:pt x="190" y="2"/>
                    <a:pt x="190" y="2"/>
                  </a:cubicBezTo>
                  <a:cubicBezTo>
                    <a:pt x="190" y="2"/>
                    <a:pt x="190" y="2"/>
                    <a:pt x="190" y="2"/>
                  </a:cubicBezTo>
                  <a:cubicBezTo>
                    <a:pt x="190" y="1"/>
                    <a:pt x="190" y="1"/>
                    <a:pt x="190" y="1"/>
                  </a:cubicBezTo>
                  <a:close/>
                  <a:moveTo>
                    <a:pt x="185" y="3"/>
                  </a:moveTo>
                  <a:cubicBezTo>
                    <a:pt x="157" y="34"/>
                    <a:pt x="157" y="34"/>
                    <a:pt x="157" y="34"/>
                  </a:cubicBezTo>
                  <a:cubicBezTo>
                    <a:pt x="129" y="3"/>
                    <a:pt x="129" y="3"/>
                    <a:pt x="129" y="3"/>
                  </a:cubicBezTo>
                  <a:lnTo>
                    <a:pt x="185" y="3"/>
                  </a:lnTo>
                  <a:close/>
                  <a:moveTo>
                    <a:pt x="154" y="35"/>
                  </a:moveTo>
                  <a:cubicBezTo>
                    <a:pt x="98" y="35"/>
                    <a:pt x="98" y="35"/>
                    <a:pt x="98" y="35"/>
                  </a:cubicBezTo>
                  <a:cubicBezTo>
                    <a:pt x="126" y="4"/>
                    <a:pt x="126" y="4"/>
                    <a:pt x="126" y="4"/>
                  </a:cubicBezTo>
                  <a:lnTo>
                    <a:pt x="154" y="35"/>
                  </a:lnTo>
                  <a:close/>
                  <a:moveTo>
                    <a:pt x="123" y="3"/>
                  </a:moveTo>
                  <a:cubicBezTo>
                    <a:pt x="95" y="34"/>
                    <a:pt x="95" y="34"/>
                    <a:pt x="95" y="34"/>
                  </a:cubicBezTo>
                  <a:cubicBezTo>
                    <a:pt x="67" y="3"/>
                    <a:pt x="67" y="3"/>
                    <a:pt x="67" y="3"/>
                  </a:cubicBezTo>
                  <a:lnTo>
                    <a:pt x="123" y="3"/>
                  </a:lnTo>
                  <a:close/>
                  <a:moveTo>
                    <a:pt x="92" y="35"/>
                  </a:moveTo>
                  <a:cubicBezTo>
                    <a:pt x="36" y="35"/>
                    <a:pt x="36" y="35"/>
                    <a:pt x="36" y="35"/>
                  </a:cubicBezTo>
                  <a:cubicBezTo>
                    <a:pt x="64" y="4"/>
                    <a:pt x="64" y="4"/>
                    <a:pt x="64" y="4"/>
                  </a:cubicBezTo>
                  <a:lnTo>
                    <a:pt x="92" y="35"/>
                  </a:lnTo>
                  <a:close/>
                  <a:moveTo>
                    <a:pt x="61" y="3"/>
                  </a:moveTo>
                  <a:cubicBezTo>
                    <a:pt x="33" y="34"/>
                    <a:pt x="33" y="34"/>
                    <a:pt x="33" y="34"/>
                  </a:cubicBezTo>
                  <a:cubicBezTo>
                    <a:pt x="5" y="3"/>
                    <a:pt x="5" y="3"/>
                    <a:pt x="5" y="3"/>
                  </a:cubicBezTo>
                  <a:lnTo>
                    <a:pt x="61" y="3"/>
                  </a:lnTo>
                  <a:close/>
                  <a:moveTo>
                    <a:pt x="4" y="6"/>
                  </a:moveTo>
                  <a:cubicBezTo>
                    <a:pt x="30" y="35"/>
                    <a:pt x="30" y="35"/>
                    <a:pt x="30" y="35"/>
                  </a:cubicBezTo>
                  <a:cubicBezTo>
                    <a:pt x="9" y="35"/>
                    <a:pt x="9" y="35"/>
                    <a:pt x="9" y="35"/>
                  </a:cubicBezTo>
                  <a:lnTo>
                    <a:pt x="4" y="6"/>
                  </a:lnTo>
                  <a:close/>
                  <a:moveTo>
                    <a:pt x="160" y="35"/>
                  </a:moveTo>
                  <a:cubicBezTo>
                    <a:pt x="186" y="6"/>
                    <a:pt x="186" y="6"/>
                    <a:pt x="186" y="6"/>
                  </a:cubicBezTo>
                  <a:cubicBezTo>
                    <a:pt x="181" y="35"/>
                    <a:pt x="181" y="35"/>
                    <a:pt x="181" y="35"/>
                  </a:cubicBezTo>
                  <a:lnTo>
                    <a:pt x="160" y="35"/>
                  </a:lnTo>
                  <a:close/>
                </a:path>
              </a:pathLst>
            </a:custGeom>
            <a:noFill/>
            <a:ln w="11113" cap="flat">
              <a:solidFill>
                <a:srgbClr val="FFFFFF"/>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endParaRPr>
                <a:cs typeface="+mn-ea"/>
                <a:sym typeface="+mn-lt"/>
              </a:endParaRPr>
            </a:p>
          </p:txBody>
        </p:sp>
        <p:sp>
          <p:nvSpPr>
            <p:cNvPr id="236" name="íŝ1íḓe"/>
            <p:cNvSpPr/>
            <p:nvPr/>
          </p:nvSpPr>
          <p:spPr bwMode="auto">
            <a:xfrm>
              <a:off x="9088085" y="2757747"/>
              <a:ext cx="231266" cy="156898"/>
            </a:xfrm>
            <a:custGeom>
              <a:avLst/>
              <a:gdLst>
                <a:gd name="T0" fmla="*/ 0 w 142"/>
                <a:gd name="T1" fmla="*/ 0 h 97"/>
                <a:gd name="T2" fmla="*/ 14 w 142"/>
                <a:gd name="T3" fmla="*/ 93 h 97"/>
                <a:gd name="T4" fmla="*/ 19 w 142"/>
                <a:gd name="T5" fmla="*/ 97 h 97"/>
                <a:gd name="T6" fmla="*/ 123 w 142"/>
                <a:gd name="T7" fmla="*/ 97 h 97"/>
                <a:gd name="T8" fmla="*/ 128 w 142"/>
                <a:gd name="T9" fmla="*/ 93 h 97"/>
                <a:gd name="T10" fmla="*/ 142 w 142"/>
                <a:gd name="T11" fmla="*/ 0 h 97"/>
                <a:gd name="T12" fmla="*/ 0 w 14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42" h="97">
                  <a:moveTo>
                    <a:pt x="0" y="0"/>
                  </a:moveTo>
                  <a:cubicBezTo>
                    <a:pt x="14" y="93"/>
                    <a:pt x="14" y="93"/>
                    <a:pt x="14" y="93"/>
                  </a:cubicBezTo>
                  <a:cubicBezTo>
                    <a:pt x="15" y="95"/>
                    <a:pt x="17" y="97"/>
                    <a:pt x="19" y="97"/>
                  </a:cubicBezTo>
                  <a:cubicBezTo>
                    <a:pt x="123" y="97"/>
                    <a:pt x="123" y="97"/>
                    <a:pt x="123" y="97"/>
                  </a:cubicBezTo>
                  <a:cubicBezTo>
                    <a:pt x="125" y="97"/>
                    <a:pt x="127" y="95"/>
                    <a:pt x="128" y="93"/>
                  </a:cubicBezTo>
                  <a:cubicBezTo>
                    <a:pt x="142" y="0"/>
                    <a:pt x="142" y="0"/>
                    <a:pt x="142" y="0"/>
                  </a:cubicBezTo>
                  <a:lnTo>
                    <a:pt x="0" y="0"/>
                  </a:lnTo>
                  <a:close/>
                </a:path>
              </a:pathLst>
            </a:custGeom>
            <a:solidFill>
              <a:srgbClr val="9E5A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37" name="íŝḷiḍè"/>
            <p:cNvSpPr/>
            <p:nvPr/>
          </p:nvSpPr>
          <p:spPr bwMode="auto">
            <a:xfrm>
              <a:off x="9204171" y="2757747"/>
              <a:ext cx="115180" cy="156898"/>
            </a:xfrm>
            <a:custGeom>
              <a:avLst/>
              <a:gdLst>
                <a:gd name="T0" fmla="*/ 0 w 71"/>
                <a:gd name="T1" fmla="*/ 0 h 97"/>
                <a:gd name="T2" fmla="*/ 0 w 71"/>
                <a:gd name="T3" fmla="*/ 97 h 97"/>
                <a:gd name="T4" fmla="*/ 52 w 71"/>
                <a:gd name="T5" fmla="*/ 97 h 97"/>
                <a:gd name="T6" fmla="*/ 57 w 71"/>
                <a:gd name="T7" fmla="*/ 93 h 97"/>
                <a:gd name="T8" fmla="*/ 71 w 71"/>
                <a:gd name="T9" fmla="*/ 0 h 97"/>
                <a:gd name="T10" fmla="*/ 0 w 71"/>
                <a:gd name="T11" fmla="*/ 0 h 97"/>
              </a:gdLst>
              <a:ahLst/>
              <a:cxnLst>
                <a:cxn ang="0">
                  <a:pos x="T0" y="T1"/>
                </a:cxn>
                <a:cxn ang="0">
                  <a:pos x="T2" y="T3"/>
                </a:cxn>
                <a:cxn ang="0">
                  <a:pos x="T4" y="T5"/>
                </a:cxn>
                <a:cxn ang="0">
                  <a:pos x="T6" y="T7"/>
                </a:cxn>
                <a:cxn ang="0">
                  <a:pos x="T8" y="T9"/>
                </a:cxn>
                <a:cxn ang="0">
                  <a:pos x="T10" y="T11"/>
                </a:cxn>
              </a:cxnLst>
              <a:rect l="0" t="0" r="r" b="b"/>
              <a:pathLst>
                <a:path w="71" h="97">
                  <a:moveTo>
                    <a:pt x="0" y="0"/>
                  </a:moveTo>
                  <a:cubicBezTo>
                    <a:pt x="0" y="97"/>
                    <a:pt x="0" y="97"/>
                    <a:pt x="0" y="97"/>
                  </a:cubicBezTo>
                  <a:cubicBezTo>
                    <a:pt x="52" y="97"/>
                    <a:pt x="52" y="97"/>
                    <a:pt x="52" y="97"/>
                  </a:cubicBezTo>
                  <a:cubicBezTo>
                    <a:pt x="54" y="97"/>
                    <a:pt x="56" y="95"/>
                    <a:pt x="57" y="93"/>
                  </a:cubicBezTo>
                  <a:cubicBezTo>
                    <a:pt x="71" y="0"/>
                    <a:pt x="71" y="0"/>
                    <a:pt x="71" y="0"/>
                  </a:cubicBezTo>
                  <a:lnTo>
                    <a:pt x="0" y="0"/>
                  </a:lnTo>
                  <a:close/>
                </a:path>
              </a:pathLst>
            </a:custGeom>
            <a:solidFill>
              <a:srgbClr val="954A3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38" name="ísľîḑê"/>
            <p:cNvSpPr/>
            <p:nvPr/>
          </p:nvSpPr>
          <p:spPr bwMode="auto">
            <a:xfrm>
              <a:off x="9077202" y="2735074"/>
              <a:ext cx="253032" cy="27208"/>
            </a:xfrm>
            <a:custGeom>
              <a:avLst/>
              <a:gdLst>
                <a:gd name="T0" fmla="*/ 147 w 156"/>
                <a:gd name="T1" fmla="*/ 17 h 17"/>
                <a:gd name="T2" fmla="*/ 9 w 156"/>
                <a:gd name="T3" fmla="*/ 17 h 17"/>
                <a:gd name="T4" fmla="*/ 0 w 156"/>
                <a:gd name="T5" fmla="*/ 8 h 17"/>
                <a:gd name="T6" fmla="*/ 0 w 156"/>
                <a:gd name="T7" fmla="*/ 8 h 17"/>
                <a:gd name="T8" fmla="*/ 9 w 156"/>
                <a:gd name="T9" fmla="*/ 0 h 17"/>
                <a:gd name="T10" fmla="*/ 147 w 156"/>
                <a:gd name="T11" fmla="*/ 0 h 17"/>
                <a:gd name="T12" fmla="*/ 156 w 156"/>
                <a:gd name="T13" fmla="*/ 8 h 17"/>
                <a:gd name="T14" fmla="*/ 156 w 156"/>
                <a:gd name="T15" fmla="*/ 8 h 17"/>
                <a:gd name="T16" fmla="*/ 147 w 156"/>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17">
                  <a:moveTo>
                    <a:pt x="147" y="17"/>
                  </a:moveTo>
                  <a:cubicBezTo>
                    <a:pt x="9" y="17"/>
                    <a:pt x="9" y="17"/>
                    <a:pt x="9" y="17"/>
                  </a:cubicBezTo>
                  <a:cubicBezTo>
                    <a:pt x="4" y="17"/>
                    <a:pt x="0" y="13"/>
                    <a:pt x="0" y="8"/>
                  </a:cubicBezTo>
                  <a:cubicBezTo>
                    <a:pt x="0" y="8"/>
                    <a:pt x="0" y="8"/>
                    <a:pt x="0" y="8"/>
                  </a:cubicBezTo>
                  <a:cubicBezTo>
                    <a:pt x="0" y="4"/>
                    <a:pt x="4" y="0"/>
                    <a:pt x="9" y="0"/>
                  </a:cubicBezTo>
                  <a:cubicBezTo>
                    <a:pt x="147" y="0"/>
                    <a:pt x="147" y="0"/>
                    <a:pt x="147" y="0"/>
                  </a:cubicBezTo>
                  <a:cubicBezTo>
                    <a:pt x="152" y="0"/>
                    <a:pt x="156" y="4"/>
                    <a:pt x="156" y="8"/>
                  </a:cubicBezTo>
                  <a:cubicBezTo>
                    <a:pt x="156" y="8"/>
                    <a:pt x="156" y="8"/>
                    <a:pt x="156" y="8"/>
                  </a:cubicBezTo>
                  <a:cubicBezTo>
                    <a:pt x="156" y="13"/>
                    <a:pt x="152" y="17"/>
                    <a:pt x="147" y="17"/>
                  </a:cubicBezTo>
                  <a:close/>
                </a:path>
              </a:pathLst>
            </a:custGeom>
            <a:solidFill>
              <a:srgbClr val="77392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39" name="ïṡḻídè"/>
            <p:cNvSpPr/>
            <p:nvPr/>
          </p:nvSpPr>
          <p:spPr bwMode="auto">
            <a:xfrm>
              <a:off x="9249518" y="2735981"/>
              <a:ext cx="45346"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2" y="41"/>
                    <a:pt x="14" y="41"/>
                  </a:cubicBezTo>
                  <a:cubicBezTo>
                    <a:pt x="7"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40" name="íSľíḑê"/>
            <p:cNvSpPr/>
            <p:nvPr/>
          </p:nvSpPr>
          <p:spPr bwMode="auto">
            <a:xfrm>
              <a:off x="9180591" y="2735981"/>
              <a:ext cx="46253"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1" y="41"/>
                    <a:pt x="14" y="41"/>
                  </a:cubicBezTo>
                  <a:cubicBezTo>
                    <a:pt x="6"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41" name="îşḷîḋê"/>
            <p:cNvSpPr/>
            <p:nvPr/>
          </p:nvSpPr>
          <p:spPr bwMode="auto">
            <a:xfrm>
              <a:off x="9112572" y="2735981"/>
              <a:ext cx="44440" cy="67112"/>
            </a:xfrm>
            <a:custGeom>
              <a:avLst/>
              <a:gdLst>
                <a:gd name="T0" fmla="*/ 27 w 27"/>
                <a:gd name="T1" fmla="*/ 28 h 41"/>
                <a:gd name="T2" fmla="*/ 14 w 27"/>
                <a:gd name="T3" fmla="*/ 41 h 41"/>
                <a:gd name="T4" fmla="*/ 0 w 27"/>
                <a:gd name="T5" fmla="*/ 28 h 41"/>
                <a:gd name="T6" fmla="*/ 14 w 27"/>
                <a:gd name="T7" fmla="*/ 0 h 41"/>
                <a:gd name="T8" fmla="*/ 27 w 27"/>
                <a:gd name="T9" fmla="*/ 28 h 41"/>
              </a:gdLst>
              <a:ahLst/>
              <a:cxnLst>
                <a:cxn ang="0">
                  <a:pos x="T0" y="T1"/>
                </a:cxn>
                <a:cxn ang="0">
                  <a:pos x="T2" y="T3"/>
                </a:cxn>
                <a:cxn ang="0">
                  <a:pos x="T4" y="T5"/>
                </a:cxn>
                <a:cxn ang="0">
                  <a:pos x="T6" y="T7"/>
                </a:cxn>
                <a:cxn ang="0">
                  <a:pos x="T8" y="T9"/>
                </a:cxn>
              </a:cxnLst>
              <a:rect l="0" t="0" r="r" b="b"/>
              <a:pathLst>
                <a:path w="27" h="41">
                  <a:moveTo>
                    <a:pt x="27" y="28"/>
                  </a:moveTo>
                  <a:cubicBezTo>
                    <a:pt x="27" y="35"/>
                    <a:pt x="21" y="41"/>
                    <a:pt x="14" y="41"/>
                  </a:cubicBezTo>
                  <a:cubicBezTo>
                    <a:pt x="6" y="41"/>
                    <a:pt x="0" y="35"/>
                    <a:pt x="0" y="28"/>
                  </a:cubicBezTo>
                  <a:cubicBezTo>
                    <a:pt x="0" y="20"/>
                    <a:pt x="14" y="0"/>
                    <a:pt x="14" y="0"/>
                  </a:cubicBezTo>
                  <a:cubicBezTo>
                    <a:pt x="14" y="0"/>
                    <a:pt x="27" y="20"/>
                    <a:pt x="27"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42" name="isľiḓe"/>
            <p:cNvSpPr/>
            <p:nvPr/>
          </p:nvSpPr>
          <p:spPr bwMode="auto">
            <a:xfrm>
              <a:off x="9204171"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7"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43" name="iṧlîḍé"/>
            <p:cNvSpPr/>
            <p:nvPr/>
          </p:nvSpPr>
          <p:spPr bwMode="auto">
            <a:xfrm>
              <a:off x="9272190"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8"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44" name="íṩlíďê"/>
            <p:cNvSpPr/>
            <p:nvPr/>
          </p:nvSpPr>
          <p:spPr bwMode="auto">
            <a:xfrm>
              <a:off x="9135245" y="2735981"/>
              <a:ext cx="21766" cy="67112"/>
            </a:xfrm>
            <a:custGeom>
              <a:avLst/>
              <a:gdLst>
                <a:gd name="T0" fmla="*/ 0 w 13"/>
                <a:gd name="T1" fmla="*/ 0 h 41"/>
                <a:gd name="T2" fmla="*/ 0 w 13"/>
                <a:gd name="T3" fmla="*/ 41 h 41"/>
                <a:gd name="T4" fmla="*/ 13 w 13"/>
                <a:gd name="T5" fmla="*/ 28 h 41"/>
                <a:gd name="T6" fmla="*/ 0 w 13"/>
                <a:gd name="T7" fmla="*/ 0 h 41"/>
              </a:gdLst>
              <a:ahLst/>
              <a:cxnLst>
                <a:cxn ang="0">
                  <a:pos x="T0" y="T1"/>
                </a:cxn>
                <a:cxn ang="0">
                  <a:pos x="T2" y="T3"/>
                </a:cxn>
                <a:cxn ang="0">
                  <a:pos x="T4" y="T5"/>
                </a:cxn>
                <a:cxn ang="0">
                  <a:pos x="T6" y="T7"/>
                </a:cxn>
              </a:cxnLst>
              <a:rect l="0" t="0" r="r" b="b"/>
              <a:pathLst>
                <a:path w="13" h="41">
                  <a:moveTo>
                    <a:pt x="0" y="0"/>
                  </a:moveTo>
                  <a:cubicBezTo>
                    <a:pt x="0" y="41"/>
                    <a:pt x="0" y="41"/>
                    <a:pt x="0" y="41"/>
                  </a:cubicBezTo>
                  <a:cubicBezTo>
                    <a:pt x="7" y="41"/>
                    <a:pt x="13" y="35"/>
                    <a:pt x="13" y="28"/>
                  </a:cubicBezTo>
                  <a:cubicBezTo>
                    <a:pt x="13"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45" name="ïSļîdé"/>
            <p:cNvSpPr/>
            <p:nvPr/>
          </p:nvSpPr>
          <p:spPr bwMode="auto">
            <a:xfrm>
              <a:off x="9264028" y="2726912"/>
              <a:ext cx="18138"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46" name="ïs1ïḍè"/>
            <p:cNvSpPr/>
            <p:nvPr/>
          </p:nvSpPr>
          <p:spPr bwMode="auto">
            <a:xfrm>
              <a:off x="9194195" y="2726912"/>
              <a:ext cx="19046"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47" name="îṥḻîḍè"/>
            <p:cNvSpPr/>
            <p:nvPr/>
          </p:nvSpPr>
          <p:spPr bwMode="auto">
            <a:xfrm>
              <a:off x="9126176" y="2726912"/>
              <a:ext cx="17232"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48" name="íŝļïḋe"/>
            <p:cNvSpPr/>
            <p:nvPr/>
          </p:nvSpPr>
          <p:spPr bwMode="auto">
            <a:xfrm>
              <a:off x="9099875" y="2827580"/>
              <a:ext cx="207686" cy="27208"/>
            </a:xfrm>
            <a:custGeom>
              <a:avLst/>
              <a:gdLst>
                <a:gd name="T0" fmla="*/ 226 w 229"/>
                <a:gd name="T1" fmla="*/ 30 h 30"/>
                <a:gd name="T2" fmla="*/ 229 w 229"/>
                <a:gd name="T3" fmla="*/ 0 h 30"/>
                <a:gd name="T4" fmla="*/ 0 w 229"/>
                <a:gd name="T5" fmla="*/ 0 h 30"/>
                <a:gd name="T6" fmla="*/ 3 w 229"/>
                <a:gd name="T7" fmla="*/ 30 h 30"/>
                <a:gd name="T8" fmla="*/ 226 w 229"/>
                <a:gd name="T9" fmla="*/ 30 h 30"/>
              </a:gdLst>
              <a:ahLst/>
              <a:cxnLst>
                <a:cxn ang="0">
                  <a:pos x="T0" y="T1"/>
                </a:cxn>
                <a:cxn ang="0">
                  <a:pos x="T2" y="T3"/>
                </a:cxn>
                <a:cxn ang="0">
                  <a:pos x="T4" y="T5"/>
                </a:cxn>
                <a:cxn ang="0">
                  <a:pos x="T6" y="T7"/>
                </a:cxn>
                <a:cxn ang="0">
                  <a:pos x="T8" y="T9"/>
                </a:cxn>
              </a:cxnLst>
              <a:rect l="0" t="0" r="r" b="b"/>
              <a:pathLst>
                <a:path w="229" h="30">
                  <a:moveTo>
                    <a:pt x="226" y="30"/>
                  </a:moveTo>
                  <a:lnTo>
                    <a:pt x="229" y="0"/>
                  </a:lnTo>
                  <a:lnTo>
                    <a:pt x="0" y="0"/>
                  </a:lnTo>
                  <a:lnTo>
                    <a:pt x="3" y="30"/>
                  </a:lnTo>
                  <a:lnTo>
                    <a:pt x="226" y="30"/>
                  </a:lnTo>
                  <a:close/>
                </a:path>
              </a:pathLst>
            </a:custGeom>
            <a:solidFill>
              <a:srgbClr val="41B79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49" name="iŝļîde"/>
            <p:cNvSpPr/>
            <p:nvPr/>
          </p:nvSpPr>
          <p:spPr bwMode="auto">
            <a:xfrm>
              <a:off x="9204171" y="2827580"/>
              <a:ext cx="103389" cy="27208"/>
            </a:xfrm>
            <a:custGeom>
              <a:avLst/>
              <a:gdLst>
                <a:gd name="T0" fmla="*/ 0 w 114"/>
                <a:gd name="T1" fmla="*/ 30 h 30"/>
                <a:gd name="T2" fmla="*/ 111 w 114"/>
                <a:gd name="T3" fmla="*/ 30 h 30"/>
                <a:gd name="T4" fmla="*/ 114 w 114"/>
                <a:gd name="T5" fmla="*/ 0 h 30"/>
                <a:gd name="T6" fmla="*/ 0 w 114"/>
                <a:gd name="T7" fmla="*/ 0 h 30"/>
                <a:gd name="T8" fmla="*/ 0 w 114"/>
                <a:gd name="T9" fmla="*/ 30 h 30"/>
              </a:gdLst>
              <a:ahLst/>
              <a:cxnLst>
                <a:cxn ang="0">
                  <a:pos x="T0" y="T1"/>
                </a:cxn>
                <a:cxn ang="0">
                  <a:pos x="T2" y="T3"/>
                </a:cxn>
                <a:cxn ang="0">
                  <a:pos x="T4" y="T5"/>
                </a:cxn>
                <a:cxn ang="0">
                  <a:pos x="T6" y="T7"/>
                </a:cxn>
                <a:cxn ang="0">
                  <a:pos x="T8" y="T9"/>
                </a:cxn>
              </a:cxnLst>
              <a:rect l="0" t="0" r="r" b="b"/>
              <a:pathLst>
                <a:path w="114" h="30">
                  <a:moveTo>
                    <a:pt x="0" y="30"/>
                  </a:moveTo>
                  <a:lnTo>
                    <a:pt x="111" y="30"/>
                  </a:lnTo>
                  <a:lnTo>
                    <a:pt x="114" y="0"/>
                  </a:lnTo>
                  <a:lnTo>
                    <a:pt x="0" y="0"/>
                  </a:lnTo>
                  <a:lnTo>
                    <a:pt x="0" y="30"/>
                  </a:lnTo>
                  <a:close/>
                </a:path>
              </a:pathLst>
            </a:custGeom>
            <a:solidFill>
              <a:srgbClr val="22996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50" name="îś1ïḓe"/>
            <p:cNvSpPr/>
            <p:nvPr/>
          </p:nvSpPr>
          <p:spPr bwMode="auto">
            <a:xfrm>
              <a:off x="9102596" y="2854788"/>
              <a:ext cx="202245" cy="11790"/>
            </a:xfrm>
            <a:custGeom>
              <a:avLst/>
              <a:gdLst>
                <a:gd name="T0" fmla="*/ 223 w 223"/>
                <a:gd name="T1" fmla="*/ 0 h 13"/>
                <a:gd name="T2" fmla="*/ 0 w 223"/>
                <a:gd name="T3" fmla="*/ 0 h 13"/>
                <a:gd name="T4" fmla="*/ 2 w 223"/>
                <a:gd name="T5" fmla="*/ 13 h 13"/>
                <a:gd name="T6" fmla="*/ 221 w 223"/>
                <a:gd name="T7" fmla="*/ 13 h 13"/>
                <a:gd name="T8" fmla="*/ 223 w 223"/>
                <a:gd name="T9" fmla="*/ 0 h 13"/>
              </a:gdLst>
              <a:ahLst/>
              <a:cxnLst>
                <a:cxn ang="0">
                  <a:pos x="T0" y="T1"/>
                </a:cxn>
                <a:cxn ang="0">
                  <a:pos x="T2" y="T3"/>
                </a:cxn>
                <a:cxn ang="0">
                  <a:pos x="T4" y="T5"/>
                </a:cxn>
                <a:cxn ang="0">
                  <a:pos x="T6" y="T7"/>
                </a:cxn>
                <a:cxn ang="0">
                  <a:pos x="T8" y="T9"/>
                </a:cxn>
              </a:cxnLst>
              <a:rect l="0" t="0" r="r" b="b"/>
              <a:pathLst>
                <a:path w="223" h="13">
                  <a:moveTo>
                    <a:pt x="223" y="0"/>
                  </a:moveTo>
                  <a:lnTo>
                    <a:pt x="0" y="0"/>
                  </a:lnTo>
                  <a:lnTo>
                    <a:pt x="2" y="13"/>
                  </a:lnTo>
                  <a:lnTo>
                    <a:pt x="221" y="13"/>
                  </a:lnTo>
                  <a:lnTo>
                    <a:pt x="223" y="0"/>
                  </a:lnTo>
                  <a:close/>
                </a:path>
              </a:pathLst>
            </a:custGeom>
            <a:solidFill>
              <a:srgbClr val="56CCA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51" name="iṡḻîḋé"/>
            <p:cNvSpPr/>
            <p:nvPr/>
          </p:nvSpPr>
          <p:spPr bwMode="auto">
            <a:xfrm>
              <a:off x="9204171" y="2854788"/>
              <a:ext cx="100669" cy="11790"/>
            </a:xfrm>
            <a:custGeom>
              <a:avLst/>
              <a:gdLst>
                <a:gd name="T0" fmla="*/ 0 w 111"/>
                <a:gd name="T1" fmla="*/ 13 h 13"/>
                <a:gd name="T2" fmla="*/ 109 w 111"/>
                <a:gd name="T3" fmla="*/ 13 h 13"/>
                <a:gd name="T4" fmla="*/ 111 w 111"/>
                <a:gd name="T5" fmla="*/ 0 h 13"/>
                <a:gd name="T6" fmla="*/ 0 w 111"/>
                <a:gd name="T7" fmla="*/ 0 h 13"/>
                <a:gd name="T8" fmla="*/ 0 w 111"/>
                <a:gd name="T9" fmla="*/ 13 h 13"/>
              </a:gdLst>
              <a:ahLst/>
              <a:cxnLst>
                <a:cxn ang="0">
                  <a:pos x="T0" y="T1"/>
                </a:cxn>
                <a:cxn ang="0">
                  <a:pos x="T2" y="T3"/>
                </a:cxn>
                <a:cxn ang="0">
                  <a:pos x="T4" y="T5"/>
                </a:cxn>
                <a:cxn ang="0">
                  <a:pos x="T6" y="T7"/>
                </a:cxn>
                <a:cxn ang="0">
                  <a:pos x="T8" y="T9"/>
                </a:cxn>
              </a:cxnLst>
              <a:rect l="0" t="0" r="r" b="b"/>
              <a:pathLst>
                <a:path w="111" h="13">
                  <a:moveTo>
                    <a:pt x="0" y="13"/>
                  </a:moveTo>
                  <a:lnTo>
                    <a:pt x="109" y="13"/>
                  </a:lnTo>
                  <a:lnTo>
                    <a:pt x="111" y="0"/>
                  </a:lnTo>
                  <a:lnTo>
                    <a:pt x="0" y="0"/>
                  </a:lnTo>
                  <a:lnTo>
                    <a:pt x="0" y="13"/>
                  </a:lnTo>
                  <a:close/>
                </a:path>
              </a:pathLst>
            </a:custGeom>
            <a:solidFill>
              <a:srgbClr val="41B79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52" name="i$ľïdê"/>
            <p:cNvSpPr/>
            <p:nvPr/>
          </p:nvSpPr>
          <p:spPr bwMode="auto">
            <a:xfrm>
              <a:off x="9046367" y="1761036"/>
              <a:ext cx="314703" cy="736423"/>
            </a:xfrm>
            <a:custGeom>
              <a:avLst/>
              <a:gdLst>
                <a:gd name="T0" fmla="*/ 127 w 194"/>
                <a:gd name="T1" fmla="*/ 3 h 454"/>
                <a:gd name="T2" fmla="*/ 97 w 194"/>
                <a:gd name="T3" fmla="*/ 0 h 454"/>
                <a:gd name="T4" fmla="*/ 67 w 194"/>
                <a:gd name="T5" fmla="*/ 3 h 454"/>
                <a:gd name="T6" fmla="*/ 76 w 194"/>
                <a:gd name="T7" fmla="*/ 454 h 454"/>
                <a:gd name="T8" fmla="*/ 97 w 194"/>
                <a:gd name="T9" fmla="*/ 454 h 454"/>
                <a:gd name="T10" fmla="*/ 97 w 194"/>
                <a:gd name="T11" fmla="*/ 454 h 454"/>
                <a:gd name="T12" fmla="*/ 118 w 194"/>
                <a:gd name="T13" fmla="*/ 454 h 454"/>
                <a:gd name="T14" fmla="*/ 127 w 194"/>
                <a:gd name="T15" fmla="*/ 3 h 4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54">
                  <a:moveTo>
                    <a:pt x="127" y="3"/>
                  </a:moveTo>
                  <a:cubicBezTo>
                    <a:pt x="111" y="0"/>
                    <a:pt x="100" y="0"/>
                    <a:pt x="97" y="0"/>
                  </a:cubicBezTo>
                  <a:cubicBezTo>
                    <a:pt x="94" y="0"/>
                    <a:pt x="83" y="0"/>
                    <a:pt x="67" y="3"/>
                  </a:cubicBezTo>
                  <a:cubicBezTo>
                    <a:pt x="45" y="47"/>
                    <a:pt x="0" y="180"/>
                    <a:pt x="76" y="454"/>
                  </a:cubicBezTo>
                  <a:cubicBezTo>
                    <a:pt x="97" y="454"/>
                    <a:pt x="97" y="454"/>
                    <a:pt x="97" y="454"/>
                  </a:cubicBezTo>
                  <a:cubicBezTo>
                    <a:pt x="97" y="454"/>
                    <a:pt x="97" y="454"/>
                    <a:pt x="97" y="454"/>
                  </a:cubicBezTo>
                  <a:cubicBezTo>
                    <a:pt x="118" y="454"/>
                    <a:pt x="118" y="454"/>
                    <a:pt x="118" y="454"/>
                  </a:cubicBezTo>
                  <a:cubicBezTo>
                    <a:pt x="194" y="180"/>
                    <a:pt x="149" y="47"/>
                    <a:pt x="127" y="3"/>
                  </a:cubicBezTo>
                  <a:close/>
                </a:path>
              </a:pathLst>
            </a:custGeom>
            <a:solidFill>
              <a:srgbClr val="56CCA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53" name="îṣḻïďe"/>
            <p:cNvSpPr/>
            <p:nvPr/>
          </p:nvSpPr>
          <p:spPr bwMode="auto">
            <a:xfrm>
              <a:off x="9274004" y="1789151"/>
              <a:ext cx="326493" cy="708309"/>
            </a:xfrm>
            <a:custGeom>
              <a:avLst/>
              <a:gdLst>
                <a:gd name="T0" fmla="*/ 106 w 201"/>
                <a:gd name="T1" fmla="*/ 30 h 437"/>
                <a:gd name="T2" fmla="*/ 50 w 201"/>
                <a:gd name="T3" fmla="*/ 0 h 437"/>
                <a:gd name="T4" fmla="*/ 0 w 201"/>
                <a:gd name="T5" fmla="*/ 437 h 437"/>
                <a:gd name="T6" fmla="*/ 27 w 201"/>
                <a:gd name="T7" fmla="*/ 437 h 437"/>
                <a:gd name="T8" fmla="*/ 106 w 201"/>
                <a:gd name="T9" fmla="*/ 30 h 437"/>
              </a:gdLst>
              <a:ahLst/>
              <a:cxnLst>
                <a:cxn ang="0">
                  <a:pos x="T0" y="T1"/>
                </a:cxn>
                <a:cxn ang="0">
                  <a:pos x="T2" y="T3"/>
                </a:cxn>
                <a:cxn ang="0">
                  <a:pos x="T4" y="T5"/>
                </a:cxn>
                <a:cxn ang="0">
                  <a:pos x="T6" y="T7"/>
                </a:cxn>
                <a:cxn ang="0">
                  <a:pos x="T8" y="T9"/>
                </a:cxn>
              </a:cxnLst>
              <a:rect l="0" t="0" r="r" b="b"/>
              <a:pathLst>
                <a:path w="201" h="437">
                  <a:moveTo>
                    <a:pt x="106" y="30"/>
                  </a:moveTo>
                  <a:cubicBezTo>
                    <a:pt x="88" y="16"/>
                    <a:pt x="69" y="6"/>
                    <a:pt x="50" y="0"/>
                  </a:cubicBezTo>
                  <a:cubicBezTo>
                    <a:pt x="70" y="72"/>
                    <a:pt x="106" y="259"/>
                    <a:pt x="0" y="437"/>
                  </a:cubicBezTo>
                  <a:cubicBezTo>
                    <a:pt x="27" y="437"/>
                    <a:pt x="27" y="437"/>
                    <a:pt x="27" y="437"/>
                  </a:cubicBezTo>
                  <a:cubicBezTo>
                    <a:pt x="27" y="437"/>
                    <a:pt x="201" y="244"/>
                    <a:pt x="106" y="30"/>
                  </a:cubicBezTo>
                  <a:close/>
                </a:path>
              </a:pathLst>
            </a:custGeom>
            <a:solidFill>
              <a:srgbClr val="56CCA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54" name="íSḷíḑè"/>
            <p:cNvSpPr/>
            <p:nvPr/>
          </p:nvSpPr>
          <p:spPr bwMode="auto">
            <a:xfrm>
              <a:off x="8808752" y="1789151"/>
              <a:ext cx="324679" cy="708309"/>
            </a:xfrm>
            <a:custGeom>
              <a:avLst/>
              <a:gdLst>
                <a:gd name="T0" fmla="*/ 95 w 200"/>
                <a:gd name="T1" fmla="*/ 30 h 437"/>
                <a:gd name="T2" fmla="*/ 150 w 200"/>
                <a:gd name="T3" fmla="*/ 0 h 437"/>
                <a:gd name="T4" fmla="*/ 200 w 200"/>
                <a:gd name="T5" fmla="*/ 437 h 437"/>
                <a:gd name="T6" fmla="*/ 173 w 200"/>
                <a:gd name="T7" fmla="*/ 437 h 437"/>
                <a:gd name="T8" fmla="*/ 95 w 200"/>
                <a:gd name="T9" fmla="*/ 30 h 437"/>
              </a:gdLst>
              <a:ahLst/>
              <a:cxnLst>
                <a:cxn ang="0">
                  <a:pos x="T0" y="T1"/>
                </a:cxn>
                <a:cxn ang="0">
                  <a:pos x="T2" y="T3"/>
                </a:cxn>
                <a:cxn ang="0">
                  <a:pos x="T4" y="T5"/>
                </a:cxn>
                <a:cxn ang="0">
                  <a:pos x="T6" y="T7"/>
                </a:cxn>
                <a:cxn ang="0">
                  <a:pos x="T8" y="T9"/>
                </a:cxn>
              </a:cxnLst>
              <a:rect l="0" t="0" r="r" b="b"/>
              <a:pathLst>
                <a:path w="200" h="437">
                  <a:moveTo>
                    <a:pt x="95" y="30"/>
                  </a:moveTo>
                  <a:cubicBezTo>
                    <a:pt x="112" y="16"/>
                    <a:pt x="131" y="6"/>
                    <a:pt x="150" y="0"/>
                  </a:cubicBezTo>
                  <a:cubicBezTo>
                    <a:pt x="130" y="72"/>
                    <a:pt x="94" y="259"/>
                    <a:pt x="200" y="437"/>
                  </a:cubicBezTo>
                  <a:cubicBezTo>
                    <a:pt x="173" y="437"/>
                    <a:pt x="173" y="437"/>
                    <a:pt x="173" y="437"/>
                  </a:cubicBezTo>
                  <a:cubicBezTo>
                    <a:pt x="173" y="437"/>
                    <a:pt x="0" y="244"/>
                    <a:pt x="95" y="30"/>
                  </a:cubicBezTo>
                  <a:close/>
                </a:path>
              </a:pathLst>
            </a:custGeom>
            <a:solidFill>
              <a:srgbClr val="56CCA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55" name="i$1ïḍe"/>
            <p:cNvSpPr/>
            <p:nvPr/>
          </p:nvSpPr>
          <p:spPr bwMode="auto">
            <a:xfrm>
              <a:off x="9044553" y="2496553"/>
              <a:ext cx="316517" cy="45346"/>
            </a:xfrm>
            <a:custGeom>
              <a:avLst/>
              <a:gdLst>
                <a:gd name="T0" fmla="*/ 1 w 195"/>
                <a:gd name="T1" fmla="*/ 0 h 28"/>
                <a:gd name="T2" fmla="*/ 195 w 195"/>
                <a:gd name="T3" fmla="*/ 0 h 28"/>
                <a:gd name="T4" fmla="*/ 195 w 195"/>
                <a:gd name="T5" fmla="*/ 0 h 28"/>
                <a:gd name="T6" fmla="*/ 195 w 195"/>
                <a:gd name="T7" fmla="*/ 28 h 28"/>
                <a:gd name="T8" fmla="*/ 195 w 195"/>
                <a:gd name="T9" fmla="*/ 28 h 28"/>
                <a:gd name="T10" fmla="*/ 1 w 195"/>
                <a:gd name="T11" fmla="*/ 28 h 28"/>
                <a:gd name="T12" fmla="*/ 0 w 195"/>
                <a:gd name="T13" fmla="*/ 28 h 28"/>
                <a:gd name="T14" fmla="*/ 0 w 195"/>
                <a:gd name="T15" fmla="*/ 0 h 28"/>
                <a:gd name="T16" fmla="*/ 1 w 195"/>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5" h="28">
                  <a:moveTo>
                    <a:pt x="1" y="0"/>
                  </a:moveTo>
                  <a:cubicBezTo>
                    <a:pt x="195" y="0"/>
                    <a:pt x="195" y="0"/>
                    <a:pt x="195" y="0"/>
                  </a:cubicBezTo>
                  <a:cubicBezTo>
                    <a:pt x="195" y="0"/>
                    <a:pt x="195" y="0"/>
                    <a:pt x="195" y="0"/>
                  </a:cubicBezTo>
                  <a:cubicBezTo>
                    <a:pt x="195" y="28"/>
                    <a:pt x="195" y="28"/>
                    <a:pt x="195" y="28"/>
                  </a:cubicBezTo>
                  <a:cubicBezTo>
                    <a:pt x="195" y="28"/>
                    <a:pt x="195" y="28"/>
                    <a:pt x="195" y="28"/>
                  </a:cubicBezTo>
                  <a:cubicBezTo>
                    <a:pt x="1" y="28"/>
                    <a:pt x="1" y="28"/>
                    <a:pt x="1" y="28"/>
                  </a:cubicBezTo>
                  <a:cubicBezTo>
                    <a:pt x="0" y="28"/>
                    <a:pt x="0" y="28"/>
                    <a:pt x="0" y="28"/>
                  </a:cubicBezTo>
                  <a:cubicBezTo>
                    <a:pt x="0" y="0"/>
                    <a:pt x="0" y="0"/>
                    <a:pt x="0" y="0"/>
                  </a:cubicBezTo>
                  <a:cubicBezTo>
                    <a:pt x="0" y="0"/>
                    <a:pt x="0" y="0"/>
                    <a:pt x="1" y="0"/>
                  </a:cubicBezTo>
                  <a:close/>
                </a:path>
              </a:pathLst>
            </a:custGeom>
            <a:solidFill>
              <a:srgbClr val="41B79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56" name="íṣḷïḑe"/>
            <p:cNvSpPr/>
            <p:nvPr/>
          </p:nvSpPr>
          <p:spPr bwMode="auto">
            <a:xfrm>
              <a:off x="9204171" y="2496553"/>
              <a:ext cx="156898" cy="45346"/>
            </a:xfrm>
            <a:custGeom>
              <a:avLst/>
              <a:gdLst>
                <a:gd name="T0" fmla="*/ 97 w 97"/>
                <a:gd name="T1" fmla="*/ 0 h 28"/>
                <a:gd name="T2" fmla="*/ 0 w 97"/>
                <a:gd name="T3" fmla="*/ 0 h 28"/>
                <a:gd name="T4" fmla="*/ 0 w 97"/>
                <a:gd name="T5" fmla="*/ 28 h 28"/>
                <a:gd name="T6" fmla="*/ 97 w 97"/>
                <a:gd name="T7" fmla="*/ 28 h 28"/>
                <a:gd name="T8" fmla="*/ 97 w 97"/>
                <a:gd name="T9" fmla="*/ 28 h 28"/>
                <a:gd name="T10" fmla="*/ 97 w 97"/>
                <a:gd name="T11" fmla="*/ 0 h 28"/>
                <a:gd name="T12" fmla="*/ 97 w 97"/>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97" h="28">
                  <a:moveTo>
                    <a:pt x="97" y="0"/>
                  </a:moveTo>
                  <a:cubicBezTo>
                    <a:pt x="0" y="0"/>
                    <a:pt x="0" y="0"/>
                    <a:pt x="0" y="0"/>
                  </a:cubicBezTo>
                  <a:cubicBezTo>
                    <a:pt x="0" y="28"/>
                    <a:pt x="0" y="28"/>
                    <a:pt x="0" y="28"/>
                  </a:cubicBezTo>
                  <a:cubicBezTo>
                    <a:pt x="97" y="28"/>
                    <a:pt x="97" y="28"/>
                    <a:pt x="97" y="28"/>
                  </a:cubicBezTo>
                  <a:cubicBezTo>
                    <a:pt x="97" y="28"/>
                    <a:pt x="97" y="28"/>
                    <a:pt x="97" y="28"/>
                  </a:cubicBezTo>
                  <a:cubicBezTo>
                    <a:pt x="97" y="0"/>
                    <a:pt x="97" y="0"/>
                    <a:pt x="97" y="0"/>
                  </a:cubicBezTo>
                  <a:cubicBezTo>
                    <a:pt x="97" y="0"/>
                    <a:pt x="97" y="0"/>
                    <a:pt x="97" y="0"/>
                  </a:cubicBezTo>
                  <a:close/>
                </a:path>
              </a:pathLst>
            </a:custGeom>
            <a:solidFill>
              <a:srgbClr val="22996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57" name="íŝļïḓe"/>
            <p:cNvSpPr/>
            <p:nvPr/>
          </p:nvSpPr>
          <p:spPr bwMode="auto">
            <a:xfrm>
              <a:off x="9204171" y="1761036"/>
              <a:ext cx="156898" cy="736423"/>
            </a:xfrm>
            <a:custGeom>
              <a:avLst/>
              <a:gdLst>
                <a:gd name="T0" fmla="*/ 30 w 97"/>
                <a:gd name="T1" fmla="*/ 3 h 454"/>
                <a:gd name="T2" fmla="*/ 0 w 97"/>
                <a:gd name="T3" fmla="*/ 0 h 454"/>
                <a:gd name="T4" fmla="*/ 0 w 97"/>
                <a:gd name="T5" fmla="*/ 454 h 454"/>
                <a:gd name="T6" fmla="*/ 0 w 97"/>
                <a:gd name="T7" fmla="*/ 454 h 454"/>
                <a:gd name="T8" fmla="*/ 0 w 97"/>
                <a:gd name="T9" fmla="*/ 454 h 454"/>
                <a:gd name="T10" fmla="*/ 21 w 97"/>
                <a:gd name="T11" fmla="*/ 454 h 454"/>
                <a:gd name="T12" fmla="*/ 30 w 97"/>
                <a:gd name="T13" fmla="*/ 3 h 454"/>
              </a:gdLst>
              <a:ahLst/>
              <a:cxnLst>
                <a:cxn ang="0">
                  <a:pos x="T0" y="T1"/>
                </a:cxn>
                <a:cxn ang="0">
                  <a:pos x="T2" y="T3"/>
                </a:cxn>
                <a:cxn ang="0">
                  <a:pos x="T4" y="T5"/>
                </a:cxn>
                <a:cxn ang="0">
                  <a:pos x="T6" y="T7"/>
                </a:cxn>
                <a:cxn ang="0">
                  <a:pos x="T8" y="T9"/>
                </a:cxn>
                <a:cxn ang="0">
                  <a:pos x="T10" y="T11"/>
                </a:cxn>
                <a:cxn ang="0">
                  <a:pos x="T12" y="T13"/>
                </a:cxn>
              </a:cxnLst>
              <a:rect l="0" t="0" r="r" b="b"/>
              <a:pathLst>
                <a:path w="97" h="454">
                  <a:moveTo>
                    <a:pt x="30" y="3"/>
                  </a:moveTo>
                  <a:cubicBezTo>
                    <a:pt x="14" y="0"/>
                    <a:pt x="3" y="0"/>
                    <a:pt x="0" y="0"/>
                  </a:cubicBezTo>
                  <a:cubicBezTo>
                    <a:pt x="0" y="454"/>
                    <a:pt x="0" y="454"/>
                    <a:pt x="0" y="454"/>
                  </a:cubicBezTo>
                  <a:cubicBezTo>
                    <a:pt x="0" y="454"/>
                    <a:pt x="0" y="454"/>
                    <a:pt x="0" y="454"/>
                  </a:cubicBezTo>
                  <a:cubicBezTo>
                    <a:pt x="0" y="454"/>
                    <a:pt x="0" y="454"/>
                    <a:pt x="0" y="454"/>
                  </a:cubicBezTo>
                  <a:cubicBezTo>
                    <a:pt x="21" y="454"/>
                    <a:pt x="21" y="454"/>
                    <a:pt x="21" y="454"/>
                  </a:cubicBezTo>
                  <a:cubicBezTo>
                    <a:pt x="97" y="180"/>
                    <a:pt x="52" y="47"/>
                    <a:pt x="30" y="3"/>
                  </a:cubicBezTo>
                  <a:close/>
                </a:path>
              </a:pathLst>
            </a:custGeom>
            <a:solidFill>
              <a:srgbClr val="41B79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grpSp>
      <p:grpSp>
        <p:nvGrpSpPr>
          <p:cNvPr id="8" name="组合 7"/>
          <p:cNvGrpSpPr/>
          <p:nvPr/>
        </p:nvGrpSpPr>
        <p:grpSpPr>
          <a:xfrm rot="20824182">
            <a:off x="10326760" y="3342126"/>
            <a:ext cx="1494413" cy="2012556"/>
            <a:chOff x="9249518" y="409718"/>
            <a:chExt cx="2032419" cy="2737100"/>
          </a:xfrm>
        </p:grpSpPr>
        <p:sp>
          <p:nvSpPr>
            <p:cNvPr id="258" name="ï$ḷîdè"/>
            <p:cNvSpPr/>
            <p:nvPr/>
          </p:nvSpPr>
          <p:spPr bwMode="auto">
            <a:xfrm>
              <a:off x="9249518" y="409718"/>
              <a:ext cx="2032419" cy="1734041"/>
            </a:xfrm>
            <a:custGeom>
              <a:avLst/>
              <a:gdLst>
                <a:gd name="T0" fmla="*/ 1104 w 1251"/>
                <a:gd name="T1" fmla="*/ 299 h 1069"/>
                <a:gd name="T2" fmla="*/ 625 w 1251"/>
                <a:gd name="T3" fmla="*/ 3 h 1069"/>
                <a:gd name="T4" fmla="*/ 625 w 1251"/>
                <a:gd name="T5" fmla="*/ 3 h 1069"/>
                <a:gd name="T6" fmla="*/ 146 w 1251"/>
                <a:gd name="T7" fmla="*/ 300 h 1069"/>
                <a:gd name="T8" fmla="*/ 402 w 1251"/>
                <a:gd name="T9" fmla="*/ 1069 h 1069"/>
                <a:gd name="T10" fmla="*/ 626 w 1251"/>
                <a:gd name="T11" fmla="*/ 1069 h 1069"/>
                <a:gd name="T12" fmla="*/ 626 w 1251"/>
                <a:gd name="T13" fmla="*/ 1068 h 1069"/>
                <a:gd name="T14" fmla="*/ 849 w 1251"/>
                <a:gd name="T15" fmla="*/ 1068 h 1069"/>
                <a:gd name="T16" fmla="*/ 1104 w 1251"/>
                <a:gd name="T17" fmla="*/ 299 h 10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1" h="1069">
                  <a:moveTo>
                    <a:pt x="1104" y="299"/>
                  </a:moveTo>
                  <a:cubicBezTo>
                    <a:pt x="1004" y="0"/>
                    <a:pt x="651" y="3"/>
                    <a:pt x="625" y="3"/>
                  </a:cubicBezTo>
                  <a:cubicBezTo>
                    <a:pt x="625" y="3"/>
                    <a:pt x="625" y="3"/>
                    <a:pt x="625" y="3"/>
                  </a:cubicBezTo>
                  <a:cubicBezTo>
                    <a:pt x="597" y="3"/>
                    <a:pt x="247" y="2"/>
                    <a:pt x="146" y="300"/>
                  </a:cubicBezTo>
                  <a:cubicBezTo>
                    <a:pt x="0" y="735"/>
                    <a:pt x="402" y="1069"/>
                    <a:pt x="402" y="1069"/>
                  </a:cubicBezTo>
                  <a:cubicBezTo>
                    <a:pt x="626" y="1069"/>
                    <a:pt x="626" y="1069"/>
                    <a:pt x="626" y="1069"/>
                  </a:cubicBezTo>
                  <a:cubicBezTo>
                    <a:pt x="626" y="1068"/>
                    <a:pt x="626" y="1068"/>
                    <a:pt x="626" y="1068"/>
                  </a:cubicBezTo>
                  <a:cubicBezTo>
                    <a:pt x="849" y="1068"/>
                    <a:pt x="849" y="1068"/>
                    <a:pt x="849" y="1068"/>
                  </a:cubicBezTo>
                  <a:cubicBezTo>
                    <a:pt x="849" y="1068"/>
                    <a:pt x="1251" y="735"/>
                    <a:pt x="1104" y="29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59" name="iŝľiḑê"/>
            <p:cNvSpPr/>
            <p:nvPr/>
          </p:nvSpPr>
          <p:spPr bwMode="auto">
            <a:xfrm>
              <a:off x="9897062" y="2248055"/>
              <a:ext cx="734609" cy="512413"/>
            </a:xfrm>
            <a:custGeom>
              <a:avLst/>
              <a:gdLst>
                <a:gd name="T0" fmla="*/ 452 w 452"/>
                <a:gd name="T1" fmla="*/ 5 h 316"/>
                <a:gd name="T2" fmla="*/ 451 w 452"/>
                <a:gd name="T3" fmla="*/ 4 h 316"/>
                <a:gd name="T4" fmla="*/ 446 w 452"/>
                <a:gd name="T5" fmla="*/ 0 h 316"/>
                <a:gd name="T6" fmla="*/ 6 w 452"/>
                <a:gd name="T7" fmla="*/ 0 h 316"/>
                <a:gd name="T8" fmla="*/ 1 w 452"/>
                <a:gd name="T9" fmla="*/ 4 h 316"/>
                <a:gd name="T10" fmla="*/ 1 w 452"/>
                <a:gd name="T11" fmla="*/ 5 h 316"/>
                <a:gd name="T12" fmla="*/ 0 w 452"/>
                <a:gd name="T13" fmla="*/ 5 h 316"/>
                <a:gd name="T14" fmla="*/ 60 w 452"/>
                <a:gd name="T15" fmla="*/ 316 h 316"/>
                <a:gd name="T16" fmla="*/ 70 w 452"/>
                <a:gd name="T17" fmla="*/ 314 h 316"/>
                <a:gd name="T18" fmla="*/ 28 w 452"/>
                <a:gd name="T19" fmla="*/ 93 h 316"/>
                <a:gd name="T20" fmla="*/ 424 w 452"/>
                <a:gd name="T21" fmla="*/ 93 h 316"/>
                <a:gd name="T22" fmla="*/ 381 w 452"/>
                <a:gd name="T23" fmla="*/ 312 h 316"/>
                <a:gd name="T24" fmla="*/ 381 w 452"/>
                <a:gd name="T25" fmla="*/ 314 h 316"/>
                <a:gd name="T26" fmla="*/ 391 w 452"/>
                <a:gd name="T27" fmla="*/ 316 h 316"/>
                <a:gd name="T28" fmla="*/ 452 w 452"/>
                <a:gd name="T29" fmla="*/ 7 h 316"/>
                <a:gd name="T30" fmla="*/ 452 w 452"/>
                <a:gd name="T31" fmla="*/ 5 h 316"/>
                <a:gd name="T32" fmla="*/ 437 w 452"/>
                <a:gd name="T33" fmla="*/ 24 h 316"/>
                <a:gd name="T34" fmla="*/ 426 w 452"/>
                <a:gd name="T35" fmla="*/ 82 h 316"/>
                <a:gd name="T36" fmla="*/ 384 w 452"/>
                <a:gd name="T37" fmla="*/ 82 h 316"/>
                <a:gd name="T38" fmla="*/ 437 w 452"/>
                <a:gd name="T39" fmla="*/ 24 h 316"/>
                <a:gd name="T40" fmla="*/ 310 w 452"/>
                <a:gd name="T41" fmla="*/ 11 h 316"/>
                <a:gd name="T42" fmla="*/ 434 w 452"/>
                <a:gd name="T43" fmla="*/ 11 h 316"/>
                <a:gd name="T44" fmla="*/ 372 w 452"/>
                <a:gd name="T45" fmla="*/ 79 h 316"/>
                <a:gd name="T46" fmla="*/ 310 w 452"/>
                <a:gd name="T47" fmla="*/ 11 h 316"/>
                <a:gd name="T48" fmla="*/ 239 w 452"/>
                <a:gd name="T49" fmla="*/ 82 h 316"/>
                <a:gd name="T50" fmla="*/ 299 w 452"/>
                <a:gd name="T51" fmla="*/ 16 h 316"/>
                <a:gd name="T52" fmla="*/ 359 w 452"/>
                <a:gd name="T53" fmla="*/ 82 h 316"/>
                <a:gd name="T54" fmla="*/ 239 w 452"/>
                <a:gd name="T55" fmla="*/ 82 h 316"/>
                <a:gd name="T56" fmla="*/ 164 w 452"/>
                <a:gd name="T57" fmla="*/ 11 h 316"/>
                <a:gd name="T58" fmla="*/ 288 w 452"/>
                <a:gd name="T59" fmla="*/ 11 h 316"/>
                <a:gd name="T60" fmla="*/ 226 w 452"/>
                <a:gd name="T61" fmla="*/ 79 h 316"/>
                <a:gd name="T62" fmla="*/ 164 w 452"/>
                <a:gd name="T63" fmla="*/ 11 h 316"/>
                <a:gd name="T64" fmla="*/ 93 w 452"/>
                <a:gd name="T65" fmla="*/ 82 h 316"/>
                <a:gd name="T66" fmla="*/ 154 w 452"/>
                <a:gd name="T67" fmla="*/ 16 h 316"/>
                <a:gd name="T68" fmla="*/ 214 w 452"/>
                <a:gd name="T69" fmla="*/ 82 h 316"/>
                <a:gd name="T70" fmla="*/ 93 w 452"/>
                <a:gd name="T71" fmla="*/ 82 h 316"/>
                <a:gd name="T72" fmla="*/ 19 w 452"/>
                <a:gd name="T73" fmla="*/ 11 h 316"/>
                <a:gd name="T74" fmla="*/ 143 w 452"/>
                <a:gd name="T75" fmla="*/ 11 h 316"/>
                <a:gd name="T76" fmla="*/ 81 w 452"/>
                <a:gd name="T77" fmla="*/ 79 h 316"/>
                <a:gd name="T78" fmla="*/ 19 w 452"/>
                <a:gd name="T79" fmla="*/ 11 h 316"/>
                <a:gd name="T80" fmla="*/ 68 w 452"/>
                <a:gd name="T81" fmla="*/ 82 h 316"/>
                <a:gd name="T82" fmla="*/ 26 w 452"/>
                <a:gd name="T83" fmla="*/ 82 h 316"/>
                <a:gd name="T84" fmla="*/ 15 w 452"/>
                <a:gd name="T85" fmla="*/ 24 h 316"/>
                <a:gd name="T86" fmla="*/ 68 w 452"/>
                <a:gd name="T87" fmla="*/ 82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52" h="316">
                  <a:moveTo>
                    <a:pt x="452" y="5"/>
                  </a:moveTo>
                  <a:cubicBezTo>
                    <a:pt x="452" y="5"/>
                    <a:pt x="452" y="4"/>
                    <a:pt x="451" y="4"/>
                  </a:cubicBezTo>
                  <a:cubicBezTo>
                    <a:pt x="450" y="2"/>
                    <a:pt x="448" y="0"/>
                    <a:pt x="446" y="0"/>
                  </a:cubicBezTo>
                  <a:cubicBezTo>
                    <a:pt x="6" y="0"/>
                    <a:pt x="6" y="0"/>
                    <a:pt x="6" y="0"/>
                  </a:cubicBezTo>
                  <a:cubicBezTo>
                    <a:pt x="4" y="0"/>
                    <a:pt x="2" y="2"/>
                    <a:pt x="1" y="4"/>
                  </a:cubicBezTo>
                  <a:cubicBezTo>
                    <a:pt x="1" y="4"/>
                    <a:pt x="1" y="4"/>
                    <a:pt x="1" y="5"/>
                  </a:cubicBezTo>
                  <a:cubicBezTo>
                    <a:pt x="0" y="5"/>
                    <a:pt x="0" y="5"/>
                    <a:pt x="0" y="5"/>
                  </a:cubicBezTo>
                  <a:cubicBezTo>
                    <a:pt x="60" y="316"/>
                    <a:pt x="60" y="316"/>
                    <a:pt x="60" y="316"/>
                  </a:cubicBezTo>
                  <a:cubicBezTo>
                    <a:pt x="70" y="314"/>
                    <a:pt x="70" y="314"/>
                    <a:pt x="70" y="314"/>
                  </a:cubicBezTo>
                  <a:cubicBezTo>
                    <a:pt x="28" y="93"/>
                    <a:pt x="28" y="93"/>
                    <a:pt x="28" y="93"/>
                  </a:cubicBezTo>
                  <a:cubicBezTo>
                    <a:pt x="424" y="93"/>
                    <a:pt x="424" y="93"/>
                    <a:pt x="424" y="93"/>
                  </a:cubicBezTo>
                  <a:cubicBezTo>
                    <a:pt x="381" y="312"/>
                    <a:pt x="381" y="312"/>
                    <a:pt x="381" y="312"/>
                  </a:cubicBezTo>
                  <a:cubicBezTo>
                    <a:pt x="381" y="314"/>
                    <a:pt x="381" y="314"/>
                    <a:pt x="381" y="314"/>
                  </a:cubicBezTo>
                  <a:cubicBezTo>
                    <a:pt x="391" y="316"/>
                    <a:pt x="391" y="316"/>
                    <a:pt x="391" y="316"/>
                  </a:cubicBezTo>
                  <a:cubicBezTo>
                    <a:pt x="452" y="7"/>
                    <a:pt x="452" y="7"/>
                    <a:pt x="452" y="7"/>
                  </a:cubicBezTo>
                  <a:cubicBezTo>
                    <a:pt x="452" y="5"/>
                    <a:pt x="452" y="5"/>
                    <a:pt x="452" y="5"/>
                  </a:cubicBezTo>
                  <a:close/>
                  <a:moveTo>
                    <a:pt x="437" y="24"/>
                  </a:moveTo>
                  <a:cubicBezTo>
                    <a:pt x="426" y="82"/>
                    <a:pt x="426" y="82"/>
                    <a:pt x="426" y="82"/>
                  </a:cubicBezTo>
                  <a:cubicBezTo>
                    <a:pt x="384" y="82"/>
                    <a:pt x="384" y="82"/>
                    <a:pt x="384" y="82"/>
                  </a:cubicBezTo>
                  <a:lnTo>
                    <a:pt x="437" y="24"/>
                  </a:lnTo>
                  <a:close/>
                  <a:moveTo>
                    <a:pt x="310" y="11"/>
                  </a:moveTo>
                  <a:cubicBezTo>
                    <a:pt x="434" y="11"/>
                    <a:pt x="434" y="11"/>
                    <a:pt x="434" y="11"/>
                  </a:cubicBezTo>
                  <a:cubicBezTo>
                    <a:pt x="372" y="79"/>
                    <a:pt x="372" y="79"/>
                    <a:pt x="372" y="79"/>
                  </a:cubicBezTo>
                  <a:lnTo>
                    <a:pt x="310" y="11"/>
                  </a:lnTo>
                  <a:close/>
                  <a:moveTo>
                    <a:pt x="239" y="82"/>
                  </a:moveTo>
                  <a:cubicBezTo>
                    <a:pt x="299" y="16"/>
                    <a:pt x="299" y="16"/>
                    <a:pt x="299" y="16"/>
                  </a:cubicBezTo>
                  <a:cubicBezTo>
                    <a:pt x="359" y="82"/>
                    <a:pt x="359" y="82"/>
                    <a:pt x="359" y="82"/>
                  </a:cubicBezTo>
                  <a:lnTo>
                    <a:pt x="239" y="82"/>
                  </a:lnTo>
                  <a:close/>
                  <a:moveTo>
                    <a:pt x="164" y="11"/>
                  </a:moveTo>
                  <a:cubicBezTo>
                    <a:pt x="288" y="11"/>
                    <a:pt x="288" y="11"/>
                    <a:pt x="288" y="11"/>
                  </a:cubicBezTo>
                  <a:cubicBezTo>
                    <a:pt x="226" y="79"/>
                    <a:pt x="226" y="79"/>
                    <a:pt x="226" y="79"/>
                  </a:cubicBezTo>
                  <a:lnTo>
                    <a:pt x="164" y="11"/>
                  </a:lnTo>
                  <a:close/>
                  <a:moveTo>
                    <a:pt x="93" y="82"/>
                  </a:moveTo>
                  <a:cubicBezTo>
                    <a:pt x="154" y="16"/>
                    <a:pt x="154" y="16"/>
                    <a:pt x="154" y="16"/>
                  </a:cubicBezTo>
                  <a:cubicBezTo>
                    <a:pt x="214" y="82"/>
                    <a:pt x="214" y="82"/>
                    <a:pt x="214" y="82"/>
                  </a:cubicBezTo>
                  <a:lnTo>
                    <a:pt x="93" y="82"/>
                  </a:lnTo>
                  <a:close/>
                  <a:moveTo>
                    <a:pt x="19" y="11"/>
                  </a:moveTo>
                  <a:cubicBezTo>
                    <a:pt x="143" y="11"/>
                    <a:pt x="143" y="11"/>
                    <a:pt x="143" y="11"/>
                  </a:cubicBezTo>
                  <a:cubicBezTo>
                    <a:pt x="81" y="79"/>
                    <a:pt x="81" y="79"/>
                    <a:pt x="81" y="79"/>
                  </a:cubicBezTo>
                  <a:lnTo>
                    <a:pt x="19" y="11"/>
                  </a:lnTo>
                  <a:close/>
                  <a:moveTo>
                    <a:pt x="68" y="82"/>
                  </a:moveTo>
                  <a:cubicBezTo>
                    <a:pt x="26" y="82"/>
                    <a:pt x="26" y="82"/>
                    <a:pt x="26" y="82"/>
                  </a:cubicBezTo>
                  <a:cubicBezTo>
                    <a:pt x="15" y="24"/>
                    <a:pt x="15" y="24"/>
                    <a:pt x="15" y="24"/>
                  </a:cubicBezTo>
                  <a:lnTo>
                    <a:pt x="68" y="8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60" name="íŝḷîḑe"/>
            <p:cNvSpPr/>
            <p:nvPr/>
          </p:nvSpPr>
          <p:spPr bwMode="auto">
            <a:xfrm>
              <a:off x="10171860" y="2552782"/>
              <a:ext cx="192268" cy="151457"/>
            </a:xfrm>
            <a:prstGeom prst="rect">
              <a:avLst/>
            </a:prstGeom>
            <a:solidFill>
              <a:srgbClr val="41171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sp>
          <p:nvSpPr>
            <p:cNvPr id="261" name="îśḻíḑè"/>
            <p:cNvSpPr/>
            <p:nvPr/>
          </p:nvSpPr>
          <p:spPr bwMode="auto">
            <a:xfrm>
              <a:off x="10120165" y="2640754"/>
              <a:ext cx="289309" cy="110645"/>
            </a:xfrm>
            <a:custGeom>
              <a:avLst/>
              <a:gdLst>
                <a:gd name="T0" fmla="*/ 108 w 178"/>
                <a:gd name="T1" fmla="*/ 0 h 68"/>
                <a:gd name="T2" fmla="*/ 91 w 178"/>
                <a:gd name="T3" fmla="*/ 2 h 68"/>
                <a:gd name="T4" fmla="*/ 74 w 178"/>
                <a:gd name="T5" fmla="*/ 0 h 68"/>
                <a:gd name="T6" fmla="*/ 14 w 178"/>
                <a:gd name="T7" fmla="*/ 14 h 68"/>
                <a:gd name="T8" fmla="*/ 0 w 178"/>
                <a:gd name="T9" fmla="*/ 32 h 68"/>
                <a:gd name="T10" fmla="*/ 0 w 178"/>
                <a:gd name="T11" fmla="*/ 68 h 68"/>
                <a:gd name="T12" fmla="*/ 91 w 178"/>
                <a:gd name="T13" fmla="*/ 68 h 68"/>
                <a:gd name="T14" fmla="*/ 178 w 178"/>
                <a:gd name="T15" fmla="*/ 68 h 68"/>
                <a:gd name="T16" fmla="*/ 178 w 178"/>
                <a:gd name="T17" fmla="*/ 31 h 68"/>
                <a:gd name="T18" fmla="*/ 165 w 178"/>
                <a:gd name="T19" fmla="*/ 14 h 68"/>
                <a:gd name="T20" fmla="*/ 108 w 178"/>
                <a:gd name="T21"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8" h="68">
                  <a:moveTo>
                    <a:pt x="108" y="0"/>
                  </a:moveTo>
                  <a:cubicBezTo>
                    <a:pt x="91" y="2"/>
                    <a:pt x="91" y="2"/>
                    <a:pt x="91" y="2"/>
                  </a:cubicBezTo>
                  <a:cubicBezTo>
                    <a:pt x="74" y="0"/>
                    <a:pt x="74" y="0"/>
                    <a:pt x="74" y="0"/>
                  </a:cubicBezTo>
                  <a:cubicBezTo>
                    <a:pt x="14" y="14"/>
                    <a:pt x="14" y="14"/>
                    <a:pt x="14" y="14"/>
                  </a:cubicBezTo>
                  <a:cubicBezTo>
                    <a:pt x="6" y="16"/>
                    <a:pt x="0" y="23"/>
                    <a:pt x="0" y="32"/>
                  </a:cubicBezTo>
                  <a:cubicBezTo>
                    <a:pt x="0" y="68"/>
                    <a:pt x="0" y="68"/>
                    <a:pt x="0" y="68"/>
                  </a:cubicBezTo>
                  <a:cubicBezTo>
                    <a:pt x="91" y="68"/>
                    <a:pt x="91" y="68"/>
                    <a:pt x="91" y="68"/>
                  </a:cubicBezTo>
                  <a:cubicBezTo>
                    <a:pt x="178" y="68"/>
                    <a:pt x="178" y="68"/>
                    <a:pt x="178" y="68"/>
                  </a:cubicBezTo>
                  <a:cubicBezTo>
                    <a:pt x="178" y="31"/>
                    <a:pt x="178" y="31"/>
                    <a:pt x="178" y="31"/>
                  </a:cubicBezTo>
                  <a:cubicBezTo>
                    <a:pt x="178" y="23"/>
                    <a:pt x="172" y="16"/>
                    <a:pt x="165" y="14"/>
                  </a:cubicBezTo>
                  <a:lnTo>
                    <a:pt x="108" y="0"/>
                  </a:lnTo>
                  <a:close/>
                </a:path>
              </a:pathLst>
            </a:custGeom>
            <a:solidFill>
              <a:srgbClr val="FE557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62" name="iš1ïḍe"/>
            <p:cNvSpPr/>
            <p:nvPr/>
          </p:nvSpPr>
          <p:spPr bwMode="auto">
            <a:xfrm>
              <a:off x="10238972" y="2611732"/>
              <a:ext cx="56229" cy="56229"/>
            </a:xfrm>
            <a:prstGeom prst="ellipse">
              <a:avLst/>
            </a:prstGeom>
            <a:solidFill>
              <a:srgbClr val="FED0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63" name="îśľïḑè"/>
            <p:cNvSpPr/>
            <p:nvPr/>
          </p:nvSpPr>
          <p:spPr bwMode="auto">
            <a:xfrm>
              <a:off x="10171860" y="2447579"/>
              <a:ext cx="192268" cy="193175"/>
            </a:xfrm>
            <a:prstGeom prst="ellipse">
              <a:avLst/>
            </a:prstGeom>
            <a:solidFill>
              <a:srgbClr val="FED0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64" name="ïṩ1îḓé"/>
            <p:cNvSpPr/>
            <p:nvPr/>
          </p:nvSpPr>
          <p:spPr bwMode="auto">
            <a:xfrm>
              <a:off x="10267994" y="2611732"/>
              <a:ext cx="27208" cy="56229"/>
            </a:xfrm>
            <a:custGeom>
              <a:avLst/>
              <a:gdLst>
                <a:gd name="T0" fmla="*/ 0 w 17"/>
                <a:gd name="T1" fmla="*/ 0 h 35"/>
                <a:gd name="T2" fmla="*/ 0 w 17"/>
                <a:gd name="T3" fmla="*/ 35 h 35"/>
                <a:gd name="T4" fmla="*/ 17 w 17"/>
                <a:gd name="T5" fmla="*/ 18 h 35"/>
                <a:gd name="T6" fmla="*/ 0 w 17"/>
                <a:gd name="T7" fmla="*/ 0 h 35"/>
              </a:gdLst>
              <a:ahLst/>
              <a:cxnLst>
                <a:cxn ang="0">
                  <a:pos x="T0" y="T1"/>
                </a:cxn>
                <a:cxn ang="0">
                  <a:pos x="T2" y="T3"/>
                </a:cxn>
                <a:cxn ang="0">
                  <a:pos x="T4" y="T5"/>
                </a:cxn>
                <a:cxn ang="0">
                  <a:pos x="T6" y="T7"/>
                </a:cxn>
              </a:cxnLst>
              <a:rect l="0" t="0" r="r" b="b"/>
              <a:pathLst>
                <a:path w="17" h="35">
                  <a:moveTo>
                    <a:pt x="0" y="0"/>
                  </a:moveTo>
                  <a:cubicBezTo>
                    <a:pt x="0" y="35"/>
                    <a:pt x="0" y="35"/>
                    <a:pt x="0" y="35"/>
                  </a:cubicBezTo>
                  <a:cubicBezTo>
                    <a:pt x="10" y="35"/>
                    <a:pt x="17" y="27"/>
                    <a:pt x="17" y="18"/>
                  </a:cubicBezTo>
                  <a:cubicBezTo>
                    <a:pt x="17" y="8"/>
                    <a:pt x="10" y="0"/>
                    <a:pt x="0" y="0"/>
                  </a:cubicBezTo>
                  <a:close/>
                </a:path>
              </a:pathLst>
            </a:custGeom>
            <a:solidFill>
              <a:srgbClr val="EFAFA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65" name="îś1ïḑê"/>
            <p:cNvSpPr/>
            <p:nvPr/>
          </p:nvSpPr>
          <p:spPr bwMode="auto">
            <a:xfrm>
              <a:off x="10267994" y="2447579"/>
              <a:ext cx="96134" cy="193175"/>
            </a:xfrm>
            <a:custGeom>
              <a:avLst/>
              <a:gdLst>
                <a:gd name="T0" fmla="*/ 0 w 59"/>
                <a:gd name="T1" fmla="*/ 0 h 119"/>
                <a:gd name="T2" fmla="*/ 0 w 59"/>
                <a:gd name="T3" fmla="*/ 119 h 119"/>
                <a:gd name="T4" fmla="*/ 59 w 59"/>
                <a:gd name="T5" fmla="*/ 60 h 119"/>
                <a:gd name="T6" fmla="*/ 0 w 59"/>
                <a:gd name="T7" fmla="*/ 0 h 119"/>
              </a:gdLst>
              <a:ahLst/>
              <a:cxnLst>
                <a:cxn ang="0">
                  <a:pos x="T0" y="T1"/>
                </a:cxn>
                <a:cxn ang="0">
                  <a:pos x="T2" y="T3"/>
                </a:cxn>
                <a:cxn ang="0">
                  <a:pos x="T4" y="T5"/>
                </a:cxn>
                <a:cxn ang="0">
                  <a:pos x="T6" y="T7"/>
                </a:cxn>
              </a:cxnLst>
              <a:rect l="0" t="0" r="r" b="b"/>
              <a:pathLst>
                <a:path w="59" h="119">
                  <a:moveTo>
                    <a:pt x="0" y="0"/>
                  </a:moveTo>
                  <a:cubicBezTo>
                    <a:pt x="0" y="119"/>
                    <a:pt x="0" y="119"/>
                    <a:pt x="0" y="119"/>
                  </a:cubicBezTo>
                  <a:cubicBezTo>
                    <a:pt x="33" y="119"/>
                    <a:pt x="59" y="92"/>
                    <a:pt x="59" y="60"/>
                  </a:cubicBezTo>
                  <a:cubicBezTo>
                    <a:pt x="59" y="27"/>
                    <a:pt x="33" y="0"/>
                    <a:pt x="0" y="0"/>
                  </a:cubicBezTo>
                  <a:close/>
                </a:path>
              </a:pathLst>
            </a:custGeom>
            <a:solidFill>
              <a:srgbClr val="F7C1B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66" name="íş1íḍè"/>
            <p:cNvSpPr/>
            <p:nvPr/>
          </p:nvSpPr>
          <p:spPr bwMode="auto">
            <a:xfrm>
              <a:off x="10290667" y="2543713"/>
              <a:ext cx="19952" cy="19046"/>
            </a:xfrm>
            <a:prstGeom prst="ellipse">
              <a:avLst/>
            </a:prstGeom>
            <a:solidFill>
              <a:srgbClr val="41171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67" name="iṡļíḑe"/>
            <p:cNvSpPr/>
            <p:nvPr/>
          </p:nvSpPr>
          <p:spPr bwMode="auto">
            <a:xfrm>
              <a:off x="10225369" y="2543713"/>
              <a:ext cx="18138" cy="19046"/>
            </a:xfrm>
            <a:prstGeom prst="ellipse">
              <a:avLst/>
            </a:prstGeom>
            <a:solidFill>
              <a:srgbClr val="41171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68" name="íśliḍè"/>
            <p:cNvSpPr/>
            <p:nvPr/>
          </p:nvSpPr>
          <p:spPr bwMode="auto">
            <a:xfrm>
              <a:off x="10238972" y="2577269"/>
              <a:ext cx="56229" cy="35370"/>
            </a:xfrm>
            <a:custGeom>
              <a:avLst/>
              <a:gdLst>
                <a:gd name="T0" fmla="*/ 1 w 35"/>
                <a:gd name="T1" fmla="*/ 0 h 22"/>
                <a:gd name="T2" fmla="*/ 0 w 35"/>
                <a:gd name="T3" fmla="*/ 5 h 22"/>
                <a:gd name="T4" fmla="*/ 18 w 35"/>
                <a:gd name="T5" fmla="*/ 22 h 22"/>
                <a:gd name="T6" fmla="*/ 35 w 35"/>
                <a:gd name="T7" fmla="*/ 5 h 22"/>
                <a:gd name="T8" fmla="*/ 35 w 35"/>
                <a:gd name="T9" fmla="*/ 0 h 22"/>
                <a:gd name="T10" fmla="*/ 1 w 35"/>
                <a:gd name="T11" fmla="*/ 0 h 22"/>
              </a:gdLst>
              <a:ahLst/>
              <a:cxnLst>
                <a:cxn ang="0">
                  <a:pos x="T0" y="T1"/>
                </a:cxn>
                <a:cxn ang="0">
                  <a:pos x="T2" y="T3"/>
                </a:cxn>
                <a:cxn ang="0">
                  <a:pos x="T4" y="T5"/>
                </a:cxn>
                <a:cxn ang="0">
                  <a:pos x="T6" y="T7"/>
                </a:cxn>
                <a:cxn ang="0">
                  <a:pos x="T8" y="T9"/>
                </a:cxn>
                <a:cxn ang="0">
                  <a:pos x="T10" y="T11"/>
                </a:cxn>
              </a:cxnLst>
              <a:rect l="0" t="0" r="r" b="b"/>
              <a:pathLst>
                <a:path w="35" h="22">
                  <a:moveTo>
                    <a:pt x="1" y="0"/>
                  </a:moveTo>
                  <a:cubicBezTo>
                    <a:pt x="0" y="2"/>
                    <a:pt x="0" y="3"/>
                    <a:pt x="0" y="5"/>
                  </a:cubicBezTo>
                  <a:cubicBezTo>
                    <a:pt x="0" y="14"/>
                    <a:pt x="8" y="22"/>
                    <a:pt x="18" y="22"/>
                  </a:cubicBezTo>
                  <a:cubicBezTo>
                    <a:pt x="28" y="22"/>
                    <a:pt x="35" y="14"/>
                    <a:pt x="35" y="5"/>
                  </a:cubicBezTo>
                  <a:cubicBezTo>
                    <a:pt x="35" y="3"/>
                    <a:pt x="35" y="2"/>
                    <a:pt x="35" y="0"/>
                  </a:cubicBezTo>
                  <a:lnTo>
                    <a:pt x="1" y="0"/>
                  </a:lnTo>
                  <a:close/>
                </a:path>
              </a:pathLst>
            </a:custGeom>
            <a:solidFill>
              <a:srgbClr val="41171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69" name="íṥ1íḓe"/>
            <p:cNvSpPr/>
            <p:nvPr/>
          </p:nvSpPr>
          <p:spPr bwMode="auto">
            <a:xfrm>
              <a:off x="10306992" y="2570921"/>
              <a:ext cx="24487" cy="24487"/>
            </a:xfrm>
            <a:prstGeom prst="ellipse">
              <a:avLst/>
            </a:prstGeom>
            <a:solidFill>
              <a:srgbClr val="FF8F9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70" name="ïşļiḓe"/>
            <p:cNvSpPr/>
            <p:nvPr/>
          </p:nvSpPr>
          <p:spPr bwMode="auto">
            <a:xfrm>
              <a:off x="10204509" y="2570921"/>
              <a:ext cx="24487" cy="24487"/>
            </a:xfrm>
            <a:prstGeom prst="ellipse">
              <a:avLst/>
            </a:prstGeom>
            <a:solidFill>
              <a:srgbClr val="FF8F9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71" name="ísľiḑè"/>
            <p:cNvSpPr/>
            <p:nvPr/>
          </p:nvSpPr>
          <p:spPr bwMode="auto">
            <a:xfrm>
              <a:off x="10132862" y="2426719"/>
              <a:ext cx="263008" cy="306541"/>
            </a:xfrm>
            <a:custGeom>
              <a:avLst/>
              <a:gdLst>
                <a:gd name="T0" fmla="*/ 83 w 162"/>
                <a:gd name="T1" fmla="*/ 0 h 189"/>
                <a:gd name="T2" fmla="*/ 11 w 162"/>
                <a:gd name="T3" fmla="*/ 63 h 189"/>
                <a:gd name="T4" fmla="*/ 0 w 162"/>
                <a:gd name="T5" fmla="*/ 189 h 189"/>
                <a:gd name="T6" fmla="*/ 33 w 162"/>
                <a:gd name="T7" fmla="*/ 189 h 189"/>
                <a:gd name="T8" fmla="*/ 33 w 162"/>
                <a:gd name="T9" fmla="*/ 104 h 189"/>
                <a:gd name="T10" fmla="*/ 71 w 162"/>
                <a:gd name="T11" fmla="*/ 39 h 189"/>
                <a:gd name="T12" fmla="*/ 93 w 162"/>
                <a:gd name="T13" fmla="*/ 56 h 189"/>
                <a:gd name="T14" fmla="*/ 90 w 162"/>
                <a:gd name="T15" fmla="*/ 43 h 189"/>
                <a:gd name="T16" fmla="*/ 114 w 162"/>
                <a:gd name="T17" fmla="*/ 64 h 189"/>
                <a:gd name="T18" fmla="*/ 112 w 162"/>
                <a:gd name="T19" fmla="*/ 47 h 189"/>
                <a:gd name="T20" fmla="*/ 133 w 162"/>
                <a:gd name="T21" fmla="*/ 104 h 189"/>
                <a:gd name="T22" fmla="*/ 133 w 162"/>
                <a:gd name="T23" fmla="*/ 189 h 189"/>
                <a:gd name="T24" fmla="*/ 162 w 162"/>
                <a:gd name="T25" fmla="*/ 189 h 189"/>
                <a:gd name="T26" fmla="*/ 155 w 162"/>
                <a:gd name="T27" fmla="*/ 63 h 189"/>
                <a:gd name="T28" fmla="*/ 83 w 162"/>
                <a:gd name="T29"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2" h="189">
                  <a:moveTo>
                    <a:pt x="83" y="0"/>
                  </a:moveTo>
                  <a:cubicBezTo>
                    <a:pt x="36" y="0"/>
                    <a:pt x="16" y="37"/>
                    <a:pt x="11" y="63"/>
                  </a:cubicBezTo>
                  <a:cubicBezTo>
                    <a:pt x="5" y="92"/>
                    <a:pt x="0" y="189"/>
                    <a:pt x="0" y="189"/>
                  </a:cubicBezTo>
                  <a:cubicBezTo>
                    <a:pt x="33" y="189"/>
                    <a:pt x="33" y="189"/>
                    <a:pt x="33" y="189"/>
                  </a:cubicBezTo>
                  <a:cubicBezTo>
                    <a:pt x="33" y="189"/>
                    <a:pt x="33" y="175"/>
                    <a:pt x="33" y="104"/>
                  </a:cubicBezTo>
                  <a:cubicBezTo>
                    <a:pt x="33" y="55"/>
                    <a:pt x="57" y="42"/>
                    <a:pt x="71" y="39"/>
                  </a:cubicBezTo>
                  <a:cubicBezTo>
                    <a:pt x="74" y="46"/>
                    <a:pt x="80" y="53"/>
                    <a:pt x="93" y="56"/>
                  </a:cubicBezTo>
                  <a:cubicBezTo>
                    <a:pt x="93" y="56"/>
                    <a:pt x="90" y="50"/>
                    <a:pt x="90" y="43"/>
                  </a:cubicBezTo>
                  <a:cubicBezTo>
                    <a:pt x="90" y="43"/>
                    <a:pt x="94" y="61"/>
                    <a:pt x="114" y="64"/>
                  </a:cubicBezTo>
                  <a:cubicBezTo>
                    <a:pt x="114" y="64"/>
                    <a:pt x="111" y="56"/>
                    <a:pt x="112" y="47"/>
                  </a:cubicBezTo>
                  <a:cubicBezTo>
                    <a:pt x="123" y="56"/>
                    <a:pt x="133" y="72"/>
                    <a:pt x="133" y="104"/>
                  </a:cubicBezTo>
                  <a:cubicBezTo>
                    <a:pt x="133" y="175"/>
                    <a:pt x="133" y="189"/>
                    <a:pt x="133" y="189"/>
                  </a:cubicBezTo>
                  <a:cubicBezTo>
                    <a:pt x="162" y="189"/>
                    <a:pt x="162" y="189"/>
                    <a:pt x="162" y="189"/>
                  </a:cubicBezTo>
                  <a:cubicBezTo>
                    <a:pt x="162" y="189"/>
                    <a:pt x="160" y="92"/>
                    <a:pt x="155" y="63"/>
                  </a:cubicBezTo>
                  <a:cubicBezTo>
                    <a:pt x="150" y="35"/>
                    <a:pt x="129" y="0"/>
                    <a:pt x="83" y="0"/>
                  </a:cubicBezTo>
                  <a:close/>
                </a:path>
              </a:pathLst>
            </a:custGeom>
            <a:solidFill>
              <a:srgbClr val="41171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72" name="isḻïḑè"/>
            <p:cNvSpPr/>
            <p:nvPr/>
          </p:nvSpPr>
          <p:spPr bwMode="auto">
            <a:xfrm>
              <a:off x="10251669" y="2597221"/>
              <a:ext cx="30835" cy="15418"/>
            </a:xfrm>
            <a:custGeom>
              <a:avLst/>
              <a:gdLst>
                <a:gd name="T0" fmla="*/ 0 w 19"/>
                <a:gd name="T1" fmla="*/ 7 h 10"/>
                <a:gd name="T2" fmla="*/ 10 w 19"/>
                <a:gd name="T3" fmla="*/ 10 h 10"/>
                <a:gd name="T4" fmla="*/ 19 w 19"/>
                <a:gd name="T5" fmla="*/ 7 h 10"/>
                <a:gd name="T6" fmla="*/ 10 w 19"/>
                <a:gd name="T7" fmla="*/ 0 h 10"/>
                <a:gd name="T8" fmla="*/ 0 w 19"/>
                <a:gd name="T9" fmla="*/ 7 h 10"/>
              </a:gdLst>
              <a:ahLst/>
              <a:cxnLst>
                <a:cxn ang="0">
                  <a:pos x="T0" y="T1"/>
                </a:cxn>
                <a:cxn ang="0">
                  <a:pos x="T2" y="T3"/>
                </a:cxn>
                <a:cxn ang="0">
                  <a:pos x="T4" y="T5"/>
                </a:cxn>
                <a:cxn ang="0">
                  <a:pos x="T6" y="T7"/>
                </a:cxn>
                <a:cxn ang="0">
                  <a:pos x="T8" y="T9"/>
                </a:cxn>
              </a:cxnLst>
              <a:rect l="0" t="0" r="r" b="b"/>
              <a:pathLst>
                <a:path w="19" h="10">
                  <a:moveTo>
                    <a:pt x="0" y="7"/>
                  </a:moveTo>
                  <a:cubicBezTo>
                    <a:pt x="3" y="9"/>
                    <a:pt x="6" y="10"/>
                    <a:pt x="10" y="10"/>
                  </a:cubicBezTo>
                  <a:cubicBezTo>
                    <a:pt x="13" y="10"/>
                    <a:pt x="17" y="9"/>
                    <a:pt x="19" y="7"/>
                  </a:cubicBezTo>
                  <a:cubicBezTo>
                    <a:pt x="18" y="3"/>
                    <a:pt x="14" y="0"/>
                    <a:pt x="10" y="0"/>
                  </a:cubicBezTo>
                  <a:cubicBezTo>
                    <a:pt x="5" y="0"/>
                    <a:pt x="1" y="3"/>
                    <a:pt x="0" y="7"/>
                  </a:cubicBezTo>
                  <a:close/>
                </a:path>
              </a:pathLst>
            </a:custGeom>
            <a:solidFill>
              <a:srgbClr val="FF8F9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73" name="ïṩḻïdè"/>
            <p:cNvSpPr/>
            <p:nvPr/>
          </p:nvSpPr>
          <p:spPr bwMode="auto">
            <a:xfrm>
              <a:off x="10354152" y="2538272"/>
              <a:ext cx="29022" cy="38998"/>
            </a:xfrm>
            <a:custGeom>
              <a:avLst/>
              <a:gdLst>
                <a:gd name="T0" fmla="*/ 6 w 18"/>
                <a:gd name="T1" fmla="*/ 1 h 24"/>
                <a:gd name="T2" fmla="*/ 0 w 18"/>
                <a:gd name="T3" fmla="*/ 3 h 24"/>
                <a:gd name="T4" fmla="*/ 3 w 18"/>
                <a:gd name="T5" fmla="*/ 18 h 24"/>
                <a:gd name="T6" fmla="*/ 3 w 18"/>
                <a:gd name="T7" fmla="*/ 23 h 24"/>
                <a:gd name="T8" fmla="*/ 7 w 18"/>
                <a:gd name="T9" fmla="*/ 23 h 24"/>
                <a:gd name="T10" fmla="*/ 18 w 18"/>
                <a:gd name="T11" fmla="*/ 12 h 24"/>
                <a:gd name="T12" fmla="*/ 6 w 18"/>
                <a:gd name="T13" fmla="*/ 1 h 24"/>
              </a:gdLst>
              <a:ahLst/>
              <a:cxnLst>
                <a:cxn ang="0">
                  <a:pos x="T0" y="T1"/>
                </a:cxn>
                <a:cxn ang="0">
                  <a:pos x="T2" y="T3"/>
                </a:cxn>
                <a:cxn ang="0">
                  <a:pos x="T4" y="T5"/>
                </a:cxn>
                <a:cxn ang="0">
                  <a:pos x="T6" y="T7"/>
                </a:cxn>
                <a:cxn ang="0">
                  <a:pos x="T8" y="T9"/>
                </a:cxn>
                <a:cxn ang="0">
                  <a:pos x="T10" y="T11"/>
                </a:cxn>
                <a:cxn ang="0">
                  <a:pos x="T12" y="T13"/>
                </a:cxn>
              </a:cxnLst>
              <a:rect l="0" t="0" r="r" b="b"/>
              <a:pathLst>
                <a:path w="18" h="24">
                  <a:moveTo>
                    <a:pt x="6" y="1"/>
                  </a:moveTo>
                  <a:cubicBezTo>
                    <a:pt x="4" y="1"/>
                    <a:pt x="2" y="2"/>
                    <a:pt x="0" y="3"/>
                  </a:cubicBezTo>
                  <a:cubicBezTo>
                    <a:pt x="2" y="8"/>
                    <a:pt x="3" y="13"/>
                    <a:pt x="3" y="18"/>
                  </a:cubicBezTo>
                  <a:cubicBezTo>
                    <a:pt x="3" y="20"/>
                    <a:pt x="3" y="21"/>
                    <a:pt x="3" y="23"/>
                  </a:cubicBezTo>
                  <a:cubicBezTo>
                    <a:pt x="4" y="23"/>
                    <a:pt x="6" y="24"/>
                    <a:pt x="7" y="23"/>
                  </a:cubicBezTo>
                  <a:cubicBezTo>
                    <a:pt x="13" y="23"/>
                    <a:pt x="18" y="18"/>
                    <a:pt x="18" y="12"/>
                  </a:cubicBezTo>
                  <a:cubicBezTo>
                    <a:pt x="17" y="5"/>
                    <a:pt x="12" y="0"/>
                    <a:pt x="6" y="1"/>
                  </a:cubicBezTo>
                  <a:close/>
                </a:path>
              </a:pathLst>
            </a:custGeom>
            <a:solidFill>
              <a:srgbClr val="FED0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74" name="íṩḻîḑê"/>
            <p:cNvSpPr/>
            <p:nvPr/>
          </p:nvSpPr>
          <p:spPr bwMode="auto">
            <a:xfrm>
              <a:off x="10152815" y="2538272"/>
              <a:ext cx="27208" cy="38998"/>
            </a:xfrm>
            <a:custGeom>
              <a:avLst/>
              <a:gdLst>
                <a:gd name="T0" fmla="*/ 12 w 17"/>
                <a:gd name="T1" fmla="*/ 1 h 24"/>
                <a:gd name="T2" fmla="*/ 17 w 17"/>
                <a:gd name="T3" fmla="*/ 3 h 24"/>
                <a:gd name="T4" fmla="*/ 15 w 17"/>
                <a:gd name="T5" fmla="*/ 18 h 24"/>
                <a:gd name="T6" fmla="*/ 15 w 17"/>
                <a:gd name="T7" fmla="*/ 23 h 24"/>
                <a:gd name="T8" fmla="*/ 11 w 17"/>
                <a:gd name="T9" fmla="*/ 23 h 24"/>
                <a:gd name="T10" fmla="*/ 0 w 17"/>
                <a:gd name="T11" fmla="*/ 12 h 24"/>
                <a:gd name="T12" fmla="*/ 12 w 17"/>
                <a:gd name="T13" fmla="*/ 1 h 24"/>
              </a:gdLst>
              <a:ahLst/>
              <a:cxnLst>
                <a:cxn ang="0">
                  <a:pos x="T0" y="T1"/>
                </a:cxn>
                <a:cxn ang="0">
                  <a:pos x="T2" y="T3"/>
                </a:cxn>
                <a:cxn ang="0">
                  <a:pos x="T4" y="T5"/>
                </a:cxn>
                <a:cxn ang="0">
                  <a:pos x="T6" y="T7"/>
                </a:cxn>
                <a:cxn ang="0">
                  <a:pos x="T8" y="T9"/>
                </a:cxn>
                <a:cxn ang="0">
                  <a:pos x="T10" y="T11"/>
                </a:cxn>
                <a:cxn ang="0">
                  <a:pos x="T12" y="T13"/>
                </a:cxn>
              </a:cxnLst>
              <a:rect l="0" t="0" r="r" b="b"/>
              <a:pathLst>
                <a:path w="17" h="24">
                  <a:moveTo>
                    <a:pt x="12" y="1"/>
                  </a:moveTo>
                  <a:cubicBezTo>
                    <a:pt x="14" y="1"/>
                    <a:pt x="16" y="2"/>
                    <a:pt x="17" y="3"/>
                  </a:cubicBezTo>
                  <a:cubicBezTo>
                    <a:pt x="16" y="8"/>
                    <a:pt x="15" y="13"/>
                    <a:pt x="15" y="18"/>
                  </a:cubicBezTo>
                  <a:cubicBezTo>
                    <a:pt x="14" y="20"/>
                    <a:pt x="15" y="21"/>
                    <a:pt x="15" y="23"/>
                  </a:cubicBezTo>
                  <a:cubicBezTo>
                    <a:pt x="13" y="23"/>
                    <a:pt x="12" y="24"/>
                    <a:pt x="11" y="23"/>
                  </a:cubicBezTo>
                  <a:cubicBezTo>
                    <a:pt x="4" y="23"/>
                    <a:pt x="0" y="18"/>
                    <a:pt x="0" y="12"/>
                  </a:cubicBezTo>
                  <a:cubicBezTo>
                    <a:pt x="0" y="5"/>
                    <a:pt x="6" y="0"/>
                    <a:pt x="12" y="1"/>
                  </a:cubicBezTo>
                  <a:close/>
                </a:path>
              </a:pathLst>
            </a:custGeom>
            <a:solidFill>
              <a:srgbClr val="FED0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75" name="ïsliḑè"/>
            <p:cNvSpPr/>
            <p:nvPr/>
          </p:nvSpPr>
          <p:spPr bwMode="auto">
            <a:xfrm>
              <a:off x="9995010" y="2778606"/>
              <a:ext cx="539621" cy="368212"/>
            </a:xfrm>
            <a:custGeom>
              <a:avLst/>
              <a:gdLst>
                <a:gd name="T0" fmla="*/ 0 w 332"/>
                <a:gd name="T1" fmla="*/ 0 h 227"/>
                <a:gd name="T2" fmla="*/ 33 w 332"/>
                <a:gd name="T3" fmla="*/ 217 h 227"/>
                <a:gd name="T4" fmla="*/ 45 w 332"/>
                <a:gd name="T5" fmla="*/ 227 h 227"/>
                <a:gd name="T6" fmla="*/ 287 w 332"/>
                <a:gd name="T7" fmla="*/ 227 h 227"/>
                <a:gd name="T8" fmla="*/ 299 w 332"/>
                <a:gd name="T9" fmla="*/ 217 h 227"/>
                <a:gd name="T10" fmla="*/ 332 w 332"/>
                <a:gd name="T11" fmla="*/ 0 h 227"/>
                <a:gd name="T12" fmla="*/ 0 w 332"/>
                <a:gd name="T13" fmla="*/ 0 h 227"/>
              </a:gdLst>
              <a:ahLst/>
              <a:cxnLst>
                <a:cxn ang="0">
                  <a:pos x="T0" y="T1"/>
                </a:cxn>
                <a:cxn ang="0">
                  <a:pos x="T2" y="T3"/>
                </a:cxn>
                <a:cxn ang="0">
                  <a:pos x="T4" y="T5"/>
                </a:cxn>
                <a:cxn ang="0">
                  <a:pos x="T6" y="T7"/>
                </a:cxn>
                <a:cxn ang="0">
                  <a:pos x="T8" y="T9"/>
                </a:cxn>
                <a:cxn ang="0">
                  <a:pos x="T10" y="T11"/>
                </a:cxn>
                <a:cxn ang="0">
                  <a:pos x="T12" y="T13"/>
                </a:cxn>
              </a:cxnLst>
              <a:rect l="0" t="0" r="r" b="b"/>
              <a:pathLst>
                <a:path w="332" h="227">
                  <a:moveTo>
                    <a:pt x="0" y="0"/>
                  </a:moveTo>
                  <a:cubicBezTo>
                    <a:pt x="33" y="217"/>
                    <a:pt x="33" y="217"/>
                    <a:pt x="33" y="217"/>
                  </a:cubicBezTo>
                  <a:cubicBezTo>
                    <a:pt x="34" y="223"/>
                    <a:pt x="39" y="227"/>
                    <a:pt x="45" y="227"/>
                  </a:cubicBezTo>
                  <a:cubicBezTo>
                    <a:pt x="287" y="227"/>
                    <a:pt x="287" y="227"/>
                    <a:pt x="287" y="227"/>
                  </a:cubicBezTo>
                  <a:cubicBezTo>
                    <a:pt x="293" y="227"/>
                    <a:pt x="298" y="223"/>
                    <a:pt x="299" y="217"/>
                  </a:cubicBezTo>
                  <a:cubicBezTo>
                    <a:pt x="332" y="0"/>
                    <a:pt x="332" y="0"/>
                    <a:pt x="332" y="0"/>
                  </a:cubicBezTo>
                  <a:lnTo>
                    <a:pt x="0" y="0"/>
                  </a:lnTo>
                  <a:close/>
                </a:path>
              </a:pathLst>
            </a:custGeom>
            <a:solidFill>
              <a:srgbClr val="9E5A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76" name="ïşļídè"/>
            <p:cNvSpPr/>
            <p:nvPr/>
          </p:nvSpPr>
          <p:spPr bwMode="auto">
            <a:xfrm>
              <a:off x="10264366" y="2778606"/>
              <a:ext cx="270264" cy="368212"/>
            </a:xfrm>
            <a:custGeom>
              <a:avLst/>
              <a:gdLst>
                <a:gd name="T0" fmla="*/ 0 w 166"/>
                <a:gd name="T1" fmla="*/ 0 h 227"/>
                <a:gd name="T2" fmla="*/ 0 w 166"/>
                <a:gd name="T3" fmla="*/ 227 h 227"/>
                <a:gd name="T4" fmla="*/ 121 w 166"/>
                <a:gd name="T5" fmla="*/ 227 h 227"/>
                <a:gd name="T6" fmla="*/ 133 w 166"/>
                <a:gd name="T7" fmla="*/ 217 h 227"/>
                <a:gd name="T8" fmla="*/ 166 w 166"/>
                <a:gd name="T9" fmla="*/ 0 h 227"/>
                <a:gd name="T10" fmla="*/ 0 w 166"/>
                <a:gd name="T11" fmla="*/ 0 h 227"/>
              </a:gdLst>
              <a:ahLst/>
              <a:cxnLst>
                <a:cxn ang="0">
                  <a:pos x="T0" y="T1"/>
                </a:cxn>
                <a:cxn ang="0">
                  <a:pos x="T2" y="T3"/>
                </a:cxn>
                <a:cxn ang="0">
                  <a:pos x="T4" y="T5"/>
                </a:cxn>
                <a:cxn ang="0">
                  <a:pos x="T6" y="T7"/>
                </a:cxn>
                <a:cxn ang="0">
                  <a:pos x="T8" y="T9"/>
                </a:cxn>
                <a:cxn ang="0">
                  <a:pos x="T10" y="T11"/>
                </a:cxn>
              </a:cxnLst>
              <a:rect l="0" t="0" r="r" b="b"/>
              <a:pathLst>
                <a:path w="166" h="227">
                  <a:moveTo>
                    <a:pt x="0" y="0"/>
                  </a:moveTo>
                  <a:cubicBezTo>
                    <a:pt x="0" y="227"/>
                    <a:pt x="0" y="227"/>
                    <a:pt x="0" y="227"/>
                  </a:cubicBezTo>
                  <a:cubicBezTo>
                    <a:pt x="121" y="227"/>
                    <a:pt x="121" y="227"/>
                    <a:pt x="121" y="227"/>
                  </a:cubicBezTo>
                  <a:cubicBezTo>
                    <a:pt x="127" y="227"/>
                    <a:pt x="132" y="223"/>
                    <a:pt x="133" y="217"/>
                  </a:cubicBezTo>
                  <a:cubicBezTo>
                    <a:pt x="166" y="0"/>
                    <a:pt x="166" y="0"/>
                    <a:pt x="166" y="0"/>
                  </a:cubicBezTo>
                  <a:lnTo>
                    <a:pt x="0" y="0"/>
                  </a:lnTo>
                  <a:close/>
                </a:path>
              </a:pathLst>
            </a:custGeom>
            <a:solidFill>
              <a:srgbClr val="954A3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77" name="ïṡḷïdè"/>
            <p:cNvSpPr/>
            <p:nvPr/>
          </p:nvSpPr>
          <p:spPr bwMode="auto">
            <a:xfrm>
              <a:off x="9968709" y="2723284"/>
              <a:ext cx="591315" cy="65299"/>
            </a:xfrm>
            <a:custGeom>
              <a:avLst/>
              <a:gdLst>
                <a:gd name="T0" fmla="*/ 344 w 364"/>
                <a:gd name="T1" fmla="*/ 40 h 40"/>
                <a:gd name="T2" fmla="*/ 20 w 364"/>
                <a:gd name="T3" fmla="*/ 40 h 40"/>
                <a:gd name="T4" fmla="*/ 0 w 364"/>
                <a:gd name="T5" fmla="*/ 20 h 40"/>
                <a:gd name="T6" fmla="*/ 0 w 364"/>
                <a:gd name="T7" fmla="*/ 20 h 40"/>
                <a:gd name="T8" fmla="*/ 20 w 364"/>
                <a:gd name="T9" fmla="*/ 0 h 40"/>
                <a:gd name="T10" fmla="*/ 344 w 364"/>
                <a:gd name="T11" fmla="*/ 0 h 40"/>
                <a:gd name="T12" fmla="*/ 364 w 364"/>
                <a:gd name="T13" fmla="*/ 20 h 40"/>
                <a:gd name="T14" fmla="*/ 364 w 364"/>
                <a:gd name="T15" fmla="*/ 20 h 40"/>
                <a:gd name="T16" fmla="*/ 344 w 364"/>
                <a:gd name="T1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4" h="40">
                  <a:moveTo>
                    <a:pt x="344" y="40"/>
                  </a:moveTo>
                  <a:cubicBezTo>
                    <a:pt x="20" y="40"/>
                    <a:pt x="20" y="40"/>
                    <a:pt x="20" y="40"/>
                  </a:cubicBezTo>
                  <a:cubicBezTo>
                    <a:pt x="9" y="40"/>
                    <a:pt x="0" y="31"/>
                    <a:pt x="0" y="20"/>
                  </a:cubicBezTo>
                  <a:cubicBezTo>
                    <a:pt x="0" y="20"/>
                    <a:pt x="0" y="20"/>
                    <a:pt x="0" y="20"/>
                  </a:cubicBezTo>
                  <a:cubicBezTo>
                    <a:pt x="0" y="9"/>
                    <a:pt x="9" y="0"/>
                    <a:pt x="20" y="0"/>
                  </a:cubicBezTo>
                  <a:cubicBezTo>
                    <a:pt x="344" y="0"/>
                    <a:pt x="344" y="0"/>
                    <a:pt x="344" y="0"/>
                  </a:cubicBezTo>
                  <a:cubicBezTo>
                    <a:pt x="355" y="0"/>
                    <a:pt x="364" y="9"/>
                    <a:pt x="364" y="20"/>
                  </a:cubicBezTo>
                  <a:cubicBezTo>
                    <a:pt x="364" y="20"/>
                    <a:pt x="364" y="20"/>
                    <a:pt x="364" y="20"/>
                  </a:cubicBezTo>
                  <a:cubicBezTo>
                    <a:pt x="364" y="31"/>
                    <a:pt x="355" y="40"/>
                    <a:pt x="344" y="40"/>
                  </a:cubicBezTo>
                  <a:close/>
                </a:path>
              </a:pathLst>
            </a:custGeom>
            <a:solidFill>
              <a:srgbClr val="77392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78" name="íṥḻïḍè"/>
            <p:cNvSpPr/>
            <p:nvPr/>
          </p:nvSpPr>
          <p:spPr bwMode="auto">
            <a:xfrm>
              <a:off x="10373197" y="2729632"/>
              <a:ext cx="104297" cy="154177"/>
            </a:xfrm>
            <a:custGeom>
              <a:avLst/>
              <a:gdLst>
                <a:gd name="T0" fmla="*/ 64 w 64"/>
                <a:gd name="T1" fmla="*/ 63 h 95"/>
                <a:gd name="T2" fmla="*/ 32 w 64"/>
                <a:gd name="T3" fmla="*/ 95 h 95"/>
                <a:gd name="T4" fmla="*/ 0 w 64"/>
                <a:gd name="T5" fmla="*/ 63 h 95"/>
                <a:gd name="T6" fmla="*/ 32 w 64"/>
                <a:gd name="T7" fmla="*/ 0 h 95"/>
                <a:gd name="T8" fmla="*/ 64 w 64"/>
                <a:gd name="T9" fmla="*/ 63 h 95"/>
              </a:gdLst>
              <a:ahLst/>
              <a:cxnLst>
                <a:cxn ang="0">
                  <a:pos x="T0" y="T1"/>
                </a:cxn>
                <a:cxn ang="0">
                  <a:pos x="T2" y="T3"/>
                </a:cxn>
                <a:cxn ang="0">
                  <a:pos x="T4" y="T5"/>
                </a:cxn>
                <a:cxn ang="0">
                  <a:pos x="T6" y="T7"/>
                </a:cxn>
                <a:cxn ang="0">
                  <a:pos x="T8" y="T9"/>
                </a:cxn>
              </a:cxnLst>
              <a:rect l="0" t="0" r="r" b="b"/>
              <a:pathLst>
                <a:path w="64" h="95">
                  <a:moveTo>
                    <a:pt x="64" y="63"/>
                  </a:moveTo>
                  <a:cubicBezTo>
                    <a:pt x="64" y="81"/>
                    <a:pt x="50" y="95"/>
                    <a:pt x="32" y="95"/>
                  </a:cubicBezTo>
                  <a:cubicBezTo>
                    <a:pt x="14" y="95"/>
                    <a:pt x="0" y="81"/>
                    <a:pt x="0" y="63"/>
                  </a:cubicBezTo>
                  <a:cubicBezTo>
                    <a:pt x="0" y="46"/>
                    <a:pt x="32" y="0"/>
                    <a:pt x="32" y="0"/>
                  </a:cubicBezTo>
                  <a:cubicBezTo>
                    <a:pt x="32" y="0"/>
                    <a:pt x="64" y="46"/>
                    <a:pt x="64" y="6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79" name="išḷiḓè"/>
            <p:cNvSpPr/>
            <p:nvPr/>
          </p:nvSpPr>
          <p:spPr bwMode="auto">
            <a:xfrm>
              <a:off x="10212672" y="2729632"/>
              <a:ext cx="104297" cy="154177"/>
            </a:xfrm>
            <a:custGeom>
              <a:avLst/>
              <a:gdLst>
                <a:gd name="T0" fmla="*/ 64 w 64"/>
                <a:gd name="T1" fmla="*/ 63 h 95"/>
                <a:gd name="T2" fmla="*/ 32 w 64"/>
                <a:gd name="T3" fmla="*/ 95 h 95"/>
                <a:gd name="T4" fmla="*/ 0 w 64"/>
                <a:gd name="T5" fmla="*/ 63 h 95"/>
                <a:gd name="T6" fmla="*/ 32 w 64"/>
                <a:gd name="T7" fmla="*/ 0 h 95"/>
                <a:gd name="T8" fmla="*/ 64 w 64"/>
                <a:gd name="T9" fmla="*/ 63 h 95"/>
              </a:gdLst>
              <a:ahLst/>
              <a:cxnLst>
                <a:cxn ang="0">
                  <a:pos x="T0" y="T1"/>
                </a:cxn>
                <a:cxn ang="0">
                  <a:pos x="T2" y="T3"/>
                </a:cxn>
                <a:cxn ang="0">
                  <a:pos x="T4" y="T5"/>
                </a:cxn>
                <a:cxn ang="0">
                  <a:pos x="T6" y="T7"/>
                </a:cxn>
                <a:cxn ang="0">
                  <a:pos x="T8" y="T9"/>
                </a:cxn>
              </a:cxnLst>
              <a:rect l="0" t="0" r="r" b="b"/>
              <a:pathLst>
                <a:path w="64" h="95">
                  <a:moveTo>
                    <a:pt x="64" y="63"/>
                  </a:moveTo>
                  <a:cubicBezTo>
                    <a:pt x="64" y="81"/>
                    <a:pt x="50" y="95"/>
                    <a:pt x="32" y="95"/>
                  </a:cubicBezTo>
                  <a:cubicBezTo>
                    <a:pt x="14" y="95"/>
                    <a:pt x="0" y="81"/>
                    <a:pt x="0" y="63"/>
                  </a:cubicBezTo>
                  <a:cubicBezTo>
                    <a:pt x="0" y="46"/>
                    <a:pt x="32" y="0"/>
                    <a:pt x="32" y="0"/>
                  </a:cubicBezTo>
                  <a:cubicBezTo>
                    <a:pt x="32" y="0"/>
                    <a:pt x="64" y="46"/>
                    <a:pt x="64" y="6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80" name="íṣļíḋè"/>
            <p:cNvSpPr/>
            <p:nvPr/>
          </p:nvSpPr>
          <p:spPr bwMode="auto">
            <a:xfrm>
              <a:off x="10052146" y="2729632"/>
              <a:ext cx="103389" cy="154177"/>
            </a:xfrm>
            <a:custGeom>
              <a:avLst/>
              <a:gdLst>
                <a:gd name="T0" fmla="*/ 64 w 64"/>
                <a:gd name="T1" fmla="*/ 63 h 95"/>
                <a:gd name="T2" fmla="*/ 32 w 64"/>
                <a:gd name="T3" fmla="*/ 95 h 95"/>
                <a:gd name="T4" fmla="*/ 0 w 64"/>
                <a:gd name="T5" fmla="*/ 63 h 95"/>
                <a:gd name="T6" fmla="*/ 32 w 64"/>
                <a:gd name="T7" fmla="*/ 0 h 95"/>
                <a:gd name="T8" fmla="*/ 64 w 64"/>
                <a:gd name="T9" fmla="*/ 63 h 95"/>
              </a:gdLst>
              <a:ahLst/>
              <a:cxnLst>
                <a:cxn ang="0">
                  <a:pos x="T0" y="T1"/>
                </a:cxn>
                <a:cxn ang="0">
                  <a:pos x="T2" y="T3"/>
                </a:cxn>
                <a:cxn ang="0">
                  <a:pos x="T4" y="T5"/>
                </a:cxn>
                <a:cxn ang="0">
                  <a:pos x="T6" y="T7"/>
                </a:cxn>
                <a:cxn ang="0">
                  <a:pos x="T8" y="T9"/>
                </a:cxn>
              </a:cxnLst>
              <a:rect l="0" t="0" r="r" b="b"/>
              <a:pathLst>
                <a:path w="64" h="95">
                  <a:moveTo>
                    <a:pt x="64" y="63"/>
                  </a:moveTo>
                  <a:cubicBezTo>
                    <a:pt x="64" y="81"/>
                    <a:pt x="50" y="95"/>
                    <a:pt x="32" y="95"/>
                  </a:cubicBezTo>
                  <a:cubicBezTo>
                    <a:pt x="14" y="95"/>
                    <a:pt x="0" y="81"/>
                    <a:pt x="0" y="63"/>
                  </a:cubicBezTo>
                  <a:cubicBezTo>
                    <a:pt x="0" y="46"/>
                    <a:pt x="32" y="0"/>
                    <a:pt x="32" y="0"/>
                  </a:cubicBezTo>
                  <a:cubicBezTo>
                    <a:pt x="32" y="0"/>
                    <a:pt x="64" y="46"/>
                    <a:pt x="64" y="6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81" name="iSļídé"/>
            <p:cNvSpPr/>
            <p:nvPr/>
          </p:nvSpPr>
          <p:spPr bwMode="auto">
            <a:xfrm>
              <a:off x="10264366" y="2729632"/>
              <a:ext cx="52602" cy="154177"/>
            </a:xfrm>
            <a:custGeom>
              <a:avLst/>
              <a:gdLst>
                <a:gd name="T0" fmla="*/ 0 w 32"/>
                <a:gd name="T1" fmla="*/ 0 h 95"/>
                <a:gd name="T2" fmla="*/ 0 w 32"/>
                <a:gd name="T3" fmla="*/ 95 h 95"/>
                <a:gd name="T4" fmla="*/ 32 w 32"/>
                <a:gd name="T5" fmla="*/ 63 h 95"/>
                <a:gd name="T6" fmla="*/ 0 w 32"/>
                <a:gd name="T7" fmla="*/ 0 h 95"/>
              </a:gdLst>
              <a:ahLst/>
              <a:cxnLst>
                <a:cxn ang="0">
                  <a:pos x="T0" y="T1"/>
                </a:cxn>
                <a:cxn ang="0">
                  <a:pos x="T2" y="T3"/>
                </a:cxn>
                <a:cxn ang="0">
                  <a:pos x="T4" y="T5"/>
                </a:cxn>
                <a:cxn ang="0">
                  <a:pos x="T6" y="T7"/>
                </a:cxn>
              </a:cxnLst>
              <a:rect l="0" t="0" r="r" b="b"/>
              <a:pathLst>
                <a:path w="32" h="95">
                  <a:moveTo>
                    <a:pt x="0" y="0"/>
                  </a:moveTo>
                  <a:cubicBezTo>
                    <a:pt x="0" y="95"/>
                    <a:pt x="0" y="95"/>
                    <a:pt x="0" y="95"/>
                  </a:cubicBezTo>
                  <a:cubicBezTo>
                    <a:pt x="18" y="95"/>
                    <a:pt x="32" y="81"/>
                    <a:pt x="32" y="63"/>
                  </a:cubicBezTo>
                  <a:cubicBezTo>
                    <a:pt x="32" y="46"/>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82" name="îṩľídê"/>
            <p:cNvSpPr/>
            <p:nvPr/>
          </p:nvSpPr>
          <p:spPr bwMode="auto">
            <a:xfrm>
              <a:off x="10425799" y="2729632"/>
              <a:ext cx="51695" cy="154177"/>
            </a:xfrm>
            <a:custGeom>
              <a:avLst/>
              <a:gdLst>
                <a:gd name="T0" fmla="*/ 0 w 32"/>
                <a:gd name="T1" fmla="*/ 0 h 95"/>
                <a:gd name="T2" fmla="*/ 0 w 32"/>
                <a:gd name="T3" fmla="*/ 95 h 95"/>
                <a:gd name="T4" fmla="*/ 32 w 32"/>
                <a:gd name="T5" fmla="*/ 63 h 95"/>
                <a:gd name="T6" fmla="*/ 0 w 32"/>
                <a:gd name="T7" fmla="*/ 0 h 95"/>
              </a:gdLst>
              <a:ahLst/>
              <a:cxnLst>
                <a:cxn ang="0">
                  <a:pos x="T0" y="T1"/>
                </a:cxn>
                <a:cxn ang="0">
                  <a:pos x="T2" y="T3"/>
                </a:cxn>
                <a:cxn ang="0">
                  <a:pos x="T4" y="T5"/>
                </a:cxn>
                <a:cxn ang="0">
                  <a:pos x="T6" y="T7"/>
                </a:cxn>
              </a:cxnLst>
              <a:rect l="0" t="0" r="r" b="b"/>
              <a:pathLst>
                <a:path w="32" h="95">
                  <a:moveTo>
                    <a:pt x="0" y="0"/>
                  </a:moveTo>
                  <a:cubicBezTo>
                    <a:pt x="0" y="95"/>
                    <a:pt x="0" y="95"/>
                    <a:pt x="0" y="95"/>
                  </a:cubicBezTo>
                  <a:cubicBezTo>
                    <a:pt x="18" y="95"/>
                    <a:pt x="32" y="81"/>
                    <a:pt x="32" y="63"/>
                  </a:cubicBezTo>
                  <a:cubicBezTo>
                    <a:pt x="32" y="46"/>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83" name="îṥlîḋe"/>
            <p:cNvSpPr/>
            <p:nvPr/>
          </p:nvSpPr>
          <p:spPr bwMode="auto">
            <a:xfrm>
              <a:off x="10103841" y="2729632"/>
              <a:ext cx="51695" cy="154177"/>
            </a:xfrm>
            <a:custGeom>
              <a:avLst/>
              <a:gdLst>
                <a:gd name="T0" fmla="*/ 0 w 32"/>
                <a:gd name="T1" fmla="*/ 0 h 95"/>
                <a:gd name="T2" fmla="*/ 0 w 32"/>
                <a:gd name="T3" fmla="*/ 95 h 95"/>
                <a:gd name="T4" fmla="*/ 32 w 32"/>
                <a:gd name="T5" fmla="*/ 63 h 95"/>
                <a:gd name="T6" fmla="*/ 0 w 32"/>
                <a:gd name="T7" fmla="*/ 0 h 95"/>
              </a:gdLst>
              <a:ahLst/>
              <a:cxnLst>
                <a:cxn ang="0">
                  <a:pos x="T0" y="T1"/>
                </a:cxn>
                <a:cxn ang="0">
                  <a:pos x="T2" y="T3"/>
                </a:cxn>
                <a:cxn ang="0">
                  <a:pos x="T4" y="T5"/>
                </a:cxn>
                <a:cxn ang="0">
                  <a:pos x="T6" y="T7"/>
                </a:cxn>
              </a:cxnLst>
              <a:rect l="0" t="0" r="r" b="b"/>
              <a:pathLst>
                <a:path w="32" h="95">
                  <a:moveTo>
                    <a:pt x="0" y="0"/>
                  </a:moveTo>
                  <a:cubicBezTo>
                    <a:pt x="0" y="95"/>
                    <a:pt x="0" y="95"/>
                    <a:pt x="0" y="95"/>
                  </a:cubicBezTo>
                  <a:cubicBezTo>
                    <a:pt x="18" y="95"/>
                    <a:pt x="32" y="81"/>
                    <a:pt x="32" y="63"/>
                  </a:cubicBezTo>
                  <a:cubicBezTo>
                    <a:pt x="32" y="46"/>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84" name="isḷïḓé"/>
            <p:cNvSpPr/>
            <p:nvPr/>
          </p:nvSpPr>
          <p:spPr bwMode="auto">
            <a:xfrm>
              <a:off x="10404033" y="2704239"/>
              <a:ext cx="42626" cy="4353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85" name="îŝ1idè"/>
            <p:cNvSpPr/>
            <p:nvPr/>
          </p:nvSpPr>
          <p:spPr bwMode="auto">
            <a:xfrm>
              <a:off x="10243507" y="2704239"/>
              <a:ext cx="42626" cy="4353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86" name="ïṩ1íḑe"/>
            <p:cNvSpPr/>
            <p:nvPr/>
          </p:nvSpPr>
          <p:spPr bwMode="auto">
            <a:xfrm>
              <a:off x="10082981" y="2704239"/>
              <a:ext cx="41719" cy="4353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87" name="ïşľídê"/>
            <p:cNvSpPr/>
            <p:nvPr/>
          </p:nvSpPr>
          <p:spPr bwMode="auto">
            <a:xfrm>
              <a:off x="10019497" y="2942760"/>
              <a:ext cx="490647" cy="62578"/>
            </a:xfrm>
            <a:custGeom>
              <a:avLst/>
              <a:gdLst>
                <a:gd name="T0" fmla="*/ 530 w 541"/>
                <a:gd name="T1" fmla="*/ 69 h 69"/>
                <a:gd name="T2" fmla="*/ 541 w 541"/>
                <a:gd name="T3" fmla="*/ 0 h 69"/>
                <a:gd name="T4" fmla="*/ 0 w 541"/>
                <a:gd name="T5" fmla="*/ 0 h 69"/>
                <a:gd name="T6" fmla="*/ 11 w 541"/>
                <a:gd name="T7" fmla="*/ 69 h 69"/>
                <a:gd name="T8" fmla="*/ 530 w 541"/>
                <a:gd name="T9" fmla="*/ 69 h 69"/>
              </a:gdLst>
              <a:ahLst/>
              <a:cxnLst>
                <a:cxn ang="0">
                  <a:pos x="T0" y="T1"/>
                </a:cxn>
                <a:cxn ang="0">
                  <a:pos x="T2" y="T3"/>
                </a:cxn>
                <a:cxn ang="0">
                  <a:pos x="T4" y="T5"/>
                </a:cxn>
                <a:cxn ang="0">
                  <a:pos x="T6" y="T7"/>
                </a:cxn>
                <a:cxn ang="0">
                  <a:pos x="T8" y="T9"/>
                </a:cxn>
              </a:cxnLst>
              <a:rect l="0" t="0" r="r" b="b"/>
              <a:pathLst>
                <a:path w="541" h="69">
                  <a:moveTo>
                    <a:pt x="530" y="69"/>
                  </a:moveTo>
                  <a:lnTo>
                    <a:pt x="541" y="0"/>
                  </a:lnTo>
                  <a:lnTo>
                    <a:pt x="0" y="0"/>
                  </a:lnTo>
                  <a:lnTo>
                    <a:pt x="11" y="69"/>
                  </a:lnTo>
                  <a:lnTo>
                    <a:pt x="530" y="69"/>
                  </a:lnTo>
                  <a:close/>
                </a:path>
              </a:pathLst>
            </a:custGeom>
            <a:solidFill>
              <a:srgbClr val="FE557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88" name="ïŝḷiḑè"/>
            <p:cNvSpPr/>
            <p:nvPr/>
          </p:nvSpPr>
          <p:spPr bwMode="auto">
            <a:xfrm>
              <a:off x="10264366" y="2942760"/>
              <a:ext cx="245777" cy="62578"/>
            </a:xfrm>
            <a:custGeom>
              <a:avLst/>
              <a:gdLst>
                <a:gd name="T0" fmla="*/ 0 w 271"/>
                <a:gd name="T1" fmla="*/ 69 h 69"/>
                <a:gd name="T2" fmla="*/ 260 w 271"/>
                <a:gd name="T3" fmla="*/ 69 h 69"/>
                <a:gd name="T4" fmla="*/ 271 w 271"/>
                <a:gd name="T5" fmla="*/ 0 h 69"/>
                <a:gd name="T6" fmla="*/ 0 w 271"/>
                <a:gd name="T7" fmla="*/ 0 h 69"/>
                <a:gd name="T8" fmla="*/ 0 w 271"/>
                <a:gd name="T9" fmla="*/ 69 h 69"/>
              </a:gdLst>
              <a:ahLst/>
              <a:cxnLst>
                <a:cxn ang="0">
                  <a:pos x="T0" y="T1"/>
                </a:cxn>
                <a:cxn ang="0">
                  <a:pos x="T2" y="T3"/>
                </a:cxn>
                <a:cxn ang="0">
                  <a:pos x="T4" y="T5"/>
                </a:cxn>
                <a:cxn ang="0">
                  <a:pos x="T6" y="T7"/>
                </a:cxn>
                <a:cxn ang="0">
                  <a:pos x="T8" y="T9"/>
                </a:cxn>
              </a:cxnLst>
              <a:rect l="0" t="0" r="r" b="b"/>
              <a:pathLst>
                <a:path w="271" h="69">
                  <a:moveTo>
                    <a:pt x="0" y="69"/>
                  </a:moveTo>
                  <a:lnTo>
                    <a:pt x="260" y="69"/>
                  </a:lnTo>
                  <a:lnTo>
                    <a:pt x="271" y="0"/>
                  </a:lnTo>
                  <a:lnTo>
                    <a:pt x="0" y="0"/>
                  </a:lnTo>
                  <a:lnTo>
                    <a:pt x="0" y="69"/>
                  </a:lnTo>
                  <a:close/>
                </a:path>
              </a:pathLst>
            </a:custGeom>
            <a:solidFill>
              <a:srgbClr val="F7417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89" name="iṧlîḍe"/>
            <p:cNvSpPr/>
            <p:nvPr/>
          </p:nvSpPr>
          <p:spPr bwMode="auto">
            <a:xfrm>
              <a:off x="10029473" y="3005338"/>
              <a:ext cx="470694" cy="29929"/>
            </a:xfrm>
            <a:custGeom>
              <a:avLst/>
              <a:gdLst>
                <a:gd name="T0" fmla="*/ 519 w 519"/>
                <a:gd name="T1" fmla="*/ 0 h 33"/>
                <a:gd name="T2" fmla="*/ 0 w 519"/>
                <a:gd name="T3" fmla="*/ 0 h 33"/>
                <a:gd name="T4" fmla="*/ 5 w 519"/>
                <a:gd name="T5" fmla="*/ 33 h 33"/>
                <a:gd name="T6" fmla="*/ 514 w 519"/>
                <a:gd name="T7" fmla="*/ 33 h 33"/>
                <a:gd name="T8" fmla="*/ 519 w 519"/>
                <a:gd name="T9" fmla="*/ 0 h 33"/>
              </a:gdLst>
              <a:ahLst/>
              <a:cxnLst>
                <a:cxn ang="0">
                  <a:pos x="T0" y="T1"/>
                </a:cxn>
                <a:cxn ang="0">
                  <a:pos x="T2" y="T3"/>
                </a:cxn>
                <a:cxn ang="0">
                  <a:pos x="T4" y="T5"/>
                </a:cxn>
                <a:cxn ang="0">
                  <a:pos x="T6" y="T7"/>
                </a:cxn>
                <a:cxn ang="0">
                  <a:pos x="T8" y="T9"/>
                </a:cxn>
              </a:cxnLst>
              <a:rect l="0" t="0" r="r" b="b"/>
              <a:pathLst>
                <a:path w="519" h="33">
                  <a:moveTo>
                    <a:pt x="519" y="0"/>
                  </a:moveTo>
                  <a:lnTo>
                    <a:pt x="0" y="0"/>
                  </a:lnTo>
                  <a:lnTo>
                    <a:pt x="5" y="33"/>
                  </a:lnTo>
                  <a:lnTo>
                    <a:pt x="514" y="33"/>
                  </a:lnTo>
                  <a:lnTo>
                    <a:pt x="519" y="0"/>
                  </a:lnTo>
                  <a:close/>
                </a:path>
              </a:pathLst>
            </a:custGeom>
            <a:solidFill>
              <a:srgbClr val="FF7B9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90" name="îślïḓè"/>
            <p:cNvSpPr/>
            <p:nvPr/>
          </p:nvSpPr>
          <p:spPr bwMode="auto">
            <a:xfrm>
              <a:off x="10264366" y="3005338"/>
              <a:ext cx="235800" cy="29929"/>
            </a:xfrm>
            <a:custGeom>
              <a:avLst/>
              <a:gdLst>
                <a:gd name="T0" fmla="*/ 0 w 260"/>
                <a:gd name="T1" fmla="*/ 33 h 33"/>
                <a:gd name="T2" fmla="*/ 255 w 260"/>
                <a:gd name="T3" fmla="*/ 33 h 33"/>
                <a:gd name="T4" fmla="*/ 260 w 260"/>
                <a:gd name="T5" fmla="*/ 0 h 33"/>
                <a:gd name="T6" fmla="*/ 0 w 260"/>
                <a:gd name="T7" fmla="*/ 0 h 33"/>
                <a:gd name="T8" fmla="*/ 0 w 260"/>
                <a:gd name="T9" fmla="*/ 33 h 33"/>
              </a:gdLst>
              <a:ahLst/>
              <a:cxnLst>
                <a:cxn ang="0">
                  <a:pos x="T0" y="T1"/>
                </a:cxn>
                <a:cxn ang="0">
                  <a:pos x="T2" y="T3"/>
                </a:cxn>
                <a:cxn ang="0">
                  <a:pos x="T4" y="T5"/>
                </a:cxn>
                <a:cxn ang="0">
                  <a:pos x="T6" y="T7"/>
                </a:cxn>
                <a:cxn ang="0">
                  <a:pos x="T8" y="T9"/>
                </a:cxn>
              </a:cxnLst>
              <a:rect l="0" t="0" r="r" b="b"/>
              <a:pathLst>
                <a:path w="260" h="33">
                  <a:moveTo>
                    <a:pt x="0" y="33"/>
                  </a:moveTo>
                  <a:lnTo>
                    <a:pt x="255" y="33"/>
                  </a:lnTo>
                  <a:lnTo>
                    <a:pt x="260" y="0"/>
                  </a:lnTo>
                  <a:lnTo>
                    <a:pt x="0" y="0"/>
                  </a:lnTo>
                  <a:lnTo>
                    <a:pt x="0" y="33"/>
                  </a:lnTo>
                  <a:close/>
                </a:path>
              </a:pathLst>
            </a:custGeom>
            <a:solidFill>
              <a:srgbClr val="FE557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91" name="íṥľiḑé"/>
            <p:cNvSpPr/>
            <p:nvPr/>
          </p:nvSpPr>
          <p:spPr bwMode="auto">
            <a:xfrm>
              <a:off x="10321503" y="2708773"/>
              <a:ext cx="67112" cy="24487"/>
            </a:xfrm>
            <a:custGeom>
              <a:avLst/>
              <a:gdLst>
                <a:gd name="T0" fmla="*/ 34 w 41"/>
                <a:gd name="T1" fmla="*/ 0 h 15"/>
                <a:gd name="T2" fmla="*/ 27 w 41"/>
                <a:gd name="T3" fmla="*/ 4 h 15"/>
                <a:gd name="T4" fmla="*/ 21 w 41"/>
                <a:gd name="T5" fmla="*/ 0 h 15"/>
                <a:gd name="T6" fmla="*/ 14 w 41"/>
                <a:gd name="T7" fmla="*/ 4 h 15"/>
                <a:gd name="T8" fmla="*/ 8 w 41"/>
                <a:gd name="T9" fmla="*/ 0 h 15"/>
                <a:gd name="T10" fmla="*/ 0 w 41"/>
                <a:gd name="T11" fmla="*/ 7 h 15"/>
                <a:gd name="T12" fmla="*/ 8 w 41"/>
                <a:gd name="T13" fmla="*/ 15 h 15"/>
                <a:gd name="T14" fmla="*/ 14 w 41"/>
                <a:gd name="T15" fmla="*/ 11 h 15"/>
                <a:gd name="T16" fmla="*/ 21 w 41"/>
                <a:gd name="T17" fmla="*/ 15 h 15"/>
                <a:gd name="T18" fmla="*/ 27 w 41"/>
                <a:gd name="T19" fmla="*/ 11 h 15"/>
                <a:gd name="T20" fmla="*/ 34 w 41"/>
                <a:gd name="T21" fmla="*/ 15 h 15"/>
                <a:gd name="T22" fmla="*/ 41 w 41"/>
                <a:gd name="T23" fmla="*/ 7 h 15"/>
                <a:gd name="T24" fmla="*/ 34 w 41"/>
                <a:gd name="T25"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15">
                  <a:moveTo>
                    <a:pt x="34" y="0"/>
                  </a:moveTo>
                  <a:cubicBezTo>
                    <a:pt x="31" y="0"/>
                    <a:pt x="28" y="2"/>
                    <a:pt x="27" y="4"/>
                  </a:cubicBezTo>
                  <a:cubicBezTo>
                    <a:pt x="26" y="2"/>
                    <a:pt x="23" y="0"/>
                    <a:pt x="21" y="0"/>
                  </a:cubicBezTo>
                  <a:cubicBezTo>
                    <a:pt x="18" y="0"/>
                    <a:pt x="15" y="2"/>
                    <a:pt x="14" y="4"/>
                  </a:cubicBezTo>
                  <a:cubicBezTo>
                    <a:pt x="13" y="2"/>
                    <a:pt x="10" y="0"/>
                    <a:pt x="8" y="0"/>
                  </a:cubicBezTo>
                  <a:cubicBezTo>
                    <a:pt x="3" y="0"/>
                    <a:pt x="0" y="3"/>
                    <a:pt x="0" y="7"/>
                  </a:cubicBezTo>
                  <a:cubicBezTo>
                    <a:pt x="0" y="12"/>
                    <a:pt x="3" y="15"/>
                    <a:pt x="8" y="15"/>
                  </a:cubicBezTo>
                  <a:cubicBezTo>
                    <a:pt x="10" y="15"/>
                    <a:pt x="13" y="13"/>
                    <a:pt x="14" y="11"/>
                  </a:cubicBezTo>
                  <a:cubicBezTo>
                    <a:pt x="15" y="13"/>
                    <a:pt x="18" y="15"/>
                    <a:pt x="21" y="15"/>
                  </a:cubicBezTo>
                  <a:cubicBezTo>
                    <a:pt x="23" y="15"/>
                    <a:pt x="26" y="13"/>
                    <a:pt x="27" y="11"/>
                  </a:cubicBezTo>
                  <a:cubicBezTo>
                    <a:pt x="28" y="13"/>
                    <a:pt x="31" y="15"/>
                    <a:pt x="34" y="15"/>
                  </a:cubicBezTo>
                  <a:cubicBezTo>
                    <a:pt x="38" y="15"/>
                    <a:pt x="41" y="12"/>
                    <a:pt x="41" y="7"/>
                  </a:cubicBezTo>
                  <a:cubicBezTo>
                    <a:pt x="41" y="3"/>
                    <a:pt x="38" y="0"/>
                    <a:pt x="34" y="0"/>
                  </a:cubicBezTo>
                  <a:close/>
                </a:path>
              </a:pathLst>
            </a:custGeom>
            <a:solidFill>
              <a:srgbClr val="FED0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92" name="îsḻiḓè"/>
            <p:cNvSpPr/>
            <p:nvPr/>
          </p:nvSpPr>
          <p:spPr bwMode="auto">
            <a:xfrm>
              <a:off x="10141024" y="2708773"/>
              <a:ext cx="67112" cy="24487"/>
            </a:xfrm>
            <a:custGeom>
              <a:avLst/>
              <a:gdLst>
                <a:gd name="T0" fmla="*/ 34 w 41"/>
                <a:gd name="T1" fmla="*/ 0 h 15"/>
                <a:gd name="T2" fmla="*/ 27 w 41"/>
                <a:gd name="T3" fmla="*/ 4 h 15"/>
                <a:gd name="T4" fmla="*/ 21 w 41"/>
                <a:gd name="T5" fmla="*/ 0 h 15"/>
                <a:gd name="T6" fmla="*/ 14 w 41"/>
                <a:gd name="T7" fmla="*/ 4 h 15"/>
                <a:gd name="T8" fmla="*/ 7 w 41"/>
                <a:gd name="T9" fmla="*/ 0 h 15"/>
                <a:gd name="T10" fmla="*/ 0 w 41"/>
                <a:gd name="T11" fmla="*/ 7 h 15"/>
                <a:gd name="T12" fmla="*/ 7 w 41"/>
                <a:gd name="T13" fmla="*/ 15 h 15"/>
                <a:gd name="T14" fmla="*/ 14 w 41"/>
                <a:gd name="T15" fmla="*/ 11 h 15"/>
                <a:gd name="T16" fmla="*/ 21 w 41"/>
                <a:gd name="T17" fmla="*/ 15 h 15"/>
                <a:gd name="T18" fmla="*/ 27 w 41"/>
                <a:gd name="T19" fmla="*/ 11 h 15"/>
                <a:gd name="T20" fmla="*/ 34 w 41"/>
                <a:gd name="T21" fmla="*/ 15 h 15"/>
                <a:gd name="T22" fmla="*/ 41 w 41"/>
                <a:gd name="T23" fmla="*/ 7 h 15"/>
                <a:gd name="T24" fmla="*/ 34 w 41"/>
                <a:gd name="T25"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15">
                  <a:moveTo>
                    <a:pt x="34" y="0"/>
                  </a:moveTo>
                  <a:cubicBezTo>
                    <a:pt x="31" y="0"/>
                    <a:pt x="28" y="2"/>
                    <a:pt x="27" y="4"/>
                  </a:cubicBezTo>
                  <a:cubicBezTo>
                    <a:pt x="26" y="2"/>
                    <a:pt x="23" y="0"/>
                    <a:pt x="21" y="0"/>
                  </a:cubicBezTo>
                  <a:cubicBezTo>
                    <a:pt x="18" y="0"/>
                    <a:pt x="15" y="2"/>
                    <a:pt x="14" y="4"/>
                  </a:cubicBezTo>
                  <a:cubicBezTo>
                    <a:pt x="13" y="2"/>
                    <a:pt x="10" y="0"/>
                    <a:pt x="7" y="0"/>
                  </a:cubicBezTo>
                  <a:cubicBezTo>
                    <a:pt x="3" y="0"/>
                    <a:pt x="0" y="3"/>
                    <a:pt x="0" y="7"/>
                  </a:cubicBezTo>
                  <a:cubicBezTo>
                    <a:pt x="0" y="12"/>
                    <a:pt x="3" y="15"/>
                    <a:pt x="7" y="15"/>
                  </a:cubicBezTo>
                  <a:cubicBezTo>
                    <a:pt x="10" y="15"/>
                    <a:pt x="13" y="13"/>
                    <a:pt x="14" y="11"/>
                  </a:cubicBezTo>
                  <a:cubicBezTo>
                    <a:pt x="15" y="13"/>
                    <a:pt x="18" y="15"/>
                    <a:pt x="21" y="15"/>
                  </a:cubicBezTo>
                  <a:cubicBezTo>
                    <a:pt x="23" y="15"/>
                    <a:pt x="26" y="13"/>
                    <a:pt x="27" y="11"/>
                  </a:cubicBezTo>
                  <a:cubicBezTo>
                    <a:pt x="28" y="13"/>
                    <a:pt x="31" y="15"/>
                    <a:pt x="34" y="15"/>
                  </a:cubicBezTo>
                  <a:cubicBezTo>
                    <a:pt x="38" y="15"/>
                    <a:pt x="41" y="12"/>
                    <a:pt x="41" y="7"/>
                  </a:cubicBezTo>
                  <a:cubicBezTo>
                    <a:pt x="41" y="3"/>
                    <a:pt x="38" y="0"/>
                    <a:pt x="34" y="0"/>
                  </a:cubicBezTo>
                  <a:close/>
                </a:path>
              </a:pathLst>
            </a:custGeom>
            <a:solidFill>
              <a:srgbClr val="FED0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93" name="îŝ1îḋe"/>
            <p:cNvSpPr/>
            <p:nvPr/>
          </p:nvSpPr>
          <p:spPr bwMode="auto">
            <a:xfrm>
              <a:off x="9896155" y="414253"/>
              <a:ext cx="739144" cy="1728599"/>
            </a:xfrm>
            <a:custGeom>
              <a:avLst/>
              <a:gdLst>
                <a:gd name="T0" fmla="*/ 297 w 455"/>
                <a:gd name="T1" fmla="*/ 6 h 1065"/>
                <a:gd name="T2" fmla="*/ 227 w 455"/>
                <a:gd name="T3" fmla="*/ 0 h 1065"/>
                <a:gd name="T4" fmla="*/ 158 w 455"/>
                <a:gd name="T5" fmla="*/ 6 h 1065"/>
                <a:gd name="T6" fmla="*/ 178 w 455"/>
                <a:gd name="T7" fmla="*/ 1065 h 1065"/>
                <a:gd name="T8" fmla="*/ 227 w 455"/>
                <a:gd name="T9" fmla="*/ 1065 h 1065"/>
                <a:gd name="T10" fmla="*/ 228 w 455"/>
                <a:gd name="T11" fmla="*/ 1065 h 1065"/>
                <a:gd name="T12" fmla="*/ 277 w 455"/>
                <a:gd name="T13" fmla="*/ 1065 h 1065"/>
                <a:gd name="T14" fmla="*/ 297 w 455"/>
                <a:gd name="T15" fmla="*/ 6 h 10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5" h="1065">
                  <a:moveTo>
                    <a:pt x="297" y="6"/>
                  </a:moveTo>
                  <a:cubicBezTo>
                    <a:pt x="260" y="0"/>
                    <a:pt x="233" y="0"/>
                    <a:pt x="227" y="0"/>
                  </a:cubicBezTo>
                  <a:cubicBezTo>
                    <a:pt x="221" y="0"/>
                    <a:pt x="195" y="0"/>
                    <a:pt x="158" y="6"/>
                  </a:cubicBezTo>
                  <a:cubicBezTo>
                    <a:pt x="105" y="110"/>
                    <a:pt x="0" y="422"/>
                    <a:pt x="178" y="1065"/>
                  </a:cubicBezTo>
                  <a:cubicBezTo>
                    <a:pt x="227" y="1065"/>
                    <a:pt x="227" y="1065"/>
                    <a:pt x="227" y="1065"/>
                  </a:cubicBezTo>
                  <a:cubicBezTo>
                    <a:pt x="228" y="1065"/>
                    <a:pt x="228" y="1065"/>
                    <a:pt x="228" y="1065"/>
                  </a:cubicBezTo>
                  <a:cubicBezTo>
                    <a:pt x="277" y="1065"/>
                    <a:pt x="277" y="1065"/>
                    <a:pt x="277" y="1065"/>
                  </a:cubicBezTo>
                  <a:cubicBezTo>
                    <a:pt x="455" y="422"/>
                    <a:pt x="350" y="110"/>
                    <a:pt x="297" y="6"/>
                  </a:cubicBezTo>
                  <a:close/>
                </a:path>
              </a:pathLst>
            </a:custGeom>
            <a:solidFill>
              <a:srgbClr val="FF7B9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94" name="ïṣ1ïde"/>
            <p:cNvSpPr/>
            <p:nvPr/>
          </p:nvSpPr>
          <p:spPr bwMode="auto">
            <a:xfrm>
              <a:off x="10428520" y="475924"/>
              <a:ext cx="765445" cy="1666928"/>
            </a:xfrm>
            <a:custGeom>
              <a:avLst/>
              <a:gdLst>
                <a:gd name="T0" fmla="*/ 248 w 471"/>
                <a:gd name="T1" fmla="*/ 72 h 1027"/>
                <a:gd name="T2" fmla="*/ 117 w 471"/>
                <a:gd name="T3" fmla="*/ 0 h 1027"/>
                <a:gd name="T4" fmla="*/ 0 w 471"/>
                <a:gd name="T5" fmla="*/ 1027 h 1027"/>
                <a:gd name="T6" fmla="*/ 64 w 471"/>
                <a:gd name="T7" fmla="*/ 1027 h 1027"/>
                <a:gd name="T8" fmla="*/ 248 w 471"/>
                <a:gd name="T9" fmla="*/ 72 h 1027"/>
              </a:gdLst>
              <a:ahLst/>
              <a:cxnLst>
                <a:cxn ang="0">
                  <a:pos x="T0" y="T1"/>
                </a:cxn>
                <a:cxn ang="0">
                  <a:pos x="T2" y="T3"/>
                </a:cxn>
                <a:cxn ang="0">
                  <a:pos x="T4" y="T5"/>
                </a:cxn>
                <a:cxn ang="0">
                  <a:pos x="T6" y="T7"/>
                </a:cxn>
                <a:cxn ang="0">
                  <a:pos x="T8" y="T9"/>
                </a:cxn>
              </a:cxnLst>
              <a:rect l="0" t="0" r="r" b="b"/>
              <a:pathLst>
                <a:path w="471" h="1027">
                  <a:moveTo>
                    <a:pt x="248" y="72"/>
                  </a:moveTo>
                  <a:cubicBezTo>
                    <a:pt x="207" y="39"/>
                    <a:pt x="161" y="16"/>
                    <a:pt x="117" y="0"/>
                  </a:cubicBezTo>
                  <a:cubicBezTo>
                    <a:pt x="165" y="171"/>
                    <a:pt x="249" y="610"/>
                    <a:pt x="0" y="1027"/>
                  </a:cubicBezTo>
                  <a:cubicBezTo>
                    <a:pt x="64" y="1027"/>
                    <a:pt x="64" y="1027"/>
                    <a:pt x="64" y="1027"/>
                  </a:cubicBezTo>
                  <a:cubicBezTo>
                    <a:pt x="64" y="1027"/>
                    <a:pt x="471" y="575"/>
                    <a:pt x="248" y="72"/>
                  </a:cubicBezTo>
                  <a:close/>
                </a:path>
              </a:pathLst>
            </a:custGeom>
            <a:solidFill>
              <a:srgbClr val="FF7B9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95" name="iṡ1iḓè"/>
            <p:cNvSpPr/>
            <p:nvPr/>
          </p:nvSpPr>
          <p:spPr bwMode="auto">
            <a:xfrm>
              <a:off x="9336582" y="475924"/>
              <a:ext cx="765445" cy="1666928"/>
            </a:xfrm>
            <a:custGeom>
              <a:avLst/>
              <a:gdLst>
                <a:gd name="T0" fmla="*/ 223 w 471"/>
                <a:gd name="T1" fmla="*/ 72 h 1027"/>
                <a:gd name="T2" fmla="*/ 354 w 471"/>
                <a:gd name="T3" fmla="*/ 0 h 1027"/>
                <a:gd name="T4" fmla="*/ 471 w 471"/>
                <a:gd name="T5" fmla="*/ 1027 h 1027"/>
                <a:gd name="T6" fmla="*/ 407 w 471"/>
                <a:gd name="T7" fmla="*/ 1027 h 1027"/>
                <a:gd name="T8" fmla="*/ 223 w 471"/>
                <a:gd name="T9" fmla="*/ 72 h 1027"/>
              </a:gdLst>
              <a:ahLst/>
              <a:cxnLst>
                <a:cxn ang="0">
                  <a:pos x="T0" y="T1"/>
                </a:cxn>
                <a:cxn ang="0">
                  <a:pos x="T2" y="T3"/>
                </a:cxn>
                <a:cxn ang="0">
                  <a:pos x="T4" y="T5"/>
                </a:cxn>
                <a:cxn ang="0">
                  <a:pos x="T6" y="T7"/>
                </a:cxn>
                <a:cxn ang="0">
                  <a:pos x="T8" y="T9"/>
                </a:cxn>
              </a:cxnLst>
              <a:rect l="0" t="0" r="r" b="b"/>
              <a:pathLst>
                <a:path w="471" h="1027">
                  <a:moveTo>
                    <a:pt x="223" y="72"/>
                  </a:moveTo>
                  <a:cubicBezTo>
                    <a:pt x="264" y="39"/>
                    <a:pt x="310" y="16"/>
                    <a:pt x="354" y="0"/>
                  </a:cubicBezTo>
                  <a:cubicBezTo>
                    <a:pt x="306" y="171"/>
                    <a:pt x="222" y="610"/>
                    <a:pt x="471" y="1027"/>
                  </a:cubicBezTo>
                  <a:cubicBezTo>
                    <a:pt x="407" y="1027"/>
                    <a:pt x="407" y="1027"/>
                    <a:pt x="407" y="1027"/>
                  </a:cubicBezTo>
                  <a:cubicBezTo>
                    <a:pt x="407" y="1027"/>
                    <a:pt x="0" y="575"/>
                    <a:pt x="223" y="72"/>
                  </a:cubicBezTo>
                  <a:close/>
                </a:path>
              </a:pathLst>
            </a:custGeom>
            <a:solidFill>
              <a:srgbClr val="FF7B9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96" name="ïş1iďè"/>
            <p:cNvSpPr/>
            <p:nvPr/>
          </p:nvSpPr>
          <p:spPr bwMode="auto">
            <a:xfrm>
              <a:off x="10264366" y="414253"/>
              <a:ext cx="370933" cy="1728599"/>
            </a:xfrm>
            <a:custGeom>
              <a:avLst/>
              <a:gdLst>
                <a:gd name="T0" fmla="*/ 70 w 228"/>
                <a:gd name="T1" fmla="*/ 6 h 1065"/>
                <a:gd name="T2" fmla="*/ 0 w 228"/>
                <a:gd name="T3" fmla="*/ 0 h 1065"/>
                <a:gd name="T4" fmla="*/ 0 w 228"/>
                <a:gd name="T5" fmla="*/ 1065 h 1065"/>
                <a:gd name="T6" fmla="*/ 0 w 228"/>
                <a:gd name="T7" fmla="*/ 1065 h 1065"/>
                <a:gd name="T8" fmla="*/ 1 w 228"/>
                <a:gd name="T9" fmla="*/ 1065 h 1065"/>
                <a:gd name="T10" fmla="*/ 50 w 228"/>
                <a:gd name="T11" fmla="*/ 1065 h 1065"/>
                <a:gd name="T12" fmla="*/ 70 w 228"/>
                <a:gd name="T13" fmla="*/ 6 h 1065"/>
              </a:gdLst>
              <a:ahLst/>
              <a:cxnLst>
                <a:cxn ang="0">
                  <a:pos x="T0" y="T1"/>
                </a:cxn>
                <a:cxn ang="0">
                  <a:pos x="T2" y="T3"/>
                </a:cxn>
                <a:cxn ang="0">
                  <a:pos x="T4" y="T5"/>
                </a:cxn>
                <a:cxn ang="0">
                  <a:pos x="T6" y="T7"/>
                </a:cxn>
                <a:cxn ang="0">
                  <a:pos x="T8" y="T9"/>
                </a:cxn>
                <a:cxn ang="0">
                  <a:pos x="T10" y="T11"/>
                </a:cxn>
                <a:cxn ang="0">
                  <a:pos x="T12" y="T13"/>
                </a:cxn>
              </a:cxnLst>
              <a:rect l="0" t="0" r="r" b="b"/>
              <a:pathLst>
                <a:path w="228" h="1065">
                  <a:moveTo>
                    <a:pt x="70" y="6"/>
                  </a:moveTo>
                  <a:cubicBezTo>
                    <a:pt x="33" y="0"/>
                    <a:pt x="6" y="0"/>
                    <a:pt x="0" y="0"/>
                  </a:cubicBezTo>
                  <a:cubicBezTo>
                    <a:pt x="0" y="1065"/>
                    <a:pt x="0" y="1065"/>
                    <a:pt x="0" y="1065"/>
                  </a:cubicBezTo>
                  <a:cubicBezTo>
                    <a:pt x="0" y="1065"/>
                    <a:pt x="0" y="1065"/>
                    <a:pt x="0" y="1065"/>
                  </a:cubicBezTo>
                  <a:cubicBezTo>
                    <a:pt x="1" y="1065"/>
                    <a:pt x="1" y="1065"/>
                    <a:pt x="1" y="1065"/>
                  </a:cubicBezTo>
                  <a:cubicBezTo>
                    <a:pt x="50" y="1065"/>
                    <a:pt x="50" y="1065"/>
                    <a:pt x="50" y="1065"/>
                  </a:cubicBezTo>
                  <a:cubicBezTo>
                    <a:pt x="228" y="422"/>
                    <a:pt x="123" y="110"/>
                    <a:pt x="70" y="6"/>
                  </a:cubicBezTo>
                  <a:close/>
                </a:path>
              </a:pathLst>
            </a:custGeom>
            <a:solidFill>
              <a:srgbClr val="F96B9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97" name="îŝ1iḍè"/>
            <p:cNvSpPr/>
            <p:nvPr/>
          </p:nvSpPr>
          <p:spPr bwMode="auto">
            <a:xfrm>
              <a:off x="9897062" y="2141038"/>
              <a:ext cx="734609" cy="125156"/>
            </a:xfrm>
            <a:custGeom>
              <a:avLst/>
              <a:gdLst>
                <a:gd name="T0" fmla="*/ 1 w 452"/>
                <a:gd name="T1" fmla="*/ 0 h 77"/>
                <a:gd name="T2" fmla="*/ 451 w 452"/>
                <a:gd name="T3" fmla="*/ 0 h 77"/>
                <a:gd name="T4" fmla="*/ 452 w 452"/>
                <a:gd name="T5" fmla="*/ 0 h 77"/>
                <a:gd name="T6" fmla="*/ 452 w 452"/>
                <a:gd name="T7" fmla="*/ 77 h 77"/>
                <a:gd name="T8" fmla="*/ 451 w 452"/>
                <a:gd name="T9" fmla="*/ 77 h 77"/>
                <a:gd name="T10" fmla="*/ 1 w 452"/>
                <a:gd name="T11" fmla="*/ 77 h 77"/>
                <a:gd name="T12" fmla="*/ 0 w 452"/>
                <a:gd name="T13" fmla="*/ 77 h 77"/>
                <a:gd name="T14" fmla="*/ 0 w 452"/>
                <a:gd name="T15" fmla="*/ 0 h 77"/>
                <a:gd name="T16" fmla="*/ 1 w 452"/>
                <a:gd name="T1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2" h="77">
                  <a:moveTo>
                    <a:pt x="1" y="0"/>
                  </a:moveTo>
                  <a:cubicBezTo>
                    <a:pt x="451" y="0"/>
                    <a:pt x="451" y="0"/>
                    <a:pt x="451" y="0"/>
                  </a:cubicBezTo>
                  <a:cubicBezTo>
                    <a:pt x="452" y="0"/>
                    <a:pt x="452" y="0"/>
                    <a:pt x="452" y="0"/>
                  </a:cubicBezTo>
                  <a:cubicBezTo>
                    <a:pt x="452" y="77"/>
                    <a:pt x="452" y="77"/>
                    <a:pt x="452" y="77"/>
                  </a:cubicBezTo>
                  <a:cubicBezTo>
                    <a:pt x="452" y="77"/>
                    <a:pt x="452" y="77"/>
                    <a:pt x="451" y="77"/>
                  </a:cubicBezTo>
                  <a:cubicBezTo>
                    <a:pt x="1" y="77"/>
                    <a:pt x="1" y="77"/>
                    <a:pt x="1" y="77"/>
                  </a:cubicBezTo>
                  <a:cubicBezTo>
                    <a:pt x="1" y="77"/>
                    <a:pt x="0" y="77"/>
                    <a:pt x="0" y="77"/>
                  </a:cubicBezTo>
                  <a:cubicBezTo>
                    <a:pt x="0" y="0"/>
                    <a:pt x="0" y="0"/>
                    <a:pt x="0" y="0"/>
                  </a:cubicBezTo>
                  <a:cubicBezTo>
                    <a:pt x="0" y="0"/>
                    <a:pt x="1" y="0"/>
                    <a:pt x="1" y="0"/>
                  </a:cubicBezTo>
                  <a:close/>
                </a:path>
              </a:pathLst>
            </a:custGeom>
            <a:solidFill>
              <a:srgbClr val="FE557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98" name="íš1ïďé"/>
            <p:cNvSpPr/>
            <p:nvPr/>
          </p:nvSpPr>
          <p:spPr bwMode="auto">
            <a:xfrm>
              <a:off x="10264366" y="2141038"/>
              <a:ext cx="367305" cy="125156"/>
            </a:xfrm>
            <a:custGeom>
              <a:avLst/>
              <a:gdLst>
                <a:gd name="T0" fmla="*/ 225 w 226"/>
                <a:gd name="T1" fmla="*/ 0 h 77"/>
                <a:gd name="T2" fmla="*/ 0 w 226"/>
                <a:gd name="T3" fmla="*/ 0 h 77"/>
                <a:gd name="T4" fmla="*/ 0 w 226"/>
                <a:gd name="T5" fmla="*/ 77 h 77"/>
                <a:gd name="T6" fmla="*/ 225 w 226"/>
                <a:gd name="T7" fmla="*/ 77 h 77"/>
                <a:gd name="T8" fmla="*/ 226 w 226"/>
                <a:gd name="T9" fmla="*/ 76 h 77"/>
                <a:gd name="T10" fmla="*/ 226 w 226"/>
                <a:gd name="T11" fmla="*/ 1 h 77"/>
                <a:gd name="T12" fmla="*/ 225 w 226"/>
                <a:gd name="T13" fmla="*/ 0 h 77"/>
              </a:gdLst>
              <a:ahLst/>
              <a:cxnLst>
                <a:cxn ang="0">
                  <a:pos x="T0" y="T1"/>
                </a:cxn>
                <a:cxn ang="0">
                  <a:pos x="T2" y="T3"/>
                </a:cxn>
                <a:cxn ang="0">
                  <a:pos x="T4" y="T5"/>
                </a:cxn>
                <a:cxn ang="0">
                  <a:pos x="T6" y="T7"/>
                </a:cxn>
                <a:cxn ang="0">
                  <a:pos x="T8" y="T9"/>
                </a:cxn>
                <a:cxn ang="0">
                  <a:pos x="T10" y="T11"/>
                </a:cxn>
                <a:cxn ang="0">
                  <a:pos x="T12" y="T13"/>
                </a:cxn>
              </a:cxnLst>
              <a:rect l="0" t="0" r="r" b="b"/>
              <a:pathLst>
                <a:path w="226" h="77">
                  <a:moveTo>
                    <a:pt x="225" y="0"/>
                  </a:moveTo>
                  <a:cubicBezTo>
                    <a:pt x="0" y="0"/>
                    <a:pt x="0" y="0"/>
                    <a:pt x="0" y="0"/>
                  </a:cubicBezTo>
                  <a:cubicBezTo>
                    <a:pt x="0" y="77"/>
                    <a:pt x="0" y="77"/>
                    <a:pt x="0" y="77"/>
                  </a:cubicBezTo>
                  <a:cubicBezTo>
                    <a:pt x="225" y="77"/>
                    <a:pt x="225" y="77"/>
                    <a:pt x="225" y="77"/>
                  </a:cubicBezTo>
                  <a:cubicBezTo>
                    <a:pt x="226" y="77"/>
                    <a:pt x="226" y="77"/>
                    <a:pt x="226" y="76"/>
                  </a:cubicBezTo>
                  <a:cubicBezTo>
                    <a:pt x="226" y="1"/>
                    <a:pt x="226" y="1"/>
                    <a:pt x="226" y="1"/>
                  </a:cubicBezTo>
                  <a:cubicBezTo>
                    <a:pt x="226" y="0"/>
                    <a:pt x="226" y="0"/>
                    <a:pt x="225" y="0"/>
                  </a:cubicBezTo>
                  <a:close/>
                </a:path>
              </a:pathLst>
            </a:custGeom>
            <a:solidFill>
              <a:srgbClr val="F4376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grpSp>
      <p:grpSp>
        <p:nvGrpSpPr>
          <p:cNvPr id="6" name="组合 5"/>
          <p:cNvGrpSpPr/>
          <p:nvPr/>
        </p:nvGrpSpPr>
        <p:grpSpPr>
          <a:xfrm>
            <a:off x="141780" y="166107"/>
            <a:ext cx="1311342" cy="1155979"/>
            <a:chOff x="11122317" y="360744"/>
            <a:chExt cx="578618" cy="488833"/>
          </a:xfrm>
        </p:grpSpPr>
        <p:sp>
          <p:nvSpPr>
            <p:cNvPr id="208" name="îṥlïdè"/>
            <p:cNvSpPr/>
            <p:nvPr/>
          </p:nvSpPr>
          <p:spPr bwMode="auto">
            <a:xfrm>
              <a:off x="11122317" y="360744"/>
              <a:ext cx="488833" cy="488833"/>
            </a:xfrm>
            <a:prstGeom prst="ellipse">
              <a:avLst/>
            </a:prstGeom>
            <a:solidFill>
              <a:srgbClr val="FFD86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99" name="iş1iďe"/>
            <p:cNvSpPr/>
            <p:nvPr/>
          </p:nvSpPr>
          <p:spPr bwMode="auto">
            <a:xfrm>
              <a:off x="11185802" y="555733"/>
              <a:ext cx="515133" cy="293844"/>
            </a:xfrm>
            <a:custGeom>
              <a:avLst/>
              <a:gdLst>
                <a:gd name="T0" fmla="*/ 258 w 317"/>
                <a:gd name="T1" fmla="*/ 64 h 181"/>
                <a:gd name="T2" fmla="*/ 229 w 317"/>
                <a:gd name="T3" fmla="*/ 64 h 181"/>
                <a:gd name="T4" fmla="*/ 158 w 317"/>
                <a:gd name="T5" fmla="*/ 0 h 181"/>
                <a:gd name="T6" fmla="*/ 88 w 317"/>
                <a:gd name="T7" fmla="*/ 64 h 181"/>
                <a:gd name="T8" fmla="*/ 58 w 317"/>
                <a:gd name="T9" fmla="*/ 64 h 181"/>
                <a:gd name="T10" fmla="*/ 0 w 317"/>
                <a:gd name="T11" fmla="*/ 122 h 181"/>
                <a:gd name="T12" fmla="*/ 58 w 317"/>
                <a:gd name="T13" fmla="*/ 181 h 181"/>
                <a:gd name="T14" fmla="*/ 258 w 317"/>
                <a:gd name="T15" fmla="*/ 181 h 181"/>
                <a:gd name="T16" fmla="*/ 317 w 317"/>
                <a:gd name="T17" fmla="*/ 122 h 181"/>
                <a:gd name="T18" fmla="*/ 258 w 317"/>
                <a:gd name="T19" fmla="*/ 64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7" h="181">
                  <a:moveTo>
                    <a:pt x="258" y="64"/>
                  </a:moveTo>
                  <a:cubicBezTo>
                    <a:pt x="229" y="64"/>
                    <a:pt x="229" y="64"/>
                    <a:pt x="229" y="64"/>
                  </a:cubicBezTo>
                  <a:cubicBezTo>
                    <a:pt x="225" y="28"/>
                    <a:pt x="195" y="0"/>
                    <a:pt x="158" y="0"/>
                  </a:cubicBezTo>
                  <a:cubicBezTo>
                    <a:pt x="122" y="0"/>
                    <a:pt x="91" y="28"/>
                    <a:pt x="88" y="64"/>
                  </a:cubicBezTo>
                  <a:cubicBezTo>
                    <a:pt x="58" y="64"/>
                    <a:pt x="58" y="64"/>
                    <a:pt x="58" y="64"/>
                  </a:cubicBezTo>
                  <a:cubicBezTo>
                    <a:pt x="26" y="64"/>
                    <a:pt x="0" y="90"/>
                    <a:pt x="0" y="122"/>
                  </a:cubicBezTo>
                  <a:cubicBezTo>
                    <a:pt x="0" y="154"/>
                    <a:pt x="26" y="181"/>
                    <a:pt x="58" y="181"/>
                  </a:cubicBezTo>
                  <a:cubicBezTo>
                    <a:pt x="258" y="181"/>
                    <a:pt x="258" y="181"/>
                    <a:pt x="258" y="181"/>
                  </a:cubicBezTo>
                  <a:cubicBezTo>
                    <a:pt x="291" y="181"/>
                    <a:pt x="317" y="154"/>
                    <a:pt x="317" y="122"/>
                  </a:cubicBezTo>
                  <a:cubicBezTo>
                    <a:pt x="317" y="90"/>
                    <a:pt x="291" y="64"/>
                    <a:pt x="258" y="6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grpSp>
      <p:sp>
        <p:nvSpPr>
          <p:cNvPr id="300" name="íṥľiďè"/>
          <p:cNvSpPr/>
          <p:nvPr/>
        </p:nvSpPr>
        <p:spPr bwMode="auto">
          <a:xfrm>
            <a:off x="7586149" y="3703956"/>
            <a:ext cx="516947" cy="293844"/>
          </a:xfrm>
          <a:custGeom>
            <a:avLst/>
            <a:gdLst>
              <a:gd name="T0" fmla="*/ 259 w 318"/>
              <a:gd name="T1" fmla="*/ 64 h 181"/>
              <a:gd name="T2" fmla="*/ 230 w 318"/>
              <a:gd name="T3" fmla="*/ 64 h 181"/>
              <a:gd name="T4" fmla="*/ 159 w 318"/>
              <a:gd name="T5" fmla="*/ 0 h 181"/>
              <a:gd name="T6" fmla="*/ 88 w 318"/>
              <a:gd name="T7" fmla="*/ 64 h 181"/>
              <a:gd name="T8" fmla="*/ 59 w 318"/>
              <a:gd name="T9" fmla="*/ 64 h 181"/>
              <a:gd name="T10" fmla="*/ 0 w 318"/>
              <a:gd name="T11" fmla="*/ 122 h 181"/>
              <a:gd name="T12" fmla="*/ 59 w 318"/>
              <a:gd name="T13" fmla="*/ 181 h 181"/>
              <a:gd name="T14" fmla="*/ 259 w 318"/>
              <a:gd name="T15" fmla="*/ 181 h 181"/>
              <a:gd name="T16" fmla="*/ 318 w 318"/>
              <a:gd name="T17" fmla="*/ 122 h 181"/>
              <a:gd name="T18" fmla="*/ 259 w 318"/>
              <a:gd name="T19" fmla="*/ 64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8" h="181">
                <a:moveTo>
                  <a:pt x="259" y="64"/>
                </a:moveTo>
                <a:cubicBezTo>
                  <a:pt x="230" y="64"/>
                  <a:pt x="230" y="64"/>
                  <a:pt x="230" y="64"/>
                </a:cubicBezTo>
                <a:cubicBezTo>
                  <a:pt x="226" y="28"/>
                  <a:pt x="196" y="0"/>
                  <a:pt x="159" y="0"/>
                </a:cubicBezTo>
                <a:cubicBezTo>
                  <a:pt x="122" y="0"/>
                  <a:pt x="92" y="28"/>
                  <a:pt x="88" y="64"/>
                </a:cubicBezTo>
                <a:cubicBezTo>
                  <a:pt x="59" y="64"/>
                  <a:pt x="59" y="64"/>
                  <a:pt x="59" y="64"/>
                </a:cubicBezTo>
                <a:cubicBezTo>
                  <a:pt x="27" y="64"/>
                  <a:pt x="0" y="90"/>
                  <a:pt x="0" y="122"/>
                </a:cubicBezTo>
                <a:cubicBezTo>
                  <a:pt x="0" y="154"/>
                  <a:pt x="27" y="181"/>
                  <a:pt x="59" y="181"/>
                </a:cubicBezTo>
                <a:cubicBezTo>
                  <a:pt x="259" y="181"/>
                  <a:pt x="259" y="181"/>
                  <a:pt x="259" y="181"/>
                </a:cubicBezTo>
                <a:cubicBezTo>
                  <a:pt x="291" y="181"/>
                  <a:pt x="318" y="154"/>
                  <a:pt x="318" y="122"/>
                </a:cubicBezTo>
                <a:cubicBezTo>
                  <a:pt x="318" y="90"/>
                  <a:pt x="291" y="64"/>
                  <a:pt x="259" y="6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301" name="îṣľîḍê"/>
          <p:cNvSpPr/>
          <p:nvPr/>
        </p:nvSpPr>
        <p:spPr bwMode="auto">
          <a:xfrm>
            <a:off x="2049141" y="2448544"/>
            <a:ext cx="837358" cy="498828"/>
          </a:xfrm>
          <a:custGeom>
            <a:avLst/>
            <a:gdLst>
              <a:gd name="T0" fmla="*/ 203 w 249"/>
              <a:gd name="T1" fmla="*/ 50 h 142"/>
              <a:gd name="T2" fmla="*/ 180 w 249"/>
              <a:gd name="T3" fmla="*/ 50 h 142"/>
              <a:gd name="T4" fmla="*/ 124 w 249"/>
              <a:gd name="T5" fmla="*/ 0 h 142"/>
              <a:gd name="T6" fmla="*/ 69 w 249"/>
              <a:gd name="T7" fmla="*/ 50 h 142"/>
              <a:gd name="T8" fmla="*/ 46 w 249"/>
              <a:gd name="T9" fmla="*/ 50 h 142"/>
              <a:gd name="T10" fmla="*/ 0 w 249"/>
              <a:gd name="T11" fmla="*/ 96 h 142"/>
              <a:gd name="T12" fmla="*/ 46 w 249"/>
              <a:gd name="T13" fmla="*/ 142 h 142"/>
              <a:gd name="T14" fmla="*/ 203 w 249"/>
              <a:gd name="T15" fmla="*/ 142 h 142"/>
              <a:gd name="T16" fmla="*/ 249 w 249"/>
              <a:gd name="T17" fmla="*/ 96 h 142"/>
              <a:gd name="T18" fmla="*/ 203 w 249"/>
              <a:gd name="T19" fmla="*/ 5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142">
                <a:moveTo>
                  <a:pt x="203" y="50"/>
                </a:moveTo>
                <a:cubicBezTo>
                  <a:pt x="180" y="50"/>
                  <a:pt x="180" y="50"/>
                  <a:pt x="180" y="50"/>
                </a:cubicBezTo>
                <a:cubicBezTo>
                  <a:pt x="177" y="22"/>
                  <a:pt x="153" y="0"/>
                  <a:pt x="124" y="0"/>
                </a:cubicBezTo>
                <a:cubicBezTo>
                  <a:pt x="95" y="0"/>
                  <a:pt x="72" y="22"/>
                  <a:pt x="69" y="50"/>
                </a:cubicBezTo>
                <a:cubicBezTo>
                  <a:pt x="46" y="50"/>
                  <a:pt x="46" y="50"/>
                  <a:pt x="46" y="50"/>
                </a:cubicBezTo>
                <a:cubicBezTo>
                  <a:pt x="21" y="50"/>
                  <a:pt x="0" y="71"/>
                  <a:pt x="0" y="96"/>
                </a:cubicBezTo>
                <a:cubicBezTo>
                  <a:pt x="0" y="121"/>
                  <a:pt x="21" y="142"/>
                  <a:pt x="46" y="142"/>
                </a:cubicBezTo>
                <a:cubicBezTo>
                  <a:pt x="203" y="142"/>
                  <a:pt x="203" y="142"/>
                  <a:pt x="203" y="142"/>
                </a:cubicBezTo>
                <a:cubicBezTo>
                  <a:pt x="228" y="142"/>
                  <a:pt x="249" y="121"/>
                  <a:pt x="249" y="96"/>
                </a:cubicBezTo>
                <a:cubicBezTo>
                  <a:pt x="249" y="71"/>
                  <a:pt x="228" y="50"/>
                  <a:pt x="203" y="5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302" name="íṩḷîdè"/>
          <p:cNvSpPr/>
          <p:nvPr/>
        </p:nvSpPr>
        <p:spPr bwMode="auto">
          <a:xfrm>
            <a:off x="7471104" y="795271"/>
            <a:ext cx="404488" cy="230359"/>
          </a:xfrm>
          <a:custGeom>
            <a:avLst/>
            <a:gdLst>
              <a:gd name="T0" fmla="*/ 203 w 249"/>
              <a:gd name="T1" fmla="*/ 50 h 142"/>
              <a:gd name="T2" fmla="*/ 180 w 249"/>
              <a:gd name="T3" fmla="*/ 50 h 142"/>
              <a:gd name="T4" fmla="*/ 125 w 249"/>
              <a:gd name="T5" fmla="*/ 0 h 142"/>
              <a:gd name="T6" fmla="*/ 69 w 249"/>
              <a:gd name="T7" fmla="*/ 50 h 142"/>
              <a:gd name="T8" fmla="*/ 46 w 249"/>
              <a:gd name="T9" fmla="*/ 50 h 142"/>
              <a:gd name="T10" fmla="*/ 0 w 249"/>
              <a:gd name="T11" fmla="*/ 96 h 142"/>
              <a:gd name="T12" fmla="*/ 46 w 249"/>
              <a:gd name="T13" fmla="*/ 142 h 142"/>
              <a:gd name="T14" fmla="*/ 203 w 249"/>
              <a:gd name="T15" fmla="*/ 142 h 142"/>
              <a:gd name="T16" fmla="*/ 249 w 249"/>
              <a:gd name="T17" fmla="*/ 96 h 142"/>
              <a:gd name="T18" fmla="*/ 203 w 249"/>
              <a:gd name="T19" fmla="*/ 5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142">
                <a:moveTo>
                  <a:pt x="203" y="50"/>
                </a:moveTo>
                <a:cubicBezTo>
                  <a:pt x="180" y="50"/>
                  <a:pt x="180" y="50"/>
                  <a:pt x="180" y="50"/>
                </a:cubicBezTo>
                <a:cubicBezTo>
                  <a:pt x="177" y="22"/>
                  <a:pt x="154" y="0"/>
                  <a:pt x="125" y="0"/>
                </a:cubicBezTo>
                <a:cubicBezTo>
                  <a:pt x="96" y="0"/>
                  <a:pt x="72" y="22"/>
                  <a:pt x="69" y="50"/>
                </a:cubicBezTo>
                <a:cubicBezTo>
                  <a:pt x="46" y="50"/>
                  <a:pt x="46" y="50"/>
                  <a:pt x="46" y="50"/>
                </a:cubicBezTo>
                <a:cubicBezTo>
                  <a:pt x="21" y="50"/>
                  <a:pt x="0" y="71"/>
                  <a:pt x="0" y="96"/>
                </a:cubicBezTo>
                <a:cubicBezTo>
                  <a:pt x="0" y="121"/>
                  <a:pt x="21" y="142"/>
                  <a:pt x="46" y="142"/>
                </a:cubicBezTo>
                <a:cubicBezTo>
                  <a:pt x="203" y="142"/>
                  <a:pt x="203" y="142"/>
                  <a:pt x="203" y="142"/>
                </a:cubicBezTo>
                <a:cubicBezTo>
                  <a:pt x="228" y="142"/>
                  <a:pt x="249" y="121"/>
                  <a:pt x="249" y="96"/>
                </a:cubicBezTo>
                <a:cubicBezTo>
                  <a:pt x="249" y="71"/>
                  <a:pt x="228" y="50"/>
                  <a:pt x="203" y="5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4" name="ïṣḷïdè"/>
          <p:cNvSpPr/>
          <p:nvPr/>
        </p:nvSpPr>
        <p:spPr bwMode="auto">
          <a:xfrm>
            <a:off x="4278664" y="3500174"/>
            <a:ext cx="864301" cy="1519977"/>
          </a:xfrm>
          <a:custGeom>
            <a:avLst/>
            <a:gdLst>
              <a:gd name="T0" fmla="*/ 480 w 518"/>
              <a:gd name="T1" fmla="*/ 14 h 912"/>
              <a:gd name="T2" fmla="*/ 450 w 518"/>
              <a:gd name="T3" fmla="*/ 13 h 912"/>
              <a:gd name="T4" fmla="*/ 344 w 518"/>
              <a:gd name="T5" fmla="*/ 9 h 912"/>
              <a:gd name="T6" fmla="*/ 368 w 518"/>
              <a:gd name="T7" fmla="*/ 0 h 912"/>
              <a:gd name="T8" fmla="*/ 311 w 518"/>
              <a:gd name="T9" fmla="*/ 11 h 912"/>
              <a:gd name="T10" fmla="*/ 278 w 518"/>
              <a:gd name="T11" fmla="*/ 17 h 912"/>
              <a:gd name="T12" fmla="*/ 212 w 518"/>
              <a:gd name="T13" fmla="*/ 37 h 912"/>
              <a:gd name="T14" fmla="*/ 190 w 518"/>
              <a:gd name="T15" fmla="*/ 64 h 912"/>
              <a:gd name="T16" fmla="*/ 163 w 518"/>
              <a:gd name="T17" fmla="*/ 91 h 912"/>
              <a:gd name="T18" fmla="*/ 146 w 518"/>
              <a:gd name="T19" fmla="*/ 117 h 912"/>
              <a:gd name="T20" fmla="*/ 147 w 518"/>
              <a:gd name="T21" fmla="*/ 185 h 912"/>
              <a:gd name="T22" fmla="*/ 156 w 518"/>
              <a:gd name="T23" fmla="*/ 216 h 912"/>
              <a:gd name="T24" fmla="*/ 198 w 518"/>
              <a:gd name="T25" fmla="*/ 270 h 912"/>
              <a:gd name="T26" fmla="*/ 233 w 518"/>
              <a:gd name="T27" fmla="*/ 270 h 912"/>
              <a:gd name="T28" fmla="*/ 238 w 518"/>
              <a:gd name="T29" fmla="*/ 278 h 912"/>
              <a:gd name="T30" fmla="*/ 291 w 518"/>
              <a:gd name="T31" fmla="*/ 217 h 912"/>
              <a:gd name="T32" fmla="*/ 299 w 518"/>
              <a:gd name="T33" fmla="*/ 221 h 912"/>
              <a:gd name="T34" fmla="*/ 251 w 518"/>
              <a:gd name="T35" fmla="*/ 162 h 912"/>
              <a:gd name="T36" fmla="*/ 249 w 518"/>
              <a:gd name="T37" fmla="*/ 157 h 912"/>
              <a:gd name="T38" fmla="*/ 223 w 518"/>
              <a:gd name="T39" fmla="*/ 152 h 912"/>
              <a:gd name="T40" fmla="*/ 186 w 518"/>
              <a:gd name="T41" fmla="*/ 159 h 912"/>
              <a:gd name="T42" fmla="*/ 120 w 518"/>
              <a:gd name="T43" fmla="*/ 177 h 912"/>
              <a:gd name="T44" fmla="*/ 97 w 518"/>
              <a:gd name="T45" fmla="*/ 198 h 912"/>
              <a:gd name="T46" fmla="*/ 33 w 518"/>
              <a:gd name="T47" fmla="*/ 281 h 912"/>
              <a:gd name="T48" fmla="*/ 28 w 518"/>
              <a:gd name="T49" fmla="*/ 283 h 912"/>
              <a:gd name="T50" fmla="*/ 18 w 518"/>
              <a:gd name="T51" fmla="*/ 307 h 912"/>
              <a:gd name="T52" fmla="*/ 12 w 518"/>
              <a:gd name="T53" fmla="*/ 345 h 912"/>
              <a:gd name="T54" fmla="*/ 0 w 518"/>
              <a:gd name="T55" fmla="*/ 378 h 912"/>
              <a:gd name="T56" fmla="*/ 26 w 518"/>
              <a:gd name="T57" fmla="*/ 476 h 912"/>
              <a:gd name="T58" fmla="*/ 24 w 518"/>
              <a:gd name="T59" fmla="*/ 482 h 912"/>
              <a:gd name="T60" fmla="*/ 34 w 518"/>
              <a:gd name="T61" fmla="*/ 511 h 912"/>
              <a:gd name="T62" fmla="*/ 83 w 518"/>
              <a:gd name="T63" fmla="*/ 558 h 912"/>
              <a:gd name="T64" fmla="*/ 110 w 518"/>
              <a:gd name="T65" fmla="*/ 578 h 912"/>
              <a:gd name="T66" fmla="*/ 172 w 518"/>
              <a:gd name="T67" fmla="*/ 607 h 912"/>
              <a:gd name="T68" fmla="*/ 202 w 518"/>
              <a:gd name="T69" fmla="*/ 602 h 912"/>
              <a:gd name="T70" fmla="*/ 275 w 518"/>
              <a:gd name="T71" fmla="*/ 533 h 912"/>
              <a:gd name="T72" fmla="*/ 280 w 518"/>
              <a:gd name="T73" fmla="*/ 530 h 912"/>
              <a:gd name="T74" fmla="*/ 283 w 518"/>
              <a:gd name="T75" fmla="*/ 505 h 912"/>
              <a:gd name="T76" fmla="*/ 268 w 518"/>
              <a:gd name="T77" fmla="*/ 471 h 912"/>
              <a:gd name="T78" fmla="*/ 215 w 518"/>
              <a:gd name="T79" fmla="*/ 430 h 912"/>
              <a:gd name="T80" fmla="*/ 181 w 518"/>
              <a:gd name="T81" fmla="*/ 437 h 912"/>
              <a:gd name="T82" fmla="*/ 144 w 518"/>
              <a:gd name="T83" fmla="*/ 444 h 912"/>
              <a:gd name="T84" fmla="*/ 117 w 518"/>
              <a:gd name="T85" fmla="*/ 457 h 912"/>
              <a:gd name="T86" fmla="*/ 77 w 518"/>
              <a:gd name="T87" fmla="*/ 514 h 912"/>
              <a:gd name="T88" fmla="*/ 61 w 518"/>
              <a:gd name="T89" fmla="*/ 543 h 912"/>
              <a:gd name="T90" fmla="*/ 31 w 518"/>
              <a:gd name="T91" fmla="*/ 605 h 912"/>
              <a:gd name="T92" fmla="*/ 33 w 518"/>
              <a:gd name="T93" fmla="*/ 640 h 912"/>
              <a:gd name="T94" fmla="*/ 27 w 518"/>
              <a:gd name="T95" fmla="*/ 678 h 912"/>
              <a:gd name="T96" fmla="*/ 29 w 518"/>
              <a:gd name="T97" fmla="*/ 703 h 912"/>
              <a:gd name="T98" fmla="*/ 40 w 518"/>
              <a:gd name="T99" fmla="*/ 740 h 912"/>
              <a:gd name="T100" fmla="*/ 57 w 518"/>
              <a:gd name="T101" fmla="*/ 807 h 912"/>
              <a:gd name="T102" fmla="*/ 76 w 518"/>
              <a:gd name="T103" fmla="*/ 831 h 912"/>
              <a:gd name="T104" fmla="*/ 152 w 518"/>
              <a:gd name="T105" fmla="*/ 904 h 912"/>
              <a:gd name="T106" fmla="*/ 153 w 518"/>
              <a:gd name="T107" fmla="*/ 910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18" h="912">
                <a:moveTo>
                  <a:pt x="479" y="22"/>
                </a:moveTo>
                <a:cubicBezTo>
                  <a:pt x="489" y="24"/>
                  <a:pt x="501" y="25"/>
                  <a:pt x="513" y="27"/>
                </a:cubicBezTo>
                <a:cubicBezTo>
                  <a:pt x="515" y="28"/>
                  <a:pt x="517" y="26"/>
                  <a:pt x="518" y="24"/>
                </a:cubicBezTo>
                <a:cubicBezTo>
                  <a:pt x="518" y="22"/>
                  <a:pt x="517" y="20"/>
                  <a:pt x="514" y="19"/>
                </a:cubicBezTo>
                <a:cubicBezTo>
                  <a:pt x="502" y="17"/>
                  <a:pt x="490" y="15"/>
                  <a:pt x="480" y="14"/>
                </a:cubicBezTo>
                <a:cubicBezTo>
                  <a:pt x="478" y="14"/>
                  <a:pt x="476" y="15"/>
                  <a:pt x="476" y="18"/>
                </a:cubicBezTo>
                <a:cubicBezTo>
                  <a:pt x="475" y="20"/>
                  <a:pt x="477" y="22"/>
                  <a:pt x="479" y="22"/>
                </a:cubicBezTo>
                <a:close/>
                <a:moveTo>
                  <a:pt x="412" y="11"/>
                </a:moveTo>
                <a:cubicBezTo>
                  <a:pt x="422" y="12"/>
                  <a:pt x="433" y="14"/>
                  <a:pt x="445" y="16"/>
                </a:cubicBezTo>
                <a:cubicBezTo>
                  <a:pt x="448" y="17"/>
                  <a:pt x="450" y="15"/>
                  <a:pt x="450" y="13"/>
                </a:cubicBezTo>
                <a:cubicBezTo>
                  <a:pt x="451" y="11"/>
                  <a:pt x="449" y="9"/>
                  <a:pt x="447" y="8"/>
                </a:cubicBezTo>
                <a:cubicBezTo>
                  <a:pt x="434" y="6"/>
                  <a:pt x="423" y="4"/>
                  <a:pt x="413" y="3"/>
                </a:cubicBezTo>
                <a:cubicBezTo>
                  <a:pt x="411" y="2"/>
                  <a:pt x="409" y="4"/>
                  <a:pt x="408" y="6"/>
                </a:cubicBezTo>
                <a:cubicBezTo>
                  <a:pt x="408" y="9"/>
                  <a:pt x="410" y="11"/>
                  <a:pt x="412" y="11"/>
                </a:cubicBezTo>
                <a:close/>
                <a:moveTo>
                  <a:pt x="344" y="9"/>
                </a:moveTo>
                <a:cubicBezTo>
                  <a:pt x="353" y="8"/>
                  <a:pt x="361" y="8"/>
                  <a:pt x="368" y="8"/>
                </a:cubicBezTo>
                <a:cubicBezTo>
                  <a:pt x="372" y="8"/>
                  <a:pt x="375" y="8"/>
                  <a:pt x="378" y="8"/>
                </a:cubicBezTo>
                <a:cubicBezTo>
                  <a:pt x="380" y="8"/>
                  <a:pt x="382" y="7"/>
                  <a:pt x="382" y="4"/>
                </a:cubicBezTo>
                <a:cubicBezTo>
                  <a:pt x="383" y="2"/>
                  <a:pt x="381" y="0"/>
                  <a:pt x="378" y="0"/>
                </a:cubicBezTo>
                <a:cubicBezTo>
                  <a:pt x="375" y="0"/>
                  <a:pt x="372" y="0"/>
                  <a:pt x="368" y="0"/>
                </a:cubicBezTo>
                <a:cubicBezTo>
                  <a:pt x="361" y="0"/>
                  <a:pt x="353" y="0"/>
                  <a:pt x="344" y="0"/>
                </a:cubicBezTo>
                <a:cubicBezTo>
                  <a:pt x="342" y="1"/>
                  <a:pt x="340" y="3"/>
                  <a:pt x="340" y="5"/>
                </a:cubicBezTo>
                <a:cubicBezTo>
                  <a:pt x="340" y="7"/>
                  <a:pt x="342" y="9"/>
                  <a:pt x="344" y="9"/>
                </a:cubicBezTo>
                <a:close/>
                <a:moveTo>
                  <a:pt x="278" y="17"/>
                </a:moveTo>
                <a:cubicBezTo>
                  <a:pt x="288" y="15"/>
                  <a:pt x="299" y="12"/>
                  <a:pt x="311" y="11"/>
                </a:cubicBezTo>
                <a:cubicBezTo>
                  <a:pt x="313" y="11"/>
                  <a:pt x="314" y="9"/>
                  <a:pt x="314" y="7"/>
                </a:cubicBezTo>
                <a:cubicBezTo>
                  <a:pt x="314" y="4"/>
                  <a:pt x="312" y="3"/>
                  <a:pt x="310" y="3"/>
                </a:cubicBezTo>
                <a:cubicBezTo>
                  <a:pt x="298" y="4"/>
                  <a:pt x="287" y="6"/>
                  <a:pt x="275" y="9"/>
                </a:cubicBezTo>
                <a:cubicBezTo>
                  <a:pt x="273" y="10"/>
                  <a:pt x="272" y="12"/>
                  <a:pt x="272" y="14"/>
                </a:cubicBezTo>
                <a:cubicBezTo>
                  <a:pt x="273" y="17"/>
                  <a:pt x="275" y="18"/>
                  <a:pt x="278" y="17"/>
                </a:cubicBezTo>
                <a:close/>
                <a:moveTo>
                  <a:pt x="216" y="44"/>
                </a:moveTo>
                <a:cubicBezTo>
                  <a:pt x="225" y="38"/>
                  <a:pt x="235" y="33"/>
                  <a:pt x="246" y="28"/>
                </a:cubicBezTo>
                <a:cubicBezTo>
                  <a:pt x="248" y="27"/>
                  <a:pt x="249" y="25"/>
                  <a:pt x="248" y="23"/>
                </a:cubicBezTo>
                <a:cubicBezTo>
                  <a:pt x="247" y="21"/>
                  <a:pt x="245" y="20"/>
                  <a:pt x="243" y="21"/>
                </a:cubicBezTo>
                <a:cubicBezTo>
                  <a:pt x="232" y="25"/>
                  <a:pt x="221" y="31"/>
                  <a:pt x="212" y="37"/>
                </a:cubicBezTo>
                <a:cubicBezTo>
                  <a:pt x="210" y="38"/>
                  <a:pt x="209" y="41"/>
                  <a:pt x="210" y="43"/>
                </a:cubicBezTo>
                <a:cubicBezTo>
                  <a:pt x="212" y="44"/>
                  <a:pt x="214" y="45"/>
                  <a:pt x="216" y="44"/>
                </a:cubicBezTo>
                <a:close/>
                <a:moveTo>
                  <a:pt x="169" y="90"/>
                </a:moveTo>
                <a:cubicBezTo>
                  <a:pt x="171" y="86"/>
                  <a:pt x="173" y="83"/>
                  <a:pt x="176" y="80"/>
                </a:cubicBezTo>
                <a:cubicBezTo>
                  <a:pt x="180" y="74"/>
                  <a:pt x="185" y="69"/>
                  <a:pt x="190" y="64"/>
                </a:cubicBezTo>
                <a:cubicBezTo>
                  <a:pt x="192" y="63"/>
                  <a:pt x="192" y="60"/>
                  <a:pt x="190" y="59"/>
                </a:cubicBezTo>
                <a:cubicBezTo>
                  <a:pt x="188" y="57"/>
                  <a:pt x="186" y="57"/>
                  <a:pt x="184" y="58"/>
                </a:cubicBezTo>
                <a:cubicBezTo>
                  <a:pt x="179" y="64"/>
                  <a:pt x="174" y="69"/>
                  <a:pt x="169" y="75"/>
                </a:cubicBezTo>
                <a:cubicBezTo>
                  <a:pt x="167" y="78"/>
                  <a:pt x="164" y="82"/>
                  <a:pt x="162" y="85"/>
                </a:cubicBezTo>
                <a:cubicBezTo>
                  <a:pt x="161" y="87"/>
                  <a:pt x="161" y="90"/>
                  <a:pt x="163" y="91"/>
                </a:cubicBezTo>
                <a:cubicBezTo>
                  <a:pt x="165" y="92"/>
                  <a:pt x="167" y="92"/>
                  <a:pt x="169" y="90"/>
                </a:cubicBezTo>
                <a:close/>
                <a:moveTo>
                  <a:pt x="147" y="152"/>
                </a:moveTo>
                <a:cubicBezTo>
                  <a:pt x="148" y="141"/>
                  <a:pt x="150" y="130"/>
                  <a:pt x="154" y="120"/>
                </a:cubicBezTo>
                <a:cubicBezTo>
                  <a:pt x="155" y="117"/>
                  <a:pt x="154" y="115"/>
                  <a:pt x="151" y="114"/>
                </a:cubicBezTo>
                <a:cubicBezTo>
                  <a:pt x="149" y="113"/>
                  <a:pt x="147" y="115"/>
                  <a:pt x="146" y="117"/>
                </a:cubicBezTo>
                <a:cubicBezTo>
                  <a:pt x="142" y="128"/>
                  <a:pt x="140" y="139"/>
                  <a:pt x="138" y="151"/>
                </a:cubicBezTo>
                <a:cubicBezTo>
                  <a:pt x="138" y="153"/>
                  <a:pt x="140" y="155"/>
                  <a:pt x="142" y="155"/>
                </a:cubicBezTo>
                <a:cubicBezTo>
                  <a:pt x="144" y="156"/>
                  <a:pt x="146" y="154"/>
                  <a:pt x="147" y="152"/>
                </a:cubicBezTo>
                <a:close/>
                <a:moveTo>
                  <a:pt x="156" y="216"/>
                </a:moveTo>
                <a:cubicBezTo>
                  <a:pt x="152" y="206"/>
                  <a:pt x="149" y="196"/>
                  <a:pt x="147" y="185"/>
                </a:cubicBezTo>
                <a:cubicBezTo>
                  <a:pt x="147" y="183"/>
                  <a:pt x="145" y="181"/>
                  <a:pt x="142" y="181"/>
                </a:cubicBezTo>
                <a:cubicBezTo>
                  <a:pt x="140" y="182"/>
                  <a:pt x="139" y="184"/>
                  <a:pt x="139" y="186"/>
                </a:cubicBezTo>
                <a:cubicBezTo>
                  <a:pt x="141" y="198"/>
                  <a:pt x="144" y="209"/>
                  <a:pt x="149" y="220"/>
                </a:cubicBezTo>
                <a:cubicBezTo>
                  <a:pt x="150" y="222"/>
                  <a:pt x="152" y="223"/>
                  <a:pt x="154" y="222"/>
                </a:cubicBezTo>
                <a:cubicBezTo>
                  <a:pt x="156" y="221"/>
                  <a:pt x="157" y="218"/>
                  <a:pt x="156" y="216"/>
                </a:cubicBezTo>
                <a:close/>
                <a:moveTo>
                  <a:pt x="201" y="262"/>
                </a:moveTo>
                <a:cubicBezTo>
                  <a:pt x="191" y="258"/>
                  <a:pt x="182" y="251"/>
                  <a:pt x="175" y="243"/>
                </a:cubicBezTo>
                <a:cubicBezTo>
                  <a:pt x="173" y="242"/>
                  <a:pt x="171" y="242"/>
                  <a:pt x="169" y="243"/>
                </a:cubicBezTo>
                <a:cubicBezTo>
                  <a:pt x="167" y="245"/>
                  <a:pt x="167" y="247"/>
                  <a:pt x="169" y="249"/>
                </a:cubicBezTo>
                <a:cubicBezTo>
                  <a:pt x="177" y="258"/>
                  <a:pt x="187" y="265"/>
                  <a:pt x="198" y="270"/>
                </a:cubicBezTo>
                <a:cubicBezTo>
                  <a:pt x="200" y="271"/>
                  <a:pt x="202" y="270"/>
                  <a:pt x="203" y="268"/>
                </a:cubicBezTo>
                <a:cubicBezTo>
                  <a:pt x="204" y="266"/>
                  <a:pt x="203" y="263"/>
                  <a:pt x="201" y="262"/>
                </a:cubicBezTo>
                <a:close/>
                <a:moveTo>
                  <a:pt x="263" y="262"/>
                </a:moveTo>
                <a:cubicBezTo>
                  <a:pt x="255" y="266"/>
                  <a:pt x="246" y="269"/>
                  <a:pt x="237" y="270"/>
                </a:cubicBezTo>
                <a:cubicBezTo>
                  <a:pt x="236" y="270"/>
                  <a:pt x="234" y="270"/>
                  <a:pt x="233" y="270"/>
                </a:cubicBezTo>
                <a:cubicBezTo>
                  <a:pt x="232" y="270"/>
                  <a:pt x="232" y="270"/>
                  <a:pt x="232" y="270"/>
                </a:cubicBezTo>
                <a:cubicBezTo>
                  <a:pt x="230" y="270"/>
                  <a:pt x="228" y="272"/>
                  <a:pt x="228" y="274"/>
                </a:cubicBezTo>
                <a:cubicBezTo>
                  <a:pt x="228" y="276"/>
                  <a:pt x="230" y="278"/>
                  <a:pt x="232" y="278"/>
                </a:cubicBezTo>
                <a:cubicBezTo>
                  <a:pt x="233" y="278"/>
                  <a:pt x="233" y="278"/>
                  <a:pt x="233" y="278"/>
                </a:cubicBezTo>
                <a:cubicBezTo>
                  <a:pt x="234" y="278"/>
                  <a:pt x="236" y="278"/>
                  <a:pt x="238" y="278"/>
                </a:cubicBezTo>
                <a:cubicBezTo>
                  <a:pt x="248" y="277"/>
                  <a:pt x="258" y="274"/>
                  <a:pt x="267" y="269"/>
                </a:cubicBezTo>
                <a:cubicBezTo>
                  <a:pt x="269" y="268"/>
                  <a:pt x="270" y="265"/>
                  <a:pt x="269" y="263"/>
                </a:cubicBezTo>
                <a:cubicBezTo>
                  <a:pt x="268" y="261"/>
                  <a:pt x="265" y="261"/>
                  <a:pt x="263" y="262"/>
                </a:cubicBezTo>
                <a:close/>
                <a:moveTo>
                  <a:pt x="291" y="209"/>
                </a:moveTo>
                <a:cubicBezTo>
                  <a:pt x="291" y="212"/>
                  <a:pt x="291" y="214"/>
                  <a:pt x="291" y="217"/>
                </a:cubicBezTo>
                <a:cubicBezTo>
                  <a:pt x="291" y="218"/>
                  <a:pt x="291" y="219"/>
                  <a:pt x="291" y="221"/>
                </a:cubicBezTo>
                <a:cubicBezTo>
                  <a:pt x="291" y="227"/>
                  <a:pt x="289" y="234"/>
                  <a:pt x="285" y="239"/>
                </a:cubicBezTo>
                <a:cubicBezTo>
                  <a:pt x="284" y="241"/>
                  <a:pt x="285" y="244"/>
                  <a:pt x="287" y="245"/>
                </a:cubicBezTo>
                <a:cubicBezTo>
                  <a:pt x="289" y="246"/>
                  <a:pt x="291" y="245"/>
                  <a:pt x="293" y="243"/>
                </a:cubicBezTo>
                <a:cubicBezTo>
                  <a:pt x="296" y="237"/>
                  <a:pt x="299" y="229"/>
                  <a:pt x="299" y="221"/>
                </a:cubicBezTo>
                <a:cubicBezTo>
                  <a:pt x="300" y="220"/>
                  <a:pt x="300" y="218"/>
                  <a:pt x="300" y="217"/>
                </a:cubicBezTo>
                <a:cubicBezTo>
                  <a:pt x="300" y="214"/>
                  <a:pt x="299" y="211"/>
                  <a:pt x="299" y="208"/>
                </a:cubicBezTo>
                <a:cubicBezTo>
                  <a:pt x="299" y="205"/>
                  <a:pt x="296" y="204"/>
                  <a:pt x="294" y="204"/>
                </a:cubicBezTo>
                <a:cubicBezTo>
                  <a:pt x="292" y="205"/>
                  <a:pt x="290" y="207"/>
                  <a:pt x="291" y="209"/>
                </a:cubicBezTo>
                <a:close/>
                <a:moveTo>
                  <a:pt x="251" y="162"/>
                </a:moveTo>
                <a:cubicBezTo>
                  <a:pt x="261" y="166"/>
                  <a:pt x="270" y="173"/>
                  <a:pt x="277" y="181"/>
                </a:cubicBezTo>
                <a:cubicBezTo>
                  <a:pt x="278" y="182"/>
                  <a:pt x="281" y="183"/>
                  <a:pt x="283" y="181"/>
                </a:cubicBezTo>
                <a:cubicBezTo>
                  <a:pt x="284" y="180"/>
                  <a:pt x="285" y="177"/>
                  <a:pt x="283" y="175"/>
                </a:cubicBezTo>
                <a:cubicBezTo>
                  <a:pt x="275" y="166"/>
                  <a:pt x="265" y="159"/>
                  <a:pt x="254" y="154"/>
                </a:cubicBezTo>
                <a:cubicBezTo>
                  <a:pt x="252" y="154"/>
                  <a:pt x="250" y="155"/>
                  <a:pt x="249" y="157"/>
                </a:cubicBezTo>
                <a:cubicBezTo>
                  <a:pt x="248" y="159"/>
                  <a:pt x="249" y="161"/>
                  <a:pt x="251" y="162"/>
                </a:cubicBezTo>
                <a:close/>
                <a:moveTo>
                  <a:pt x="186" y="159"/>
                </a:moveTo>
                <a:cubicBezTo>
                  <a:pt x="196" y="157"/>
                  <a:pt x="206" y="156"/>
                  <a:pt x="216" y="156"/>
                </a:cubicBezTo>
                <a:cubicBezTo>
                  <a:pt x="217" y="156"/>
                  <a:pt x="218" y="156"/>
                  <a:pt x="219" y="156"/>
                </a:cubicBezTo>
                <a:cubicBezTo>
                  <a:pt x="221" y="156"/>
                  <a:pt x="223" y="154"/>
                  <a:pt x="223" y="152"/>
                </a:cubicBezTo>
                <a:cubicBezTo>
                  <a:pt x="223" y="149"/>
                  <a:pt x="222" y="147"/>
                  <a:pt x="219" y="147"/>
                </a:cubicBezTo>
                <a:cubicBezTo>
                  <a:pt x="218" y="147"/>
                  <a:pt x="217" y="147"/>
                  <a:pt x="216" y="147"/>
                </a:cubicBezTo>
                <a:cubicBezTo>
                  <a:pt x="205" y="147"/>
                  <a:pt x="195" y="149"/>
                  <a:pt x="184" y="151"/>
                </a:cubicBezTo>
                <a:cubicBezTo>
                  <a:pt x="182" y="152"/>
                  <a:pt x="181" y="154"/>
                  <a:pt x="181" y="156"/>
                </a:cubicBezTo>
                <a:cubicBezTo>
                  <a:pt x="182" y="158"/>
                  <a:pt x="184" y="160"/>
                  <a:pt x="186" y="159"/>
                </a:cubicBezTo>
                <a:close/>
                <a:moveTo>
                  <a:pt x="124" y="184"/>
                </a:moveTo>
                <a:cubicBezTo>
                  <a:pt x="134" y="179"/>
                  <a:pt x="144" y="174"/>
                  <a:pt x="154" y="169"/>
                </a:cubicBezTo>
                <a:cubicBezTo>
                  <a:pt x="156" y="168"/>
                  <a:pt x="157" y="166"/>
                  <a:pt x="157" y="164"/>
                </a:cubicBezTo>
                <a:cubicBezTo>
                  <a:pt x="156" y="162"/>
                  <a:pt x="153" y="161"/>
                  <a:pt x="151" y="162"/>
                </a:cubicBezTo>
                <a:cubicBezTo>
                  <a:pt x="140" y="166"/>
                  <a:pt x="130" y="171"/>
                  <a:pt x="120" y="177"/>
                </a:cubicBezTo>
                <a:cubicBezTo>
                  <a:pt x="118" y="178"/>
                  <a:pt x="117" y="181"/>
                  <a:pt x="119" y="183"/>
                </a:cubicBezTo>
                <a:cubicBezTo>
                  <a:pt x="120" y="185"/>
                  <a:pt x="122" y="186"/>
                  <a:pt x="124" y="184"/>
                </a:cubicBezTo>
                <a:close/>
                <a:moveTo>
                  <a:pt x="72" y="226"/>
                </a:moveTo>
                <a:cubicBezTo>
                  <a:pt x="80" y="218"/>
                  <a:pt x="88" y="211"/>
                  <a:pt x="97" y="204"/>
                </a:cubicBezTo>
                <a:cubicBezTo>
                  <a:pt x="99" y="202"/>
                  <a:pt x="99" y="200"/>
                  <a:pt x="97" y="198"/>
                </a:cubicBezTo>
                <a:cubicBezTo>
                  <a:pt x="96" y="196"/>
                  <a:pt x="93" y="196"/>
                  <a:pt x="92" y="197"/>
                </a:cubicBezTo>
                <a:cubicBezTo>
                  <a:pt x="83" y="204"/>
                  <a:pt x="74" y="212"/>
                  <a:pt x="66" y="221"/>
                </a:cubicBezTo>
                <a:cubicBezTo>
                  <a:pt x="65" y="222"/>
                  <a:pt x="65" y="225"/>
                  <a:pt x="66" y="227"/>
                </a:cubicBezTo>
                <a:cubicBezTo>
                  <a:pt x="68" y="228"/>
                  <a:pt x="71" y="228"/>
                  <a:pt x="72" y="226"/>
                </a:cubicBezTo>
                <a:close/>
                <a:moveTo>
                  <a:pt x="33" y="281"/>
                </a:moveTo>
                <a:cubicBezTo>
                  <a:pt x="39" y="271"/>
                  <a:pt x="44" y="262"/>
                  <a:pt x="51" y="252"/>
                </a:cubicBezTo>
                <a:cubicBezTo>
                  <a:pt x="52" y="251"/>
                  <a:pt x="52" y="248"/>
                  <a:pt x="50" y="247"/>
                </a:cubicBezTo>
                <a:cubicBezTo>
                  <a:pt x="48" y="245"/>
                  <a:pt x="45" y="246"/>
                  <a:pt x="44" y="248"/>
                </a:cubicBezTo>
                <a:cubicBezTo>
                  <a:pt x="37" y="257"/>
                  <a:pt x="31" y="267"/>
                  <a:pt x="26" y="277"/>
                </a:cubicBezTo>
                <a:cubicBezTo>
                  <a:pt x="25" y="279"/>
                  <a:pt x="26" y="282"/>
                  <a:pt x="28" y="283"/>
                </a:cubicBezTo>
                <a:cubicBezTo>
                  <a:pt x="30" y="284"/>
                  <a:pt x="32" y="283"/>
                  <a:pt x="33" y="281"/>
                </a:cubicBezTo>
                <a:close/>
                <a:moveTo>
                  <a:pt x="12" y="345"/>
                </a:moveTo>
                <a:cubicBezTo>
                  <a:pt x="13" y="337"/>
                  <a:pt x="15" y="330"/>
                  <a:pt x="17" y="323"/>
                </a:cubicBezTo>
                <a:cubicBezTo>
                  <a:pt x="18" y="319"/>
                  <a:pt x="19" y="316"/>
                  <a:pt x="20" y="312"/>
                </a:cubicBezTo>
                <a:cubicBezTo>
                  <a:pt x="21" y="310"/>
                  <a:pt x="20" y="308"/>
                  <a:pt x="18" y="307"/>
                </a:cubicBezTo>
                <a:cubicBezTo>
                  <a:pt x="16" y="306"/>
                  <a:pt x="13" y="307"/>
                  <a:pt x="13" y="309"/>
                </a:cubicBezTo>
                <a:cubicBezTo>
                  <a:pt x="11" y="313"/>
                  <a:pt x="10" y="317"/>
                  <a:pt x="9" y="320"/>
                </a:cubicBezTo>
                <a:cubicBezTo>
                  <a:pt x="7" y="328"/>
                  <a:pt x="5" y="335"/>
                  <a:pt x="4" y="343"/>
                </a:cubicBezTo>
                <a:cubicBezTo>
                  <a:pt x="3" y="345"/>
                  <a:pt x="5" y="347"/>
                  <a:pt x="7" y="348"/>
                </a:cubicBezTo>
                <a:cubicBezTo>
                  <a:pt x="9" y="348"/>
                  <a:pt x="12" y="347"/>
                  <a:pt x="12" y="345"/>
                </a:cubicBezTo>
                <a:close/>
                <a:moveTo>
                  <a:pt x="10" y="411"/>
                </a:moveTo>
                <a:cubicBezTo>
                  <a:pt x="9" y="403"/>
                  <a:pt x="8" y="394"/>
                  <a:pt x="8" y="385"/>
                </a:cubicBezTo>
                <a:cubicBezTo>
                  <a:pt x="8" y="383"/>
                  <a:pt x="8" y="380"/>
                  <a:pt x="9" y="378"/>
                </a:cubicBezTo>
                <a:cubicBezTo>
                  <a:pt x="9" y="376"/>
                  <a:pt x="7" y="374"/>
                  <a:pt x="5" y="374"/>
                </a:cubicBezTo>
                <a:cubicBezTo>
                  <a:pt x="2" y="374"/>
                  <a:pt x="0" y="375"/>
                  <a:pt x="0" y="378"/>
                </a:cubicBezTo>
                <a:cubicBezTo>
                  <a:pt x="0" y="380"/>
                  <a:pt x="0" y="383"/>
                  <a:pt x="0" y="385"/>
                </a:cubicBezTo>
                <a:cubicBezTo>
                  <a:pt x="0" y="394"/>
                  <a:pt x="1" y="403"/>
                  <a:pt x="2" y="412"/>
                </a:cubicBezTo>
                <a:cubicBezTo>
                  <a:pt x="2" y="415"/>
                  <a:pt x="4" y="416"/>
                  <a:pt x="6" y="416"/>
                </a:cubicBezTo>
                <a:cubicBezTo>
                  <a:pt x="9" y="416"/>
                  <a:pt x="10" y="414"/>
                  <a:pt x="10" y="411"/>
                </a:cubicBezTo>
                <a:close/>
                <a:moveTo>
                  <a:pt x="26" y="476"/>
                </a:moveTo>
                <a:cubicBezTo>
                  <a:pt x="22" y="466"/>
                  <a:pt x="19" y="455"/>
                  <a:pt x="16" y="445"/>
                </a:cubicBezTo>
                <a:cubicBezTo>
                  <a:pt x="15" y="442"/>
                  <a:pt x="13" y="441"/>
                  <a:pt x="11" y="442"/>
                </a:cubicBezTo>
                <a:cubicBezTo>
                  <a:pt x="9" y="442"/>
                  <a:pt x="7" y="444"/>
                  <a:pt x="8" y="447"/>
                </a:cubicBezTo>
                <a:cubicBezTo>
                  <a:pt x="11" y="458"/>
                  <a:pt x="14" y="469"/>
                  <a:pt x="19" y="480"/>
                </a:cubicBezTo>
                <a:cubicBezTo>
                  <a:pt x="20" y="482"/>
                  <a:pt x="22" y="483"/>
                  <a:pt x="24" y="482"/>
                </a:cubicBezTo>
                <a:cubicBezTo>
                  <a:pt x="26" y="481"/>
                  <a:pt x="27" y="479"/>
                  <a:pt x="26" y="476"/>
                </a:cubicBezTo>
                <a:close/>
                <a:moveTo>
                  <a:pt x="60" y="534"/>
                </a:moveTo>
                <a:cubicBezTo>
                  <a:pt x="53" y="525"/>
                  <a:pt x="47" y="516"/>
                  <a:pt x="41" y="507"/>
                </a:cubicBezTo>
                <a:cubicBezTo>
                  <a:pt x="40" y="505"/>
                  <a:pt x="37" y="504"/>
                  <a:pt x="36" y="505"/>
                </a:cubicBezTo>
                <a:cubicBezTo>
                  <a:pt x="34" y="506"/>
                  <a:pt x="33" y="509"/>
                  <a:pt x="34" y="511"/>
                </a:cubicBezTo>
                <a:cubicBezTo>
                  <a:pt x="40" y="521"/>
                  <a:pt x="46" y="530"/>
                  <a:pt x="54" y="539"/>
                </a:cubicBezTo>
                <a:cubicBezTo>
                  <a:pt x="55" y="541"/>
                  <a:pt x="58" y="541"/>
                  <a:pt x="60" y="540"/>
                </a:cubicBezTo>
                <a:cubicBezTo>
                  <a:pt x="61" y="539"/>
                  <a:pt x="62" y="536"/>
                  <a:pt x="60" y="534"/>
                </a:cubicBezTo>
                <a:close/>
                <a:moveTo>
                  <a:pt x="110" y="578"/>
                </a:moveTo>
                <a:cubicBezTo>
                  <a:pt x="101" y="572"/>
                  <a:pt x="92" y="566"/>
                  <a:pt x="83" y="558"/>
                </a:cubicBezTo>
                <a:cubicBezTo>
                  <a:pt x="82" y="557"/>
                  <a:pt x="79" y="557"/>
                  <a:pt x="78" y="559"/>
                </a:cubicBezTo>
                <a:cubicBezTo>
                  <a:pt x="76" y="560"/>
                  <a:pt x="76" y="563"/>
                  <a:pt x="78" y="565"/>
                </a:cubicBezTo>
                <a:cubicBezTo>
                  <a:pt x="87" y="572"/>
                  <a:pt x="96" y="579"/>
                  <a:pt x="106" y="585"/>
                </a:cubicBezTo>
                <a:cubicBezTo>
                  <a:pt x="108" y="586"/>
                  <a:pt x="110" y="586"/>
                  <a:pt x="112" y="584"/>
                </a:cubicBezTo>
                <a:cubicBezTo>
                  <a:pt x="113" y="582"/>
                  <a:pt x="112" y="579"/>
                  <a:pt x="110" y="578"/>
                </a:cubicBezTo>
                <a:close/>
                <a:moveTo>
                  <a:pt x="173" y="599"/>
                </a:moveTo>
                <a:cubicBezTo>
                  <a:pt x="162" y="598"/>
                  <a:pt x="151" y="596"/>
                  <a:pt x="140" y="592"/>
                </a:cubicBezTo>
                <a:cubicBezTo>
                  <a:pt x="138" y="592"/>
                  <a:pt x="136" y="593"/>
                  <a:pt x="135" y="595"/>
                </a:cubicBezTo>
                <a:cubicBezTo>
                  <a:pt x="134" y="597"/>
                  <a:pt x="136" y="599"/>
                  <a:pt x="138" y="600"/>
                </a:cubicBezTo>
                <a:cubicBezTo>
                  <a:pt x="149" y="604"/>
                  <a:pt x="160" y="606"/>
                  <a:pt x="172" y="607"/>
                </a:cubicBezTo>
                <a:cubicBezTo>
                  <a:pt x="174" y="608"/>
                  <a:pt x="176" y="606"/>
                  <a:pt x="176" y="604"/>
                </a:cubicBezTo>
                <a:cubicBezTo>
                  <a:pt x="177" y="601"/>
                  <a:pt x="175" y="599"/>
                  <a:pt x="173" y="599"/>
                </a:cubicBezTo>
                <a:close/>
                <a:moveTo>
                  <a:pt x="235" y="584"/>
                </a:moveTo>
                <a:cubicBezTo>
                  <a:pt x="226" y="590"/>
                  <a:pt x="216" y="595"/>
                  <a:pt x="205" y="597"/>
                </a:cubicBezTo>
                <a:cubicBezTo>
                  <a:pt x="203" y="597"/>
                  <a:pt x="202" y="600"/>
                  <a:pt x="202" y="602"/>
                </a:cubicBezTo>
                <a:cubicBezTo>
                  <a:pt x="203" y="604"/>
                  <a:pt x="205" y="606"/>
                  <a:pt x="207" y="605"/>
                </a:cubicBezTo>
                <a:cubicBezTo>
                  <a:pt x="219" y="602"/>
                  <a:pt x="230" y="597"/>
                  <a:pt x="240" y="591"/>
                </a:cubicBezTo>
                <a:cubicBezTo>
                  <a:pt x="242" y="590"/>
                  <a:pt x="242" y="587"/>
                  <a:pt x="241" y="585"/>
                </a:cubicBezTo>
                <a:cubicBezTo>
                  <a:pt x="240" y="583"/>
                  <a:pt x="237" y="583"/>
                  <a:pt x="235" y="584"/>
                </a:cubicBezTo>
                <a:close/>
                <a:moveTo>
                  <a:pt x="275" y="533"/>
                </a:moveTo>
                <a:cubicBezTo>
                  <a:pt x="271" y="543"/>
                  <a:pt x="266" y="553"/>
                  <a:pt x="259" y="562"/>
                </a:cubicBezTo>
                <a:cubicBezTo>
                  <a:pt x="258" y="563"/>
                  <a:pt x="258" y="566"/>
                  <a:pt x="260" y="567"/>
                </a:cubicBezTo>
                <a:cubicBezTo>
                  <a:pt x="262" y="569"/>
                  <a:pt x="264" y="568"/>
                  <a:pt x="266" y="567"/>
                </a:cubicBezTo>
                <a:cubicBezTo>
                  <a:pt x="273" y="557"/>
                  <a:pt x="279" y="547"/>
                  <a:pt x="283" y="536"/>
                </a:cubicBezTo>
                <a:cubicBezTo>
                  <a:pt x="283" y="533"/>
                  <a:pt x="282" y="531"/>
                  <a:pt x="280" y="530"/>
                </a:cubicBezTo>
                <a:cubicBezTo>
                  <a:pt x="278" y="530"/>
                  <a:pt x="275" y="531"/>
                  <a:pt x="275" y="533"/>
                </a:cubicBezTo>
                <a:close/>
                <a:moveTo>
                  <a:pt x="268" y="471"/>
                </a:moveTo>
                <a:cubicBezTo>
                  <a:pt x="269" y="473"/>
                  <a:pt x="270" y="475"/>
                  <a:pt x="271" y="477"/>
                </a:cubicBezTo>
                <a:cubicBezTo>
                  <a:pt x="276" y="485"/>
                  <a:pt x="278" y="493"/>
                  <a:pt x="279" y="501"/>
                </a:cubicBezTo>
                <a:cubicBezTo>
                  <a:pt x="279" y="503"/>
                  <a:pt x="281" y="505"/>
                  <a:pt x="283" y="505"/>
                </a:cubicBezTo>
                <a:cubicBezTo>
                  <a:pt x="285" y="504"/>
                  <a:pt x="287" y="502"/>
                  <a:pt x="287" y="500"/>
                </a:cubicBezTo>
                <a:cubicBezTo>
                  <a:pt x="286" y="491"/>
                  <a:pt x="283" y="482"/>
                  <a:pt x="279" y="473"/>
                </a:cubicBezTo>
                <a:cubicBezTo>
                  <a:pt x="277" y="471"/>
                  <a:pt x="276" y="469"/>
                  <a:pt x="275" y="466"/>
                </a:cubicBezTo>
                <a:cubicBezTo>
                  <a:pt x="273" y="465"/>
                  <a:pt x="271" y="464"/>
                  <a:pt x="269" y="465"/>
                </a:cubicBezTo>
                <a:cubicBezTo>
                  <a:pt x="267" y="467"/>
                  <a:pt x="267" y="469"/>
                  <a:pt x="268" y="471"/>
                </a:cubicBezTo>
                <a:close/>
                <a:moveTo>
                  <a:pt x="214" y="438"/>
                </a:moveTo>
                <a:cubicBezTo>
                  <a:pt x="225" y="440"/>
                  <a:pt x="235" y="444"/>
                  <a:pt x="244" y="449"/>
                </a:cubicBezTo>
                <a:cubicBezTo>
                  <a:pt x="246" y="450"/>
                  <a:pt x="249" y="450"/>
                  <a:pt x="250" y="448"/>
                </a:cubicBezTo>
                <a:cubicBezTo>
                  <a:pt x="251" y="446"/>
                  <a:pt x="251" y="443"/>
                  <a:pt x="249" y="442"/>
                </a:cubicBezTo>
                <a:cubicBezTo>
                  <a:pt x="239" y="436"/>
                  <a:pt x="227" y="432"/>
                  <a:pt x="215" y="430"/>
                </a:cubicBezTo>
                <a:cubicBezTo>
                  <a:pt x="213" y="429"/>
                  <a:pt x="211" y="431"/>
                  <a:pt x="211" y="433"/>
                </a:cubicBezTo>
                <a:cubicBezTo>
                  <a:pt x="210" y="435"/>
                  <a:pt x="212" y="437"/>
                  <a:pt x="214" y="438"/>
                </a:cubicBezTo>
                <a:close/>
                <a:moveTo>
                  <a:pt x="150" y="446"/>
                </a:moveTo>
                <a:cubicBezTo>
                  <a:pt x="156" y="443"/>
                  <a:pt x="162" y="441"/>
                  <a:pt x="169" y="439"/>
                </a:cubicBezTo>
                <a:cubicBezTo>
                  <a:pt x="173" y="438"/>
                  <a:pt x="177" y="437"/>
                  <a:pt x="181" y="437"/>
                </a:cubicBezTo>
                <a:cubicBezTo>
                  <a:pt x="183" y="436"/>
                  <a:pt x="185" y="434"/>
                  <a:pt x="185" y="432"/>
                </a:cubicBezTo>
                <a:cubicBezTo>
                  <a:pt x="184" y="430"/>
                  <a:pt x="182" y="428"/>
                  <a:pt x="180" y="429"/>
                </a:cubicBezTo>
                <a:cubicBezTo>
                  <a:pt x="176" y="429"/>
                  <a:pt x="171" y="430"/>
                  <a:pt x="167" y="431"/>
                </a:cubicBezTo>
                <a:cubicBezTo>
                  <a:pt x="160" y="433"/>
                  <a:pt x="153" y="436"/>
                  <a:pt x="146" y="439"/>
                </a:cubicBezTo>
                <a:cubicBezTo>
                  <a:pt x="144" y="440"/>
                  <a:pt x="143" y="442"/>
                  <a:pt x="144" y="444"/>
                </a:cubicBezTo>
                <a:cubicBezTo>
                  <a:pt x="145" y="446"/>
                  <a:pt x="148" y="447"/>
                  <a:pt x="150" y="446"/>
                </a:cubicBezTo>
                <a:close/>
                <a:moveTo>
                  <a:pt x="98" y="487"/>
                </a:moveTo>
                <a:cubicBezTo>
                  <a:pt x="105" y="478"/>
                  <a:pt x="113" y="471"/>
                  <a:pt x="122" y="464"/>
                </a:cubicBezTo>
                <a:cubicBezTo>
                  <a:pt x="123" y="462"/>
                  <a:pt x="124" y="460"/>
                  <a:pt x="122" y="458"/>
                </a:cubicBezTo>
                <a:cubicBezTo>
                  <a:pt x="121" y="456"/>
                  <a:pt x="118" y="456"/>
                  <a:pt x="117" y="457"/>
                </a:cubicBezTo>
                <a:cubicBezTo>
                  <a:pt x="107" y="464"/>
                  <a:pt x="99" y="473"/>
                  <a:pt x="91" y="481"/>
                </a:cubicBezTo>
                <a:cubicBezTo>
                  <a:pt x="90" y="483"/>
                  <a:pt x="90" y="486"/>
                  <a:pt x="92" y="487"/>
                </a:cubicBezTo>
                <a:cubicBezTo>
                  <a:pt x="93" y="489"/>
                  <a:pt x="96" y="489"/>
                  <a:pt x="98" y="487"/>
                </a:cubicBezTo>
                <a:close/>
                <a:moveTo>
                  <a:pt x="61" y="543"/>
                </a:moveTo>
                <a:cubicBezTo>
                  <a:pt x="66" y="533"/>
                  <a:pt x="71" y="523"/>
                  <a:pt x="77" y="514"/>
                </a:cubicBezTo>
                <a:cubicBezTo>
                  <a:pt x="79" y="512"/>
                  <a:pt x="78" y="509"/>
                  <a:pt x="76" y="508"/>
                </a:cubicBezTo>
                <a:cubicBezTo>
                  <a:pt x="74" y="507"/>
                  <a:pt x="72" y="507"/>
                  <a:pt x="71" y="509"/>
                </a:cubicBezTo>
                <a:cubicBezTo>
                  <a:pt x="64" y="519"/>
                  <a:pt x="59" y="529"/>
                  <a:pt x="53" y="539"/>
                </a:cubicBezTo>
                <a:cubicBezTo>
                  <a:pt x="52" y="541"/>
                  <a:pt x="53" y="544"/>
                  <a:pt x="55" y="545"/>
                </a:cubicBezTo>
                <a:cubicBezTo>
                  <a:pt x="57" y="546"/>
                  <a:pt x="60" y="545"/>
                  <a:pt x="61" y="543"/>
                </a:cubicBezTo>
                <a:close/>
                <a:moveTo>
                  <a:pt x="39" y="607"/>
                </a:moveTo>
                <a:cubicBezTo>
                  <a:pt x="41" y="596"/>
                  <a:pt x="44" y="585"/>
                  <a:pt x="48" y="574"/>
                </a:cubicBezTo>
                <a:cubicBezTo>
                  <a:pt x="49" y="572"/>
                  <a:pt x="48" y="570"/>
                  <a:pt x="45" y="569"/>
                </a:cubicBezTo>
                <a:cubicBezTo>
                  <a:pt x="43" y="568"/>
                  <a:pt x="41" y="569"/>
                  <a:pt x="40" y="571"/>
                </a:cubicBezTo>
                <a:cubicBezTo>
                  <a:pt x="36" y="582"/>
                  <a:pt x="33" y="593"/>
                  <a:pt x="31" y="605"/>
                </a:cubicBezTo>
                <a:cubicBezTo>
                  <a:pt x="30" y="607"/>
                  <a:pt x="31" y="609"/>
                  <a:pt x="34" y="610"/>
                </a:cubicBezTo>
                <a:cubicBezTo>
                  <a:pt x="36" y="610"/>
                  <a:pt x="38" y="609"/>
                  <a:pt x="39" y="607"/>
                </a:cubicBezTo>
                <a:close/>
                <a:moveTo>
                  <a:pt x="31" y="673"/>
                </a:moveTo>
                <a:cubicBezTo>
                  <a:pt x="31" y="673"/>
                  <a:pt x="31" y="672"/>
                  <a:pt x="31" y="671"/>
                </a:cubicBezTo>
                <a:cubicBezTo>
                  <a:pt x="31" y="660"/>
                  <a:pt x="32" y="650"/>
                  <a:pt x="33" y="640"/>
                </a:cubicBezTo>
                <a:cubicBezTo>
                  <a:pt x="33" y="638"/>
                  <a:pt x="32" y="635"/>
                  <a:pt x="29" y="635"/>
                </a:cubicBezTo>
                <a:cubicBezTo>
                  <a:pt x="27" y="635"/>
                  <a:pt x="25" y="637"/>
                  <a:pt x="25" y="639"/>
                </a:cubicBezTo>
                <a:cubicBezTo>
                  <a:pt x="24" y="650"/>
                  <a:pt x="23" y="660"/>
                  <a:pt x="23" y="671"/>
                </a:cubicBezTo>
                <a:cubicBezTo>
                  <a:pt x="23" y="672"/>
                  <a:pt x="23" y="673"/>
                  <a:pt x="23" y="674"/>
                </a:cubicBezTo>
                <a:cubicBezTo>
                  <a:pt x="23" y="676"/>
                  <a:pt x="25" y="678"/>
                  <a:pt x="27" y="678"/>
                </a:cubicBezTo>
                <a:cubicBezTo>
                  <a:pt x="30" y="678"/>
                  <a:pt x="32" y="676"/>
                  <a:pt x="31" y="673"/>
                </a:cubicBezTo>
                <a:close/>
                <a:moveTo>
                  <a:pt x="40" y="740"/>
                </a:moveTo>
                <a:cubicBezTo>
                  <a:pt x="39" y="735"/>
                  <a:pt x="37" y="729"/>
                  <a:pt x="36" y="724"/>
                </a:cubicBezTo>
                <a:cubicBezTo>
                  <a:pt x="35" y="718"/>
                  <a:pt x="34" y="713"/>
                  <a:pt x="34" y="707"/>
                </a:cubicBezTo>
                <a:cubicBezTo>
                  <a:pt x="33" y="705"/>
                  <a:pt x="31" y="703"/>
                  <a:pt x="29" y="703"/>
                </a:cubicBezTo>
                <a:cubicBezTo>
                  <a:pt x="27" y="704"/>
                  <a:pt x="25" y="706"/>
                  <a:pt x="26" y="708"/>
                </a:cubicBezTo>
                <a:cubicBezTo>
                  <a:pt x="26" y="714"/>
                  <a:pt x="27" y="719"/>
                  <a:pt x="28" y="725"/>
                </a:cubicBezTo>
                <a:cubicBezTo>
                  <a:pt x="29" y="731"/>
                  <a:pt x="31" y="737"/>
                  <a:pt x="32" y="742"/>
                </a:cubicBezTo>
                <a:cubicBezTo>
                  <a:pt x="33" y="744"/>
                  <a:pt x="35" y="746"/>
                  <a:pt x="37" y="745"/>
                </a:cubicBezTo>
                <a:cubicBezTo>
                  <a:pt x="39" y="745"/>
                  <a:pt x="41" y="742"/>
                  <a:pt x="40" y="740"/>
                </a:cubicBezTo>
                <a:close/>
                <a:moveTo>
                  <a:pt x="64" y="803"/>
                </a:moveTo>
                <a:cubicBezTo>
                  <a:pt x="59" y="793"/>
                  <a:pt x="54" y="783"/>
                  <a:pt x="50" y="772"/>
                </a:cubicBezTo>
                <a:cubicBezTo>
                  <a:pt x="50" y="770"/>
                  <a:pt x="47" y="769"/>
                  <a:pt x="45" y="770"/>
                </a:cubicBezTo>
                <a:cubicBezTo>
                  <a:pt x="43" y="771"/>
                  <a:pt x="42" y="773"/>
                  <a:pt x="43" y="775"/>
                </a:cubicBezTo>
                <a:cubicBezTo>
                  <a:pt x="47" y="786"/>
                  <a:pt x="52" y="797"/>
                  <a:pt x="57" y="807"/>
                </a:cubicBezTo>
                <a:cubicBezTo>
                  <a:pt x="58" y="809"/>
                  <a:pt x="61" y="810"/>
                  <a:pt x="63" y="808"/>
                </a:cubicBezTo>
                <a:cubicBezTo>
                  <a:pt x="65" y="807"/>
                  <a:pt x="65" y="805"/>
                  <a:pt x="64" y="803"/>
                </a:cubicBezTo>
                <a:close/>
                <a:moveTo>
                  <a:pt x="102" y="858"/>
                </a:moveTo>
                <a:cubicBezTo>
                  <a:pt x="95" y="850"/>
                  <a:pt x="88" y="841"/>
                  <a:pt x="82" y="832"/>
                </a:cubicBezTo>
                <a:cubicBezTo>
                  <a:pt x="80" y="830"/>
                  <a:pt x="78" y="829"/>
                  <a:pt x="76" y="831"/>
                </a:cubicBezTo>
                <a:cubicBezTo>
                  <a:pt x="74" y="832"/>
                  <a:pt x="74" y="835"/>
                  <a:pt x="75" y="836"/>
                </a:cubicBezTo>
                <a:cubicBezTo>
                  <a:pt x="81" y="846"/>
                  <a:pt x="88" y="855"/>
                  <a:pt x="96" y="864"/>
                </a:cubicBezTo>
                <a:cubicBezTo>
                  <a:pt x="97" y="866"/>
                  <a:pt x="100" y="866"/>
                  <a:pt x="102" y="864"/>
                </a:cubicBezTo>
                <a:cubicBezTo>
                  <a:pt x="104" y="863"/>
                  <a:pt x="104" y="860"/>
                  <a:pt x="102" y="858"/>
                </a:cubicBezTo>
                <a:close/>
                <a:moveTo>
                  <a:pt x="152" y="904"/>
                </a:moveTo>
                <a:cubicBezTo>
                  <a:pt x="143" y="897"/>
                  <a:pt x="134" y="890"/>
                  <a:pt x="126" y="883"/>
                </a:cubicBezTo>
                <a:cubicBezTo>
                  <a:pt x="124" y="881"/>
                  <a:pt x="121" y="881"/>
                  <a:pt x="120" y="883"/>
                </a:cubicBezTo>
                <a:cubicBezTo>
                  <a:pt x="118" y="885"/>
                  <a:pt x="119" y="887"/>
                  <a:pt x="120" y="889"/>
                </a:cubicBezTo>
                <a:cubicBezTo>
                  <a:pt x="129" y="896"/>
                  <a:pt x="138" y="904"/>
                  <a:pt x="147" y="910"/>
                </a:cubicBezTo>
                <a:cubicBezTo>
                  <a:pt x="149" y="912"/>
                  <a:pt x="152" y="911"/>
                  <a:pt x="153" y="910"/>
                </a:cubicBezTo>
                <a:cubicBezTo>
                  <a:pt x="154" y="908"/>
                  <a:pt x="154" y="905"/>
                  <a:pt x="152" y="904"/>
                </a:cubicBezTo>
                <a:close/>
              </a:path>
            </a:pathLst>
          </a:custGeom>
          <a:solidFill>
            <a:srgbClr val="4F4F5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grpSp>
        <p:nvGrpSpPr>
          <p:cNvPr id="12" name="组合 11"/>
          <p:cNvGrpSpPr/>
          <p:nvPr/>
        </p:nvGrpSpPr>
        <p:grpSpPr>
          <a:xfrm rot="655449" flipH="1">
            <a:off x="8272657" y="453052"/>
            <a:ext cx="2794195" cy="1198492"/>
            <a:chOff x="8481675" y="312568"/>
            <a:chExt cx="2794195" cy="1198492"/>
          </a:xfrm>
        </p:grpSpPr>
        <p:grpSp>
          <p:nvGrpSpPr>
            <p:cNvPr id="10" name="组合 9"/>
            <p:cNvGrpSpPr/>
            <p:nvPr/>
          </p:nvGrpSpPr>
          <p:grpSpPr>
            <a:xfrm rot="20429265">
              <a:off x="10270612" y="312568"/>
              <a:ext cx="1005258" cy="785019"/>
              <a:chOff x="14839168" y="-2852977"/>
              <a:chExt cx="1912938" cy="1493838"/>
            </a:xfrm>
          </p:grpSpPr>
          <p:sp>
            <p:nvSpPr>
              <p:cNvPr id="161" name="iṧ1íďe"/>
              <p:cNvSpPr/>
              <p:nvPr/>
            </p:nvSpPr>
            <p:spPr bwMode="auto">
              <a:xfrm>
                <a:off x="14997918" y="-2294177"/>
                <a:ext cx="257175" cy="96838"/>
              </a:xfrm>
              <a:custGeom>
                <a:avLst/>
                <a:gdLst>
                  <a:gd name="T0" fmla="*/ 73 w 74"/>
                  <a:gd name="T1" fmla="*/ 21 h 28"/>
                  <a:gd name="T2" fmla="*/ 70 w 74"/>
                  <a:gd name="T3" fmla="*/ 23 h 28"/>
                  <a:gd name="T4" fmla="*/ 61 w 74"/>
                  <a:gd name="T5" fmla="*/ 26 h 28"/>
                  <a:gd name="T6" fmla="*/ 48 w 74"/>
                  <a:gd name="T7" fmla="*/ 28 h 28"/>
                  <a:gd name="T8" fmla="*/ 33 w 74"/>
                  <a:gd name="T9" fmla="*/ 26 h 28"/>
                  <a:gd name="T10" fmla="*/ 26 w 74"/>
                  <a:gd name="T11" fmla="*/ 24 h 28"/>
                  <a:gd name="T12" fmla="*/ 19 w 74"/>
                  <a:gd name="T13" fmla="*/ 21 h 28"/>
                  <a:gd name="T14" fmla="*/ 9 w 74"/>
                  <a:gd name="T15" fmla="*/ 13 h 28"/>
                  <a:gd name="T16" fmla="*/ 3 w 74"/>
                  <a:gd name="T17" fmla="*/ 6 h 28"/>
                  <a:gd name="T18" fmla="*/ 1 w 74"/>
                  <a:gd name="T19" fmla="*/ 3 h 28"/>
                  <a:gd name="T20" fmla="*/ 1 w 74"/>
                  <a:gd name="T21" fmla="*/ 3 h 28"/>
                  <a:gd name="T22" fmla="*/ 1 w 74"/>
                  <a:gd name="T23" fmla="*/ 1 h 28"/>
                  <a:gd name="T24" fmla="*/ 3 w 74"/>
                  <a:gd name="T25" fmla="*/ 1 h 28"/>
                  <a:gd name="T26" fmla="*/ 5 w 74"/>
                  <a:gd name="T27" fmla="*/ 4 h 28"/>
                  <a:gd name="T28" fmla="*/ 11 w 74"/>
                  <a:gd name="T29" fmla="*/ 10 h 28"/>
                  <a:gd name="T30" fmla="*/ 21 w 74"/>
                  <a:gd name="T31" fmla="*/ 17 h 28"/>
                  <a:gd name="T32" fmla="*/ 27 w 74"/>
                  <a:gd name="T33" fmla="*/ 20 h 28"/>
                  <a:gd name="T34" fmla="*/ 34 w 74"/>
                  <a:gd name="T35" fmla="*/ 22 h 28"/>
                  <a:gd name="T36" fmla="*/ 41 w 74"/>
                  <a:gd name="T37" fmla="*/ 24 h 28"/>
                  <a:gd name="T38" fmla="*/ 48 w 74"/>
                  <a:gd name="T39" fmla="*/ 24 h 28"/>
                  <a:gd name="T40" fmla="*/ 60 w 74"/>
                  <a:gd name="T41" fmla="*/ 23 h 28"/>
                  <a:gd name="T42" fmla="*/ 69 w 74"/>
                  <a:gd name="T43" fmla="*/ 21 h 28"/>
                  <a:gd name="T44" fmla="*/ 72 w 74"/>
                  <a:gd name="T45" fmla="*/ 19 h 28"/>
                  <a:gd name="T46" fmla="*/ 74 w 74"/>
                  <a:gd name="T47" fmla="*/ 20 h 28"/>
                  <a:gd name="T48" fmla="*/ 73 w 74"/>
                  <a:gd name="T49" fmla="*/ 2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4" h="28">
                    <a:moveTo>
                      <a:pt x="73" y="21"/>
                    </a:moveTo>
                    <a:cubicBezTo>
                      <a:pt x="73" y="21"/>
                      <a:pt x="72" y="22"/>
                      <a:pt x="70" y="23"/>
                    </a:cubicBezTo>
                    <a:cubicBezTo>
                      <a:pt x="68" y="24"/>
                      <a:pt x="65" y="25"/>
                      <a:pt x="61" y="26"/>
                    </a:cubicBezTo>
                    <a:cubicBezTo>
                      <a:pt x="57" y="27"/>
                      <a:pt x="53" y="28"/>
                      <a:pt x="48" y="28"/>
                    </a:cubicBezTo>
                    <a:cubicBezTo>
                      <a:pt x="43" y="28"/>
                      <a:pt x="38" y="28"/>
                      <a:pt x="33" y="26"/>
                    </a:cubicBezTo>
                    <a:cubicBezTo>
                      <a:pt x="31" y="26"/>
                      <a:pt x="28" y="25"/>
                      <a:pt x="26" y="24"/>
                    </a:cubicBezTo>
                    <a:cubicBezTo>
                      <a:pt x="24" y="23"/>
                      <a:pt x="21" y="22"/>
                      <a:pt x="19" y="21"/>
                    </a:cubicBezTo>
                    <a:cubicBezTo>
                      <a:pt x="15" y="18"/>
                      <a:pt x="12" y="15"/>
                      <a:pt x="9" y="13"/>
                    </a:cubicBezTo>
                    <a:cubicBezTo>
                      <a:pt x="6" y="10"/>
                      <a:pt x="4" y="7"/>
                      <a:pt x="3" y="6"/>
                    </a:cubicBezTo>
                    <a:cubicBezTo>
                      <a:pt x="2" y="4"/>
                      <a:pt x="1" y="3"/>
                      <a:pt x="1" y="3"/>
                    </a:cubicBezTo>
                    <a:cubicBezTo>
                      <a:pt x="1" y="3"/>
                      <a:pt x="1" y="3"/>
                      <a:pt x="1" y="3"/>
                    </a:cubicBezTo>
                    <a:cubicBezTo>
                      <a:pt x="0" y="2"/>
                      <a:pt x="1" y="1"/>
                      <a:pt x="1" y="1"/>
                    </a:cubicBezTo>
                    <a:cubicBezTo>
                      <a:pt x="2" y="0"/>
                      <a:pt x="3" y="1"/>
                      <a:pt x="3" y="1"/>
                    </a:cubicBezTo>
                    <a:cubicBezTo>
                      <a:pt x="3" y="1"/>
                      <a:pt x="4" y="2"/>
                      <a:pt x="5" y="4"/>
                    </a:cubicBezTo>
                    <a:cubicBezTo>
                      <a:pt x="6" y="5"/>
                      <a:pt x="9" y="8"/>
                      <a:pt x="11" y="10"/>
                    </a:cubicBezTo>
                    <a:cubicBezTo>
                      <a:pt x="14" y="12"/>
                      <a:pt x="17" y="15"/>
                      <a:pt x="21" y="17"/>
                    </a:cubicBezTo>
                    <a:cubicBezTo>
                      <a:pt x="23" y="18"/>
                      <a:pt x="25" y="19"/>
                      <a:pt x="27" y="20"/>
                    </a:cubicBezTo>
                    <a:cubicBezTo>
                      <a:pt x="30" y="21"/>
                      <a:pt x="32" y="22"/>
                      <a:pt x="34" y="22"/>
                    </a:cubicBezTo>
                    <a:cubicBezTo>
                      <a:pt x="37" y="23"/>
                      <a:pt x="39" y="23"/>
                      <a:pt x="41" y="24"/>
                    </a:cubicBezTo>
                    <a:cubicBezTo>
                      <a:pt x="44" y="24"/>
                      <a:pt x="46" y="24"/>
                      <a:pt x="48" y="24"/>
                    </a:cubicBezTo>
                    <a:cubicBezTo>
                      <a:pt x="53" y="24"/>
                      <a:pt x="57" y="24"/>
                      <a:pt x="60" y="23"/>
                    </a:cubicBezTo>
                    <a:cubicBezTo>
                      <a:pt x="64" y="22"/>
                      <a:pt x="67" y="21"/>
                      <a:pt x="69" y="21"/>
                    </a:cubicBezTo>
                    <a:cubicBezTo>
                      <a:pt x="71" y="20"/>
                      <a:pt x="72" y="19"/>
                      <a:pt x="72" y="19"/>
                    </a:cubicBezTo>
                    <a:cubicBezTo>
                      <a:pt x="73" y="19"/>
                      <a:pt x="73" y="19"/>
                      <a:pt x="74" y="20"/>
                    </a:cubicBezTo>
                    <a:cubicBezTo>
                      <a:pt x="74" y="20"/>
                      <a:pt x="74" y="21"/>
                      <a:pt x="73" y="21"/>
                    </a:cubicBezTo>
                    <a:close/>
                  </a:path>
                </a:pathLst>
              </a:custGeom>
              <a:solidFill>
                <a:srgbClr val="EAEAE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62" name="íš1íďè"/>
              <p:cNvSpPr/>
              <p:nvPr/>
            </p:nvSpPr>
            <p:spPr bwMode="auto">
              <a:xfrm>
                <a:off x="14977280" y="-2308464"/>
                <a:ext cx="20638" cy="17463"/>
              </a:xfrm>
              <a:custGeom>
                <a:avLst/>
                <a:gdLst>
                  <a:gd name="T0" fmla="*/ 6 w 6"/>
                  <a:gd name="T1" fmla="*/ 2 h 5"/>
                  <a:gd name="T2" fmla="*/ 5 w 6"/>
                  <a:gd name="T3" fmla="*/ 3 h 5"/>
                  <a:gd name="T4" fmla="*/ 4 w 6"/>
                  <a:gd name="T5" fmla="*/ 4 h 5"/>
                  <a:gd name="T6" fmla="*/ 1 w 6"/>
                  <a:gd name="T7" fmla="*/ 4 h 5"/>
                  <a:gd name="T8" fmla="*/ 1 w 6"/>
                  <a:gd name="T9" fmla="*/ 1 h 5"/>
                  <a:gd name="T10" fmla="*/ 1 w 6"/>
                  <a:gd name="T11" fmla="*/ 1 h 5"/>
                  <a:gd name="T12" fmla="*/ 1 w 6"/>
                  <a:gd name="T13" fmla="*/ 1 h 5"/>
                  <a:gd name="T14" fmla="*/ 4 w 6"/>
                  <a:gd name="T15" fmla="*/ 0 h 5"/>
                  <a:gd name="T16" fmla="*/ 6 w 6"/>
                  <a:gd name="T17" fmla="*/ 1 h 5"/>
                  <a:gd name="T18" fmla="*/ 6 w 6"/>
                  <a:gd name="T19" fmla="*/ 2 h 5"/>
                  <a:gd name="T20" fmla="*/ 4 w 6"/>
                  <a:gd name="T21" fmla="*/ 4 h 5"/>
                  <a:gd name="T22" fmla="*/ 1 w 6"/>
                  <a:gd name="T23" fmla="*/ 1 h 5"/>
                  <a:gd name="T24" fmla="*/ 3 w 6"/>
                  <a:gd name="T25" fmla="*/ 0 h 5"/>
                  <a:gd name="T26" fmla="*/ 4 w 6"/>
                  <a:gd name="T27" fmla="*/ 0 h 5"/>
                  <a:gd name="T28" fmla="*/ 6 w 6"/>
                  <a:gd name="T29" fmla="*/ 1 h 5"/>
                  <a:gd name="T30" fmla="*/ 6 w 6"/>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 h="5">
                    <a:moveTo>
                      <a:pt x="6" y="2"/>
                    </a:moveTo>
                    <a:cubicBezTo>
                      <a:pt x="5" y="2"/>
                      <a:pt x="5" y="3"/>
                      <a:pt x="5" y="3"/>
                    </a:cubicBezTo>
                    <a:cubicBezTo>
                      <a:pt x="5" y="4"/>
                      <a:pt x="4" y="4"/>
                      <a:pt x="4" y="4"/>
                    </a:cubicBezTo>
                    <a:cubicBezTo>
                      <a:pt x="3" y="5"/>
                      <a:pt x="2" y="5"/>
                      <a:pt x="1" y="4"/>
                    </a:cubicBezTo>
                    <a:cubicBezTo>
                      <a:pt x="0" y="4"/>
                      <a:pt x="0" y="2"/>
                      <a:pt x="1" y="1"/>
                    </a:cubicBezTo>
                    <a:cubicBezTo>
                      <a:pt x="1" y="1"/>
                      <a:pt x="1" y="1"/>
                      <a:pt x="1" y="1"/>
                    </a:cubicBezTo>
                    <a:cubicBezTo>
                      <a:pt x="1" y="1"/>
                      <a:pt x="1" y="1"/>
                      <a:pt x="1" y="1"/>
                    </a:cubicBezTo>
                    <a:cubicBezTo>
                      <a:pt x="2" y="0"/>
                      <a:pt x="3" y="0"/>
                      <a:pt x="4" y="0"/>
                    </a:cubicBezTo>
                    <a:cubicBezTo>
                      <a:pt x="5" y="0"/>
                      <a:pt x="6" y="0"/>
                      <a:pt x="6" y="1"/>
                    </a:cubicBezTo>
                    <a:cubicBezTo>
                      <a:pt x="6" y="2"/>
                      <a:pt x="6" y="2"/>
                      <a:pt x="6" y="2"/>
                    </a:cubicBezTo>
                    <a:cubicBezTo>
                      <a:pt x="5" y="3"/>
                      <a:pt x="5" y="3"/>
                      <a:pt x="4" y="4"/>
                    </a:cubicBezTo>
                    <a:cubicBezTo>
                      <a:pt x="1" y="1"/>
                      <a:pt x="1" y="1"/>
                      <a:pt x="1" y="1"/>
                    </a:cubicBezTo>
                    <a:cubicBezTo>
                      <a:pt x="2" y="1"/>
                      <a:pt x="2" y="0"/>
                      <a:pt x="3" y="0"/>
                    </a:cubicBezTo>
                    <a:cubicBezTo>
                      <a:pt x="3" y="0"/>
                      <a:pt x="4" y="0"/>
                      <a:pt x="4" y="0"/>
                    </a:cubicBezTo>
                    <a:cubicBezTo>
                      <a:pt x="5" y="0"/>
                      <a:pt x="6" y="0"/>
                      <a:pt x="6" y="1"/>
                    </a:cubicBezTo>
                    <a:lnTo>
                      <a:pt x="6" y="2"/>
                    </a:lnTo>
                    <a:close/>
                  </a:path>
                </a:pathLst>
              </a:custGeom>
              <a:solidFill>
                <a:srgbClr val="EAEAE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83" name="ïṣḻîdê"/>
              <p:cNvSpPr/>
              <p:nvPr/>
            </p:nvSpPr>
            <p:spPr bwMode="auto">
              <a:xfrm>
                <a:off x="15601168" y="-2852977"/>
                <a:ext cx="496888" cy="558800"/>
              </a:xfrm>
              <a:custGeom>
                <a:avLst/>
                <a:gdLst>
                  <a:gd name="T0" fmla="*/ 143 w 143"/>
                  <a:gd name="T1" fmla="*/ 140 h 161"/>
                  <a:gd name="T2" fmla="*/ 20 w 143"/>
                  <a:gd name="T3" fmla="*/ 9 h 161"/>
                  <a:gd name="T4" fmla="*/ 29 w 143"/>
                  <a:gd name="T5" fmla="*/ 79 h 161"/>
                  <a:gd name="T6" fmla="*/ 61 w 143"/>
                  <a:gd name="T7" fmla="*/ 161 h 161"/>
                  <a:gd name="T8" fmla="*/ 143 w 143"/>
                  <a:gd name="T9" fmla="*/ 140 h 161"/>
                </a:gdLst>
                <a:ahLst/>
                <a:cxnLst>
                  <a:cxn ang="0">
                    <a:pos x="T0" y="T1"/>
                  </a:cxn>
                  <a:cxn ang="0">
                    <a:pos x="T2" y="T3"/>
                  </a:cxn>
                  <a:cxn ang="0">
                    <a:pos x="T4" y="T5"/>
                  </a:cxn>
                  <a:cxn ang="0">
                    <a:pos x="T6" y="T7"/>
                  </a:cxn>
                  <a:cxn ang="0">
                    <a:pos x="T8" y="T9"/>
                  </a:cxn>
                </a:cxnLst>
                <a:rect l="0" t="0" r="r" b="b"/>
                <a:pathLst>
                  <a:path w="143" h="161">
                    <a:moveTo>
                      <a:pt x="143" y="140"/>
                    </a:moveTo>
                    <a:cubicBezTo>
                      <a:pt x="143" y="140"/>
                      <a:pt x="46" y="0"/>
                      <a:pt x="20" y="9"/>
                    </a:cubicBezTo>
                    <a:cubicBezTo>
                      <a:pt x="20" y="9"/>
                      <a:pt x="0" y="16"/>
                      <a:pt x="29" y="79"/>
                    </a:cubicBezTo>
                    <a:cubicBezTo>
                      <a:pt x="61" y="161"/>
                      <a:pt x="61" y="161"/>
                      <a:pt x="61" y="161"/>
                    </a:cubicBezTo>
                    <a:lnTo>
                      <a:pt x="143" y="14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84" name="iṡliḑê"/>
              <p:cNvSpPr/>
              <p:nvPr/>
            </p:nvSpPr>
            <p:spPr bwMode="auto">
              <a:xfrm>
                <a:off x="14839168" y="-2437052"/>
                <a:ext cx="1912938" cy="612775"/>
              </a:xfrm>
              <a:custGeom>
                <a:avLst/>
                <a:gdLst>
                  <a:gd name="T0" fmla="*/ 13 w 552"/>
                  <a:gd name="T1" fmla="*/ 148 h 177"/>
                  <a:gd name="T2" fmla="*/ 338 w 552"/>
                  <a:gd name="T3" fmla="*/ 19 h 177"/>
                  <a:gd name="T4" fmla="*/ 461 w 552"/>
                  <a:gd name="T5" fmla="*/ 18 h 177"/>
                  <a:gd name="T6" fmla="*/ 521 w 552"/>
                  <a:gd name="T7" fmla="*/ 42 h 177"/>
                  <a:gd name="T8" fmla="*/ 509 w 552"/>
                  <a:gd name="T9" fmla="*/ 98 h 177"/>
                  <a:gd name="T10" fmla="*/ 28 w 552"/>
                  <a:gd name="T11" fmla="*/ 164 h 177"/>
                  <a:gd name="T12" fmla="*/ 13 w 552"/>
                  <a:gd name="T13" fmla="*/ 148 h 177"/>
                </a:gdLst>
                <a:ahLst/>
                <a:cxnLst>
                  <a:cxn ang="0">
                    <a:pos x="T0" y="T1"/>
                  </a:cxn>
                  <a:cxn ang="0">
                    <a:pos x="T2" y="T3"/>
                  </a:cxn>
                  <a:cxn ang="0">
                    <a:pos x="T4" y="T5"/>
                  </a:cxn>
                  <a:cxn ang="0">
                    <a:pos x="T6" y="T7"/>
                  </a:cxn>
                  <a:cxn ang="0">
                    <a:pos x="T8" y="T9"/>
                  </a:cxn>
                  <a:cxn ang="0">
                    <a:pos x="T10" y="T11"/>
                  </a:cxn>
                  <a:cxn ang="0">
                    <a:pos x="T12" y="T13"/>
                  </a:cxn>
                </a:cxnLst>
                <a:rect l="0" t="0" r="r" b="b"/>
                <a:pathLst>
                  <a:path w="552" h="177">
                    <a:moveTo>
                      <a:pt x="13" y="148"/>
                    </a:moveTo>
                    <a:cubicBezTo>
                      <a:pt x="13" y="148"/>
                      <a:pt x="235" y="43"/>
                      <a:pt x="338" y="19"/>
                    </a:cubicBezTo>
                    <a:cubicBezTo>
                      <a:pt x="338" y="19"/>
                      <a:pt x="421" y="0"/>
                      <a:pt x="461" y="18"/>
                    </a:cubicBezTo>
                    <a:cubicBezTo>
                      <a:pt x="461" y="18"/>
                      <a:pt x="503" y="35"/>
                      <a:pt x="521" y="42"/>
                    </a:cubicBezTo>
                    <a:cubicBezTo>
                      <a:pt x="539" y="49"/>
                      <a:pt x="552" y="78"/>
                      <a:pt x="509" y="98"/>
                    </a:cubicBezTo>
                    <a:cubicBezTo>
                      <a:pt x="465" y="117"/>
                      <a:pt x="299" y="177"/>
                      <a:pt x="28" y="164"/>
                    </a:cubicBezTo>
                    <a:cubicBezTo>
                      <a:pt x="28" y="164"/>
                      <a:pt x="0" y="165"/>
                      <a:pt x="13" y="148"/>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85" name="ïṧļïde"/>
              <p:cNvSpPr/>
              <p:nvPr/>
            </p:nvSpPr>
            <p:spPr bwMode="auto">
              <a:xfrm>
                <a:off x="15542430" y="-1959214"/>
                <a:ext cx="603250" cy="600075"/>
              </a:xfrm>
              <a:custGeom>
                <a:avLst/>
                <a:gdLst>
                  <a:gd name="T0" fmla="*/ 174 w 174"/>
                  <a:gd name="T1" fmla="*/ 0 h 173"/>
                  <a:gd name="T2" fmla="*/ 34 w 174"/>
                  <a:gd name="T3" fmla="*/ 156 h 173"/>
                  <a:gd name="T4" fmla="*/ 0 w 174"/>
                  <a:gd name="T5" fmla="*/ 155 h 173"/>
                  <a:gd name="T6" fmla="*/ 42 w 174"/>
                  <a:gd name="T7" fmla="*/ 21 h 173"/>
                  <a:gd name="T8" fmla="*/ 174 w 174"/>
                  <a:gd name="T9" fmla="*/ 0 h 173"/>
                </a:gdLst>
                <a:ahLst/>
                <a:cxnLst>
                  <a:cxn ang="0">
                    <a:pos x="T0" y="T1"/>
                  </a:cxn>
                  <a:cxn ang="0">
                    <a:pos x="T2" y="T3"/>
                  </a:cxn>
                  <a:cxn ang="0">
                    <a:pos x="T4" y="T5"/>
                  </a:cxn>
                  <a:cxn ang="0">
                    <a:pos x="T6" y="T7"/>
                  </a:cxn>
                  <a:cxn ang="0">
                    <a:pos x="T8" y="T9"/>
                  </a:cxn>
                </a:cxnLst>
                <a:rect l="0" t="0" r="r" b="b"/>
                <a:pathLst>
                  <a:path w="174" h="173">
                    <a:moveTo>
                      <a:pt x="174" y="0"/>
                    </a:moveTo>
                    <a:cubicBezTo>
                      <a:pt x="174" y="0"/>
                      <a:pt x="61" y="144"/>
                      <a:pt x="34" y="156"/>
                    </a:cubicBezTo>
                    <a:cubicBezTo>
                      <a:pt x="34" y="156"/>
                      <a:pt x="11" y="173"/>
                      <a:pt x="0" y="155"/>
                    </a:cubicBezTo>
                    <a:cubicBezTo>
                      <a:pt x="42" y="21"/>
                      <a:pt x="42" y="21"/>
                      <a:pt x="42" y="21"/>
                    </a:cubicBezTo>
                    <a:lnTo>
                      <a:pt x="174" y="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86" name="iṥḻîḋê"/>
              <p:cNvSpPr/>
              <p:nvPr/>
            </p:nvSpPr>
            <p:spPr bwMode="auto">
              <a:xfrm>
                <a:off x="14856630" y="-2343389"/>
                <a:ext cx="304800" cy="404813"/>
              </a:xfrm>
              <a:custGeom>
                <a:avLst/>
                <a:gdLst>
                  <a:gd name="T0" fmla="*/ 192 w 192"/>
                  <a:gd name="T1" fmla="*/ 190 h 255"/>
                  <a:gd name="T2" fmla="*/ 45 w 192"/>
                  <a:gd name="T3" fmla="*/ 0 h 255"/>
                  <a:gd name="T4" fmla="*/ 0 w 192"/>
                  <a:gd name="T5" fmla="*/ 9 h 255"/>
                  <a:gd name="T6" fmla="*/ 43 w 192"/>
                  <a:gd name="T7" fmla="*/ 255 h 255"/>
                  <a:gd name="T8" fmla="*/ 192 w 192"/>
                  <a:gd name="T9" fmla="*/ 190 h 255"/>
                </a:gdLst>
                <a:ahLst/>
                <a:cxnLst>
                  <a:cxn ang="0">
                    <a:pos x="T0" y="T1"/>
                  </a:cxn>
                  <a:cxn ang="0">
                    <a:pos x="T2" y="T3"/>
                  </a:cxn>
                  <a:cxn ang="0">
                    <a:pos x="T4" y="T5"/>
                  </a:cxn>
                  <a:cxn ang="0">
                    <a:pos x="T6" y="T7"/>
                  </a:cxn>
                  <a:cxn ang="0">
                    <a:pos x="T8" y="T9"/>
                  </a:cxn>
                </a:cxnLst>
                <a:rect l="0" t="0" r="r" b="b"/>
                <a:pathLst>
                  <a:path w="192" h="255">
                    <a:moveTo>
                      <a:pt x="192" y="190"/>
                    </a:moveTo>
                    <a:lnTo>
                      <a:pt x="45" y="0"/>
                    </a:lnTo>
                    <a:lnTo>
                      <a:pt x="0" y="9"/>
                    </a:lnTo>
                    <a:lnTo>
                      <a:pt x="43" y="255"/>
                    </a:lnTo>
                    <a:lnTo>
                      <a:pt x="192" y="19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87" name="íşlîdè"/>
              <p:cNvSpPr/>
              <p:nvPr/>
            </p:nvSpPr>
            <p:spPr bwMode="auto">
              <a:xfrm>
                <a:off x="14959818" y="-1927464"/>
                <a:ext cx="207963" cy="419100"/>
              </a:xfrm>
              <a:custGeom>
                <a:avLst/>
                <a:gdLst>
                  <a:gd name="T0" fmla="*/ 60 w 60"/>
                  <a:gd name="T1" fmla="*/ 0 h 121"/>
                  <a:gd name="T2" fmla="*/ 30 w 60"/>
                  <a:gd name="T3" fmla="*/ 109 h 121"/>
                  <a:gd name="T4" fmla="*/ 7 w 60"/>
                  <a:gd name="T5" fmla="*/ 96 h 121"/>
                  <a:gd name="T6" fmla="*/ 0 w 60"/>
                  <a:gd name="T7" fmla="*/ 11 h 121"/>
                  <a:gd name="T8" fmla="*/ 60 w 60"/>
                  <a:gd name="T9" fmla="*/ 0 h 121"/>
                </a:gdLst>
                <a:ahLst/>
                <a:cxnLst>
                  <a:cxn ang="0">
                    <a:pos x="T0" y="T1"/>
                  </a:cxn>
                  <a:cxn ang="0">
                    <a:pos x="T2" y="T3"/>
                  </a:cxn>
                  <a:cxn ang="0">
                    <a:pos x="T4" y="T5"/>
                  </a:cxn>
                  <a:cxn ang="0">
                    <a:pos x="T6" y="T7"/>
                  </a:cxn>
                  <a:cxn ang="0">
                    <a:pos x="T8" y="T9"/>
                  </a:cxn>
                </a:cxnLst>
                <a:rect l="0" t="0" r="r" b="b"/>
                <a:pathLst>
                  <a:path w="60" h="121">
                    <a:moveTo>
                      <a:pt x="60" y="0"/>
                    </a:moveTo>
                    <a:cubicBezTo>
                      <a:pt x="30" y="109"/>
                      <a:pt x="30" y="109"/>
                      <a:pt x="30" y="109"/>
                    </a:cubicBezTo>
                    <a:cubicBezTo>
                      <a:pt x="30" y="109"/>
                      <a:pt x="13" y="121"/>
                      <a:pt x="7" y="96"/>
                    </a:cubicBezTo>
                    <a:cubicBezTo>
                      <a:pt x="0" y="11"/>
                      <a:pt x="0" y="11"/>
                      <a:pt x="0" y="11"/>
                    </a:cubicBezTo>
                    <a:lnTo>
                      <a:pt x="60" y="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88" name="îṣļîḑé"/>
              <p:cNvSpPr/>
              <p:nvPr/>
            </p:nvSpPr>
            <p:spPr bwMode="auto">
              <a:xfrm>
                <a:off x="16288555" y="-2378314"/>
                <a:ext cx="231775" cy="152400"/>
              </a:xfrm>
              <a:custGeom>
                <a:avLst/>
                <a:gdLst>
                  <a:gd name="T0" fmla="*/ 67 w 67"/>
                  <a:gd name="T1" fmla="*/ 11 h 44"/>
                  <a:gd name="T2" fmla="*/ 7 w 67"/>
                  <a:gd name="T3" fmla="*/ 44 h 44"/>
                  <a:gd name="T4" fmla="*/ 0 w 67"/>
                  <a:gd name="T5" fmla="*/ 22 h 44"/>
                  <a:gd name="T6" fmla="*/ 38 w 67"/>
                  <a:gd name="T7" fmla="*/ 0 h 44"/>
                  <a:gd name="T8" fmla="*/ 67 w 67"/>
                  <a:gd name="T9" fmla="*/ 11 h 44"/>
                </a:gdLst>
                <a:ahLst/>
                <a:cxnLst>
                  <a:cxn ang="0">
                    <a:pos x="T0" y="T1"/>
                  </a:cxn>
                  <a:cxn ang="0">
                    <a:pos x="T2" y="T3"/>
                  </a:cxn>
                  <a:cxn ang="0">
                    <a:pos x="T4" y="T5"/>
                  </a:cxn>
                  <a:cxn ang="0">
                    <a:pos x="T6" y="T7"/>
                  </a:cxn>
                  <a:cxn ang="0">
                    <a:pos x="T8" y="T9"/>
                  </a:cxn>
                </a:cxnLst>
                <a:rect l="0" t="0" r="r" b="b"/>
                <a:pathLst>
                  <a:path w="67" h="44">
                    <a:moveTo>
                      <a:pt x="67" y="11"/>
                    </a:moveTo>
                    <a:cubicBezTo>
                      <a:pt x="67" y="11"/>
                      <a:pt x="41" y="35"/>
                      <a:pt x="7" y="44"/>
                    </a:cubicBezTo>
                    <a:cubicBezTo>
                      <a:pt x="0" y="22"/>
                      <a:pt x="0" y="22"/>
                      <a:pt x="0" y="22"/>
                    </a:cubicBezTo>
                    <a:cubicBezTo>
                      <a:pt x="0" y="22"/>
                      <a:pt x="22" y="15"/>
                      <a:pt x="38" y="0"/>
                    </a:cubicBezTo>
                    <a:lnTo>
                      <a:pt x="67" y="11"/>
                    </a:ln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89" name="is1idè"/>
              <p:cNvSpPr/>
              <p:nvPr/>
            </p:nvSpPr>
            <p:spPr bwMode="auto">
              <a:xfrm>
                <a:off x="15969468" y="-2205277"/>
                <a:ext cx="117475" cy="122238"/>
              </a:xfrm>
              <a:custGeom>
                <a:avLst/>
                <a:gdLst>
                  <a:gd name="T0" fmla="*/ 33 w 34"/>
                  <a:gd name="T1" fmla="*/ 15 h 35"/>
                  <a:gd name="T2" fmla="*/ 20 w 34"/>
                  <a:gd name="T3" fmla="*/ 33 h 35"/>
                  <a:gd name="T4" fmla="*/ 1 w 34"/>
                  <a:gd name="T5" fmla="*/ 20 h 35"/>
                  <a:gd name="T6" fmla="*/ 14 w 34"/>
                  <a:gd name="T7" fmla="*/ 2 h 35"/>
                  <a:gd name="T8" fmla="*/ 33 w 34"/>
                  <a:gd name="T9" fmla="*/ 15 h 35"/>
                </a:gdLst>
                <a:ahLst/>
                <a:cxnLst>
                  <a:cxn ang="0">
                    <a:pos x="T0" y="T1"/>
                  </a:cxn>
                  <a:cxn ang="0">
                    <a:pos x="T2" y="T3"/>
                  </a:cxn>
                  <a:cxn ang="0">
                    <a:pos x="T4" y="T5"/>
                  </a:cxn>
                  <a:cxn ang="0">
                    <a:pos x="T6" y="T7"/>
                  </a:cxn>
                  <a:cxn ang="0">
                    <a:pos x="T8" y="T9"/>
                  </a:cxn>
                </a:cxnLst>
                <a:rect l="0" t="0" r="r" b="b"/>
                <a:pathLst>
                  <a:path w="34" h="35">
                    <a:moveTo>
                      <a:pt x="33" y="15"/>
                    </a:moveTo>
                    <a:cubicBezTo>
                      <a:pt x="34" y="23"/>
                      <a:pt x="28" y="32"/>
                      <a:pt x="20" y="33"/>
                    </a:cubicBezTo>
                    <a:cubicBezTo>
                      <a:pt x="11" y="35"/>
                      <a:pt x="3" y="29"/>
                      <a:pt x="1" y="20"/>
                    </a:cubicBezTo>
                    <a:cubicBezTo>
                      <a:pt x="0" y="12"/>
                      <a:pt x="5" y="3"/>
                      <a:pt x="14" y="2"/>
                    </a:cubicBezTo>
                    <a:cubicBezTo>
                      <a:pt x="23" y="0"/>
                      <a:pt x="31" y="6"/>
                      <a:pt x="33" y="15"/>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0" name="íṧlïde"/>
              <p:cNvSpPr/>
              <p:nvPr/>
            </p:nvSpPr>
            <p:spPr bwMode="auto">
              <a:xfrm>
                <a:off x="15715468" y="-2146539"/>
                <a:ext cx="122238" cy="122238"/>
              </a:xfrm>
              <a:custGeom>
                <a:avLst/>
                <a:gdLst>
                  <a:gd name="T0" fmla="*/ 33 w 35"/>
                  <a:gd name="T1" fmla="*/ 14 h 35"/>
                  <a:gd name="T2" fmla="*/ 20 w 35"/>
                  <a:gd name="T3" fmla="*/ 33 h 35"/>
                  <a:gd name="T4" fmla="*/ 1 w 35"/>
                  <a:gd name="T5" fmla="*/ 20 h 35"/>
                  <a:gd name="T6" fmla="*/ 15 w 35"/>
                  <a:gd name="T7" fmla="*/ 1 h 35"/>
                  <a:gd name="T8" fmla="*/ 33 w 35"/>
                  <a:gd name="T9" fmla="*/ 14 h 35"/>
                </a:gdLst>
                <a:ahLst/>
                <a:cxnLst>
                  <a:cxn ang="0">
                    <a:pos x="T0" y="T1"/>
                  </a:cxn>
                  <a:cxn ang="0">
                    <a:pos x="T2" y="T3"/>
                  </a:cxn>
                  <a:cxn ang="0">
                    <a:pos x="T4" y="T5"/>
                  </a:cxn>
                  <a:cxn ang="0">
                    <a:pos x="T6" y="T7"/>
                  </a:cxn>
                  <a:cxn ang="0">
                    <a:pos x="T8" y="T9"/>
                  </a:cxn>
                </a:cxnLst>
                <a:rect l="0" t="0" r="r" b="b"/>
                <a:pathLst>
                  <a:path w="35" h="35">
                    <a:moveTo>
                      <a:pt x="33" y="14"/>
                    </a:moveTo>
                    <a:cubicBezTo>
                      <a:pt x="35" y="23"/>
                      <a:pt x="29" y="32"/>
                      <a:pt x="20" y="33"/>
                    </a:cubicBezTo>
                    <a:cubicBezTo>
                      <a:pt x="11" y="35"/>
                      <a:pt x="3" y="29"/>
                      <a:pt x="1" y="20"/>
                    </a:cubicBezTo>
                    <a:cubicBezTo>
                      <a:pt x="0" y="11"/>
                      <a:pt x="6" y="3"/>
                      <a:pt x="15" y="1"/>
                    </a:cubicBezTo>
                    <a:cubicBezTo>
                      <a:pt x="23" y="0"/>
                      <a:pt x="32"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1" name="îṧlîḋe"/>
              <p:cNvSpPr/>
              <p:nvPr/>
            </p:nvSpPr>
            <p:spPr bwMode="auto">
              <a:xfrm>
                <a:off x="15459880" y="-2090977"/>
                <a:ext cx="117475" cy="117475"/>
              </a:xfrm>
              <a:custGeom>
                <a:avLst/>
                <a:gdLst>
                  <a:gd name="T0" fmla="*/ 33 w 34"/>
                  <a:gd name="T1" fmla="*/ 14 h 34"/>
                  <a:gd name="T2" fmla="*/ 20 w 34"/>
                  <a:gd name="T3" fmla="*/ 33 h 34"/>
                  <a:gd name="T4" fmla="*/ 1 w 34"/>
                  <a:gd name="T5" fmla="*/ 20 h 34"/>
                  <a:gd name="T6" fmla="*/ 14 w 34"/>
                  <a:gd name="T7" fmla="*/ 1 h 34"/>
                  <a:gd name="T8" fmla="*/ 33 w 34"/>
                  <a:gd name="T9" fmla="*/ 14 h 34"/>
                </a:gdLst>
                <a:ahLst/>
                <a:cxnLst>
                  <a:cxn ang="0">
                    <a:pos x="T0" y="T1"/>
                  </a:cxn>
                  <a:cxn ang="0">
                    <a:pos x="T2" y="T3"/>
                  </a:cxn>
                  <a:cxn ang="0">
                    <a:pos x="T4" y="T5"/>
                  </a:cxn>
                  <a:cxn ang="0">
                    <a:pos x="T6" y="T7"/>
                  </a:cxn>
                  <a:cxn ang="0">
                    <a:pos x="T8" y="T9"/>
                  </a:cxn>
                </a:cxnLst>
                <a:rect l="0" t="0" r="r" b="b"/>
                <a:pathLst>
                  <a:path w="34" h="34">
                    <a:moveTo>
                      <a:pt x="33" y="14"/>
                    </a:moveTo>
                    <a:cubicBezTo>
                      <a:pt x="34" y="23"/>
                      <a:pt x="28" y="31"/>
                      <a:pt x="20" y="33"/>
                    </a:cubicBezTo>
                    <a:cubicBezTo>
                      <a:pt x="11" y="34"/>
                      <a:pt x="3" y="29"/>
                      <a:pt x="1" y="20"/>
                    </a:cubicBezTo>
                    <a:cubicBezTo>
                      <a:pt x="0" y="11"/>
                      <a:pt x="5" y="3"/>
                      <a:pt x="14" y="1"/>
                    </a:cubicBezTo>
                    <a:cubicBezTo>
                      <a:pt x="23" y="0"/>
                      <a:pt x="31"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2" name="ïṡlïḍe"/>
              <p:cNvSpPr/>
              <p:nvPr/>
            </p:nvSpPr>
            <p:spPr bwMode="auto">
              <a:xfrm>
                <a:off x="15990105" y="-1871902"/>
                <a:ext cx="30163" cy="12700"/>
              </a:xfrm>
              <a:custGeom>
                <a:avLst/>
                <a:gdLst>
                  <a:gd name="T0" fmla="*/ 8 w 9"/>
                  <a:gd name="T1" fmla="*/ 4 h 4"/>
                  <a:gd name="T2" fmla="*/ 6 w 9"/>
                  <a:gd name="T3" fmla="*/ 4 h 4"/>
                  <a:gd name="T4" fmla="*/ 4 w 9"/>
                  <a:gd name="T5" fmla="*/ 4 h 4"/>
                  <a:gd name="T6" fmla="*/ 2 w 9"/>
                  <a:gd name="T7" fmla="*/ 3 h 4"/>
                  <a:gd name="T8" fmla="*/ 1 w 9"/>
                  <a:gd name="T9" fmla="*/ 2 h 4"/>
                  <a:gd name="T10" fmla="*/ 1 w 9"/>
                  <a:gd name="T11" fmla="*/ 0 h 4"/>
                  <a:gd name="T12" fmla="*/ 1 w 9"/>
                  <a:gd name="T13" fmla="*/ 0 h 4"/>
                  <a:gd name="T14" fmla="*/ 2 w 9"/>
                  <a:gd name="T15" fmla="*/ 0 h 4"/>
                  <a:gd name="T16" fmla="*/ 5 w 9"/>
                  <a:gd name="T17" fmla="*/ 0 h 4"/>
                  <a:gd name="T18" fmla="*/ 7 w 9"/>
                  <a:gd name="T19" fmla="*/ 1 h 4"/>
                  <a:gd name="T20" fmla="*/ 8 w 9"/>
                  <a:gd name="T21" fmla="*/ 2 h 4"/>
                  <a:gd name="T22" fmla="*/ 8 w 9"/>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
                    <a:moveTo>
                      <a:pt x="8" y="4"/>
                    </a:moveTo>
                    <a:cubicBezTo>
                      <a:pt x="8" y="4"/>
                      <a:pt x="7" y="4"/>
                      <a:pt x="6" y="4"/>
                    </a:cubicBezTo>
                    <a:cubicBezTo>
                      <a:pt x="6" y="4"/>
                      <a:pt x="5" y="4"/>
                      <a:pt x="4" y="4"/>
                    </a:cubicBezTo>
                    <a:cubicBezTo>
                      <a:pt x="3" y="4"/>
                      <a:pt x="2" y="3"/>
                      <a:pt x="2" y="3"/>
                    </a:cubicBezTo>
                    <a:cubicBezTo>
                      <a:pt x="1" y="3"/>
                      <a:pt x="1" y="2"/>
                      <a:pt x="1" y="2"/>
                    </a:cubicBezTo>
                    <a:cubicBezTo>
                      <a:pt x="0" y="2"/>
                      <a:pt x="0" y="1"/>
                      <a:pt x="1" y="0"/>
                    </a:cubicBezTo>
                    <a:cubicBezTo>
                      <a:pt x="1" y="0"/>
                      <a:pt x="1" y="0"/>
                      <a:pt x="1" y="0"/>
                    </a:cubicBezTo>
                    <a:cubicBezTo>
                      <a:pt x="1" y="0"/>
                      <a:pt x="2" y="0"/>
                      <a:pt x="2" y="0"/>
                    </a:cubicBezTo>
                    <a:cubicBezTo>
                      <a:pt x="3" y="0"/>
                      <a:pt x="4" y="0"/>
                      <a:pt x="5" y="0"/>
                    </a:cubicBezTo>
                    <a:cubicBezTo>
                      <a:pt x="6" y="1"/>
                      <a:pt x="7" y="1"/>
                      <a:pt x="7" y="1"/>
                    </a:cubicBezTo>
                    <a:cubicBezTo>
                      <a:pt x="8" y="2"/>
                      <a:pt x="8" y="2"/>
                      <a:pt x="8" y="2"/>
                    </a:cubicBezTo>
                    <a:cubicBezTo>
                      <a:pt x="9" y="3"/>
                      <a:pt x="9" y="3"/>
                      <a:pt x="8"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3" name="ïṩlïḍê"/>
              <p:cNvSpPr/>
              <p:nvPr/>
            </p:nvSpPr>
            <p:spPr bwMode="auto">
              <a:xfrm>
                <a:off x="15969468" y="-1841739"/>
                <a:ext cx="30163" cy="17463"/>
              </a:xfrm>
              <a:custGeom>
                <a:avLst/>
                <a:gdLst>
                  <a:gd name="T0" fmla="*/ 8 w 9"/>
                  <a:gd name="T1" fmla="*/ 5 h 5"/>
                  <a:gd name="T2" fmla="*/ 6 w 9"/>
                  <a:gd name="T3" fmla="*/ 5 h 5"/>
                  <a:gd name="T4" fmla="*/ 4 w 9"/>
                  <a:gd name="T5" fmla="*/ 4 h 5"/>
                  <a:gd name="T6" fmla="*/ 2 w 9"/>
                  <a:gd name="T7" fmla="*/ 3 h 5"/>
                  <a:gd name="T8" fmla="*/ 1 w 9"/>
                  <a:gd name="T9" fmla="*/ 3 h 5"/>
                  <a:gd name="T10" fmla="*/ 1 w 9"/>
                  <a:gd name="T11" fmla="*/ 1 h 5"/>
                  <a:gd name="T12" fmla="*/ 1 w 9"/>
                  <a:gd name="T13" fmla="*/ 0 h 5"/>
                  <a:gd name="T14" fmla="*/ 2 w 9"/>
                  <a:gd name="T15" fmla="*/ 0 h 5"/>
                  <a:gd name="T16" fmla="*/ 5 w 9"/>
                  <a:gd name="T17" fmla="*/ 1 h 5"/>
                  <a:gd name="T18" fmla="*/ 7 w 9"/>
                  <a:gd name="T19" fmla="*/ 2 h 5"/>
                  <a:gd name="T20" fmla="*/ 8 w 9"/>
                  <a:gd name="T21" fmla="*/ 2 h 5"/>
                  <a:gd name="T22" fmla="*/ 8 w 9"/>
                  <a:gd name="T23" fmla="*/ 4 h 5"/>
                  <a:gd name="T24" fmla="*/ 8 w 9"/>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5"/>
                    </a:moveTo>
                    <a:cubicBezTo>
                      <a:pt x="8" y="5"/>
                      <a:pt x="7" y="5"/>
                      <a:pt x="6" y="5"/>
                    </a:cubicBezTo>
                    <a:cubicBezTo>
                      <a:pt x="6" y="5"/>
                      <a:pt x="5" y="4"/>
                      <a:pt x="4" y="4"/>
                    </a:cubicBezTo>
                    <a:cubicBezTo>
                      <a:pt x="3" y="4"/>
                      <a:pt x="2" y="4"/>
                      <a:pt x="2" y="3"/>
                    </a:cubicBezTo>
                    <a:cubicBezTo>
                      <a:pt x="1" y="3"/>
                      <a:pt x="1" y="3"/>
                      <a:pt x="1" y="3"/>
                    </a:cubicBezTo>
                    <a:cubicBezTo>
                      <a:pt x="0" y="2"/>
                      <a:pt x="0" y="1"/>
                      <a:pt x="1" y="1"/>
                    </a:cubicBezTo>
                    <a:cubicBezTo>
                      <a:pt x="1" y="0"/>
                      <a:pt x="1" y="0"/>
                      <a:pt x="1" y="0"/>
                    </a:cubicBezTo>
                    <a:cubicBezTo>
                      <a:pt x="1" y="0"/>
                      <a:pt x="2" y="0"/>
                      <a:pt x="2" y="0"/>
                    </a:cubicBezTo>
                    <a:cubicBezTo>
                      <a:pt x="3" y="0"/>
                      <a:pt x="4" y="0"/>
                      <a:pt x="5" y="1"/>
                    </a:cubicBezTo>
                    <a:cubicBezTo>
                      <a:pt x="6" y="1"/>
                      <a:pt x="7" y="1"/>
                      <a:pt x="7" y="2"/>
                    </a:cubicBezTo>
                    <a:cubicBezTo>
                      <a:pt x="8" y="2"/>
                      <a:pt x="8" y="2"/>
                      <a:pt x="8" y="2"/>
                    </a:cubicBezTo>
                    <a:cubicBezTo>
                      <a:pt x="9" y="3"/>
                      <a:pt x="9" y="4"/>
                      <a:pt x="8" y="4"/>
                    </a:cubicBezTo>
                    <a:lnTo>
                      <a:pt x="8"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4" name="íś1ïḓê"/>
              <p:cNvSpPr/>
              <p:nvPr/>
            </p:nvSpPr>
            <p:spPr bwMode="auto">
              <a:xfrm>
                <a:off x="15948830" y="-1816339"/>
                <a:ext cx="33338" cy="17463"/>
              </a:xfrm>
              <a:custGeom>
                <a:avLst/>
                <a:gdLst>
                  <a:gd name="T0" fmla="*/ 9 w 10"/>
                  <a:gd name="T1" fmla="*/ 5 h 5"/>
                  <a:gd name="T2" fmla="*/ 8 w 10"/>
                  <a:gd name="T3" fmla="*/ 5 h 5"/>
                  <a:gd name="T4" fmla="*/ 5 w 10"/>
                  <a:gd name="T5" fmla="*/ 4 h 5"/>
                  <a:gd name="T6" fmla="*/ 2 w 10"/>
                  <a:gd name="T7" fmla="*/ 3 h 5"/>
                  <a:gd name="T8" fmla="*/ 1 w 10"/>
                  <a:gd name="T9" fmla="*/ 3 h 5"/>
                  <a:gd name="T10" fmla="*/ 0 w 10"/>
                  <a:gd name="T11" fmla="*/ 1 h 5"/>
                  <a:gd name="T12" fmla="*/ 1 w 10"/>
                  <a:gd name="T13" fmla="*/ 0 h 5"/>
                  <a:gd name="T14" fmla="*/ 3 w 10"/>
                  <a:gd name="T15" fmla="*/ 0 h 5"/>
                  <a:gd name="T16" fmla="*/ 6 w 10"/>
                  <a:gd name="T17" fmla="*/ 1 h 5"/>
                  <a:gd name="T18" fmla="*/ 8 w 10"/>
                  <a:gd name="T19" fmla="*/ 2 h 5"/>
                  <a:gd name="T20" fmla="*/ 10 w 10"/>
                  <a:gd name="T21" fmla="*/ 2 h 5"/>
                  <a:gd name="T22" fmla="*/ 10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9" y="5"/>
                      <a:pt x="8" y="5"/>
                    </a:cubicBezTo>
                    <a:cubicBezTo>
                      <a:pt x="7" y="5"/>
                      <a:pt x="6" y="5"/>
                      <a:pt x="5" y="4"/>
                    </a:cubicBezTo>
                    <a:cubicBezTo>
                      <a:pt x="4" y="4"/>
                      <a:pt x="3" y="4"/>
                      <a:pt x="2" y="3"/>
                    </a:cubicBezTo>
                    <a:cubicBezTo>
                      <a:pt x="1" y="3"/>
                      <a:pt x="1" y="3"/>
                      <a:pt x="1" y="3"/>
                    </a:cubicBezTo>
                    <a:cubicBezTo>
                      <a:pt x="0" y="2"/>
                      <a:pt x="0" y="1"/>
                      <a:pt x="0" y="1"/>
                    </a:cubicBezTo>
                    <a:cubicBezTo>
                      <a:pt x="1" y="0"/>
                      <a:pt x="1" y="0"/>
                      <a:pt x="1" y="0"/>
                    </a:cubicBezTo>
                    <a:cubicBezTo>
                      <a:pt x="1" y="0"/>
                      <a:pt x="2" y="0"/>
                      <a:pt x="3" y="0"/>
                    </a:cubicBezTo>
                    <a:cubicBezTo>
                      <a:pt x="3" y="0"/>
                      <a:pt x="5" y="0"/>
                      <a:pt x="6" y="1"/>
                    </a:cubicBezTo>
                    <a:cubicBezTo>
                      <a:pt x="7" y="1"/>
                      <a:pt x="8" y="1"/>
                      <a:pt x="8" y="2"/>
                    </a:cubicBezTo>
                    <a:cubicBezTo>
                      <a:pt x="9" y="2"/>
                      <a:pt x="10" y="2"/>
                      <a:pt x="10" y="2"/>
                    </a:cubicBezTo>
                    <a:cubicBezTo>
                      <a:pt x="10" y="3"/>
                      <a:pt x="10" y="4"/>
                      <a:pt x="10"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5" name="iṧļîḋé"/>
              <p:cNvSpPr/>
              <p:nvPr/>
            </p:nvSpPr>
            <p:spPr bwMode="auto">
              <a:xfrm>
                <a:off x="15920255" y="-1789352"/>
                <a:ext cx="38100" cy="14288"/>
              </a:xfrm>
              <a:custGeom>
                <a:avLst/>
                <a:gdLst>
                  <a:gd name="T0" fmla="*/ 10 w 11"/>
                  <a:gd name="T1" fmla="*/ 4 h 4"/>
                  <a:gd name="T2" fmla="*/ 8 w 11"/>
                  <a:gd name="T3" fmla="*/ 4 h 4"/>
                  <a:gd name="T4" fmla="*/ 5 w 11"/>
                  <a:gd name="T5" fmla="*/ 4 h 4"/>
                  <a:gd name="T6" fmla="*/ 2 w 11"/>
                  <a:gd name="T7" fmla="*/ 3 h 4"/>
                  <a:gd name="T8" fmla="*/ 1 w 11"/>
                  <a:gd name="T9" fmla="*/ 2 h 4"/>
                  <a:gd name="T10" fmla="*/ 1 w 11"/>
                  <a:gd name="T11" fmla="*/ 0 h 4"/>
                  <a:gd name="T12" fmla="*/ 2 w 11"/>
                  <a:gd name="T13" fmla="*/ 0 h 4"/>
                  <a:gd name="T14" fmla="*/ 3 w 11"/>
                  <a:gd name="T15" fmla="*/ 0 h 4"/>
                  <a:gd name="T16" fmla="*/ 6 w 11"/>
                  <a:gd name="T17" fmla="*/ 0 h 4"/>
                  <a:gd name="T18" fmla="*/ 9 w 11"/>
                  <a:gd name="T19" fmla="*/ 1 h 4"/>
                  <a:gd name="T20" fmla="*/ 10 w 11"/>
                  <a:gd name="T21" fmla="*/ 2 h 4"/>
                  <a:gd name="T22" fmla="*/ 10 w 11"/>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4">
                    <a:moveTo>
                      <a:pt x="10" y="4"/>
                    </a:moveTo>
                    <a:cubicBezTo>
                      <a:pt x="10" y="4"/>
                      <a:pt x="9" y="4"/>
                      <a:pt x="8" y="4"/>
                    </a:cubicBezTo>
                    <a:cubicBezTo>
                      <a:pt x="7" y="4"/>
                      <a:pt x="6" y="4"/>
                      <a:pt x="5" y="4"/>
                    </a:cubicBezTo>
                    <a:cubicBezTo>
                      <a:pt x="4" y="4"/>
                      <a:pt x="3" y="3"/>
                      <a:pt x="2" y="3"/>
                    </a:cubicBezTo>
                    <a:cubicBezTo>
                      <a:pt x="2" y="3"/>
                      <a:pt x="1" y="2"/>
                      <a:pt x="1" y="2"/>
                    </a:cubicBezTo>
                    <a:cubicBezTo>
                      <a:pt x="1" y="2"/>
                      <a:pt x="0" y="1"/>
                      <a:pt x="1" y="0"/>
                    </a:cubicBezTo>
                    <a:cubicBezTo>
                      <a:pt x="2" y="0"/>
                      <a:pt x="2" y="0"/>
                      <a:pt x="2" y="0"/>
                    </a:cubicBezTo>
                    <a:cubicBezTo>
                      <a:pt x="2" y="0"/>
                      <a:pt x="2" y="0"/>
                      <a:pt x="3" y="0"/>
                    </a:cubicBezTo>
                    <a:cubicBezTo>
                      <a:pt x="4" y="0"/>
                      <a:pt x="5" y="0"/>
                      <a:pt x="6" y="0"/>
                    </a:cubicBezTo>
                    <a:cubicBezTo>
                      <a:pt x="7" y="1"/>
                      <a:pt x="8" y="1"/>
                      <a:pt x="9" y="1"/>
                    </a:cubicBezTo>
                    <a:cubicBezTo>
                      <a:pt x="10" y="2"/>
                      <a:pt x="10" y="2"/>
                      <a:pt x="10" y="2"/>
                    </a:cubicBezTo>
                    <a:cubicBezTo>
                      <a:pt x="11" y="2"/>
                      <a:pt x="11" y="3"/>
                      <a:pt x="10"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6" name="îṡḻïďe"/>
              <p:cNvSpPr/>
              <p:nvPr/>
            </p:nvSpPr>
            <p:spPr bwMode="auto">
              <a:xfrm>
                <a:off x="15902793" y="-1754427"/>
                <a:ext cx="34925" cy="17463"/>
              </a:xfrm>
              <a:custGeom>
                <a:avLst/>
                <a:gdLst>
                  <a:gd name="T0" fmla="*/ 9 w 10"/>
                  <a:gd name="T1" fmla="*/ 5 h 5"/>
                  <a:gd name="T2" fmla="*/ 7 w 10"/>
                  <a:gd name="T3" fmla="*/ 5 h 5"/>
                  <a:gd name="T4" fmla="*/ 5 w 10"/>
                  <a:gd name="T5" fmla="*/ 4 h 5"/>
                  <a:gd name="T6" fmla="*/ 2 w 10"/>
                  <a:gd name="T7" fmla="*/ 3 h 5"/>
                  <a:gd name="T8" fmla="*/ 1 w 10"/>
                  <a:gd name="T9" fmla="*/ 2 h 5"/>
                  <a:gd name="T10" fmla="*/ 1 w 10"/>
                  <a:gd name="T11" fmla="*/ 0 h 5"/>
                  <a:gd name="T12" fmla="*/ 2 w 10"/>
                  <a:gd name="T13" fmla="*/ 0 h 5"/>
                  <a:gd name="T14" fmla="*/ 3 w 10"/>
                  <a:gd name="T15" fmla="*/ 0 h 5"/>
                  <a:gd name="T16" fmla="*/ 6 w 10"/>
                  <a:gd name="T17" fmla="*/ 1 h 5"/>
                  <a:gd name="T18" fmla="*/ 8 w 10"/>
                  <a:gd name="T19" fmla="*/ 2 h 5"/>
                  <a:gd name="T20" fmla="*/ 9 w 10"/>
                  <a:gd name="T21" fmla="*/ 3 h 5"/>
                  <a:gd name="T22" fmla="*/ 9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8" y="5"/>
                      <a:pt x="7" y="5"/>
                    </a:cubicBezTo>
                    <a:cubicBezTo>
                      <a:pt x="6" y="5"/>
                      <a:pt x="5" y="4"/>
                      <a:pt x="5" y="4"/>
                    </a:cubicBezTo>
                    <a:cubicBezTo>
                      <a:pt x="4" y="4"/>
                      <a:pt x="3" y="3"/>
                      <a:pt x="2" y="3"/>
                    </a:cubicBezTo>
                    <a:cubicBezTo>
                      <a:pt x="1" y="3"/>
                      <a:pt x="1" y="2"/>
                      <a:pt x="1" y="2"/>
                    </a:cubicBezTo>
                    <a:cubicBezTo>
                      <a:pt x="0" y="2"/>
                      <a:pt x="0" y="1"/>
                      <a:pt x="1" y="0"/>
                    </a:cubicBezTo>
                    <a:cubicBezTo>
                      <a:pt x="2" y="0"/>
                      <a:pt x="2" y="0"/>
                      <a:pt x="2" y="0"/>
                    </a:cubicBezTo>
                    <a:cubicBezTo>
                      <a:pt x="2" y="0"/>
                      <a:pt x="2" y="0"/>
                      <a:pt x="3" y="0"/>
                    </a:cubicBezTo>
                    <a:cubicBezTo>
                      <a:pt x="4" y="0"/>
                      <a:pt x="5" y="0"/>
                      <a:pt x="6" y="1"/>
                    </a:cubicBezTo>
                    <a:cubicBezTo>
                      <a:pt x="7" y="1"/>
                      <a:pt x="8" y="1"/>
                      <a:pt x="8" y="2"/>
                    </a:cubicBezTo>
                    <a:cubicBezTo>
                      <a:pt x="9" y="2"/>
                      <a:pt x="9" y="3"/>
                      <a:pt x="9" y="3"/>
                    </a:cubicBezTo>
                    <a:cubicBezTo>
                      <a:pt x="10" y="3"/>
                      <a:pt x="10" y="4"/>
                      <a:pt x="9"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7" name="işľíḓè"/>
              <p:cNvSpPr/>
              <p:nvPr/>
            </p:nvSpPr>
            <p:spPr bwMode="auto">
              <a:xfrm>
                <a:off x="15885330" y="-1722677"/>
                <a:ext cx="25400" cy="12700"/>
              </a:xfrm>
              <a:custGeom>
                <a:avLst/>
                <a:gdLst>
                  <a:gd name="T0" fmla="*/ 5 w 7"/>
                  <a:gd name="T1" fmla="*/ 4 h 4"/>
                  <a:gd name="T2" fmla="*/ 4 w 7"/>
                  <a:gd name="T3" fmla="*/ 4 h 4"/>
                  <a:gd name="T4" fmla="*/ 3 w 7"/>
                  <a:gd name="T5" fmla="*/ 3 h 4"/>
                  <a:gd name="T6" fmla="*/ 1 w 7"/>
                  <a:gd name="T7" fmla="*/ 2 h 4"/>
                  <a:gd name="T8" fmla="*/ 0 w 7"/>
                  <a:gd name="T9" fmla="*/ 2 h 4"/>
                  <a:gd name="T10" fmla="*/ 1 w 7"/>
                  <a:gd name="T11" fmla="*/ 0 h 4"/>
                  <a:gd name="T12" fmla="*/ 1 w 7"/>
                  <a:gd name="T13" fmla="*/ 0 h 4"/>
                  <a:gd name="T14" fmla="*/ 2 w 7"/>
                  <a:gd name="T15" fmla="*/ 0 h 4"/>
                  <a:gd name="T16" fmla="*/ 4 w 7"/>
                  <a:gd name="T17" fmla="*/ 0 h 4"/>
                  <a:gd name="T18" fmla="*/ 6 w 7"/>
                  <a:gd name="T19" fmla="*/ 1 h 4"/>
                  <a:gd name="T20" fmla="*/ 6 w 7"/>
                  <a:gd name="T21" fmla="*/ 2 h 4"/>
                  <a:gd name="T22" fmla="*/ 6 w 7"/>
                  <a:gd name="T23" fmla="*/ 4 h 4"/>
                  <a:gd name="T24" fmla="*/ 5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5" y="4"/>
                    </a:moveTo>
                    <a:cubicBezTo>
                      <a:pt x="5" y="4"/>
                      <a:pt x="5" y="4"/>
                      <a:pt x="4" y="4"/>
                    </a:cubicBezTo>
                    <a:cubicBezTo>
                      <a:pt x="4" y="4"/>
                      <a:pt x="3" y="4"/>
                      <a:pt x="3" y="3"/>
                    </a:cubicBezTo>
                    <a:cubicBezTo>
                      <a:pt x="2" y="3"/>
                      <a:pt x="1" y="3"/>
                      <a:pt x="1" y="2"/>
                    </a:cubicBezTo>
                    <a:cubicBezTo>
                      <a:pt x="1" y="2"/>
                      <a:pt x="0" y="2"/>
                      <a:pt x="0" y="2"/>
                    </a:cubicBezTo>
                    <a:cubicBezTo>
                      <a:pt x="0" y="1"/>
                      <a:pt x="0" y="0"/>
                      <a:pt x="1" y="0"/>
                    </a:cubicBezTo>
                    <a:cubicBezTo>
                      <a:pt x="1" y="0"/>
                      <a:pt x="1" y="0"/>
                      <a:pt x="1" y="0"/>
                    </a:cubicBezTo>
                    <a:cubicBezTo>
                      <a:pt x="1" y="0"/>
                      <a:pt x="2" y="0"/>
                      <a:pt x="2" y="0"/>
                    </a:cubicBezTo>
                    <a:cubicBezTo>
                      <a:pt x="3" y="0"/>
                      <a:pt x="3" y="0"/>
                      <a:pt x="4" y="0"/>
                    </a:cubicBezTo>
                    <a:cubicBezTo>
                      <a:pt x="5" y="0"/>
                      <a:pt x="5" y="1"/>
                      <a:pt x="6" y="1"/>
                    </a:cubicBezTo>
                    <a:cubicBezTo>
                      <a:pt x="6" y="1"/>
                      <a:pt x="6" y="2"/>
                      <a:pt x="6" y="2"/>
                    </a:cubicBezTo>
                    <a:cubicBezTo>
                      <a:pt x="7" y="2"/>
                      <a:pt x="6" y="3"/>
                      <a:pt x="6" y="4"/>
                    </a:cubicBezTo>
                    <a:lnTo>
                      <a:pt x="5"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8" name="í$ḷiḍé"/>
              <p:cNvSpPr/>
              <p:nvPr/>
            </p:nvSpPr>
            <p:spPr bwMode="auto">
              <a:xfrm>
                <a:off x="15864693" y="-1698864"/>
                <a:ext cx="23813" cy="17463"/>
              </a:xfrm>
              <a:custGeom>
                <a:avLst/>
                <a:gdLst>
                  <a:gd name="T0" fmla="*/ 5 w 7"/>
                  <a:gd name="T1" fmla="*/ 5 h 5"/>
                  <a:gd name="T2" fmla="*/ 5 w 7"/>
                  <a:gd name="T3" fmla="*/ 5 h 5"/>
                  <a:gd name="T4" fmla="*/ 3 w 7"/>
                  <a:gd name="T5" fmla="*/ 4 h 5"/>
                  <a:gd name="T6" fmla="*/ 1 w 7"/>
                  <a:gd name="T7" fmla="*/ 3 h 5"/>
                  <a:gd name="T8" fmla="*/ 0 w 7"/>
                  <a:gd name="T9" fmla="*/ 3 h 5"/>
                  <a:gd name="T10" fmla="*/ 1 w 7"/>
                  <a:gd name="T11" fmla="*/ 1 h 5"/>
                  <a:gd name="T12" fmla="*/ 1 w 7"/>
                  <a:gd name="T13" fmla="*/ 1 h 5"/>
                  <a:gd name="T14" fmla="*/ 2 w 7"/>
                  <a:gd name="T15" fmla="*/ 0 h 5"/>
                  <a:gd name="T16" fmla="*/ 4 w 7"/>
                  <a:gd name="T17" fmla="*/ 1 h 5"/>
                  <a:gd name="T18" fmla="*/ 6 w 7"/>
                  <a:gd name="T19" fmla="*/ 2 h 5"/>
                  <a:gd name="T20" fmla="*/ 6 w 7"/>
                  <a:gd name="T21" fmla="*/ 3 h 5"/>
                  <a:gd name="T22" fmla="*/ 6 w 7"/>
                  <a:gd name="T23" fmla="*/ 4 h 5"/>
                  <a:gd name="T24" fmla="*/ 5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5" y="5"/>
                    </a:moveTo>
                    <a:cubicBezTo>
                      <a:pt x="5" y="5"/>
                      <a:pt x="5" y="5"/>
                      <a:pt x="5" y="5"/>
                    </a:cubicBezTo>
                    <a:cubicBezTo>
                      <a:pt x="4" y="5"/>
                      <a:pt x="3" y="5"/>
                      <a:pt x="3" y="4"/>
                    </a:cubicBezTo>
                    <a:cubicBezTo>
                      <a:pt x="2" y="4"/>
                      <a:pt x="1" y="4"/>
                      <a:pt x="1" y="3"/>
                    </a:cubicBezTo>
                    <a:cubicBezTo>
                      <a:pt x="1" y="3"/>
                      <a:pt x="0" y="3"/>
                      <a:pt x="0" y="3"/>
                    </a:cubicBezTo>
                    <a:cubicBezTo>
                      <a:pt x="0" y="2"/>
                      <a:pt x="0" y="1"/>
                      <a:pt x="1" y="1"/>
                    </a:cubicBezTo>
                    <a:cubicBezTo>
                      <a:pt x="1" y="1"/>
                      <a:pt x="1" y="1"/>
                      <a:pt x="1" y="1"/>
                    </a:cubicBezTo>
                    <a:cubicBezTo>
                      <a:pt x="1" y="1"/>
                      <a:pt x="2" y="0"/>
                      <a:pt x="2" y="0"/>
                    </a:cubicBezTo>
                    <a:cubicBezTo>
                      <a:pt x="3" y="0"/>
                      <a:pt x="3" y="1"/>
                      <a:pt x="4" y="1"/>
                    </a:cubicBezTo>
                    <a:cubicBezTo>
                      <a:pt x="5" y="1"/>
                      <a:pt x="5" y="2"/>
                      <a:pt x="6" y="2"/>
                    </a:cubicBezTo>
                    <a:cubicBezTo>
                      <a:pt x="6" y="2"/>
                      <a:pt x="6" y="3"/>
                      <a:pt x="6" y="3"/>
                    </a:cubicBezTo>
                    <a:cubicBezTo>
                      <a:pt x="7" y="3"/>
                      <a:pt x="6" y="4"/>
                      <a:pt x="6" y="4"/>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9" name="ïṩľiḍê"/>
              <p:cNvSpPr/>
              <p:nvPr/>
            </p:nvSpPr>
            <p:spPr bwMode="auto">
              <a:xfrm>
                <a:off x="15840880" y="-1671877"/>
                <a:ext cx="26988" cy="14288"/>
              </a:xfrm>
              <a:custGeom>
                <a:avLst/>
                <a:gdLst>
                  <a:gd name="T0" fmla="*/ 6 w 8"/>
                  <a:gd name="T1" fmla="*/ 4 h 4"/>
                  <a:gd name="T2" fmla="*/ 5 w 8"/>
                  <a:gd name="T3" fmla="*/ 4 h 4"/>
                  <a:gd name="T4" fmla="*/ 3 w 8"/>
                  <a:gd name="T5" fmla="*/ 4 h 4"/>
                  <a:gd name="T6" fmla="*/ 2 w 8"/>
                  <a:gd name="T7" fmla="*/ 3 h 4"/>
                  <a:gd name="T8" fmla="*/ 1 w 8"/>
                  <a:gd name="T9" fmla="*/ 2 h 4"/>
                  <a:gd name="T10" fmla="*/ 1 w 8"/>
                  <a:gd name="T11" fmla="*/ 0 h 4"/>
                  <a:gd name="T12" fmla="*/ 2 w 8"/>
                  <a:gd name="T13" fmla="*/ 0 h 4"/>
                  <a:gd name="T14" fmla="*/ 3 w 8"/>
                  <a:gd name="T15" fmla="*/ 0 h 4"/>
                  <a:gd name="T16" fmla="*/ 5 w 8"/>
                  <a:gd name="T17" fmla="*/ 0 h 4"/>
                  <a:gd name="T18" fmla="*/ 6 w 8"/>
                  <a:gd name="T19" fmla="*/ 1 h 4"/>
                  <a:gd name="T20" fmla="*/ 7 w 8"/>
                  <a:gd name="T21" fmla="*/ 2 h 4"/>
                  <a:gd name="T22" fmla="*/ 7 w 8"/>
                  <a:gd name="T23" fmla="*/ 4 h 4"/>
                  <a:gd name="T24" fmla="*/ 6 w 8"/>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4">
                    <a:moveTo>
                      <a:pt x="6" y="4"/>
                    </a:moveTo>
                    <a:cubicBezTo>
                      <a:pt x="6" y="4"/>
                      <a:pt x="6" y="4"/>
                      <a:pt x="5" y="4"/>
                    </a:cubicBezTo>
                    <a:cubicBezTo>
                      <a:pt x="5" y="4"/>
                      <a:pt x="4" y="4"/>
                      <a:pt x="3" y="4"/>
                    </a:cubicBezTo>
                    <a:cubicBezTo>
                      <a:pt x="3" y="3"/>
                      <a:pt x="2" y="3"/>
                      <a:pt x="2" y="3"/>
                    </a:cubicBezTo>
                    <a:cubicBezTo>
                      <a:pt x="1" y="2"/>
                      <a:pt x="1" y="2"/>
                      <a:pt x="1" y="2"/>
                    </a:cubicBezTo>
                    <a:cubicBezTo>
                      <a:pt x="0" y="1"/>
                      <a:pt x="1" y="0"/>
                      <a:pt x="1" y="0"/>
                    </a:cubicBezTo>
                    <a:cubicBezTo>
                      <a:pt x="2" y="0"/>
                      <a:pt x="2" y="0"/>
                      <a:pt x="2" y="0"/>
                    </a:cubicBezTo>
                    <a:cubicBezTo>
                      <a:pt x="2" y="0"/>
                      <a:pt x="2" y="0"/>
                      <a:pt x="3" y="0"/>
                    </a:cubicBezTo>
                    <a:cubicBezTo>
                      <a:pt x="3" y="0"/>
                      <a:pt x="4" y="0"/>
                      <a:pt x="5" y="0"/>
                    </a:cubicBezTo>
                    <a:cubicBezTo>
                      <a:pt x="5" y="0"/>
                      <a:pt x="6" y="1"/>
                      <a:pt x="6" y="1"/>
                    </a:cubicBezTo>
                    <a:cubicBezTo>
                      <a:pt x="7" y="2"/>
                      <a:pt x="7" y="2"/>
                      <a:pt x="7" y="2"/>
                    </a:cubicBezTo>
                    <a:cubicBezTo>
                      <a:pt x="8" y="3"/>
                      <a:pt x="7" y="3"/>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00" name="iš1íḑé"/>
              <p:cNvSpPr/>
              <p:nvPr/>
            </p:nvSpPr>
            <p:spPr bwMode="auto">
              <a:xfrm>
                <a:off x="15817068" y="-1640127"/>
                <a:ext cx="26988" cy="17463"/>
              </a:xfrm>
              <a:custGeom>
                <a:avLst/>
                <a:gdLst>
                  <a:gd name="T0" fmla="*/ 6 w 8"/>
                  <a:gd name="T1" fmla="*/ 5 h 5"/>
                  <a:gd name="T2" fmla="*/ 5 w 8"/>
                  <a:gd name="T3" fmla="*/ 5 h 5"/>
                  <a:gd name="T4" fmla="*/ 3 w 8"/>
                  <a:gd name="T5" fmla="*/ 4 h 5"/>
                  <a:gd name="T6" fmla="*/ 2 w 8"/>
                  <a:gd name="T7" fmla="*/ 3 h 5"/>
                  <a:gd name="T8" fmla="*/ 1 w 8"/>
                  <a:gd name="T9" fmla="*/ 3 h 5"/>
                  <a:gd name="T10" fmla="*/ 1 w 8"/>
                  <a:gd name="T11" fmla="*/ 1 h 5"/>
                  <a:gd name="T12" fmla="*/ 2 w 8"/>
                  <a:gd name="T13" fmla="*/ 1 h 5"/>
                  <a:gd name="T14" fmla="*/ 3 w 8"/>
                  <a:gd name="T15" fmla="*/ 1 h 5"/>
                  <a:gd name="T16" fmla="*/ 5 w 8"/>
                  <a:gd name="T17" fmla="*/ 1 h 5"/>
                  <a:gd name="T18" fmla="*/ 6 w 8"/>
                  <a:gd name="T19" fmla="*/ 2 h 5"/>
                  <a:gd name="T20" fmla="*/ 7 w 8"/>
                  <a:gd name="T21" fmla="*/ 3 h 5"/>
                  <a:gd name="T22" fmla="*/ 7 w 8"/>
                  <a:gd name="T23" fmla="*/ 4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5"/>
                      <a:pt x="3" y="4"/>
                    </a:cubicBezTo>
                    <a:cubicBezTo>
                      <a:pt x="3" y="4"/>
                      <a:pt x="2" y="4"/>
                      <a:pt x="2" y="3"/>
                    </a:cubicBezTo>
                    <a:cubicBezTo>
                      <a:pt x="1" y="3"/>
                      <a:pt x="1" y="3"/>
                      <a:pt x="1" y="3"/>
                    </a:cubicBezTo>
                    <a:cubicBezTo>
                      <a:pt x="0" y="2"/>
                      <a:pt x="1" y="1"/>
                      <a:pt x="1" y="1"/>
                    </a:cubicBezTo>
                    <a:cubicBezTo>
                      <a:pt x="2" y="1"/>
                      <a:pt x="2" y="1"/>
                      <a:pt x="2" y="1"/>
                    </a:cubicBezTo>
                    <a:cubicBezTo>
                      <a:pt x="2" y="1"/>
                      <a:pt x="2" y="0"/>
                      <a:pt x="3" y="1"/>
                    </a:cubicBezTo>
                    <a:cubicBezTo>
                      <a:pt x="3" y="1"/>
                      <a:pt x="4" y="1"/>
                      <a:pt x="5" y="1"/>
                    </a:cubicBezTo>
                    <a:cubicBezTo>
                      <a:pt x="5" y="1"/>
                      <a:pt x="6" y="2"/>
                      <a:pt x="6" y="2"/>
                    </a:cubicBezTo>
                    <a:cubicBezTo>
                      <a:pt x="7" y="2"/>
                      <a:pt x="7" y="3"/>
                      <a:pt x="7" y="3"/>
                    </a:cubicBezTo>
                    <a:cubicBezTo>
                      <a:pt x="8" y="3"/>
                      <a:pt x="7" y="4"/>
                      <a:pt x="7"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02" name="î$1ïde"/>
              <p:cNvSpPr/>
              <p:nvPr/>
            </p:nvSpPr>
            <p:spPr bwMode="auto">
              <a:xfrm>
                <a:off x="15788493" y="-1605202"/>
                <a:ext cx="31750" cy="17463"/>
              </a:xfrm>
              <a:custGeom>
                <a:avLst/>
                <a:gdLst>
                  <a:gd name="T0" fmla="*/ 8 w 9"/>
                  <a:gd name="T1" fmla="*/ 4 h 5"/>
                  <a:gd name="T2" fmla="*/ 7 w 9"/>
                  <a:gd name="T3" fmla="*/ 4 h 5"/>
                  <a:gd name="T4" fmla="*/ 4 w 9"/>
                  <a:gd name="T5" fmla="*/ 4 h 5"/>
                  <a:gd name="T6" fmla="*/ 2 w 9"/>
                  <a:gd name="T7" fmla="*/ 3 h 5"/>
                  <a:gd name="T8" fmla="*/ 1 w 9"/>
                  <a:gd name="T9" fmla="*/ 3 h 5"/>
                  <a:gd name="T10" fmla="*/ 1 w 9"/>
                  <a:gd name="T11" fmla="*/ 1 h 5"/>
                  <a:gd name="T12" fmla="*/ 2 w 9"/>
                  <a:gd name="T13" fmla="*/ 0 h 5"/>
                  <a:gd name="T14" fmla="*/ 3 w 9"/>
                  <a:gd name="T15" fmla="*/ 0 h 5"/>
                  <a:gd name="T16" fmla="*/ 5 w 9"/>
                  <a:gd name="T17" fmla="*/ 1 h 5"/>
                  <a:gd name="T18" fmla="*/ 8 w 9"/>
                  <a:gd name="T19" fmla="*/ 2 h 5"/>
                  <a:gd name="T20" fmla="*/ 9 w 9"/>
                  <a:gd name="T21" fmla="*/ 2 h 5"/>
                  <a:gd name="T22" fmla="*/ 9 w 9"/>
                  <a:gd name="T23" fmla="*/ 4 h 5"/>
                  <a:gd name="T24" fmla="*/ 8 w 9"/>
                  <a:gd name="T25"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4"/>
                    </a:moveTo>
                    <a:cubicBezTo>
                      <a:pt x="8" y="4"/>
                      <a:pt x="8" y="4"/>
                      <a:pt x="7" y="4"/>
                    </a:cubicBezTo>
                    <a:cubicBezTo>
                      <a:pt x="6" y="5"/>
                      <a:pt x="5" y="4"/>
                      <a:pt x="4" y="4"/>
                    </a:cubicBezTo>
                    <a:cubicBezTo>
                      <a:pt x="3" y="4"/>
                      <a:pt x="3" y="4"/>
                      <a:pt x="2" y="3"/>
                    </a:cubicBezTo>
                    <a:cubicBezTo>
                      <a:pt x="1" y="3"/>
                      <a:pt x="1" y="3"/>
                      <a:pt x="1" y="3"/>
                    </a:cubicBezTo>
                    <a:cubicBezTo>
                      <a:pt x="0" y="2"/>
                      <a:pt x="0" y="1"/>
                      <a:pt x="1" y="1"/>
                    </a:cubicBezTo>
                    <a:cubicBezTo>
                      <a:pt x="2" y="0"/>
                      <a:pt x="2" y="0"/>
                      <a:pt x="2" y="0"/>
                    </a:cubicBezTo>
                    <a:cubicBezTo>
                      <a:pt x="2" y="0"/>
                      <a:pt x="2" y="0"/>
                      <a:pt x="3" y="0"/>
                    </a:cubicBezTo>
                    <a:cubicBezTo>
                      <a:pt x="3" y="0"/>
                      <a:pt x="4" y="0"/>
                      <a:pt x="5" y="1"/>
                    </a:cubicBezTo>
                    <a:cubicBezTo>
                      <a:pt x="6" y="1"/>
                      <a:pt x="7" y="1"/>
                      <a:pt x="8" y="2"/>
                    </a:cubicBezTo>
                    <a:cubicBezTo>
                      <a:pt x="8" y="2"/>
                      <a:pt x="9" y="2"/>
                      <a:pt x="9" y="2"/>
                    </a:cubicBezTo>
                    <a:cubicBezTo>
                      <a:pt x="9" y="3"/>
                      <a:pt x="9" y="3"/>
                      <a:pt x="9" y="4"/>
                    </a:cubicBezTo>
                    <a:lnTo>
                      <a:pt x="8"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04" name="iṧļiďè"/>
              <p:cNvSpPr/>
              <p:nvPr/>
            </p:nvSpPr>
            <p:spPr bwMode="auto">
              <a:xfrm>
                <a:off x="15771030" y="-1578214"/>
                <a:ext cx="20638" cy="14288"/>
              </a:xfrm>
              <a:custGeom>
                <a:avLst/>
                <a:gdLst>
                  <a:gd name="T0" fmla="*/ 5 w 6"/>
                  <a:gd name="T1" fmla="*/ 3 h 4"/>
                  <a:gd name="T2" fmla="*/ 4 w 6"/>
                  <a:gd name="T3" fmla="*/ 4 h 4"/>
                  <a:gd name="T4" fmla="*/ 3 w 6"/>
                  <a:gd name="T5" fmla="*/ 3 h 4"/>
                  <a:gd name="T6" fmla="*/ 1 w 6"/>
                  <a:gd name="T7" fmla="*/ 3 h 4"/>
                  <a:gd name="T8" fmla="*/ 0 w 6"/>
                  <a:gd name="T9" fmla="*/ 2 h 4"/>
                  <a:gd name="T10" fmla="*/ 1 w 6"/>
                  <a:gd name="T11" fmla="*/ 0 h 4"/>
                  <a:gd name="T12" fmla="*/ 1 w 6"/>
                  <a:gd name="T13" fmla="*/ 0 h 4"/>
                  <a:gd name="T14" fmla="*/ 2 w 6"/>
                  <a:gd name="T15" fmla="*/ 0 h 4"/>
                  <a:gd name="T16" fmla="*/ 4 w 6"/>
                  <a:gd name="T17" fmla="*/ 0 h 4"/>
                  <a:gd name="T18" fmla="*/ 5 w 6"/>
                  <a:gd name="T19" fmla="*/ 1 h 4"/>
                  <a:gd name="T20" fmla="*/ 6 w 6"/>
                  <a:gd name="T21" fmla="*/ 1 h 4"/>
                  <a:gd name="T22" fmla="*/ 6 w 6"/>
                  <a:gd name="T23" fmla="*/ 3 h 4"/>
                  <a:gd name="T24" fmla="*/ 5 w 6"/>
                  <a:gd name="T25"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5" y="3"/>
                    </a:moveTo>
                    <a:cubicBezTo>
                      <a:pt x="5" y="3"/>
                      <a:pt x="5" y="4"/>
                      <a:pt x="4" y="4"/>
                    </a:cubicBezTo>
                    <a:cubicBezTo>
                      <a:pt x="4" y="4"/>
                      <a:pt x="3" y="4"/>
                      <a:pt x="3" y="3"/>
                    </a:cubicBezTo>
                    <a:cubicBezTo>
                      <a:pt x="2" y="3"/>
                      <a:pt x="1" y="3"/>
                      <a:pt x="1" y="3"/>
                    </a:cubicBezTo>
                    <a:cubicBezTo>
                      <a:pt x="1" y="2"/>
                      <a:pt x="0" y="2"/>
                      <a:pt x="0" y="2"/>
                    </a:cubicBezTo>
                    <a:cubicBezTo>
                      <a:pt x="0" y="1"/>
                      <a:pt x="0" y="0"/>
                      <a:pt x="1" y="0"/>
                    </a:cubicBezTo>
                    <a:cubicBezTo>
                      <a:pt x="1" y="0"/>
                      <a:pt x="1" y="0"/>
                      <a:pt x="1" y="0"/>
                    </a:cubicBezTo>
                    <a:cubicBezTo>
                      <a:pt x="1" y="0"/>
                      <a:pt x="1" y="0"/>
                      <a:pt x="2" y="0"/>
                    </a:cubicBezTo>
                    <a:cubicBezTo>
                      <a:pt x="2" y="0"/>
                      <a:pt x="3" y="0"/>
                      <a:pt x="4" y="0"/>
                    </a:cubicBezTo>
                    <a:cubicBezTo>
                      <a:pt x="4" y="0"/>
                      <a:pt x="5" y="0"/>
                      <a:pt x="5" y="1"/>
                    </a:cubicBezTo>
                    <a:cubicBezTo>
                      <a:pt x="6" y="1"/>
                      <a:pt x="6" y="1"/>
                      <a:pt x="6" y="1"/>
                    </a:cubicBezTo>
                    <a:cubicBezTo>
                      <a:pt x="6" y="2"/>
                      <a:pt x="6" y="3"/>
                      <a:pt x="6" y="3"/>
                    </a:cubicBezTo>
                    <a:lnTo>
                      <a:pt x="5" y="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05" name="îsļïḍé"/>
              <p:cNvSpPr/>
              <p:nvPr/>
            </p:nvSpPr>
            <p:spPr bwMode="auto">
              <a:xfrm>
                <a:off x="15744043" y="-1549639"/>
                <a:ext cx="26988" cy="15875"/>
              </a:xfrm>
              <a:custGeom>
                <a:avLst/>
                <a:gdLst>
                  <a:gd name="T0" fmla="*/ 6 w 8"/>
                  <a:gd name="T1" fmla="*/ 5 h 5"/>
                  <a:gd name="T2" fmla="*/ 5 w 8"/>
                  <a:gd name="T3" fmla="*/ 5 h 5"/>
                  <a:gd name="T4" fmla="*/ 3 w 8"/>
                  <a:gd name="T5" fmla="*/ 4 h 5"/>
                  <a:gd name="T6" fmla="*/ 1 w 8"/>
                  <a:gd name="T7" fmla="*/ 3 h 5"/>
                  <a:gd name="T8" fmla="*/ 1 w 8"/>
                  <a:gd name="T9" fmla="*/ 2 h 5"/>
                  <a:gd name="T10" fmla="*/ 1 w 8"/>
                  <a:gd name="T11" fmla="*/ 0 h 5"/>
                  <a:gd name="T12" fmla="*/ 2 w 8"/>
                  <a:gd name="T13" fmla="*/ 0 h 5"/>
                  <a:gd name="T14" fmla="*/ 3 w 8"/>
                  <a:gd name="T15" fmla="*/ 0 h 5"/>
                  <a:gd name="T16" fmla="*/ 5 w 8"/>
                  <a:gd name="T17" fmla="*/ 1 h 5"/>
                  <a:gd name="T18" fmla="*/ 7 w 8"/>
                  <a:gd name="T19" fmla="*/ 2 h 5"/>
                  <a:gd name="T20" fmla="*/ 7 w 8"/>
                  <a:gd name="T21" fmla="*/ 3 h 5"/>
                  <a:gd name="T22" fmla="*/ 7 w 8"/>
                  <a:gd name="T23" fmla="*/ 5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4"/>
                      <a:pt x="3" y="4"/>
                    </a:cubicBezTo>
                    <a:cubicBezTo>
                      <a:pt x="3" y="4"/>
                      <a:pt x="2" y="4"/>
                      <a:pt x="1" y="3"/>
                    </a:cubicBezTo>
                    <a:cubicBezTo>
                      <a:pt x="1" y="3"/>
                      <a:pt x="1" y="2"/>
                      <a:pt x="1" y="2"/>
                    </a:cubicBezTo>
                    <a:cubicBezTo>
                      <a:pt x="0" y="2"/>
                      <a:pt x="1" y="1"/>
                      <a:pt x="1" y="0"/>
                    </a:cubicBezTo>
                    <a:cubicBezTo>
                      <a:pt x="2" y="0"/>
                      <a:pt x="2" y="0"/>
                      <a:pt x="2" y="0"/>
                    </a:cubicBezTo>
                    <a:cubicBezTo>
                      <a:pt x="2" y="0"/>
                      <a:pt x="2" y="0"/>
                      <a:pt x="3" y="0"/>
                    </a:cubicBezTo>
                    <a:cubicBezTo>
                      <a:pt x="3" y="0"/>
                      <a:pt x="4" y="1"/>
                      <a:pt x="5" y="1"/>
                    </a:cubicBezTo>
                    <a:cubicBezTo>
                      <a:pt x="5" y="1"/>
                      <a:pt x="6" y="2"/>
                      <a:pt x="7" y="2"/>
                    </a:cubicBezTo>
                    <a:cubicBezTo>
                      <a:pt x="7" y="2"/>
                      <a:pt x="7" y="3"/>
                      <a:pt x="7" y="3"/>
                    </a:cubicBezTo>
                    <a:cubicBezTo>
                      <a:pt x="8" y="3"/>
                      <a:pt x="7" y="4"/>
                      <a:pt x="7" y="5"/>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06" name="íSlïḑê"/>
              <p:cNvSpPr/>
              <p:nvPr/>
            </p:nvSpPr>
            <p:spPr bwMode="auto">
              <a:xfrm>
                <a:off x="15715468" y="-1522652"/>
                <a:ext cx="20638"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0 h 5"/>
                  <a:gd name="T12" fmla="*/ 2 w 6"/>
                  <a:gd name="T13" fmla="*/ 0 h 5"/>
                  <a:gd name="T14" fmla="*/ 3 w 6"/>
                  <a:gd name="T15" fmla="*/ 0 h 5"/>
                  <a:gd name="T16" fmla="*/ 4 w 6"/>
                  <a:gd name="T17" fmla="*/ 1 h 5"/>
                  <a:gd name="T18" fmla="*/ 6 w 6"/>
                  <a:gd name="T19" fmla="*/ 3 h 5"/>
                  <a:gd name="T20" fmla="*/ 6 w 6"/>
                  <a:gd name="T21" fmla="*/ 4 h 5"/>
                  <a:gd name="T22" fmla="*/ 5 w 6"/>
                  <a:gd name="T23"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5">
                    <a:moveTo>
                      <a:pt x="5" y="5"/>
                    </a:moveTo>
                    <a:cubicBezTo>
                      <a:pt x="5" y="5"/>
                      <a:pt x="4" y="5"/>
                      <a:pt x="4" y="5"/>
                    </a:cubicBezTo>
                    <a:cubicBezTo>
                      <a:pt x="3" y="5"/>
                      <a:pt x="3" y="5"/>
                      <a:pt x="2" y="4"/>
                    </a:cubicBezTo>
                    <a:cubicBezTo>
                      <a:pt x="2" y="4"/>
                      <a:pt x="1" y="3"/>
                      <a:pt x="1" y="3"/>
                    </a:cubicBezTo>
                    <a:cubicBezTo>
                      <a:pt x="0" y="2"/>
                      <a:pt x="0" y="2"/>
                      <a:pt x="0" y="2"/>
                    </a:cubicBezTo>
                    <a:cubicBezTo>
                      <a:pt x="0" y="1"/>
                      <a:pt x="1" y="0"/>
                      <a:pt x="1" y="0"/>
                    </a:cubicBezTo>
                    <a:cubicBezTo>
                      <a:pt x="2" y="0"/>
                      <a:pt x="2" y="0"/>
                      <a:pt x="2" y="0"/>
                    </a:cubicBezTo>
                    <a:cubicBezTo>
                      <a:pt x="2" y="0"/>
                      <a:pt x="2" y="0"/>
                      <a:pt x="3" y="0"/>
                    </a:cubicBezTo>
                    <a:cubicBezTo>
                      <a:pt x="3" y="0"/>
                      <a:pt x="4" y="1"/>
                      <a:pt x="4" y="1"/>
                    </a:cubicBezTo>
                    <a:cubicBezTo>
                      <a:pt x="5" y="2"/>
                      <a:pt x="5" y="2"/>
                      <a:pt x="6" y="3"/>
                    </a:cubicBezTo>
                    <a:cubicBezTo>
                      <a:pt x="6" y="3"/>
                      <a:pt x="6" y="4"/>
                      <a:pt x="6" y="4"/>
                    </a:cubicBezTo>
                    <a:cubicBezTo>
                      <a:pt x="6" y="4"/>
                      <a:pt x="6" y="5"/>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3" name="iṥḻiďe"/>
              <p:cNvSpPr/>
              <p:nvPr/>
            </p:nvSpPr>
            <p:spPr bwMode="auto">
              <a:xfrm>
                <a:off x="15691655" y="-1495664"/>
                <a:ext cx="20638" cy="17463"/>
              </a:xfrm>
              <a:custGeom>
                <a:avLst/>
                <a:gdLst>
                  <a:gd name="T0" fmla="*/ 5 w 6"/>
                  <a:gd name="T1" fmla="*/ 5 h 5"/>
                  <a:gd name="T2" fmla="*/ 3 w 6"/>
                  <a:gd name="T3" fmla="*/ 4 h 5"/>
                  <a:gd name="T4" fmla="*/ 2 w 6"/>
                  <a:gd name="T5" fmla="*/ 4 h 5"/>
                  <a:gd name="T6" fmla="*/ 4 w 6"/>
                  <a:gd name="T7" fmla="*/ 1 h 5"/>
                  <a:gd name="T8" fmla="*/ 6 w 6"/>
                  <a:gd name="T9" fmla="*/ 3 h 5"/>
                  <a:gd name="T10" fmla="*/ 5 w 6"/>
                  <a:gd name="T11" fmla="*/ 5 h 5"/>
                  <a:gd name="T12" fmla="*/ 5 w 6"/>
                  <a:gd name="T13" fmla="*/ 5 h 5"/>
                  <a:gd name="T14" fmla="*/ 2 w 6"/>
                  <a:gd name="T15" fmla="*/ 4 h 5"/>
                  <a:gd name="T16" fmla="*/ 2 w 6"/>
                  <a:gd name="T17" fmla="*/ 4 h 5"/>
                  <a:gd name="T18" fmla="*/ 1 w 6"/>
                  <a:gd name="T19" fmla="*/ 1 h 5"/>
                  <a:gd name="T20" fmla="*/ 4 w 6"/>
                  <a:gd name="T21" fmla="*/ 0 h 5"/>
                  <a:gd name="T22" fmla="*/ 4 w 6"/>
                  <a:gd name="T23" fmla="*/ 1 h 5"/>
                  <a:gd name="T24" fmla="*/ 5 w 6"/>
                  <a:gd name="T25" fmla="*/ 2 h 5"/>
                  <a:gd name="T26" fmla="*/ 6 w 6"/>
                  <a:gd name="T27" fmla="*/ 3 h 5"/>
                  <a:gd name="T28" fmla="*/ 5 w 6"/>
                  <a:gd name="T2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 h="5">
                    <a:moveTo>
                      <a:pt x="5" y="5"/>
                    </a:moveTo>
                    <a:cubicBezTo>
                      <a:pt x="4" y="5"/>
                      <a:pt x="4" y="5"/>
                      <a:pt x="3" y="4"/>
                    </a:cubicBezTo>
                    <a:cubicBezTo>
                      <a:pt x="3" y="4"/>
                      <a:pt x="2" y="4"/>
                      <a:pt x="2" y="4"/>
                    </a:cubicBezTo>
                    <a:cubicBezTo>
                      <a:pt x="4" y="1"/>
                      <a:pt x="4" y="1"/>
                      <a:pt x="4" y="1"/>
                    </a:cubicBezTo>
                    <a:cubicBezTo>
                      <a:pt x="5" y="1"/>
                      <a:pt x="5" y="2"/>
                      <a:pt x="6" y="3"/>
                    </a:cubicBezTo>
                    <a:cubicBezTo>
                      <a:pt x="6" y="4"/>
                      <a:pt x="6" y="4"/>
                      <a:pt x="5" y="5"/>
                    </a:cubicBezTo>
                    <a:cubicBezTo>
                      <a:pt x="5" y="5"/>
                      <a:pt x="5" y="5"/>
                      <a:pt x="5" y="5"/>
                    </a:cubicBezTo>
                    <a:cubicBezTo>
                      <a:pt x="3" y="5"/>
                      <a:pt x="3" y="4"/>
                      <a:pt x="2" y="4"/>
                    </a:cubicBezTo>
                    <a:cubicBezTo>
                      <a:pt x="2" y="4"/>
                      <a:pt x="2" y="4"/>
                      <a:pt x="2" y="4"/>
                    </a:cubicBezTo>
                    <a:cubicBezTo>
                      <a:pt x="1" y="3"/>
                      <a:pt x="0" y="2"/>
                      <a:pt x="1" y="1"/>
                    </a:cubicBezTo>
                    <a:cubicBezTo>
                      <a:pt x="2" y="0"/>
                      <a:pt x="3" y="0"/>
                      <a:pt x="4" y="0"/>
                    </a:cubicBezTo>
                    <a:cubicBezTo>
                      <a:pt x="4" y="1"/>
                      <a:pt x="4" y="1"/>
                      <a:pt x="4" y="1"/>
                    </a:cubicBezTo>
                    <a:cubicBezTo>
                      <a:pt x="4" y="1"/>
                      <a:pt x="5" y="1"/>
                      <a:pt x="5" y="2"/>
                    </a:cubicBezTo>
                    <a:cubicBezTo>
                      <a:pt x="5" y="2"/>
                      <a:pt x="6" y="2"/>
                      <a:pt x="6" y="3"/>
                    </a:cubicBezTo>
                    <a:cubicBezTo>
                      <a:pt x="6" y="4"/>
                      <a:pt x="6" y="4"/>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4" name="iṧľïḑé"/>
              <p:cNvSpPr/>
              <p:nvPr/>
            </p:nvSpPr>
            <p:spPr bwMode="auto">
              <a:xfrm>
                <a:off x="15663080" y="-1470264"/>
                <a:ext cx="22225"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1 h 5"/>
                  <a:gd name="T12" fmla="*/ 1 w 6"/>
                  <a:gd name="T13" fmla="*/ 0 h 5"/>
                  <a:gd name="T14" fmla="*/ 2 w 6"/>
                  <a:gd name="T15" fmla="*/ 0 h 5"/>
                  <a:gd name="T16" fmla="*/ 4 w 6"/>
                  <a:gd name="T17" fmla="*/ 1 h 5"/>
                  <a:gd name="T18" fmla="*/ 6 w 6"/>
                  <a:gd name="T19" fmla="*/ 2 h 5"/>
                  <a:gd name="T20" fmla="*/ 6 w 6"/>
                  <a:gd name="T21" fmla="*/ 3 h 5"/>
                  <a:gd name="T22" fmla="*/ 6 w 6"/>
                  <a:gd name="T23" fmla="*/ 5 h 5"/>
                  <a:gd name="T24" fmla="*/ 5 w 6"/>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5"/>
                    </a:moveTo>
                    <a:cubicBezTo>
                      <a:pt x="5" y="5"/>
                      <a:pt x="5" y="5"/>
                      <a:pt x="4" y="5"/>
                    </a:cubicBezTo>
                    <a:cubicBezTo>
                      <a:pt x="4" y="5"/>
                      <a:pt x="3" y="5"/>
                      <a:pt x="2" y="4"/>
                    </a:cubicBezTo>
                    <a:cubicBezTo>
                      <a:pt x="2" y="4"/>
                      <a:pt x="1" y="4"/>
                      <a:pt x="1" y="3"/>
                    </a:cubicBezTo>
                    <a:cubicBezTo>
                      <a:pt x="0" y="3"/>
                      <a:pt x="0" y="2"/>
                      <a:pt x="0" y="2"/>
                    </a:cubicBezTo>
                    <a:cubicBezTo>
                      <a:pt x="0" y="2"/>
                      <a:pt x="0" y="1"/>
                      <a:pt x="1" y="1"/>
                    </a:cubicBezTo>
                    <a:cubicBezTo>
                      <a:pt x="1" y="0"/>
                      <a:pt x="1" y="0"/>
                      <a:pt x="1" y="0"/>
                    </a:cubicBezTo>
                    <a:cubicBezTo>
                      <a:pt x="1" y="0"/>
                      <a:pt x="2" y="0"/>
                      <a:pt x="2" y="0"/>
                    </a:cubicBezTo>
                    <a:cubicBezTo>
                      <a:pt x="3" y="0"/>
                      <a:pt x="3" y="1"/>
                      <a:pt x="4" y="1"/>
                    </a:cubicBezTo>
                    <a:cubicBezTo>
                      <a:pt x="5" y="1"/>
                      <a:pt x="5" y="2"/>
                      <a:pt x="6" y="2"/>
                    </a:cubicBezTo>
                    <a:cubicBezTo>
                      <a:pt x="6" y="3"/>
                      <a:pt x="6" y="3"/>
                      <a:pt x="6" y="3"/>
                    </a:cubicBezTo>
                    <a:cubicBezTo>
                      <a:pt x="6" y="4"/>
                      <a:pt x="6" y="4"/>
                      <a:pt x="6" y="5"/>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5" name="iṥ1îďé"/>
              <p:cNvSpPr/>
              <p:nvPr/>
            </p:nvSpPr>
            <p:spPr bwMode="auto">
              <a:xfrm>
                <a:off x="15753568" y="-2741852"/>
                <a:ext cx="31750" cy="23813"/>
              </a:xfrm>
              <a:custGeom>
                <a:avLst/>
                <a:gdLst>
                  <a:gd name="T0" fmla="*/ 6 w 9"/>
                  <a:gd name="T1" fmla="*/ 1 h 7"/>
                  <a:gd name="T2" fmla="*/ 1 w 9"/>
                  <a:gd name="T3" fmla="*/ 3 h 7"/>
                  <a:gd name="T4" fmla="*/ 0 w 9"/>
                  <a:gd name="T5" fmla="*/ 6 h 7"/>
                  <a:gd name="T6" fmla="*/ 3 w 9"/>
                  <a:gd name="T7" fmla="*/ 7 h 7"/>
                  <a:gd name="T8" fmla="*/ 8 w 9"/>
                  <a:gd name="T9" fmla="*/ 4 h 7"/>
                  <a:gd name="T10" fmla="*/ 8 w 9"/>
                  <a:gd name="T11" fmla="*/ 2 h 7"/>
                  <a:gd name="T12" fmla="*/ 6 w 9"/>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9" h="7">
                    <a:moveTo>
                      <a:pt x="6" y="1"/>
                    </a:moveTo>
                    <a:cubicBezTo>
                      <a:pt x="4" y="2"/>
                      <a:pt x="3" y="3"/>
                      <a:pt x="1" y="3"/>
                    </a:cubicBezTo>
                    <a:cubicBezTo>
                      <a:pt x="0" y="4"/>
                      <a:pt x="0" y="5"/>
                      <a:pt x="0" y="6"/>
                    </a:cubicBezTo>
                    <a:cubicBezTo>
                      <a:pt x="1" y="7"/>
                      <a:pt x="2" y="7"/>
                      <a:pt x="3" y="7"/>
                    </a:cubicBezTo>
                    <a:cubicBezTo>
                      <a:pt x="4" y="6"/>
                      <a:pt x="6" y="5"/>
                      <a:pt x="8" y="4"/>
                    </a:cubicBezTo>
                    <a:cubicBezTo>
                      <a:pt x="9" y="4"/>
                      <a:pt x="9" y="3"/>
                      <a:pt x="8" y="2"/>
                    </a:cubicBezTo>
                    <a:cubicBezTo>
                      <a:pt x="8" y="1"/>
                      <a:pt x="7" y="0"/>
                      <a:pt x="6"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6" name="išļïḑè"/>
              <p:cNvSpPr/>
              <p:nvPr/>
            </p:nvSpPr>
            <p:spPr bwMode="auto">
              <a:xfrm>
                <a:off x="15778968" y="-2718039"/>
                <a:ext cx="20638" cy="17463"/>
              </a:xfrm>
              <a:custGeom>
                <a:avLst/>
                <a:gdLst>
                  <a:gd name="T0" fmla="*/ 5 w 6"/>
                  <a:gd name="T1" fmla="*/ 2 h 5"/>
                  <a:gd name="T2" fmla="*/ 5 w 6"/>
                  <a:gd name="T3" fmla="*/ 3 h 5"/>
                  <a:gd name="T4" fmla="*/ 4 w 6"/>
                  <a:gd name="T5" fmla="*/ 4 h 5"/>
                  <a:gd name="T6" fmla="*/ 2 w 6"/>
                  <a:gd name="T7" fmla="*/ 5 h 5"/>
                  <a:gd name="T8" fmla="*/ 1 w 6"/>
                  <a:gd name="T9" fmla="*/ 5 h 5"/>
                  <a:gd name="T10" fmla="*/ 0 w 6"/>
                  <a:gd name="T11" fmla="*/ 4 h 5"/>
                  <a:gd name="T12" fmla="*/ 0 w 6"/>
                  <a:gd name="T13" fmla="*/ 3 h 5"/>
                  <a:gd name="T14" fmla="*/ 0 w 6"/>
                  <a:gd name="T15" fmla="*/ 2 h 5"/>
                  <a:gd name="T16" fmla="*/ 2 w 6"/>
                  <a:gd name="T17" fmla="*/ 1 h 5"/>
                  <a:gd name="T18" fmla="*/ 3 w 6"/>
                  <a:gd name="T19" fmla="*/ 0 h 5"/>
                  <a:gd name="T20" fmla="*/ 4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2"/>
                      <a:pt x="5" y="3"/>
                      <a:pt x="5" y="3"/>
                    </a:cubicBezTo>
                    <a:cubicBezTo>
                      <a:pt x="5" y="3"/>
                      <a:pt x="4" y="4"/>
                      <a:pt x="4" y="4"/>
                    </a:cubicBezTo>
                    <a:cubicBezTo>
                      <a:pt x="3" y="5"/>
                      <a:pt x="2" y="5"/>
                      <a:pt x="2" y="5"/>
                    </a:cubicBezTo>
                    <a:cubicBezTo>
                      <a:pt x="1" y="5"/>
                      <a:pt x="1" y="5"/>
                      <a:pt x="1" y="5"/>
                    </a:cubicBezTo>
                    <a:cubicBezTo>
                      <a:pt x="0" y="5"/>
                      <a:pt x="0" y="5"/>
                      <a:pt x="0" y="4"/>
                    </a:cubicBezTo>
                    <a:cubicBezTo>
                      <a:pt x="0" y="3"/>
                      <a:pt x="0" y="3"/>
                      <a:pt x="0" y="3"/>
                    </a:cubicBezTo>
                    <a:cubicBezTo>
                      <a:pt x="0" y="3"/>
                      <a:pt x="0" y="3"/>
                      <a:pt x="0" y="2"/>
                    </a:cubicBezTo>
                    <a:cubicBezTo>
                      <a:pt x="0" y="2"/>
                      <a:pt x="1" y="2"/>
                      <a:pt x="2" y="1"/>
                    </a:cubicBezTo>
                    <a:cubicBezTo>
                      <a:pt x="2" y="1"/>
                      <a:pt x="3" y="1"/>
                      <a:pt x="3" y="0"/>
                    </a:cubicBezTo>
                    <a:cubicBezTo>
                      <a:pt x="4" y="0"/>
                      <a:pt x="4" y="0"/>
                      <a:pt x="4" y="0"/>
                    </a:cubicBezTo>
                    <a:cubicBezTo>
                      <a:pt x="5" y="0"/>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7" name="i$ľídé"/>
              <p:cNvSpPr/>
              <p:nvPr/>
            </p:nvSpPr>
            <p:spPr bwMode="auto">
              <a:xfrm>
                <a:off x="15802780" y="-2692639"/>
                <a:ext cx="17463" cy="17463"/>
              </a:xfrm>
              <a:custGeom>
                <a:avLst/>
                <a:gdLst>
                  <a:gd name="T0" fmla="*/ 5 w 5"/>
                  <a:gd name="T1" fmla="*/ 2 h 5"/>
                  <a:gd name="T2" fmla="*/ 4 w 5"/>
                  <a:gd name="T3" fmla="*/ 3 h 5"/>
                  <a:gd name="T4" fmla="*/ 3 w 5"/>
                  <a:gd name="T5" fmla="*/ 4 h 5"/>
                  <a:gd name="T6" fmla="*/ 1 w 5"/>
                  <a:gd name="T7" fmla="*/ 5 h 5"/>
                  <a:gd name="T8" fmla="*/ 0 w 5"/>
                  <a:gd name="T9" fmla="*/ 2 h 5"/>
                  <a:gd name="T10" fmla="*/ 1 w 5"/>
                  <a:gd name="T11" fmla="*/ 2 h 5"/>
                  <a:gd name="T12" fmla="*/ 1 w 5"/>
                  <a:gd name="T13" fmla="*/ 2 h 5"/>
                  <a:gd name="T14" fmla="*/ 4 w 5"/>
                  <a:gd name="T15" fmla="*/ 0 h 5"/>
                  <a:gd name="T16" fmla="*/ 5 w 5"/>
                  <a:gd name="T17" fmla="*/ 1 h 5"/>
                  <a:gd name="T18" fmla="*/ 5 w 5"/>
                  <a:gd name="T19" fmla="*/ 2 h 5"/>
                  <a:gd name="T20" fmla="*/ 3 w 5"/>
                  <a:gd name="T21" fmla="*/ 4 h 5"/>
                  <a:gd name="T22" fmla="*/ 1 w 5"/>
                  <a:gd name="T23" fmla="*/ 2 h 5"/>
                  <a:gd name="T24" fmla="*/ 2 w 5"/>
                  <a:gd name="T25" fmla="*/ 1 h 5"/>
                  <a:gd name="T26" fmla="*/ 4 w 5"/>
                  <a:gd name="T27" fmla="*/ 0 h 5"/>
                  <a:gd name="T28" fmla="*/ 5 w 5"/>
                  <a:gd name="T29" fmla="*/ 1 h 5"/>
                  <a:gd name="T30" fmla="*/ 5 w 5"/>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 h="5">
                    <a:moveTo>
                      <a:pt x="5" y="2"/>
                    </a:moveTo>
                    <a:cubicBezTo>
                      <a:pt x="5" y="3"/>
                      <a:pt x="5" y="3"/>
                      <a:pt x="4" y="3"/>
                    </a:cubicBezTo>
                    <a:cubicBezTo>
                      <a:pt x="4" y="4"/>
                      <a:pt x="4" y="4"/>
                      <a:pt x="3" y="4"/>
                    </a:cubicBezTo>
                    <a:cubicBezTo>
                      <a:pt x="3" y="5"/>
                      <a:pt x="1" y="5"/>
                      <a:pt x="1" y="5"/>
                    </a:cubicBezTo>
                    <a:cubicBezTo>
                      <a:pt x="0" y="4"/>
                      <a:pt x="0" y="3"/>
                      <a:pt x="0" y="2"/>
                    </a:cubicBezTo>
                    <a:cubicBezTo>
                      <a:pt x="1" y="2"/>
                      <a:pt x="1" y="2"/>
                      <a:pt x="1" y="2"/>
                    </a:cubicBezTo>
                    <a:cubicBezTo>
                      <a:pt x="1" y="2"/>
                      <a:pt x="1" y="2"/>
                      <a:pt x="1" y="2"/>
                    </a:cubicBezTo>
                    <a:cubicBezTo>
                      <a:pt x="2" y="1"/>
                      <a:pt x="2" y="0"/>
                      <a:pt x="4" y="0"/>
                    </a:cubicBezTo>
                    <a:cubicBezTo>
                      <a:pt x="4" y="0"/>
                      <a:pt x="5" y="1"/>
                      <a:pt x="5" y="1"/>
                    </a:cubicBezTo>
                    <a:cubicBezTo>
                      <a:pt x="5" y="2"/>
                      <a:pt x="5" y="2"/>
                      <a:pt x="5" y="2"/>
                    </a:cubicBezTo>
                    <a:cubicBezTo>
                      <a:pt x="5" y="3"/>
                      <a:pt x="4" y="4"/>
                      <a:pt x="3" y="4"/>
                    </a:cubicBezTo>
                    <a:cubicBezTo>
                      <a:pt x="1" y="2"/>
                      <a:pt x="1" y="2"/>
                      <a:pt x="1" y="2"/>
                    </a:cubicBezTo>
                    <a:cubicBezTo>
                      <a:pt x="1" y="1"/>
                      <a:pt x="2" y="1"/>
                      <a:pt x="2" y="1"/>
                    </a:cubicBezTo>
                    <a:cubicBezTo>
                      <a:pt x="3" y="1"/>
                      <a:pt x="3" y="0"/>
                      <a:pt x="4" y="0"/>
                    </a:cubicBezTo>
                    <a:cubicBezTo>
                      <a:pt x="4" y="0"/>
                      <a:pt x="5" y="1"/>
                      <a:pt x="5" y="1"/>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8" name="iṧļíḑé"/>
              <p:cNvSpPr/>
              <p:nvPr/>
            </p:nvSpPr>
            <p:spPr bwMode="auto">
              <a:xfrm>
                <a:off x="15820243" y="-2665652"/>
                <a:ext cx="20638" cy="17463"/>
              </a:xfrm>
              <a:custGeom>
                <a:avLst/>
                <a:gdLst>
                  <a:gd name="T0" fmla="*/ 6 w 6"/>
                  <a:gd name="T1" fmla="*/ 2 h 5"/>
                  <a:gd name="T2" fmla="*/ 5 w 6"/>
                  <a:gd name="T3" fmla="*/ 3 h 5"/>
                  <a:gd name="T4" fmla="*/ 4 w 6"/>
                  <a:gd name="T5" fmla="*/ 5 h 5"/>
                  <a:gd name="T6" fmla="*/ 1 w 6"/>
                  <a:gd name="T7" fmla="*/ 4 h 5"/>
                  <a:gd name="T8" fmla="*/ 1 w 6"/>
                  <a:gd name="T9" fmla="*/ 2 h 5"/>
                  <a:gd name="T10" fmla="*/ 1 w 6"/>
                  <a:gd name="T11" fmla="*/ 2 h 5"/>
                  <a:gd name="T12" fmla="*/ 3 w 6"/>
                  <a:gd name="T13" fmla="*/ 1 h 5"/>
                  <a:gd name="T14" fmla="*/ 5 w 6"/>
                  <a:gd name="T15" fmla="*/ 0 h 5"/>
                  <a:gd name="T16" fmla="*/ 6 w 6"/>
                  <a:gd name="T17" fmla="*/ 1 h 5"/>
                  <a:gd name="T18" fmla="*/ 6 w 6"/>
                  <a:gd name="T19" fmla="*/ 2 h 5"/>
                  <a:gd name="T20" fmla="*/ 5 w 6"/>
                  <a:gd name="T21" fmla="*/ 3 h 5"/>
                  <a:gd name="T22" fmla="*/ 4 w 6"/>
                  <a:gd name="T23" fmla="*/ 4 h 5"/>
                  <a:gd name="T24" fmla="*/ 2 w 6"/>
                  <a:gd name="T25" fmla="*/ 1 h 5"/>
                  <a:gd name="T26" fmla="*/ 3 w 6"/>
                  <a:gd name="T27" fmla="*/ 1 h 5"/>
                  <a:gd name="T28" fmla="*/ 5 w 6"/>
                  <a:gd name="T29" fmla="*/ 0 h 5"/>
                  <a:gd name="T30" fmla="*/ 6 w 6"/>
                  <a:gd name="T31" fmla="*/ 1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6" y="3"/>
                      <a:pt x="5" y="3"/>
                      <a:pt x="5" y="3"/>
                    </a:cubicBezTo>
                    <a:cubicBezTo>
                      <a:pt x="5" y="4"/>
                      <a:pt x="4" y="4"/>
                      <a:pt x="4" y="5"/>
                    </a:cubicBezTo>
                    <a:cubicBezTo>
                      <a:pt x="3" y="5"/>
                      <a:pt x="2" y="5"/>
                      <a:pt x="1" y="4"/>
                    </a:cubicBezTo>
                    <a:cubicBezTo>
                      <a:pt x="0" y="4"/>
                      <a:pt x="0" y="3"/>
                      <a:pt x="1" y="2"/>
                    </a:cubicBezTo>
                    <a:cubicBezTo>
                      <a:pt x="1" y="2"/>
                      <a:pt x="1" y="2"/>
                      <a:pt x="1" y="2"/>
                    </a:cubicBezTo>
                    <a:cubicBezTo>
                      <a:pt x="2" y="1"/>
                      <a:pt x="2" y="1"/>
                      <a:pt x="3" y="1"/>
                    </a:cubicBezTo>
                    <a:cubicBezTo>
                      <a:pt x="3" y="0"/>
                      <a:pt x="4" y="0"/>
                      <a:pt x="5" y="0"/>
                    </a:cubicBezTo>
                    <a:cubicBezTo>
                      <a:pt x="5" y="0"/>
                      <a:pt x="6" y="0"/>
                      <a:pt x="6" y="1"/>
                    </a:cubicBezTo>
                    <a:cubicBezTo>
                      <a:pt x="6" y="2"/>
                      <a:pt x="6" y="2"/>
                      <a:pt x="6" y="2"/>
                    </a:cubicBezTo>
                    <a:cubicBezTo>
                      <a:pt x="6" y="2"/>
                      <a:pt x="6" y="3"/>
                      <a:pt x="5" y="3"/>
                    </a:cubicBezTo>
                    <a:cubicBezTo>
                      <a:pt x="5" y="4"/>
                      <a:pt x="4" y="4"/>
                      <a:pt x="4" y="4"/>
                    </a:cubicBezTo>
                    <a:cubicBezTo>
                      <a:pt x="2" y="1"/>
                      <a:pt x="2" y="1"/>
                      <a:pt x="2" y="1"/>
                    </a:cubicBezTo>
                    <a:cubicBezTo>
                      <a:pt x="2" y="1"/>
                      <a:pt x="3" y="1"/>
                      <a:pt x="3" y="1"/>
                    </a:cubicBezTo>
                    <a:cubicBezTo>
                      <a:pt x="4" y="1"/>
                      <a:pt x="4" y="0"/>
                      <a:pt x="5" y="0"/>
                    </a:cubicBezTo>
                    <a:cubicBezTo>
                      <a:pt x="5"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9" name="işḻíďe"/>
              <p:cNvSpPr/>
              <p:nvPr/>
            </p:nvSpPr>
            <p:spPr bwMode="auto">
              <a:xfrm>
                <a:off x="15837705" y="-2637077"/>
                <a:ext cx="23813" cy="12700"/>
              </a:xfrm>
              <a:custGeom>
                <a:avLst/>
                <a:gdLst>
                  <a:gd name="T0" fmla="*/ 6 w 7"/>
                  <a:gd name="T1" fmla="*/ 2 h 4"/>
                  <a:gd name="T2" fmla="*/ 6 w 7"/>
                  <a:gd name="T3" fmla="*/ 2 h 4"/>
                  <a:gd name="T4" fmla="*/ 4 w 7"/>
                  <a:gd name="T5" fmla="*/ 4 h 4"/>
                  <a:gd name="T6" fmla="*/ 2 w 7"/>
                  <a:gd name="T7" fmla="*/ 4 h 4"/>
                  <a:gd name="T8" fmla="*/ 1 w 7"/>
                  <a:gd name="T9" fmla="*/ 4 h 4"/>
                  <a:gd name="T10" fmla="*/ 0 w 7"/>
                  <a:gd name="T11" fmla="*/ 3 h 4"/>
                  <a:gd name="T12" fmla="*/ 0 w 7"/>
                  <a:gd name="T13" fmla="*/ 2 h 4"/>
                  <a:gd name="T14" fmla="*/ 1 w 7"/>
                  <a:gd name="T15" fmla="*/ 1 h 4"/>
                  <a:gd name="T16" fmla="*/ 2 w 7"/>
                  <a:gd name="T17" fmla="*/ 0 h 4"/>
                  <a:gd name="T18" fmla="*/ 4 w 7"/>
                  <a:gd name="T19" fmla="*/ 0 h 4"/>
                  <a:gd name="T20" fmla="*/ 5 w 7"/>
                  <a:gd name="T21" fmla="*/ 0 h 4"/>
                  <a:gd name="T22" fmla="*/ 6 w 7"/>
                  <a:gd name="T23" fmla="*/ 1 h 4"/>
                  <a:gd name="T24" fmla="*/ 6 w 7"/>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2"/>
                    </a:moveTo>
                    <a:cubicBezTo>
                      <a:pt x="6" y="2"/>
                      <a:pt x="6" y="2"/>
                      <a:pt x="6" y="2"/>
                    </a:cubicBezTo>
                    <a:cubicBezTo>
                      <a:pt x="5" y="3"/>
                      <a:pt x="5" y="3"/>
                      <a:pt x="4" y="4"/>
                    </a:cubicBezTo>
                    <a:cubicBezTo>
                      <a:pt x="4" y="4"/>
                      <a:pt x="3" y="4"/>
                      <a:pt x="2" y="4"/>
                    </a:cubicBezTo>
                    <a:cubicBezTo>
                      <a:pt x="2" y="4"/>
                      <a:pt x="1" y="4"/>
                      <a:pt x="1" y="4"/>
                    </a:cubicBezTo>
                    <a:cubicBezTo>
                      <a:pt x="1" y="4"/>
                      <a:pt x="0" y="3"/>
                      <a:pt x="0" y="3"/>
                    </a:cubicBezTo>
                    <a:cubicBezTo>
                      <a:pt x="0" y="2"/>
                      <a:pt x="0" y="2"/>
                      <a:pt x="0" y="2"/>
                    </a:cubicBezTo>
                    <a:cubicBezTo>
                      <a:pt x="0" y="2"/>
                      <a:pt x="1" y="2"/>
                      <a:pt x="1" y="1"/>
                    </a:cubicBezTo>
                    <a:cubicBezTo>
                      <a:pt x="1" y="1"/>
                      <a:pt x="2" y="1"/>
                      <a:pt x="2" y="0"/>
                    </a:cubicBezTo>
                    <a:cubicBezTo>
                      <a:pt x="3" y="0"/>
                      <a:pt x="4" y="0"/>
                      <a:pt x="4" y="0"/>
                    </a:cubicBezTo>
                    <a:cubicBezTo>
                      <a:pt x="5" y="0"/>
                      <a:pt x="5" y="0"/>
                      <a:pt x="5" y="0"/>
                    </a:cubicBezTo>
                    <a:cubicBezTo>
                      <a:pt x="6" y="0"/>
                      <a:pt x="7" y="0"/>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10" name="iŝļïḓê"/>
              <p:cNvSpPr/>
              <p:nvPr/>
            </p:nvSpPr>
            <p:spPr bwMode="auto">
              <a:xfrm>
                <a:off x="15855168" y="-2610089"/>
                <a:ext cx="23813" cy="17463"/>
              </a:xfrm>
              <a:custGeom>
                <a:avLst/>
                <a:gdLst>
                  <a:gd name="T0" fmla="*/ 7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5">
                    <a:moveTo>
                      <a:pt x="7" y="2"/>
                    </a:moveTo>
                    <a:cubicBezTo>
                      <a:pt x="7" y="2"/>
                      <a:pt x="7" y="3"/>
                      <a:pt x="6" y="3"/>
                    </a:cubicBezTo>
                    <a:cubicBezTo>
                      <a:pt x="6" y="3"/>
                      <a:pt x="5" y="4"/>
                      <a:pt x="4" y="4"/>
                    </a:cubicBezTo>
                    <a:cubicBezTo>
                      <a:pt x="4" y="5"/>
                      <a:pt x="3" y="5"/>
                      <a:pt x="2" y="5"/>
                    </a:cubicBezTo>
                    <a:cubicBezTo>
                      <a:pt x="2" y="5"/>
                      <a:pt x="1" y="5"/>
                      <a:pt x="1" y="5"/>
                    </a:cubicBezTo>
                    <a:cubicBezTo>
                      <a:pt x="1" y="5"/>
                      <a:pt x="0" y="4"/>
                      <a:pt x="0" y="3"/>
                    </a:cubicBezTo>
                    <a:cubicBezTo>
                      <a:pt x="0" y="3"/>
                      <a:pt x="0" y="3"/>
                      <a:pt x="0" y="3"/>
                    </a:cubicBezTo>
                    <a:cubicBezTo>
                      <a:pt x="0" y="3"/>
                      <a:pt x="1" y="2"/>
                      <a:pt x="1" y="2"/>
                    </a:cubicBezTo>
                    <a:cubicBezTo>
                      <a:pt x="2" y="2"/>
                      <a:pt x="2" y="1"/>
                      <a:pt x="3" y="1"/>
                    </a:cubicBezTo>
                    <a:cubicBezTo>
                      <a:pt x="4" y="1"/>
                      <a:pt x="4" y="0"/>
                      <a:pt x="5" y="0"/>
                    </a:cubicBezTo>
                    <a:cubicBezTo>
                      <a:pt x="5" y="0"/>
                      <a:pt x="6" y="0"/>
                      <a:pt x="6" y="0"/>
                    </a:cubicBezTo>
                    <a:cubicBezTo>
                      <a:pt x="7" y="0"/>
                      <a:pt x="7" y="1"/>
                      <a:pt x="7"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11" name="îṣ1îďê"/>
              <p:cNvSpPr/>
              <p:nvPr/>
            </p:nvSpPr>
            <p:spPr bwMode="auto">
              <a:xfrm>
                <a:off x="15878980" y="-2581514"/>
                <a:ext cx="23813" cy="15875"/>
              </a:xfrm>
              <a:custGeom>
                <a:avLst/>
                <a:gdLst>
                  <a:gd name="T0" fmla="*/ 6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2 w 7"/>
                  <a:gd name="T17" fmla="*/ 1 h 5"/>
                  <a:gd name="T18" fmla="*/ 4 w 7"/>
                  <a:gd name="T19" fmla="*/ 0 h 5"/>
                  <a:gd name="T20" fmla="*/ 5 w 7"/>
                  <a:gd name="T21" fmla="*/ 0 h 5"/>
                  <a:gd name="T22" fmla="*/ 7 w 7"/>
                  <a:gd name="T23" fmla="*/ 1 h 5"/>
                  <a:gd name="T24" fmla="*/ 6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2"/>
                    </a:moveTo>
                    <a:cubicBezTo>
                      <a:pt x="6" y="2"/>
                      <a:pt x="6" y="2"/>
                      <a:pt x="6" y="3"/>
                    </a:cubicBezTo>
                    <a:cubicBezTo>
                      <a:pt x="6" y="3"/>
                      <a:pt x="5" y="3"/>
                      <a:pt x="4" y="4"/>
                    </a:cubicBezTo>
                    <a:cubicBezTo>
                      <a:pt x="4" y="4"/>
                      <a:pt x="3" y="5"/>
                      <a:pt x="2" y="5"/>
                    </a:cubicBezTo>
                    <a:cubicBezTo>
                      <a:pt x="2" y="5"/>
                      <a:pt x="1" y="5"/>
                      <a:pt x="1" y="5"/>
                    </a:cubicBezTo>
                    <a:cubicBezTo>
                      <a:pt x="1" y="5"/>
                      <a:pt x="0" y="4"/>
                      <a:pt x="0" y="3"/>
                    </a:cubicBezTo>
                    <a:cubicBezTo>
                      <a:pt x="0" y="3"/>
                      <a:pt x="0" y="3"/>
                      <a:pt x="0" y="3"/>
                    </a:cubicBezTo>
                    <a:cubicBezTo>
                      <a:pt x="0" y="3"/>
                      <a:pt x="0" y="2"/>
                      <a:pt x="1" y="2"/>
                    </a:cubicBezTo>
                    <a:cubicBezTo>
                      <a:pt x="1" y="1"/>
                      <a:pt x="2" y="1"/>
                      <a:pt x="2" y="1"/>
                    </a:cubicBezTo>
                    <a:cubicBezTo>
                      <a:pt x="3" y="0"/>
                      <a:pt x="4" y="0"/>
                      <a:pt x="4" y="0"/>
                    </a:cubicBezTo>
                    <a:cubicBezTo>
                      <a:pt x="5" y="0"/>
                      <a:pt x="5" y="0"/>
                      <a:pt x="5" y="0"/>
                    </a:cubicBezTo>
                    <a:cubicBezTo>
                      <a:pt x="6" y="0"/>
                      <a:pt x="7" y="0"/>
                      <a:pt x="7"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12" name="iśḻîďé"/>
              <p:cNvSpPr/>
              <p:nvPr/>
            </p:nvSpPr>
            <p:spPr bwMode="auto">
              <a:xfrm>
                <a:off x="15905968" y="-2551352"/>
                <a:ext cx="25400" cy="17463"/>
              </a:xfrm>
              <a:custGeom>
                <a:avLst/>
                <a:gdLst>
                  <a:gd name="T0" fmla="*/ 7 w 7"/>
                  <a:gd name="T1" fmla="*/ 2 h 5"/>
                  <a:gd name="T2" fmla="*/ 6 w 7"/>
                  <a:gd name="T3" fmla="*/ 3 h 5"/>
                  <a:gd name="T4" fmla="*/ 5 w 7"/>
                  <a:gd name="T5" fmla="*/ 4 h 5"/>
                  <a:gd name="T6" fmla="*/ 3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1 h 5"/>
                  <a:gd name="T24" fmla="*/ 7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7" y="2"/>
                    </a:moveTo>
                    <a:cubicBezTo>
                      <a:pt x="7" y="2"/>
                      <a:pt x="7" y="2"/>
                      <a:pt x="6" y="3"/>
                    </a:cubicBezTo>
                    <a:cubicBezTo>
                      <a:pt x="6" y="3"/>
                      <a:pt x="5" y="4"/>
                      <a:pt x="5" y="4"/>
                    </a:cubicBezTo>
                    <a:cubicBezTo>
                      <a:pt x="4" y="4"/>
                      <a:pt x="3" y="5"/>
                      <a:pt x="3" y="5"/>
                    </a:cubicBezTo>
                    <a:cubicBezTo>
                      <a:pt x="2" y="5"/>
                      <a:pt x="1" y="5"/>
                      <a:pt x="1" y="5"/>
                    </a:cubicBezTo>
                    <a:cubicBezTo>
                      <a:pt x="1" y="5"/>
                      <a:pt x="0" y="4"/>
                      <a:pt x="0" y="3"/>
                    </a:cubicBezTo>
                    <a:cubicBezTo>
                      <a:pt x="0" y="3"/>
                      <a:pt x="0" y="3"/>
                      <a:pt x="0" y="3"/>
                    </a:cubicBezTo>
                    <a:cubicBezTo>
                      <a:pt x="0" y="3"/>
                      <a:pt x="1" y="2"/>
                      <a:pt x="1" y="2"/>
                    </a:cubicBezTo>
                    <a:cubicBezTo>
                      <a:pt x="1" y="2"/>
                      <a:pt x="2" y="1"/>
                      <a:pt x="3" y="1"/>
                    </a:cubicBezTo>
                    <a:cubicBezTo>
                      <a:pt x="4" y="0"/>
                      <a:pt x="4" y="0"/>
                      <a:pt x="5" y="0"/>
                    </a:cubicBezTo>
                    <a:cubicBezTo>
                      <a:pt x="6" y="0"/>
                      <a:pt x="6" y="0"/>
                      <a:pt x="6" y="0"/>
                    </a:cubicBezTo>
                    <a:cubicBezTo>
                      <a:pt x="7" y="0"/>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13" name="îŝḷîḑê"/>
              <p:cNvSpPr/>
              <p:nvPr/>
            </p:nvSpPr>
            <p:spPr bwMode="auto">
              <a:xfrm>
                <a:off x="15931368" y="-2522777"/>
                <a:ext cx="20638" cy="17463"/>
              </a:xfrm>
              <a:custGeom>
                <a:avLst/>
                <a:gdLst>
                  <a:gd name="T0" fmla="*/ 5 w 6"/>
                  <a:gd name="T1" fmla="*/ 2 h 5"/>
                  <a:gd name="T2" fmla="*/ 5 w 6"/>
                  <a:gd name="T3" fmla="*/ 3 h 5"/>
                  <a:gd name="T4" fmla="*/ 4 w 6"/>
                  <a:gd name="T5" fmla="*/ 4 h 5"/>
                  <a:gd name="T6" fmla="*/ 2 w 6"/>
                  <a:gd name="T7" fmla="*/ 5 h 5"/>
                  <a:gd name="T8" fmla="*/ 1 w 6"/>
                  <a:gd name="T9" fmla="*/ 4 h 5"/>
                  <a:gd name="T10" fmla="*/ 0 w 6"/>
                  <a:gd name="T11" fmla="*/ 3 h 5"/>
                  <a:gd name="T12" fmla="*/ 0 w 6"/>
                  <a:gd name="T13" fmla="*/ 2 h 5"/>
                  <a:gd name="T14" fmla="*/ 1 w 6"/>
                  <a:gd name="T15" fmla="*/ 2 h 5"/>
                  <a:gd name="T16" fmla="*/ 2 w 6"/>
                  <a:gd name="T17" fmla="*/ 1 h 5"/>
                  <a:gd name="T18" fmla="*/ 4 w 6"/>
                  <a:gd name="T19" fmla="*/ 0 h 5"/>
                  <a:gd name="T20" fmla="*/ 5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3"/>
                      <a:pt x="5" y="3"/>
                      <a:pt x="5" y="3"/>
                    </a:cubicBezTo>
                    <a:cubicBezTo>
                      <a:pt x="5" y="3"/>
                      <a:pt x="4" y="4"/>
                      <a:pt x="4" y="4"/>
                    </a:cubicBezTo>
                    <a:cubicBezTo>
                      <a:pt x="3" y="4"/>
                      <a:pt x="3" y="5"/>
                      <a:pt x="2" y="5"/>
                    </a:cubicBezTo>
                    <a:cubicBezTo>
                      <a:pt x="2" y="5"/>
                      <a:pt x="1" y="4"/>
                      <a:pt x="1" y="4"/>
                    </a:cubicBezTo>
                    <a:cubicBezTo>
                      <a:pt x="1" y="4"/>
                      <a:pt x="0" y="3"/>
                      <a:pt x="0" y="3"/>
                    </a:cubicBezTo>
                    <a:cubicBezTo>
                      <a:pt x="0" y="2"/>
                      <a:pt x="0" y="2"/>
                      <a:pt x="0" y="2"/>
                    </a:cubicBezTo>
                    <a:cubicBezTo>
                      <a:pt x="1" y="2"/>
                      <a:pt x="1" y="2"/>
                      <a:pt x="1" y="2"/>
                    </a:cubicBezTo>
                    <a:cubicBezTo>
                      <a:pt x="1" y="1"/>
                      <a:pt x="2" y="1"/>
                      <a:pt x="2" y="1"/>
                    </a:cubicBezTo>
                    <a:cubicBezTo>
                      <a:pt x="3" y="1"/>
                      <a:pt x="3" y="0"/>
                      <a:pt x="4" y="0"/>
                    </a:cubicBezTo>
                    <a:cubicBezTo>
                      <a:pt x="4" y="0"/>
                      <a:pt x="5" y="0"/>
                      <a:pt x="5" y="0"/>
                    </a:cubicBezTo>
                    <a:cubicBezTo>
                      <a:pt x="5" y="1"/>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14" name="ïšḻíḍê"/>
              <p:cNvSpPr/>
              <p:nvPr/>
            </p:nvSpPr>
            <p:spPr bwMode="auto">
              <a:xfrm>
                <a:off x="15952005" y="-2498964"/>
                <a:ext cx="23813" cy="17463"/>
              </a:xfrm>
              <a:custGeom>
                <a:avLst/>
                <a:gdLst>
                  <a:gd name="T0" fmla="*/ 7 w 7"/>
                  <a:gd name="T1" fmla="*/ 1 h 5"/>
                  <a:gd name="T2" fmla="*/ 7 w 7"/>
                  <a:gd name="T3" fmla="*/ 2 h 5"/>
                  <a:gd name="T4" fmla="*/ 7 w 7"/>
                  <a:gd name="T5" fmla="*/ 3 h 5"/>
                  <a:gd name="T6" fmla="*/ 4 w 7"/>
                  <a:gd name="T7" fmla="*/ 5 h 5"/>
                  <a:gd name="T8" fmla="*/ 2 w 7"/>
                  <a:gd name="T9" fmla="*/ 5 h 5"/>
                  <a:gd name="T10" fmla="*/ 0 w 7"/>
                  <a:gd name="T11" fmla="*/ 5 h 5"/>
                  <a:gd name="T12" fmla="*/ 0 w 7"/>
                  <a:gd name="T13" fmla="*/ 3 h 5"/>
                  <a:gd name="T14" fmla="*/ 0 w 7"/>
                  <a:gd name="T15" fmla="*/ 3 h 5"/>
                  <a:gd name="T16" fmla="*/ 0 w 7"/>
                  <a:gd name="T17" fmla="*/ 3 h 5"/>
                  <a:gd name="T18" fmla="*/ 3 w 7"/>
                  <a:gd name="T19" fmla="*/ 1 h 5"/>
                  <a:gd name="T20" fmla="*/ 4 w 7"/>
                  <a:gd name="T21" fmla="*/ 1 h 5"/>
                  <a:gd name="T22" fmla="*/ 5 w 7"/>
                  <a:gd name="T23" fmla="*/ 0 h 5"/>
                  <a:gd name="T24" fmla="*/ 7 w 7"/>
                  <a:gd name="T25" fmla="*/ 1 h 5"/>
                  <a:gd name="T26" fmla="*/ 7 w 7"/>
                  <a:gd name="T27"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5">
                    <a:moveTo>
                      <a:pt x="7" y="1"/>
                    </a:moveTo>
                    <a:cubicBezTo>
                      <a:pt x="7" y="2"/>
                      <a:pt x="7" y="2"/>
                      <a:pt x="7" y="2"/>
                    </a:cubicBezTo>
                    <a:cubicBezTo>
                      <a:pt x="7" y="3"/>
                      <a:pt x="7" y="3"/>
                      <a:pt x="7" y="3"/>
                    </a:cubicBezTo>
                    <a:cubicBezTo>
                      <a:pt x="6" y="3"/>
                      <a:pt x="5" y="4"/>
                      <a:pt x="4" y="5"/>
                    </a:cubicBezTo>
                    <a:cubicBezTo>
                      <a:pt x="4" y="5"/>
                      <a:pt x="2" y="5"/>
                      <a:pt x="2" y="5"/>
                    </a:cubicBezTo>
                    <a:cubicBezTo>
                      <a:pt x="1" y="5"/>
                      <a:pt x="0" y="5"/>
                      <a:pt x="0" y="5"/>
                    </a:cubicBezTo>
                    <a:cubicBezTo>
                      <a:pt x="0" y="5"/>
                      <a:pt x="0" y="4"/>
                      <a:pt x="0" y="3"/>
                    </a:cubicBezTo>
                    <a:cubicBezTo>
                      <a:pt x="0" y="3"/>
                      <a:pt x="0" y="3"/>
                      <a:pt x="0" y="3"/>
                    </a:cubicBezTo>
                    <a:cubicBezTo>
                      <a:pt x="0" y="3"/>
                      <a:pt x="0" y="3"/>
                      <a:pt x="0" y="3"/>
                    </a:cubicBezTo>
                    <a:cubicBezTo>
                      <a:pt x="1" y="3"/>
                      <a:pt x="2" y="2"/>
                      <a:pt x="3" y="1"/>
                    </a:cubicBezTo>
                    <a:cubicBezTo>
                      <a:pt x="3" y="1"/>
                      <a:pt x="4" y="1"/>
                      <a:pt x="4" y="1"/>
                    </a:cubicBezTo>
                    <a:cubicBezTo>
                      <a:pt x="5" y="1"/>
                      <a:pt x="5" y="0"/>
                      <a:pt x="5" y="0"/>
                    </a:cubicBezTo>
                    <a:cubicBezTo>
                      <a:pt x="6"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15" name="ïṥḻíḓê"/>
              <p:cNvSpPr/>
              <p:nvPr/>
            </p:nvSpPr>
            <p:spPr bwMode="auto">
              <a:xfrm>
                <a:off x="15972643" y="-2467214"/>
                <a:ext cx="23813" cy="15875"/>
              </a:xfrm>
              <a:custGeom>
                <a:avLst/>
                <a:gdLst>
                  <a:gd name="T0" fmla="*/ 7 w 7"/>
                  <a:gd name="T1" fmla="*/ 2 h 5"/>
                  <a:gd name="T2" fmla="*/ 7 w 7"/>
                  <a:gd name="T3" fmla="*/ 2 h 5"/>
                  <a:gd name="T4" fmla="*/ 7 w 7"/>
                  <a:gd name="T5" fmla="*/ 3 h 5"/>
                  <a:gd name="T6" fmla="*/ 5 w 7"/>
                  <a:gd name="T7" fmla="*/ 5 h 5"/>
                  <a:gd name="T8" fmla="*/ 2 w 7"/>
                  <a:gd name="T9" fmla="*/ 5 h 5"/>
                  <a:gd name="T10" fmla="*/ 1 w 7"/>
                  <a:gd name="T11" fmla="*/ 5 h 5"/>
                  <a:gd name="T12" fmla="*/ 0 w 7"/>
                  <a:gd name="T13" fmla="*/ 3 h 5"/>
                  <a:gd name="T14" fmla="*/ 1 w 7"/>
                  <a:gd name="T15" fmla="*/ 3 h 5"/>
                  <a:gd name="T16" fmla="*/ 1 w 7"/>
                  <a:gd name="T17" fmla="*/ 3 h 5"/>
                  <a:gd name="T18" fmla="*/ 2 w 7"/>
                  <a:gd name="T19" fmla="*/ 2 h 5"/>
                  <a:gd name="T20" fmla="*/ 3 w 7"/>
                  <a:gd name="T21" fmla="*/ 1 h 5"/>
                  <a:gd name="T22" fmla="*/ 4 w 7"/>
                  <a:gd name="T23" fmla="*/ 1 h 5"/>
                  <a:gd name="T24" fmla="*/ 5 w 7"/>
                  <a:gd name="T25" fmla="*/ 0 h 5"/>
                  <a:gd name="T26" fmla="*/ 7 w 7"/>
                  <a:gd name="T27" fmla="*/ 1 h 5"/>
                  <a:gd name="T28" fmla="*/ 7 w 7"/>
                  <a:gd name="T29" fmla="*/ 1 h 5"/>
                  <a:gd name="T30" fmla="*/ 7 w 7"/>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 h="5">
                    <a:moveTo>
                      <a:pt x="7" y="2"/>
                    </a:moveTo>
                    <a:cubicBezTo>
                      <a:pt x="7" y="2"/>
                      <a:pt x="7" y="2"/>
                      <a:pt x="7" y="2"/>
                    </a:cubicBezTo>
                    <a:cubicBezTo>
                      <a:pt x="7" y="3"/>
                      <a:pt x="7" y="3"/>
                      <a:pt x="7" y="3"/>
                    </a:cubicBezTo>
                    <a:cubicBezTo>
                      <a:pt x="6" y="3"/>
                      <a:pt x="6" y="4"/>
                      <a:pt x="5" y="5"/>
                    </a:cubicBezTo>
                    <a:cubicBezTo>
                      <a:pt x="4" y="5"/>
                      <a:pt x="3" y="5"/>
                      <a:pt x="2" y="5"/>
                    </a:cubicBezTo>
                    <a:cubicBezTo>
                      <a:pt x="1" y="5"/>
                      <a:pt x="1" y="5"/>
                      <a:pt x="1" y="5"/>
                    </a:cubicBezTo>
                    <a:cubicBezTo>
                      <a:pt x="0" y="5"/>
                      <a:pt x="0" y="4"/>
                      <a:pt x="0" y="3"/>
                    </a:cubicBezTo>
                    <a:cubicBezTo>
                      <a:pt x="1" y="3"/>
                      <a:pt x="1" y="3"/>
                      <a:pt x="1" y="3"/>
                    </a:cubicBezTo>
                    <a:cubicBezTo>
                      <a:pt x="1" y="3"/>
                      <a:pt x="1" y="3"/>
                      <a:pt x="1" y="3"/>
                    </a:cubicBezTo>
                    <a:cubicBezTo>
                      <a:pt x="1" y="3"/>
                      <a:pt x="1" y="2"/>
                      <a:pt x="2" y="2"/>
                    </a:cubicBezTo>
                    <a:cubicBezTo>
                      <a:pt x="2" y="2"/>
                      <a:pt x="3" y="2"/>
                      <a:pt x="3" y="1"/>
                    </a:cubicBezTo>
                    <a:cubicBezTo>
                      <a:pt x="4" y="1"/>
                      <a:pt x="4" y="1"/>
                      <a:pt x="4" y="1"/>
                    </a:cubicBezTo>
                    <a:cubicBezTo>
                      <a:pt x="5" y="1"/>
                      <a:pt x="5" y="0"/>
                      <a:pt x="5" y="0"/>
                    </a:cubicBezTo>
                    <a:cubicBezTo>
                      <a:pt x="6" y="0"/>
                      <a:pt x="7" y="0"/>
                      <a:pt x="7" y="1"/>
                    </a:cubicBezTo>
                    <a:cubicBezTo>
                      <a:pt x="7" y="1"/>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16" name="î$ļîďè"/>
              <p:cNvSpPr/>
              <p:nvPr/>
            </p:nvSpPr>
            <p:spPr bwMode="auto">
              <a:xfrm>
                <a:off x="15993280" y="-2433877"/>
                <a:ext cx="20638" cy="14288"/>
              </a:xfrm>
              <a:custGeom>
                <a:avLst/>
                <a:gdLst>
                  <a:gd name="T0" fmla="*/ 6 w 6"/>
                  <a:gd name="T1" fmla="*/ 2 h 4"/>
                  <a:gd name="T2" fmla="*/ 6 w 6"/>
                  <a:gd name="T3" fmla="*/ 3 h 4"/>
                  <a:gd name="T4" fmla="*/ 4 w 6"/>
                  <a:gd name="T5" fmla="*/ 4 h 4"/>
                  <a:gd name="T6" fmla="*/ 2 w 6"/>
                  <a:gd name="T7" fmla="*/ 4 h 4"/>
                  <a:gd name="T8" fmla="*/ 2 w 6"/>
                  <a:gd name="T9" fmla="*/ 4 h 4"/>
                  <a:gd name="T10" fmla="*/ 0 w 6"/>
                  <a:gd name="T11" fmla="*/ 3 h 4"/>
                  <a:gd name="T12" fmla="*/ 0 w 6"/>
                  <a:gd name="T13" fmla="*/ 2 h 4"/>
                  <a:gd name="T14" fmla="*/ 1 w 6"/>
                  <a:gd name="T15" fmla="*/ 2 h 4"/>
                  <a:gd name="T16" fmla="*/ 2 w 6"/>
                  <a:gd name="T17" fmla="*/ 1 h 4"/>
                  <a:gd name="T18" fmla="*/ 4 w 6"/>
                  <a:gd name="T19" fmla="*/ 0 h 4"/>
                  <a:gd name="T20" fmla="*/ 5 w 6"/>
                  <a:gd name="T21" fmla="*/ 0 h 4"/>
                  <a:gd name="T22" fmla="*/ 6 w 6"/>
                  <a:gd name="T23" fmla="*/ 1 h 4"/>
                  <a:gd name="T24" fmla="*/ 6 w 6"/>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6" y="2"/>
                    </a:moveTo>
                    <a:cubicBezTo>
                      <a:pt x="6" y="2"/>
                      <a:pt x="6" y="2"/>
                      <a:pt x="6" y="3"/>
                    </a:cubicBezTo>
                    <a:cubicBezTo>
                      <a:pt x="5" y="3"/>
                      <a:pt x="5" y="3"/>
                      <a:pt x="4" y="4"/>
                    </a:cubicBezTo>
                    <a:cubicBezTo>
                      <a:pt x="4" y="4"/>
                      <a:pt x="3" y="4"/>
                      <a:pt x="2" y="4"/>
                    </a:cubicBezTo>
                    <a:cubicBezTo>
                      <a:pt x="2" y="4"/>
                      <a:pt x="2" y="4"/>
                      <a:pt x="2" y="4"/>
                    </a:cubicBezTo>
                    <a:cubicBezTo>
                      <a:pt x="1" y="4"/>
                      <a:pt x="0" y="4"/>
                      <a:pt x="0" y="3"/>
                    </a:cubicBezTo>
                    <a:cubicBezTo>
                      <a:pt x="0" y="2"/>
                      <a:pt x="0" y="2"/>
                      <a:pt x="0" y="2"/>
                    </a:cubicBezTo>
                    <a:cubicBezTo>
                      <a:pt x="0" y="2"/>
                      <a:pt x="1" y="2"/>
                      <a:pt x="1" y="2"/>
                    </a:cubicBezTo>
                    <a:cubicBezTo>
                      <a:pt x="1" y="1"/>
                      <a:pt x="2" y="1"/>
                      <a:pt x="2" y="1"/>
                    </a:cubicBezTo>
                    <a:cubicBezTo>
                      <a:pt x="3" y="0"/>
                      <a:pt x="4" y="0"/>
                      <a:pt x="4" y="0"/>
                    </a:cubicBezTo>
                    <a:cubicBezTo>
                      <a:pt x="5" y="0"/>
                      <a:pt x="5" y="0"/>
                      <a:pt x="5" y="0"/>
                    </a:cubicBezTo>
                    <a:cubicBezTo>
                      <a:pt x="6"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17" name="îṣḻïdè"/>
              <p:cNvSpPr/>
              <p:nvPr/>
            </p:nvSpPr>
            <p:spPr bwMode="auto">
              <a:xfrm>
                <a:off x="16031380" y="-2176702"/>
                <a:ext cx="38100" cy="65088"/>
              </a:xfrm>
              <a:custGeom>
                <a:avLst/>
                <a:gdLst>
                  <a:gd name="T0" fmla="*/ 4 w 11"/>
                  <a:gd name="T1" fmla="*/ 0 h 19"/>
                  <a:gd name="T2" fmla="*/ 5 w 11"/>
                  <a:gd name="T3" fmla="*/ 1 h 19"/>
                  <a:gd name="T4" fmla="*/ 8 w 11"/>
                  <a:gd name="T5" fmla="*/ 2 h 19"/>
                  <a:gd name="T6" fmla="*/ 10 w 11"/>
                  <a:gd name="T7" fmla="*/ 6 h 19"/>
                  <a:gd name="T8" fmla="*/ 11 w 11"/>
                  <a:gd name="T9" fmla="*/ 11 h 19"/>
                  <a:gd name="T10" fmla="*/ 10 w 11"/>
                  <a:gd name="T11" fmla="*/ 14 h 19"/>
                  <a:gd name="T12" fmla="*/ 9 w 11"/>
                  <a:gd name="T13" fmla="*/ 16 h 19"/>
                  <a:gd name="T14" fmla="*/ 5 w 11"/>
                  <a:gd name="T15" fmla="*/ 18 h 19"/>
                  <a:gd name="T16" fmla="*/ 2 w 11"/>
                  <a:gd name="T17" fmla="*/ 19 h 19"/>
                  <a:gd name="T18" fmla="*/ 1 w 11"/>
                  <a:gd name="T19" fmla="*/ 19 h 19"/>
                  <a:gd name="T20" fmla="*/ 1 w 11"/>
                  <a:gd name="T21" fmla="*/ 19 h 19"/>
                  <a:gd name="T22" fmla="*/ 0 w 11"/>
                  <a:gd name="T23" fmla="*/ 18 h 19"/>
                  <a:gd name="T24" fmla="*/ 1 w 11"/>
                  <a:gd name="T25" fmla="*/ 17 h 19"/>
                  <a:gd name="T26" fmla="*/ 4 w 11"/>
                  <a:gd name="T27" fmla="*/ 16 h 19"/>
                  <a:gd name="T28" fmla="*/ 6 w 11"/>
                  <a:gd name="T29" fmla="*/ 13 h 19"/>
                  <a:gd name="T30" fmla="*/ 7 w 11"/>
                  <a:gd name="T31" fmla="*/ 12 h 19"/>
                  <a:gd name="T32" fmla="*/ 7 w 11"/>
                  <a:gd name="T33" fmla="*/ 10 h 19"/>
                  <a:gd name="T34" fmla="*/ 6 w 11"/>
                  <a:gd name="T35" fmla="*/ 4 h 19"/>
                  <a:gd name="T36" fmla="*/ 4 w 11"/>
                  <a:gd name="T37" fmla="*/ 3 h 19"/>
                  <a:gd name="T38" fmla="*/ 3 w 11"/>
                  <a:gd name="T39" fmla="*/ 2 h 19"/>
                  <a:gd name="T40" fmla="*/ 3 w 11"/>
                  <a:gd name="T41" fmla="*/ 1 h 19"/>
                  <a:gd name="T42" fmla="*/ 4 w 11"/>
                  <a:gd name="T4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 h="19">
                    <a:moveTo>
                      <a:pt x="4" y="0"/>
                    </a:moveTo>
                    <a:cubicBezTo>
                      <a:pt x="4" y="0"/>
                      <a:pt x="4" y="0"/>
                      <a:pt x="5" y="1"/>
                    </a:cubicBezTo>
                    <a:cubicBezTo>
                      <a:pt x="6" y="1"/>
                      <a:pt x="7" y="1"/>
                      <a:pt x="8" y="2"/>
                    </a:cubicBezTo>
                    <a:cubicBezTo>
                      <a:pt x="9" y="3"/>
                      <a:pt x="10" y="4"/>
                      <a:pt x="10" y="6"/>
                    </a:cubicBezTo>
                    <a:cubicBezTo>
                      <a:pt x="11" y="7"/>
                      <a:pt x="11" y="9"/>
                      <a:pt x="11" y="11"/>
                    </a:cubicBezTo>
                    <a:cubicBezTo>
                      <a:pt x="11" y="12"/>
                      <a:pt x="10" y="13"/>
                      <a:pt x="10" y="14"/>
                    </a:cubicBezTo>
                    <a:cubicBezTo>
                      <a:pt x="10" y="14"/>
                      <a:pt x="9" y="15"/>
                      <a:pt x="9" y="16"/>
                    </a:cubicBezTo>
                    <a:cubicBezTo>
                      <a:pt x="8" y="17"/>
                      <a:pt x="6" y="18"/>
                      <a:pt x="5" y="18"/>
                    </a:cubicBezTo>
                    <a:cubicBezTo>
                      <a:pt x="4" y="19"/>
                      <a:pt x="3" y="19"/>
                      <a:pt x="2" y="19"/>
                    </a:cubicBezTo>
                    <a:cubicBezTo>
                      <a:pt x="1" y="19"/>
                      <a:pt x="1" y="19"/>
                      <a:pt x="1" y="19"/>
                    </a:cubicBezTo>
                    <a:cubicBezTo>
                      <a:pt x="1" y="19"/>
                      <a:pt x="1" y="19"/>
                      <a:pt x="1" y="19"/>
                    </a:cubicBezTo>
                    <a:cubicBezTo>
                      <a:pt x="0" y="19"/>
                      <a:pt x="0" y="18"/>
                      <a:pt x="0" y="18"/>
                    </a:cubicBezTo>
                    <a:cubicBezTo>
                      <a:pt x="0" y="17"/>
                      <a:pt x="0" y="17"/>
                      <a:pt x="1" y="17"/>
                    </a:cubicBezTo>
                    <a:cubicBezTo>
                      <a:pt x="1" y="17"/>
                      <a:pt x="2" y="17"/>
                      <a:pt x="4" y="16"/>
                    </a:cubicBezTo>
                    <a:cubicBezTo>
                      <a:pt x="4" y="15"/>
                      <a:pt x="5" y="14"/>
                      <a:pt x="6" y="13"/>
                    </a:cubicBezTo>
                    <a:cubicBezTo>
                      <a:pt x="6" y="13"/>
                      <a:pt x="6" y="13"/>
                      <a:pt x="7" y="12"/>
                    </a:cubicBezTo>
                    <a:cubicBezTo>
                      <a:pt x="7" y="11"/>
                      <a:pt x="7" y="11"/>
                      <a:pt x="7" y="10"/>
                    </a:cubicBezTo>
                    <a:cubicBezTo>
                      <a:pt x="8" y="8"/>
                      <a:pt x="7" y="6"/>
                      <a:pt x="6" y="4"/>
                    </a:cubicBezTo>
                    <a:cubicBezTo>
                      <a:pt x="5" y="4"/>
                      <a:pt x="4" y="3"/>
                      <a:pt x="4" y="3"/>
                    </a:cubicBezTo>
                    <a:cubicBezTo>
                      <a:pt x="4" y="3"/>
                      <a:pt x="3" y="2"/>
                      <a:pt x="3" y="2"/>
                    </a:cubicBezTo>
                    <a:cubicBezTo>
                      <a:pt x="3" y="2"/>
                      <a:pt x="3" y="1"/>
                      <a:pt x="3" y="1"/>
                    </a:cubicBezTo>
                    <a:cubicBezTo>
                      <a:pt x="3" y="1"/>
                      <a:pt x="3"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18" name="îṥḻíďè"/>
              <p:cNvSpPr/>
              <p:nvPr/>
            </p:nvSpPr>
            <p:spPr bwMode="auto">
              <a:xfrm>
                <a:off x="15767855" y="-2121139"/>
                <a:ext cx="49213" cy="76200"/>
              </a:xfrm>
              <a:custGeom>
                <a:avLst/>
                <a:gdLst>
                  <a:gd name="T0" fmla="*/ 6 w 14"/>
                  <a:gd name="T1" fmla="*/ 0 h 22"/>
                  <a:gd name="T2" fmla="*/ 7 w 14"/>
                  <a:gd name="T3" fmla="*/ 1 h 22"/>
                  <a:gd name="T4" fmla="*/ 10 w 14"/>
                  <a:gd name="T5" fmla="*/ 3 h 22"/>
                  <a:gd name="T6" fmla="*/ 13 w 14"/>
                  <a:gd name="T7" fmla="*/ 7 h 22"/>
                  <a:gd name="T8" fmla="*/ 14 w 14"/>
                  <a:gd name="T9" fmla="*/ 10 h 22"/>
                  <a:gd name="T10" fmla="*/ 14 w 14"/>
                  <a:gd name="T11" fmla="*/ 13 h 22"/>
                  <a:gd name="T12" fmla="*/ 12 w 14"/>
                  <a:gd name="T13" fmla="*/ 16 h 22"/>
                  <a:gd name="T14" fmla="*/ 11 w 14"/>
                  <a:gd name="T15" fmla="*/ 19 h 22"/>
                  <a:gd name="T16" fmla="*/ 6 w 14"/>
                  <a:gd name="T17" fmla="*/ 21 h 22"/>
                  <a:gd name="T18" fmla="*/ 3 w 14"/>
                  <a:gd name="T19" fmla="*/ 22 h 22"/>
                  <a:gd name="T20" fmla="*/ 1 w 14"/>
                  <a:gd name="T21" fmla="*/ 22 h 22"/>
                  <a:gd name="T22" fmla="*/ 0 w 14"/>
                  <a:gd name="T23" fmla="*/ 20 h 22"/>
                  <a:gd name="T24" fmla="*/ 1 w 14"/>
                  <a:gd name="T25" fmla="*/ 20 h 22"/>
                  <a:gd name="T26" fmla="*/ 2 w 14"/>
                  <a:gd name="T27" fmla="*/ 19 h 22"/>
                  <a:gd name="T28" fmla="*/ 5 w 14"/>
                  <a:gd name="T29" fmla="*/ 19 h 22"/>
                  <a:gd name="T30" fmla="*/ 8 w 14"/>
                  <a:gd name="T31" fmla="*/ 16 h 22"/>
                  <a:gd name="T32" fmla="*/ 9 w 14"/>
                  <a:gd name="T33" fmla="*/ 14 h 22"/>
                  <a:gd name="T34" fmla="*/ 10 w 14"/>
                  <a:gd name="T35" fmla="*/ 12 h 22"/>
                  <a:gd name="T36" fmla="*/ 10 w 14"/>
                  <a:gd name="T37" fmla="*/ 10 h 22"/>
                  <a:gd name="T38" fmla="*/ 10 w 14"/>
                  <a:gd name="T39" fmla="*/ 8 h 22"/>
                  <a:gd name="T40" fmla="*/ 8 w 14"/>
                  <a:gd name="T41" fmla="*/ 5 h 22"/>
                  <a:gd name="T42" fmla="*/ 6 w 14"/>
                  <a:gd name="T43" fmla="*/ 3 h 22"/>
                  <a:gd name="T44" fmla="*/ 5 w 14"/>
                  <a:gd name="T45" fmla="*/ 2 h 22"/>
                  <a:gd name="T46" fmla="*/ 5 w 14"/>
                  <a:gd name="T47" fmla="*/ 1 h 22"/>
                  <a:gd name="T48" fmla="*/ 6 w 14"/>
                  <a:gd name="T4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2">
                    <a:moveTo>
                      <a:pt x="6" y="0"/>
                    </a:moveTo>
                    <a:cubicBezTo>
                      <a:pt x="6" y="0"/>
                      <a:pt x="7" y="0"/>
                      <a:pt x="7" y="1"/>
                    </a:cubicBezTo>
                    <a:cubicBezTo>
                      <a:pt x="8" y="1"/>
                      <a:pt x="9" y="2"/>
                      <a:pt x="10" y="3"/>
                    </a:cubicBezTo>
                    <a:cubicBezTo>
                      <a:pt x="12" y="4"/>
                      <a:pt x="13" y="5"/>
                      <a:pt x="13" y="7"/>
                    </a:cubicBezTo>
                    <a:cubicBezTo>
                      <a:pt x="14" y="8"/>
                      <a:pt x="14" y="9"/>
                      <a:pt x="14" y="10"/>
                    </a:cubicBezTo>
                    <a:cubicBezTo>
                      <a:pt x="14" y="11"/>
                      <a:pt x="14" y="12"/>
                      <a:pt x="14" y="13"/>
                    </a:cubicBezTo>
                    <a:cubicBezTo>
                      <a:pt x="13" y="14"/>
                      <a:pt x="13" y="15"/>
                      <a:pt x="12" y="16"/>
                    </a:cubicBezTo>
                    <a:cubicBezTo>
                      <a:pt x="12" y="17"/>
                      <a:pt x="11" y="18"/>
                      <a:pt x="11" y="19"/>
                    </a:cubicBezTo>
                    <a:cubicBezTo>
                      <a:pt x="9" y="20"/>
                      <a:pt x="8" y="21"/>
                      <a:pt x="6" y="21"/>
                    </a:cubicBezTo>
                    <a:cubicBezTo>
                      <a:pt x="5" y="22"/>
                      <a:pt x="3" y="22"/>
                      <a:pt x="3" y="22"/>
                    </a:cubicBezTo>
                    <a:cubicBezTo>
                      <a:pt x="2" y="22"/>
                      <a:pt x="1" y="22"/>
                      <a:pt x="1" y="22"/>
                    </a:cubicBezTo>
                    <a:cubicBezTo>
                      <a:pt x="1" y="22"/>
                      <a:pt x="0" y="21"/>
                      <a:pt x="0" y="20"/>
                    </a:cubicBezTo>
                    <a:cubicBezTo>
                      <a:pt x="0" y="20"/>
                      <a:pt x="1" y="20"/>
                      <a:pt x="1" y="20"/>
                    </a:cubicBezTo>
                    <a:cubicBezTo>
                      <a:pt x="1" y="20"/>
                      <a:pt x="2" y="20"/>
                      <a:pt x="2" y="19"/>
                    </a:cubicBezTo>
                    <a:cubicBezTo>
                      <a:pt x="3" y="19"/>
                      <a:pt x="4" y="19"/>
                      <a:pt x="5" y="19"/>
                    </a:cubicBezTo>
                    <a:cubicBezTo>
                      <a:pt x="6" y="18"/>
                      <a:pt x="7" y="17"/>
                      <a:pt x="8" y="16"/>
                    </a:cubicBezTo>
                    <a:cubicBezTo>
                      <a:pt x="9" y="16"/>
                      <a:pt x="9" y="15"/>
                      <a:pt x="9" y="14"/>
                    </a:cubicBezTo>
                    <a:cubicBezTo>
                      <a:pt x="10" y="14"/>
                      <a:pt x="10" y="13"/>
                      <a:pt x="10" y="12"/>
                    </a:cubicBezTo>
                    <a:cubicBezTo>
                      <a:pt x="10" y="12"/>
                      <a:pt x="10" y="11"/>
                      <a:pt x="10" y="10"/>
                    </a:cubicBezTo>
                    <a:cubicBezTo>
                      <a:pt x="10" y="10"/>
                      <a:pt x="10" y="9"/>
                      <a:pt x="10" y="8"/>
                    </a:cubicBezTo>
                    <a:cubicBezTo>
                      <a:pt x="10" y="7"/>
                      <a:pt x="9" y="6"/>
                      <a:pt x="8" y="5"/>
                    </a:cubicBezTo>
                    <a:cubicBezTo>
                      <a:pt x="8" y="4"/>
                      <a:pt x="7" y="3"/>
                      <a:pt x="6" y="3"/>
                    </a:cubicBezTo>
                    <a:cubicBezTo>
                      <a:pt x="6" y="2"/>
                      <a:pt x="5" y="2"/>
                      <a:pt x="5" y="2"/>
                    </a:cubicBezTo>
                    <a:cubicBezTo>
                      <a:pt x="5" y="2"/>
                      <a:pt x="5" y="1"/>
                      <a:pt x="5" y="1"/>
                    </a:cubicBezTo>
                    <a:cubicBezTo>
                      <a:pt x="5" y="0"/>
                      <a:pt x="6" y="0"/>
                      <a:pt x="6"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19" name="íṩ1îďê"/>
              <p:cNvSpPr/>
              <p:nvPr/>
            </p:nvSpPr>
            <p:spPr bwMode="auto">
              <a:xfrm>
                <a:off x="15504330" y="-2059227"/>
                <a:ext cx="49213" cy="69850"/>
              </a:xfrm>
              <a:custGeom>
                <a:avLst/>
                <a:gdLst>
                  <a:gd name="T0" fmla="*/ 9 w 14"/>
                  <a:gd name="T1" fmla="*/ 0 h 20"/>
                  <a:gd name="T2" fmla="*/ 10 w 14"/>
                  <a:gd name="T3" fmla="*/ 1 h 20"/>
                  <a:gd name="T4" fmla="*/ 12 w 14"/>
                  <a:gd name="T5" fmla="*/ 4 h 20"/>
                  <a:gd name="T6" fmla="*/ 14 w 14"/>
                  <a:gd name="T7" fmla="*/ 8 h 20"/>
                  <a:gd name="T8" fmla="*/ 13 w 14"/>
                  <a:gd name="T9" fmla="*/ 11 h 20"/>
                  <a:gd name="T10" fmla="*/ 13 w 14"/>
                  <a:gd name="T11" fmla="*/ 14 h 20"/>
                  <a:gd name="T12" fmla="*/ 11 w 14"/>
                  <a:gd name="T13" fmla="*/ 16 h 20"/>
                  <a:gd name="T14" fmla="*/ 9 w 14"/>
                  <a:gd name="T15" fmla="*/ 18 h 20"/>
                  <a:gd name="T16" fmla="*/ 5 w 14"/>
                  <a:gd name="T17" fmla="*/ 20 h 20"/>
                  <a:gd name="T18" fmla="*/ 2 w 14"/>
                  <a:gd name="T19" fmla="*/ 20 h 20"/>
                  <a:gd name="T20" fmla="*/ 1 w 14"/>
                  <a:gd name="T21" fmla="*/ 20 h 20"/>
                  <a:gd name="T22" fmla="*/ 1 w 14"/>
                  <a:gd name="T23" fmla="*/ 20 h 20"/>
                  <a:gd name="T24" fmla="*/ 0 w 14"/>
                  <a:gd name="T25" fmla="*/ 19 h 20"/>
                  <a:gd name="T26" fmla="*/ 1 w 14"/>
                  <a:gd name="T27" fmla="*/ 18 h 20"/>
                  <a:gd name="T28" fmla="*/ 4 w 14"/>
                  <a:gd name="T29" fmla="*/ 17 h 20"/>
                  <a:gd name="T30" fmla="*/ 7 w 14"/>
                  <a:gd name="T31" fmla="*/ 15 h 20"/>
                  <a:gd name="T32" fmla="*/ 8 w 14"/>
                  <a:gd name="T33" fmla="*/ 14 h 20"/>
                  <a:gd name="T34" fmla="*/ 9 w 14"/>
                  <a:gd name="T35" fmla="*/ 12 h 20"/>
                  <a:gd name="T36" fmla="*/ 10 w 14"/>
                  <a:gd name="T37" fmla="*/ 10 h 20"/>
                  <a:gd name="T38" fmla="*/ 10 w 14"/>
                  <a:gd name="T39" fmla="*/ 8 h 20"/>
                  <a:gd name="T40" fmla="*/ 9 w 14"/>
                  <a:gd name="T41" fmla="*/ 5 h 20"/>
                  <a:gd name="T42" fmla="*/ 8 w 14"/>
                  <a:gd name="T43" fmla="*/ 3 h 20"/>
                  <a:gd name="T44" fmla="*/ 8 w 14"/>
                  <a:gd name="T45" fmla="*/ 2 h 20"/>
                  <a:gd name="T46" fmla="*/ 8 w 14"/>
                  <a:gd name="T47" fmla="*/ 0 h 20"/>
                  <a:gd name="T48" fmla="*/ 9 w 14"/>
                  <a:gd name="T4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0">
                    <a:moveTo>
                      <a:pt x="9" y="0"/>
                    </a:moveTo>
                    <a:cubicBezTo>
                      <a:pt x="9" y="0"/>
                      <a:pt x="10" y="1"/>
                      <a:pt x="10" y="1"/>
                    </a:cubicBezTo>
                    <a:cubicBezTo>
                      <a:pt x="11" y="2"/>
                      <a:pt x="12" y="3"/>
                      <a:pt x="12" y="4"/>
                    </a:cubicBezTo>
                    <a:cubicBezTo>
                      <a:pt x="13" y="5"/>
                      <a:pt x="13" y="6"/>
                      <a:pt x="14" y="8"/>
                    </a:cubicBezTo>
                    <a:cubicBezTo>
                      <a:pt x="14" y="9"/>
                      <a:pt x="14" y="10"/>
                      <a:pt x="13" y="11"/>
                    </a:cubicBezTo>
                    <a:cubicBezTo>
                      <a:pt x="13" y="12"/>
                      <a:pt x="13" y="13"/>
                      <a:pt x="13" y="14"/>
                    </a:cubicBezTo>
                    <a:cubicBezTo>
                      <a:pt x="12" y="14"/>
                      <a:pt x="12" y="15"/>
                      <a:pt x="11" y="16"/>
                    </a:cubicBezTo>
                    <a:cubicBezTo>
                      <a:pt x="11" y="17"/>
                      <a:pt x="10" y="17"/>
                      <a:pt x="9" y="18"/>
                    </a:cubicBezTo>
                    <a:cubicBezTo>
                      <a:pt x="8" y="19"/>
                      <a:pt x="7" y="20"/>
                      <a:pt x="5" y="20"/>
                    </a:cubicBezTo>
                    <a:cubicBezTo>
                      <a:pt x="4" y="20"/>
                      <a:pt x="3" y="20"/>
                      <a:pt x="2" y="20"/>
                    </a:cubicBezTo>
                    <a:cubicBezTo>
                      <a:pt x="1" y="20"/>
                      <a:pt x="1" y="20"/>
                      <a:pt x="1" y="20"/>
                    </a:cubicBezTo>
                    <a:cubicBezTo>
                      <a:pt x="1" y="20"/>
                      <a:pt x="1" y="20"/>
                      <a:pt x="1" y="20"/>
                    </a:cubicBezTo>
                    <a:cubicBezTo>
                      <a:pt x="0" y="20"/>
                      <a:pt x="0" y="19"/>
                      <a:pt x="0" y="19"/>
                    </a:cubicBezTo>
                    <a:cubicBezTo>
                      <a:pt x="0" y="18"/>
                      <a:pt x="1" y="18"/>
                      <a:pt x="1" y="18"/>
                    </a:cubicBezTo>
                    <a:cubicBezTo>
                      <a:pt x="1" y="18"/>
                      <a:pt x="2" y="18"/>
                      <a:pt x="4" y="17"/>
                    </a:cubicBezTo>
                    <a:cubicBezTo>
                      <a:pt x="5" y="17"/>
                      <a:pt x="6" y="16"/>
                      <a:pt x="7" y="15"/>
                    </a:cubicBezTo>
                    <a:cubicBezTo>
                      <a:pt x="8" y="15"/>
                      <a:pt x="8" y="14"/>
                      <a:pt x="8" y="14"/>
                    </a:cubicBezTo>
                    <a:cubicBezTo>
                      <a:pt x="9" y="13"/>
                      <a:pt x="9" y="13"/>
                      <a:pt x="9" y="12"/>
                    </a:cubicBezTo>
                    <a:cubicBezTo>
                      <a:pt x="10" y="12"/>
                      <a:pt x="10" y="11"/>
                      <a:pt x="10" y="10"/>
                    </a:cubicBezTo>
                    <a:cubicBezTo>
                      <a:pt x="10" y="10"/>
                      <a:pt x="10" y="9"/>
                      <a:pt x="10" y="8"/>
                    </a:cubicBezTo>
                    <a:cubicBezTo>
                      <a:pt x="10" y="7"/>
                      <a:pt x="10" y="6"/>
                      <a:pt x="9" y="5"/>
                    </a:cubicBezTo>
                    <a:cubicBezTo>
                      <a:pt x="9" y="4"/>
                      <a:pt x="9" y="3"/>
                      <a:pt x="8" y="3"/>
                    </a:cubicBezTo>
                    <a:cubicBezTo>
                      <a:pt x="8" y="2"/>
                      <a:pt x="8" y="2"/>
                      <a:pt x="8" y="2"/>
                    </a:cubicBezTo>
                    <a:cubicBezTo>
                      <a:pt x="7" y="1"/>
                      <a:pt x="8" y="1"/>
                      <a:pt x="8" y="0"/>
                    </a:cubicBezTo>
                    <a:cubicBezTo>
                      <a:pt x="8" y="0"/>
                      <a:pt x="9" y="0"/>
                      <a:pt x="9"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20" name="ï$1iďè"/>
              <p:cNvSpPr/>
              <p:nvPr/>
            </p:nvSpPr>
            <p:spPr bwMode="auto">
              <a:xfrm>
                <a:off x="16326655" y="-2291002"/>
                <a:ext cx="41275" cy="14288"/>
              </a:xfrm>
              <a:custGeom>
                <a:avLst/>
                <a:gdLst>
                  <a:gd name="T0" fmla="*/ 1 w 12"/>
                  <a:gd name="T1" fmla="*/ 0 h 4"/>
                  <a:gd name="T2" fmla="*/ 3 w 12"/>
                  <a:gd name="T3" fmla="*/ 0 h 4"/>
                  <a:gd name="T4" fmla="*/ 7 w 12"/>
                  <a:gd name="T5" fmla="*/ 0 h 4"/>
                  <a:gd name="T6" fmla="*/ 10 w 12"/>
                  <a:gd name="T7" fmla="*/ 0 h 4"/>
                  <a:gd name="T8" fmla="*/ 11 w 12"/>
                  <a:gd name="T9" fmla="*/ 1 h 4"/>
                  <a:gd name="T10" fmla="*/ 12 w 12"/>
                  <a:gd name="T11" fmla="*/ 3 h 4"/>
                  <a:gd name="T12" fmla="*/ 11 w 12"/>
                  <a:gd name="T13" fmla="*/ 3 h 4"/>
                  <a:gd name="T14" fmla="*/ 10 w 12"/>
                  <a:gd name="T15" fmla="*/ 3 h 4"/>
                  <a:gd name="T16" fmla="*/ 6 w 12"/>
                  <a:gd name="T17" fmla="*/ 3 h 4"/>
                  <a:gd name="T18" fmla="*/ 3 w 12"/>
                  <a:gd name="T19" fmla="*/ 3 h 4"/>
                  <a:gd name="T20" fmla="*/ 1 w 12"/>
                  <a:gd name="T21" fmla="*/ 2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0"/>
                      <a:pt x="10" y="0"/>
                    </a:cubicBezTo>
                    <a:cubicBezTo>
                      <a:pt x="11" y="1"/>
                      <a:pt x="11" y="1"/>
                      <a:pt x="11" y="1"/>
                    </a:cubicBezTo>
                    <a:cubicBezTo>
                      <a:pt x="12" y="1"/>
                      <a:pt x="12" y="2"/>
                      <a:pt x="12" y="3"/>
                    </a:cubicBezTo>
                    <a:cubicBezTo>
                      <a:pt x="11" y="3"/>
                      <a:pt x="11" y="3"/>
                      <a:pt x="11" y="3"/>
                    </a:cubicBezTo>
                    <a:cubicBezTo>
                      <a:pt x="11" y="3"/>
                      <a:pt x="11" y="3"/>
                      <a:pt x="10" y="3"/>
                    </a:cubicBezTo>
                    <a:cubicBezTo>
                      <a:pt x="9" y="4"/>
                      <a:pt x="7" y="3"/>
                      <a:pt x="6" y="3"/>
                    </a:cubicBezTo>
                    <a:cubicBezTo>
                      <a:pt x="5" y="3"/>
                      <a:pt x="4" y="3"/>
                      <a:pt x="3" y="3"/>
                    </a:cubicBezTo>
                    <a:cubicBezTo>
                      <a:pt x="2" y="2"/>
                      <a:pt x="1" y="2"/>
                      <a:pt x="1" y="2"/>
                    </a:cubicBezTo>
                    <a:cubicBezTo>
                      <a:pt x="1" y="2"/>
                      <a:pt x="0" y="1"/>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21" name="ïŝļiďé"/>
              <p:cNvSpPr/>
              <p:nvPr/>
            </p:nvSpPr>
            <p:spPr bwMode="auto">
              <a:xfrm>
                <a:off x="16329830" y="-2273539"/>
                <a:ext cx="41275" cy="12700"/>
              </a:xfrm>
              <a:custGeom>
                <a:avLst/>
                <a:gdLst>
                  <a:gd name="T0" fmla="*/ 1 w 12"/>
                  <a:gd name="T1" fmla="*/ 0 h 4"/>
                  <a:gd name="T2" fmla="*/ 3 w 12"/>
                  <a:gd name="T3" fmla="*/ 0 h 4"/>
                  <a:gd name="T4" fmla="*/ 7 w 12"/>
                  <a:gd name="T5" fmla="*/ 0 h 4"/>
                  <a:gd name="T6" fmla="*/ 10 w 12"/>
                  <a:gd name="T7" fmla="*/ 1 h 4"/>
                  <a:gd name="T8" fmla="*/ 11 w 12"/>
                  <a:gd name="T9" fmla="*/ 1 h 4"/>
                  <a:gd name="T10" fmla="*/ 12 w 12"/>
                  <a:gd name="T11" fmla="*/ 3 h 4"/>
                  <a:gd name="T12" fmla="*/ 11 w 12"/>
                  <a:gd name="T13" fmla="*/ 4 h 4"/>
                  <a:gd name="T14" fmla="*/ 10 w 12"/>
                  <a:gd name="T15" fmla="*/ 4 h 4"/>
                  <a:gd name="T16" fmla="*/ 6 w 12"/>
                  <a:gd name="T17" fmla="*/ 4 h 4"/>
                  <a:gd name="T18" fmla="*/ 3 w 12"/>
                  <a:gd name="T19" fmla="*/ 3 h 4"/>
                  <a:gd name="T20" fmla="*/ 1 w 12"/>
                  <a:gd name="T21" fmla="*/ 3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1"/>
                      <a:pt x="10" y="1"/>
                    </a:cubicBezTo>
                    <a:cubicBezTo>
                      <a:pt x="11" y="1"/>
                      <a:pt x="11" y="1"/>
                      <a:pt x="11" y="1"/>
                    </a:cubicBezTo>
                    <a:cubicBezTo>
                      <a:pt x="12" y="2"/>
                      <a:pt x="12" y="2"/>
                      <a:pt x="12" y="3"/>
                    </a:cubicBezTo>
                    <a:cubicBezTo>
                      <a:pt x="11" y="4"/>
                      <a:pt x="11" y="4"/>
                      <a:pt x="11" y="4"/>
                    </a:cubicBezTo>
                    <a:cubicBezTo>
                      <a:pt x="11" y="4"/>
                      <a:pt x="11" y="4"/>
                      <a:pt x="10" y="4"/>
                    </a:cubicBezTo>
                    <a:cubicBezTo>
                      <a:pt x="9" y="4"/>
                      <a:pt x="7" y="4"/>
                      <a:pt x="6" y="4"/>
                    </a:cubicBezTo>
                    <a:cubicBezTo>
                      <a:pt x="5" y="4"/>
                      <a:pt x="4" y="4"/>
                      <a:pt x="3" y="3"/>
                    </a:cubicBezTo>
                    <a:cubicBezTo>
                      <a:pt x="2" y="3"/>
                      <a:pt x="1" y="3"/>
                      <a:pt x="1" y="3"/>
                    </a:cubicBezTo>
                    <a:cubicBezTo>
                      <a:pt x="1" y="2"/>
                      <a:pt x="0" y="2"/>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22" name="išḻíḋe"/>
              <p:cNvSpPr/>
              <p:nvPr/>
            </p:nvSpPr>
            <p:spPr bwMode="auto">
              <a:xfrm>
                <a:off x="14915368" y="-2302114"/>
                <a:ext cx="152400" cy="190500"/>
              </a:xfrm>
              <a:custGeom>
                <a:avLst/>
                <a:gdLst>
                  <a:gd name="T0" fmla="*/ 2 w 44"/>
                  <a:gd name="T1" fmla="*/ 1 h 55"/>
                  <a:gd name="T2" fmla="*/ 9 w 44"/>
                  <a:gd name="T3" fmla="*/ 9 h 55"/>
                  <a:gd name="T4" fmla="*/ 23 w 44"/>
                  <a:gd name="T5" fmla="*/ 26 h 55"/>
                  <a:gd name="T6" fmla="*/ 37 w 44"/>
                  <a:gd name="T7" fmla="*/ 45 h 55"/>
                  <a:gd name="T8" fmla="*/ 43 w 44"/>
                  <a:gd name="T9" fmla="*/ 53 h 55"/>
                  <a:gd name="T10" fmla="*/ 43 w 44"/>
                  <a:gd name="T11" fmla="*/ 55 h 55"/>
                  <a:gd name="T12" fmla="*/ 41 w 44"/>
                  <a:gd name="T13" fmla="*/ 54 h 55"/>
                  <a:gd name="T14" fmla="*/ 35 w 44"/>
                  <a:gd name="T15" fmla="*/ 47 h 55"/>
                  <a:gd name="T16" fmla="*/ 20 w 44"/>
                  <a:gd name="T17" fmla="*/ 29 h 55"/>
                  <a:gd name="T18" fmla="*/ 7 w 44"/>
                  <a:gd name="T19" fmla="*/ 11 h 55"/>
                  <a:gd name="T20" fmla="*/ 0 w 44"/>
                  <a:gd name="T21" fmla="*/ 2 h 55"/>
                  <a:gd name="T22" fmla="*/ 1 w 44"/>
                  <a:gd name="T23" fmla="*/ 1 h 55"/>
                  <a:gd name="T24" fmla="*/ 2 w 44"/>
                  <a:gd name="T25" fmla="*/ 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55">
                    <a:moveTo>
                      <a:pt x="2" y="1"/>
                    </a:moveTo>
                    <a:cubicBezTo>
                      <a:pt x="2" y="1"/>
                      <a:pt x="5" y="4"/>
                      <a:pt x="9" y="9"/>
                    </a:cubicBezTo>
                    <a:cubicBezTo>
                      <a:pt x="13" y="14"/>
                      <a:pt x="18" y="20"/>
                      <a:pt x="23" y="26"/>
                    </a:cubicBezTo>
                    <a:cubicBezTo>
                      <a:pt x="28" y="33"/>
                      <a:pt x="33" y="40"/>
                      <a:pt x="37" y="45"/>
                    </a:cubicBezTo>
                    <a:cubicBezTo>
                      <a:pt x="41" y="50"/>
                      <a:pt x="43" y="53"/>
                      <a:pt x="43" y="53"/>
                    </a:cubicBezTo>
                    <a:cubicBezTo>
                      <a:pt x="44" y="54"/>
                      <a:pt x="44" y="54"/>
                      <a:pt x="43" y="55"/>
                    </a:cubicBezTo>
                    <a:cubicBezTo>
                      <a:pt x="42" y="55"/>
                      <a:pt x="42" y="55"/>
                      <a:pt x="41" y="54"/>
                    </a:cubicBezTo>
                    <a:cubicBezTo>
                      <a:pt x="41" y="54"/>
                      <a:pt x="39" y="51"/>
                      <a:pt x="35" y="47"/>
                    </a:cubicBezTo>
                    <a:cubicBezTo>
                      <a:pt x="31" y="42"/>
                      <a:pt x="26" y="35"/>
                      <a:pt x="20" y="29"/>
                    </a:cubicBezTo>
                    <a:cubicBezTo>
                      <a:pt x="15" y="22"/>
                      <a:pt x="10" y="16"/>
                      <a:pt x="7" y="11"/>
                    </a:cubicBezTo>
                    <a:cubicBezTo>
                      <a:pt x="3" y="6"/>
                      <a:pt x="0" y="2"/>
                      <a:pt x="0" y="2"/>
                    </a:cubicBezTo>
                    <a:cubicBezTo>
                      <a:pt x="0" y="2"/>
                      <a:pt x="0" y="1"/>
                      <a:pt x="1" y="1"/>
                    </a:cubicBezTo>
                    <a:cubicBezTo>
                      <a:pt x="1" y="0"/>
                      <a:pt x="2"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23" name="i$ḷîḑê"/>
              <p:cNvSpPr/>
              <p:nvPr/>
            </p:nvSpPr>
            <p:spPr bwMode="auto">
              <a:xfrm>
                <a:off x="15059830" y="-2100502"/>
                <a:ext cx="22225" cy="17463"/>
              </a:xfrm>
              <a:custGeom>
                <a:avLst/>
                <a:gdLst>
                  <a:gd name="T0" fmla="*/ 6 w 6"/>
                  <a:gd name="T1" fmla="*/ 2 h 5"/>
                  <a:gd name="T2" fmla="*/ 5 w 6"/>
                  <a:gd name="T3" fmla="*/ 4 h 5"/>
                  <a:gd name="T4" fmla="*/ 3 w 6"/>
                  <a:gd name="T5" fmla="*/ 4 h 5"/>
                  <a:gd name="T6" fmla="*/ 2 w 6"/>
                  <a:gd name="T7" fmla="*/ 1 h 5"/>
                  <a:gd name="T8" fmla="*/ 3 w 6"/>
                  <a:gd name="T9" fmla="*/ 0 h 5"/>
                  <a:gd name="T10" fmla="*/ 5 w 6"/>
                  <a:gd name="T11" fmla="*/ 0 h 5"/>
                  <a:gd name="T12" fmla="*/ 6 w 6"/>
                  <a:gd name="T13" fmla="*/ 2 h 5"/>
                  <a:gd name="T14" fmla="*/ 6 w 6"/>
                  <a:gd name="T15" fmla="*/ 2 h 5"/>
                  <a:gd name="T16" fmla="*/ 5 w 6"/>
                  <a:gd name="T17" fmla="*/ 4 h 5"/>
                  <a:gd name="T18" fmla="*/ 3 w 6"/>
                  <a:gd name="T19" fmla="*/ 5 h 5"/>
                  <a:gd name="T20" fmla="*/ 3 w 6"/>
                  <a:gd name="T21" fmla="*/ 5 h 5"/>
                  <a:gd name="T22" fmla="*/ 0 w 6"/>
                  <a:gd name="T23" fmla="*/ 4 h 5"/>
                  <a:gd name="T24" fmla="*/ 1 w 6"/>
                  <a:gd name="T25" fmla="*/ 1 h 5"/>
                  <a:gd name="T26" fmla="*/ 1 w 6"/>
                  <a:gd name="T27" fmla="*/ 1 h 5"/>
                  <a:gd name="T28" fmla="*/ 3 w 6"/>
                  <a:gd name="T29" fmla="*/ 1 h 5"/>
                  <a:gd name="T30" fmla="*/ 5 w 6"/>
                  <a:gd name="T31" fmla="*/ 0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5" y="3"/>
                      <a:pt x="5" y="3"/>
                      <a:pt x="5" y="4"/>
                    </a:cubicBezTo>
                    <a:cubicBezTo>
                      <a:pt x="4" y="4"/>
                      <a:pt x="4" y="4"/>
                      <a:pt x="3" y="4"/>
                    </a:cubicBezTo>
                    <a:cubicBezTo>
                      <a:pt x="2" y="1"/>
                      <a:pt x="2" y="1"/>
                      <a:pt x="2" y="1"/>
                    </a:cubicBezTo>
                    <a:cubicBezTo>
                      <a:pt x="2" y="1"/>
                      <a:pt x="3" y="1"/>
                      <a:pt x="3" y="0"/>
                    </a:cubicBezTo>
                    <a:cubicBezTo>
                      <a:pt x="4" y="0"/>
                      <a:pt x="4" y="0"/>
                      <a:pt x="5" y="0"/>
                    </a:cubicBezTo>
                    <a:cubicBezTo>
                      <a:pt x="6" y="0"/>
                      <a:pt x="6" y="1"/>
                      <a:pt x="6" y="2"/>
                    </a:cubicBezTo>
                    <a:cubicBezTo>
                      <a:pt x="6" y="2"/>
                      <a:pt x="6" y="2"/>
                      <a:pt x="6" y="2"/>
                    </a:cubicBezTo>
                    <a:cubicBezTo>
                      <a:pt x="6" y="3"/>
                      <a:pt x="5" y="3"/>
                      <a:pt x="5" y="4"/>
                    </a:cubicBezTo>
                    <a:cubicBezTo>
                      <a:pt x="4" y="4"/>
                      <a:pt x="4" y="4"/>
                      <a:pt x="3" y="5"/>
                    </a:cubicBezTo>
                    <a:cubicBezTo>
                      <a:pt x="3" y="5"/>
                      <a:pt x="3" y="5"/>
                      <a:pt x="3" y="5"/>
                    </a:cubicBezTo>
                    <a:cubicBezTo>
                      <a:pt x="2" y="5"/>
                      <a:pt x="1" y="5"/>
                      <a:pt x="0" y="4"/>
                    </a:cubicBezTo>
                    <a:cubicBezTo>
                      <a:pt x="0" y="3"/>
                      <a:pt x="0" y="2"/>
                      <a:pt x="1" y="1"/>
                    </a:cubicBezTo>
                    <a:cubicBezTo>
                      <a:pt x="1" y="1"/>
                      <a:pt x="1" y="1"/>
                      <a:pt x="1" y="1"/>
                    </a:cubicBezTo>
                    <a:cubicBezTo>
                      <a:pt x="2" y="1"/>
                      <a:pt x="2" y="1"/>
                      <a:pt x="3" y="1"/>
                    </a:cubicBezTo>
                    <a:cubicBezTo>
                      <a:pt x="4" y="1"/>
                      <a:pt x="4" y="0"/>
                      <a:pt x="5" y="0"/>
                    </a:cubicBezTo>
                    <a:cubicBezTo>
                      <a:pt x="5" y="0"/>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24" name="iṥļîdè"/>
              <p:cNvSpPr/>
              <p:nvPr/>
            </p:nvSpPr>
            <p:spPr bwMode="auto">
              <a:xfrm>
                <a:off x="15074118" y="-2079864"/>
                <a:ext cx="20638" cy="14288"/>
              </a:xfrm>
              <a:custGeom>
                <a:avLst/>
                <a:gdLst>
                  <a:gd name="T0" fmla="*/ 6 w 6"/>
                  <a:gd name="T1" fmla="*/ 2 h 4"/>
                  <a:gd name="T2" fmla="*/ 5 w 6"/>
                  <a:gd name="T3" fmla="*/ 3 h 4"/>
                  <a:gd name="T4" fmla="*/ 3 w 6"/>
                  <a:gd name="T5" fmla="*/ 4 h 4"/>
                  <a:gd name="T6" fmla="*/ 2 w 6"/>
                  <a:gd name="T7" fmla="*/ 4 h 4"/>
                  <a:gd name="T8" fmla="*/ 1 w 6"/>
                  <a:gd name="T9" fmla="*/ 3 h 4"/>
                  <a:gd name="T10" fmla="*/ 0 w 6"/>
                  <a:gd name="T11" fmla="*/ 1 h 4"/>
                  <a:gd name="T12" fmla="*/ 0 w 6"/>
                  <a:gd name="T13" fmla="*/ 1 h 4"/>
                  <a:gd name="T14" fmla="*/ 1 w 6"/>
                  <a:gd name="T15" fmla="*/ 1 h 4"/>
                  <a:gd name="T16" fmla="*/ 3 w 6"/>
                  <a:gd name="T17" fmla="*/ 0 h 4"/>
                  <a:gd name="T18" fmla="*/ 5 w 6"/>
                  <a:gd name="T19" fmla="*/ 0 h 4"/>
                  <a:gd name="T20" fmla="*/ 5 w 6"/>
                  <a:gd name="T21" fmla="*/ 0 h 4"/>
                  <a:gd name="T22" fmla="*/ 6 w 6"/>
                  <a:gd name="T23"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4">
                    <a:moveTo>
                      <a:pt x="6" y="2"/>
                    </a:moveTo>
                    <a:cubicBezTo>
                      <a:pt x="6" y="2"/>
                      <a:pt x="6" y="3"/>
                      <a:pt x="5" y="3"/>
                    </a:cubicBezTo>
                    <a:cubicBezTo>
                      <a:pt x="5" y="3"/>
                      <a:pt x="4" y="3"/>
                      <a:pt x="3" y="4"/>
                    </a:cubicBezTo>
                    <a:cubicBezTo>
                      <a:pt x="3" y="4"/>
                      <a:pt x="2" y="4"/>
                      <a:pt x="2" y="4"/>
                    </a:cubicBezTo>
                    <a:cubicBezTo>
                      <a:pt x="1" y="4"/>
                      <a:pt x="1" y="3"/>
                      <a:pt x="1" y="3"/>
                    </a:cubicBezTo>
                    <a:cubicBezTo>
                      <a:pt x="0" y="3"/>
                      <a:pt x="0" y="2"/>
                      <a:pt x="0" y="1"/>
                    </a:cubicBezTo>
                    <a:cubicBezTo>
                      <a:pt x="0" y="1"/>
                      <a:pt x="0" y="1"/>
                      <a:pt x="0" y="1"/>
                    </a:cubicBezTo>
                    <a:cubicBezTo>
                      <a:pt x="0" y="1"/>
                      <a:pt x="1" y="1"/>
                      <a:pt x="1" y="1"/>
                    </a:cubicBezTo>
                    <a:cubicBezTo>
                      <a:pt x="1" y="0"/>
                      <a:pt x="2" y="0"/>
                      <a:pt x="3" y="0"/>
                    </a:cubicBezTo>
                    <a:cubicBezTo>
                      <a:pt x="3" y="0"/>
                      <a:pt x="4" y="0"/>
                      <a:pt x="5" y="0"/>
                    </a:cubicBezTo>
                    <a:cubicBezTo>
                      <a:pt x="5" y="0"/>
                      <a:pt x="5" y="0"/>
                      <a:pt x="5" y="0"/>
                    </a:cubicBezTo>
                    <a:cubicBezTo>
                      <a:pt x="6" y="1"/>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25" name="ïSlïḓé"/>
              <p:cNvSpPr/>
              <p:nvPr/>
            </p:nvSpPr>
            <p:spPr bwMode="auto">
              <a:xfrm>
                <a:off x="15085230" y="-2065577"/>
                <a:ext cx="23813" cy="20638"/>
              </a:xfrm>
              <a:custGeom>
                <a:avLst/>
                <a:gdLst>
                  <a:gd name="T0" fmla="*/ 7 w 7"/>
                  <a:gd name="T1" fmla="*/ 1 h 6"/>
                  <a:gd name="T2" fmla="*/ 7 w 7"/>
                  <a:gd name="T3" fmla="*/ 2 h 6"/>
                  <a:gd name="T4" fmla="*/ 6 w 7"/>
                  <a:gd name="T5" fmla="*/ 3 h 6"/>
                  <a:gd name="T6" fmla="*/ 5 w 7"/>
                  <a:gd name="T7" fmla="*/ 5 h 6"/>
                  <a:gd name="T8" fmla="*/ 2 w 7"/>
                  <a:gd name="T9" fmla="*/ 6 h 6"/>
                  <a:gd name="T10" fmla="*/ 1 w 7"/>
                  <a:gd name="T11" fmla="*/ 5 h 6"/>
                  <a:gd name="T12" fmla="*/ 0 w 7"/>
                  <a:gd name="T13" fmla="*/ 4 h 6"/>
                  <a:gd name="T14" fmla="*/ 0 w 7"/>
                  <a:gd name="T15" fmla="*/ 3 h 6"/>
                  <a:gd name="T16" fmla="*/ 0 w 7"/>
                  <a:gd name="T17" fmla="*/ 3 h 6"/>
                  <a:gd name="T18" fmla="*/ 1 w 7"/>
                  <a:gd name="T19" fmla="*/ 3 h 6"/>
                  <a:gd name="T20" fmla="*/ 3 w 7"/>
                  <a:gd name="T21" fmla="*/ 2 h 6"/>
                  <a:gd name="T22" fmla="*/ 4 w 7"/>
                  <a:gd name="T23" fmla="*/ 1 h 6"/>
                  <a:gd name="T24" fmla="*/ 5 w 7"/>
                  <a:gd name="T25" fmla="*/ 0 h 6"/>
                  <a:gd name="T26" fmla="*/ 7 w 7"/>
                  <a:gd name="T27" fmla="*/ 1 h 6"/>
                  <a:gd name="T28" fmla="*/ 7 w 7"/>
                  <a:gd name="T29"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6">
                    <a:moveTo>
                      <a:pt x="7" y="1"/>
                    </a:moveTo>
                    <a:cubicBezTo>
                      <a:pt x="7" y="2"/>
                      <a:pt x="7" y="2"/>
                      <a:pt x="7" y="2"/>
                    </a:cubicBezTo>
                    <a:cubicBezTo>
                      <a:pt x="6" y="3"/>
                      <a:pt x="6" y="3"/>
                      <a:pt x="6" y="3"/>
                    </a:cubicBezTo>
                    <a:cubicBezTo>
                      <a:pt x="6" y="3"/>
                      <a:pt x="5" y="4"/>
                      <a:pt x="5" y="5"/>
                    </a:cubicBezTo>
                    <a:cubicBezTo>
                      <a:pt x="4" y="5"/>
                      <a:pt x="3" y="6"/>
                      <a:pt x="2" y="6"/>
                    </a:cubicBezTo>
                    <a:cubicBezTo>
                      <a:pt x="1" y="6"/>
                      <a:pt x="1" y="5"/>
                      <a:pt x="1" y="5"/>
                    </a:cubicBezTo>
                    <a:cubicBezTo>
                      <a:pt x="0" y="5"/>
                      <a:pt x="0" y="4"/>
                      <a:pt x="0" y="4"/>
                    </a:cubicBezTo>
                    <a:cubicBezTo>
                      <a:pt x="0" y="3"/>
                      <a:pt x="0" y="3"/>
                      <a:pt x="0" y="3"/>
                    </a:cubicBezTo>
                    <a:cubicBezTo>
                      <a:pt x="0" y="3"/>
                      <a:pt x="0" y="3"/>
                      <a:pt x="0" y="3"/>
                    </a:cubicBezTo>
                    <a:cubicBezTo>
                      <a:pt x="0" y="3"/>
                      <a:pt x="1" y="3"/>
                      <a:pt x="1" y="3"/>
                    </a:cubicBezTo>
                    <a:cubicBezTo>
                      <a:pt x="2" y="2"/>
                      <a:pt x="2" y="2"/>
                      <a:pt x="3" y="2"/>
                    </a:cubicBezTo>
                    <a:cubicBezTo>
                      <a:pt x="3" y="1"/>
                      <a:pt x="4" y="1"/>
                      <a:pt x="4" y="1"/>
                    </a:cubicBezTo>
                    <a:cubicBezTo>
                      <a:pt x="4" y="1"/>
                      <a:pt x="5" y="0"/>
                      <a:pt x="5" y="0"/>
                    </a:cubicBezTo>
                    <a:cubicBezTo>
                      <a:pt x="5"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26" name="íṡḷíďè"/>
              <p:cNvSpPr/>
              <p:nvPr/>
            </p:nvSpPr>
            <p:spPr bwMode="auto">
              <a:xfrm>
                <a:off x="15077293" y="-1862377"/>
                <a:ext cx="46038" cy="169863"/>
              </a:xfrm>
              <a:custGeom>
                <a:avLst/>
                <a:gdLst>
                  <a:gd name="T0" fmla="*/ 13 w 13"/>
                  <a:gd name="T1" fmla="*/ 1 h 49"/>
                  <a:gd name="T2" fmla="*/ 12 w 13"/>
                  <a:gd name="T3" fmla="*/ 9 h 49"/>
                  <a:gd name="T4" fmla="*/ 8 w 13"/>
                  <a:gd name="T5" fmla="*/ 25 h 49"/>
                  <a:gd name="T6" fmla="*/ 4 w 13"/>
                  <a:gd name="T7" fmla="*/ 41 h 49"/>
                  <a:gd name="T8" fmla="*/ 2 w 13"/>
                  <a:gd name="T9" fmla="*/ 48 h 49"/>
                  <a:gd name="T10" fmla="*/ 1 w 13"/>
                  <a:gd name="T11" fmla="*/ 49 h 49"/>
                  <a:gd name="T12" fmla="*/ 0 w 13"/>
                  <a:gd name="T13" fmla="*/ 48 h 49"/>
                  <a:gd name="T14" fmla="*/ 1 w 13"/>
                  <a:gd name="T15" fmla="*/ 40 h 49"/>
                  <a:gd name="T16" fmla="*/ 5 w 13"/>
                  <a:gd name="T17" fmla="*/ 24 h 49"/>
                  <a:gd name="T18" fmla="*/ 9 w 13"/>
                  <a:gd name="T19" fmla="*/ 8 h 49"/>
                  <a:gd name="T20" fmla="*/ 11 w 13"/>
                  <a:gd name="T21" fmla="*/ 1 h 49"/>
                  <a:gd name="T22" fmla="*/ 12 w 13"/>
                  <a:gd name="T23" fmla="*/ 0 h 49"/>
                  <a:gd name="T24" fmla="*/ 13 w 13"/>
                  <a:gd name="T25" fmla="*/ 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49">
                    <a:moveTo>
                      <a:pt x="13" y="1"/>
                    </a:moveTo>
                    <a:cubicBezTo>
                      <a:pt x="13" y="1"/>
                      <a:pt x="12" y="4"/>
                      <a:pt x="12" y="9"/>
                    </a:cubicBezTo>
                    <a:cubicBezTo>
                      <a:pt x="11" y="13"/>
                      <a:pt x="9" y="19"/>
                      <a:pt x="8" y="25"/>
                    </a:cubicBezTo>
                    <a:cubicBezTo>
                      <a:pt x="7" y="31"/>
                      <a:pt x="5" y="37"/>
                      <a:pt x="4" y="41"/>
                    </a:cubicBezTo>
                    <a:cubicBezTo>
                      <a:pt x="3" y="45"/>
                      <a:pt x="2" y="48"/>
                      <a:pt x="2" y="48"/>
                    </a:cubicBezTo>
                    <a:cubicBezTo>
                      <a:pt x="2" y="49"/>
                      <a:pt x="1" y="49"/>
                      <a:pt x="1" y="49"/>
                    </a:cubicBezTo>
                    <a:cubicBezTo>
                      <a:pt x="0" y="49"/>
                      <a:pt x="0" y="48"/>
                      <a:pt x="0" y="48"/>
                    </a:cubicBezTo>
                    <a:cubicBezTo>
                      <a:pt x="0" y="48"/>
                      <a:pt x="0" y="45"/>
                      <a:pt x="1" y="40"/>
                    </a:cubicBezTo>
                    <a:cubicBezTo>
                      <a:pt x="2" y="36"/>
                      <a:pt x="3" y="30"/>
                      <a:pt x="5" y="24"/>
                    </a:cubicBezTo>
                    <a:cubicBezTo>
                      <a:pt x="6" y="18"/>
                      <a:pt x="7" y="12"/>
                      <a:pt x="9" y="8"/>
                    </a:cubicBezTo>
                    <a:cubicBezTo>
                      <a:pt x="10" y="4"/>
                      <a:pt x="11" y="1"/>
                      <a:pt x="11" y="1"/>
                    </a:cubicBezTo>
                    <a:cubicBezTo>
                      <a:pt x="11" y="0"/>
                      <a:pt x="12" y="0"/>
                      <a:pt x="12" y="0"/>
                    </a:cubicBezTo>
                    <a:cubicBezTo>
                      <a:pt x="13" y="0"/>
                      <a:pt x="13" y="1"/>
                      <a:pt x="13"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27" name="ïŝļide"/>
              <p:cNvSpPr/>
              <p:nvPr/>
            </p:nvSpPr>
            <p:spPr bwMode="auto">
              <a:xfrm>
                <a:off x="15053480" y="-1671877"/>
                <a:ext cx="23813" cy="14288"/>
              </a:xfrm>
              <a:custGeom>
                <a:avLst/>
                <a:gdLst>
                  <a:gd name="T0" fmla="*/ 6 w 7"/>
                  <a:gd name="T1" fmla="*/ 4 h 4"/>
                  <a:gd name="T2" fmla="*/ 5 w 7"/>
                  <a:gd name="T3" fmla="*/ 4 h 4"/>
                  <a:gd name="T4" fmla="*/ 3 w 7"/>
                  <a:gd name="T5" fmla="*/ 4 h 4"/>
                  <a:gd name="T6" fmla="*/ 1 w 7"/>
                  <a:gd name="T7" fmla="*/ 3 h 4"/>
                  <a:gd name="T8" fmla="*/ 0 w 7"/>
                  <a:gd name="T9" fmla="*/ 2 h 4"/>
                  <a:gd name="T10" fmla="*/ 1 w 7"/>
                  <a:gd name="T11" fmla="*/ 0 h 4"/>
                  <a:gd name="T12" fmla="*/ 2 w 7"/>
                  <a:gd name="T13" fmla="*/ 0 h 4"/>
                  <a:gd name="T14" fmla="*/ 2 w 7"/>
                  <a:gd name="T15" fmla="*/ 0 h 4"/>
                  <a:gd name="T16" fmla="*/ 4 w 7"/>
                  <a:gd name="T17" fmla="*/ 0 h 4"/>
                  <a:gd name="T18" fmla="*/ 6 w 7"/>
                  <a:gd name="T19" fmla="*/ 2 h 4"/>
                  <a:gd name="T20" fmla="*/ 6 w 7"/>
                  <a:gd name="T21" fmla="*/ 2 h 4"/>
                  <a:gd name="T22" fmla="*/ 6 w 7"/>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4">
                    <a:moveTo>
                      <a:pt x="6" y="4"/>
                    </a:moveTo>
                    <a:cubicBezTo>
                      <a:pt x="6" y="4"/>
                      <a:pt x="5" y="4"/>
                      <a:pt x="5" y="4"/>
                    </a:cubicBezTo>
                    <a:cubicBezTo>
                      <a:pt x="4" y="4"/>
                      <a:pt x="3" y="4"/>
                      <a:pt x="3" y="4"/>
                    </a:cubicBezTo>
                    <a:cubicBezTo>
                      <a:pt x="2" y="3"/>
                      <a:pt x="1" y="3"/>
                      <a:pt x="1" y="3"/>
                    </a:cubicBezTo>
                    <a:cubicBezTo>
                      <a:pt x="1" y="2"/>
                      <a:pt x="0" y="2"/>
                      <a:pt x="0" y="2"/>
                    </a:cubicBezTo>
                    <a:cubicBezTo>
                      <a:pt x="0" y="1"/>
                      <a:pt x="0" y="0"/>
                      <a:pt x="1" y="0"/>
                    </a:cubicBezTo>
                    <a:cubicBezTo>
                      <a:pt x="2" y="0"/>
                      <a:pt x="2" y="0"/>
                      <a:pt x="2" y="0"/>
                    </a:cubicBezTo>
                    <a:cubicBezTo>
                      <a:pt x="2" y="0"/>
                      <a:pt x="2" y="0"/>
                      <a:pt x="2" y="0"/>
                    </a:cubicBezTo>
                    <a:cubicBezTo>
                      <a:pt x="3" y="0"/>
                      <a:pt x="4" y="0"/>
                      <a:pt x="4" y="0"/>
                    </a:cubicBezTo>
                    <a:cubicBezTo>
                      <a:pt x="5" y="1"/>
                      <a:pt x="6" y="1"/>
                      <a:pt x="6" y="2"/>
                    </a:cubicBezTo>
                    <a:cubicBezTo>
                      <a:pt x="6" y="2"/>
                      <a:pt x="6" y="2"/>
                      <a:pt x="6" y="2"/>
                    </a:cubicBezTo>
                    <a:cubicBezTo>
                      <a:pt x="7" y="3"/>
                      <a:pt x="7" y="4"/>
                      <a:pt x="6"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28" name="ísliḓê"/>
              <p:cNvSpPr/>
              <p:nvPr/>
            </p:nvSpPr>
            <p:spPr bwMode="auto">
              <a:xfrm>
                <a:off x="15047130" y="-1651239"/>
                <a:ext cx="23813" cy="17463"/>
              </a:xfrm>
              <a:custGeom>
                <a:avLst/>
                <a:gdLst>
                  <a:gd name="T0" fmla="*/ 6 w 7"/>
                  <a:gd name="T1" fmla="*/ 5 h 5"/>
                  <a:gd name="T2" fmla="*/ 5 w 7"/>
                  <a:gd name="T3" fmla="*/ 5 h 5"/>
                  <a:gd name="T4" fmla="*/ 3 w 7"/>
                  <a:gd name="T5" fmla="*/ 4 h 5"/>
                  <a:gd name="T6" fmla="*/ 1 w 7"/>
                  <a:gd name="T7" fmla="*/ 3 h 5"/>
                  <a:gd name="T8" fmla="*/ 0 w 7"/>
                  <a:gd name="T9" fmla="*/ 3 h 5"/>
                  <a:gd name="T10" fmla="*/ 0 w 7"/>
                  <a:gd name="T11" fmla="*/ 1 h 5"/>
                  <a:gd name="T12" fmla="*/ 1 w 7"/>
                  <a:gd name="T13" fmla="*/ 1 h 5"/>
                  <a:gd name="T14" fmla="*/ 2 w 7"/>
                  <a:gd name="T15" fmla="*/ 1 h 5"/>
                  <a:gd name="T16" fmla="*/ 4 w 7"/>
                  <a:gd name="T17" fmla="*/ 1 h 5"/>
                  <a:gd name="T18" fmla="*/ 6 w 7"/>
                  <a:gd name="T19" fmla="*/ 2 h 5"/>
                  <a:gd name="T20" fmla="*/ 6 w 7"/>
                  <a:gd name="T21" fmla="*/ 3 h 5"/>
                  <a:gd name="T22" fmla="*/ 6 w 7"/>
                  <a:gd name="T23" fmla="*/ 4 h 5"/>
                  <a:gd name="T24" fmla="*/ 6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5"/>
                    </a:moveTo>
                    <a:cubicBezTo>
                      <a:pt x="6" y="5"/>
                      <a:pt x="5" y="5"/>
                      <a:pt x="5" y="5"/>
                    </a:cubicBezTo>
                    <a:cubicBezTo>
                      <a:pt x="4" y="5"/>
                      <a:pt x="3" y="5"/>
                      <a:pt x="3" y="4"/>
                    </a:cubicBezTo>
                    <a:cubicBezTo>
                      <a:pt x="2" y="4"/>
                      <a:pt x="1" y="4"/>
                      <a:pt x="1" y="3"/>
                    </a:cubicBezTo>
                    <a:cubicBezTo>
                      <a:pt x="0" y="3"/>
                      <a:pt x="0" y="3"/>
                      <a:pt x="0" y="3"/>
                    </a:cubicBezTo>
                    <a:cubicBezTo>
                      <a:pt x="0" y="2"/>
                      <a:pt x="0" y="1"/>
                      <a:pt x="0" y="1"/>
                    </a:cubicBezTo>
                    <a:cubicBezTo>
                      <a:pt x="1" y="1"/>
                      <a:pt x="1" y="1"/>
                      <a:pt x="1" y="1"/>
                    </a:cubicBezTo>
                    <a:cubicBezTo>
                      <a:pt x="1" y="1"/>
                      <a:pt x="1" y="0"/>
                      <a:pt x="2" y="1"/>
                    </a:cubicBezTo>
                    <a:cubicBezTo>
                      <a:pt x="3" y="1"/>
                      <a:pt x="3" y="1"/>
                      <a:pt x="4" y="1"/>
                    </a:cubicBezTo>
                    <a:cubicBezTo>
                      <a:pt x="5" y="1"/>
                      <a:pt x="5" y="2"/>
                      <a:pt x="6" y="2"/>
                    </a:cubicBezTo>
                    <a:cubicBezTo>
                      <a:pt x="6" y="2"/>
                      <a:pt x="6" y="3"/>
                      <a:pt x="6" y="3"/>
                    </a:cubicBezTo>
                    <a:cubicBezTo>
                      <a:pt x="7" y="3"/>
                      <a:pt x="7" y="4"/>
                      <a:pt x="6"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29" name="ïṡļidè"/>
              <p:cNvSpPr/>
              <p:nvPr/>
            </p:nvSpPr>
            <p:spPr bwMode="auto">
              <a:xfrm>
                <a:off x="15036018" y="-1622664"/>
                <a:ext cx="23813" cy="14288"/>
              </a:xfrm>
              <a:custGeom>
                <a:avLst/>
                <a:gdLst>
                  <a:gd name="T0" fmla="*/ 6 w 7"/>
                  <a:gd name="T1" fmla="*/ 4 h 4"/>
                  <a:gd name="T2" fmla="*/ 5 w 7"/>
                  <a:gd name="T3" fmla="*/ 4 h 4"/>
                  <a:gd name="T4" fmla="*/ 3 w 7"/>
                  <a:gd name="T5" fmla="*/ 4 h 4"/>
                  <a:gd name="T6" fmla="*/ 1 w 7"/>
                  <a:gd name="T7" fmla="*/ 3 h 4"/>
                  <a:gd name="T8" fmla="*/ 1 w 7"/>
                  <a:gd name="T9" fmla="*/ 2 h 4"/>
                  <a:gd name="T10" fmla="*/ 1 w 7"/>
                  <a:gd name="T11" fmla="*/ 0 h 4"/>
                  <a:gd name="T12" fmla="*/ 2 w 7"/>
                  <a:gd name="T13" fmla="*/ 0 h 4"/>
                  <a:gd name="T14" fmla="*/ 3 w 7"/>
                  <a:gd name="T15" fmla="*/ 0 h 4"/>
                  <a:gd name="T16" fmla="*/ 5 w 7"/>
                  <a:gd name="T17" fmla="*/ 0 h 4"/>
                  <a:gd name="T18" fmla="*/ 6 w 7"/>
                  <a:gd name="T19" fmla="*/ 1 h 4"/>
                  <a:gd name="T20" fmla="*/ 7 w 7"/>
                  <a:gd name="T21" fmla="*/ 2 h 4"/>
                  <a:gd name="T22" fmla="*/ 7 w 7"/>
                  <a:gd name="T23" fmla="*/ 4 h 4"/>
                  <a:gd name="T24" fmla="*/ 6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4"/>
                    </a:moveTo>
                    <a:cubicBezTo>
                      <a:pt x="6" y="4"/>
                      <a:pt x="6" y="4"/>
                      <a:pt x="5" y="4"/>
                    </a:cubicBezTo>
                    <a:cubicBezTo>
                      <a:pt x="4" y="4"/>
                      <a:pt x="4" y="4"/>
                      <a:pt x="3" y="4"/>
                    </a:cubicBezTo>
                    <a:cubicBezTo>
                      <a:pt x="2" y="3"/>
                      <a:pt x="2" y="3"/>
                      <a:pt x="1" y="3"/>
                    </a:cubicBezTo>
                    <a:cubicBezTo>
                      <a:pt x="1" y="2"/>
                      <a:pt x="1" y="2"/>
                      <a:pt x="1" y="2"/>
                    </a:cubicBezTo>
                    <a:cubicBezTo>
                      <a:pt x="0" y="1"/>
                      <a:pt x="0" y="0"/>
                      <a:pt x="1" y="0"/>
                    </a:cubicBezTo>
                    <a:cubicBezTo>
                      <a:pt x="2" y="0"/>
                      <a:pt x="2" y="0"/>
                      <a:pt x="2" y="0"/>
                    </a:cubicBezTo>
                    <a:cubicBezTo>
                      <a:pt x="2" y="0"/>
                      <a:pt x="2" y="0"/>
                      <a:pt x="3" y="0"/>
                    </a:cubicBezTo>
                    <a:cubicBezTo>
                      <a:pt x="3" y="0"/>
                      <a:pt x="4" y="0"/>
                      <a:pt x="5" y="0"/>
                    </a:cubicBezTo>
                    <a:cubicBezTo>
                      <a:pt x="5" y="1"/>
                      <a:pt x="6" y="1"/>
                      <a:pt x="6" y="1"/>
                    </a:cubicBezTo>
                    <a:cubicBezTo>
                      <a:pt x="7" y="2"/>
                      <a:pt x="7" y="2"/>
                      <a:pt x="7" y="2"/>
                    </a:cubicBezTo>
                    <a:cubicBezTo>
                      <a:pt x="7" y="3"/>
                      <a:pt x="7" y="4"/>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30" name="ïśļiḋê"/>
              <p:cNvSpPr/>
              <p:nvPr/>
            </p:nvSpPr>
            <p:spPr bwMode="auto">
              <a:xfrm>
                <a:off x="16183780" y="-2076689"/>
                <a:ext cx="49213" cy="23813"/>
              </a:xfrm>
              <a:custGeom>
                <a:avLst/>
                <a:gdLst>
                  <a:gd name="T0" fmla="*/ 2 w 14"/>
                  <a:gd name="T1" fmla="*/ 0 h 7"/>
                  <a:gd name="T2" fmla="*/ 4 w 14"/>
                  <a:gd name="T3" fmla="*/ 0 h 7"/>
                  <a:gd name="T4" fmla="*/ 8 w 14"/>
                  <a:gd name="T5" fmla="*/ 2 h 7"/>
                  <a:gd name="T6" fmla="*/ 12 w 14"/>
                  <a:gd name="T7" fmla="*/ 3 h 7"/>
                  <a:gd name="T8" fmla="*/ 14 w 14"/>
                  <a:gd name="T9" fmla="*/ 5 h 7"/>
                  <a:gd name="T10" fmla="*/ 14 w 14"/>
                  <a:gd name="T11" fmla="*/ 6 h 7"/>
                  <a:gd name="T12" fmla="*/ 13 w 14"/>
                  <a:gd name="T13" fmla="*/ 7 h 7"/>
                  <a:gd name="T14" fmla="*/ 11 w 14"/>
                  <a:gd name="T15" fmla="*/ 6 h 7"/>
                  <a:gd name="T16" fmla="*/ 7 w 14"/>
                  <a:gd name="T17" fmla="*/ 5 h 7"/>
                  <a:gd name="T18" fmla="*/ 3 w 14"/>
                  <a:gd name="T19" fmla="*/ 3 h 7"/>
                  <a:gd name="T20" fmla="*/ 1 w 14"/>
                  <a:gd name="T21" fmla="*/ 2 h 7"/>
                  <a:gd name="T22" fmla="*/ 1 w 14"/>
                  <a:gd name="T23" fmla="*/ 0 h 7"/>
                  <a:gd name="T24" fmla="*/ 2 w 14"/>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7">
                    <a:moveTo>
                      <a:pt x="2" y="0"/>
                    </a:moveTo>
                    <a:cubicBezTo>
                      <a:pt x="2" y="0"/>
                      <a:pt x="2" y="0"/>
                      <a:pt x="4" y="0"/>
                    </a:cubicBezTo>
                    <a:cubicBezTo>
                      <a:pt x="5" y="1"/>
                      <a:pt x="6" y="1"/>
                      <a:pt x="8" y="2"/>
                    </a:cubicBezTo>
                    <a:cubicBezTo>
                      <a:pt x="9" y="2"/>
                      <a:pt x="11" y="3"/>
                      <a:pt x="12" y="3"/>
                    </a:cubicBezTo>
                    <a:cubicBezTo>
                      <a:pt x="13" y="4"/>
                      <a:pt x="14" y="5"/>
                      <a:pt x="14" y="5"/>
                    </a:cubicBezTo>
                    <a:cubicBezTo>
                      <a:pt x="14" y="5"/>
                      <a:pt x="14" y="6"/>
                      <a:pt x="14" y="6"/>
                    </a:cubicBezTo>
                    <a:cubicBezTo>
                      <a:pt x="14" y="7"/>
                      <a:pt x="13" y="7"/>
                      <a:pt x="13" y="7"/>
                    </a:cubicBezTo>
                    <a:cubicBezTo>
                      <a:pt x="13" y="7"/>
                      <a:pt x="12" y="7"/>
                      <a:pt x="11" y="6"/>
                    </a:cubicBezTo>
                    <a:cubicBezTo>
                      <a:pt x="10" y="6"/>
                      <a:pt x="8" y="6"/>
                      <a:pt x="7" y="5"/>
                    </a:cubicBezTo>
                    <a:cubicBezTo>
                      <a:pt x="5" y="4"/>
                      <a:pt x="4" y="4"/>
                      <a:pt x="3" y="3"/>
                    </a:cubicBezTo>
                    <a:cubicBezTo>
                      <a:pt x="2" y="3"/>
                      <a:pt x="1" y="2"/>
                      <a:pt x="1" y="2"/>
                    </a:cubicBezTo>
                    <a:cubicBezTo>
                      <a:pt x="0" y="2"/>
                      <a:pt x="0" y="1"/>
                      <a:pt x="1" y="0"/>
                    </a:cubicBezTo>
                    <a:lnTo>
                      <a:pt x="2" y="0"/>
                    </a:lnTo>
                    <a:close/>
                  </a:path>
                </a:pathLst>
              </a:custGeom>
              <a:solidFill>
                <a:srgbClr val="AEAEA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31" name="îṡ1iďê"/>
              <p:cNvSpPr/>
              <p:nvPr/>
            </p:nvSpPr>
            <p:spPr bwMode="auto">
              <a:xfrm>
                <a:off x="16183780" y="-2052877"/>
                <a:ext cx="55563" cy="25400"/>
              </a:xfrm>
              <a:custGeom>
                <a:avLst/>
                <a:gdLst>
                  <a:gd name="T0" fmla="*/ 1 w 16"/>
                  <a:gd name="T1" fmla="*/ 0 h 7"/>
                  <a:gd name="T2" fmla="*/ 3 w 16"/>
                  <a:gd name="T3" fmla="*/ 1 h 7"/>
                  <a:gd name="T4" fmla="*/ 9 w 16"/>
                  <a:gd name="T5" fmla="*/ 2 h 7"/>
                  <a:gd name="T6" fmla="*/ 13 w 16"/>
                  <a:gd name="T7" fmla="*/ 4 h 7"/>
                  <a:gd name="T8" fmla="*/ 16 w 16"/>
                  <a:gd name="T9" fmla="*/ 5 h 7"/>
                  <a:gd name="T10" fmla="*/ 16 w 16"/>
                  <a:gd name="T11" fmla="*/ 7 h 7"/>
                  <a:gd name="T12" fmla="*/ 15 w 16"/>
                  <a:gd name="T13" fmla="*/ 7 h 7"/>
                  <a:gd name="T14" fmla="*/ 12 w 16"/>
                  <a:gd name="T15" fmla="*/ 7 h 7"/>
                  <a:gd name="T16" fmla="*/ 7 w 16"/>
                  <a:gd name="T17" fmla="*/ 6 h 7"/>
                  <a:gd name="T18" fmla="*/ 2 w 16"/>
                  <a:gd name="T19" fmla="*/ 4 h 7"/>
                  <a:gd name="T20" fmla="*/ 0 w 16"/>
                  <a:gd name="T21" fmla="*/ 2 h 7"/>
                  <a:gd name="T22" fmla="*/ 0 w 16"/>
                  <a:gd name="T23" fmla="*/ 1 h 7"/>
                  <a:gd name="T24" fmla="*/ 1 w 16"/>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7">
                    <a:moveTo>
                      <a:pt x="1" y="0"/>
                    </a:moveTo>
                    <a:cubicBezTo>
                      <a:pt x="1" y="0"/>
                      <a:pt x="2" y="0"/>
                      <a:pt x="3" y="1"/>
                    </a:cubicBezTo>
                    <a:cubicBezTo>
                      <a:pt x="5" y="1"/>
                      <a:pt x="7" y="1"/>
                      <a:pt x="9" y="2"/>
                    </a:cubicBezTo>
                    <a:cubicBezTo>
                      <a:pt x="10" y="3"/>
                      <a:pt x="12" y="3"/>
                      <a:pt x="13" y="4"/>
                    </a:cubicBezTo>
                    <a:cubicBezTo>
                      <a:pt x="15" y="5"/>
                      <a:pt x="16" y="5"/>
                      <a:pt x="16" y="5"/>
                    </a:cubicBezTo>
                    <a:cubicBezTo>
                      <a:pt x="16" y="6"/>
                      <a:pt x="16" y="6"/>
                      <a:pt x="16" y="7"/>
                    </a:cubicBezTo>
                    <a:cubicBezTo>
                      <a:pt x="16" y="7"/>
                      <a:pt x="15" y="7"/>
                      <a:pt x="15" y="7"/>
                    </a:cubicBezTo>
                    <a:cubicBezTo>
                      <a:pt x="15" y="7"/>
                      <a:pt x="14" y="7"/>
                      <a:pt x="12" y="7"/>
                    </a:cubicBezTo>
                    <a:cubicBezTo>
                      <a:pt x="11" y="7"/>
                      <a:pt x="9" y="6"/>
                      <a:pt x="7" y="6"/>
                    </a:cubicBezTo>
                    <a:cubicBezTo>
                      <a:pt x="6" y="5"/>
                      <a:pt x="4" y="4"/>
                      <a:pt x="2" y="4"/>
                    </a:cubicBezTo>
                    <a:cubicBezTo>
                      <a:pt x="1" y="3"/>
                      <a:pt x="0" y="2"/>
                      <a:pt x="0" y="2"/>
                    </a:cubicBezTo>
                    <a:cubicBezTo>
                      <a:pt x="0" y="2"/>
                      <a:pt x="0" y="1"/>
                      <a:pt x="0" y="1"/>
                    </a:cubicBezTo>
                    <a:cubicBezTo>
                      <a:pt x="0" y="0"/>
                      <a:pt x="1" y="0"/>
                      <a:pt x="1" y="0"/>
                    </a:cubicBezTo>
                    <a:close/>
                  </a:path>
                </a:pathLst>
              </a:custGeom>
              <a:solidFill>
                <a:srgbClr val="AEAEA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grpSp>
        <p:grpSp>
          <p:nvGrpSpPr>
            <p:cNvPr id="11" name="组合 10"/>
            <p:cNvGrpSpPr/>
            <p:nvPr/>
          </p:nvGrpSpPr>
          <p:grpSpPr>
            <a:xfrm>
              <a:off x="8481675" y="573602"/>
              <a:ext cx="1838095" cy="937458"/>
              <a:chOff x="-6809652" y="205849"/>
              <a:chExt cx="6235242" cy="3180072"/>
            </a:xfrm>
          </p:grpSpPr>
          <p:sp>
            <p:nvSpPr>
              <p:cNvPr id="467" name="îşḻíďé"/>
              <p:cNvSpPr/>
              <p:nvPr/>
            </p:nvSpPr>
            <p:spPr bwMode="auto">
              <a:xfrm>
                <a:off x="-6559858" y="210651"/>
                <a:ext cx="5985448" cy="3175270"/>
              </a:xfrm>
              <a:custGeom>
                <a:avLst/>
                <a:gdLst>
                  <a:gd name="T0" fmla="*/ 862 w 1627"/>
                  <a:gd name="T1" fmla="*/ 820 h 864"/>
                  <a:gd name="T2" fmla="*/ 893 w 1627"/>
                  <a:gd name="T3" fmla="*/ 819 h 864"/>
                  <a:gd name="T4" fmla="*/ 950 w 1627"/>
                  <a:gd name="T5" fmla="*/ 860 h 864"/>
                  <a:gd name="T6" fmla="*/ 892 w 1627"/>
                  <a:gd name="T7" fmla="*/ 864 h 864"/>
                  <a:gd name="T8" fmla="*/ 776 w 1627"/>
                  <a:gd name="T9" fmla="*/ 862 h 864"/>
                  <a:gd name="T10" fmla="*/ 696 w 1627"/>
                  <a:gd name="T11" fmla="*/ 811 h 864"/>
                  <a:gd name="T12" fmla="*/ 776 w 1627"/>
                  <a:gd name="T13" fmla="*/ 862 h 864"/>
                  <a:gd name="T14" fmla="*/ 1026 w 1627"/>
                  <a:gd name="T15" fmla="*/ 802 h 864"/>
                  <a:gd name="T16" fmla="*/ 1120 w 1627"/>
                  <a:gd name="T17" fmla="*/ 822 h 864"/>
                  <a:gd name="T18" fmla="*/ 605 w 1627"/>
                  <a:gd name="T19" fmla="*/ 840 h 864"/>
                  <a:gd name="T20" fmla="*/ 534 w 1627"/>
                  <a:gd name="T21" fmla="*/ 776 h 864"/>
                  <a:gd name="T22" fmla="*/ 605 w 1627"/>
                  <a:gd name="T23" fmla="*/ 840 h 864"/>
                  <a:gd name="T24" fmla="*/ 1183 w 1627"/>
                  <a:gd name="T25" fmla="*/ 750 h 864"/>
                  <a:gd name="T26" fmla="*/ 1278 w 1627"/>
                  <a:gd name="T27" fmla="*/ 751 h 864"/>
                  <a:gd name="T28" fmla="*/ 403 w 1627"/>
                  <a:gd name="T29" fmla="*/ 774 h 864"/>
                  <a:gd name="T30" fmla="*/ 381 w 1627"/>
                  <a:gd name="T31" fmla="*/ 714 h 864"/>
                  <a:gd name="T32" fmla="*/ 403 w 1627"/>
                  <a:gd name="T33" fmla="*/ 774 h 864"/>
                  <a:gd name="T34" fmla="*/ 216 w 1627"/>
                  <a:gd name="T35" fmla="*/ 656 h 864"/>
                  <a:gd name="T36" fmla="*/ 310 w 1627"/>
                  <a:gd name="T37" fmla="*/ 672 h 864"/>
                  <a:gd name="T38" fmla="*/ 1351 w 1627"/>
                  <a:gd name="T39" fmla="*/ 704 h 864"/>
                  <a:gd name="T40" fmla="*/ 1390 w 1627"/>
                  <a:gd name="T41" fmla="*/ 617 h 864"/>
                  <a:gd name="T42" fmla="*/ 1351 w 1627"/>
                  <a:gd name="T43" fmla="*/ 704 h 864"/>
                  <a:gd name="T44" fmla="*/ 98 w 1627"/>
                  <a:gd name="T45" fmla="*/ 527 h 864"/>
                  <a:gd name="T46" fmla="*/ 185 w 1627"/>
                  <a:gd name="T47" fmla="*/ 566 h 864"/>
                  <a:gd name="T48" fmla="*/ 1481 w 1627"/>
                  <a:gd name="T49" fmla="*/ 588 h 864"/>
                  <a:gd name="T50" fmla="*/ 1501 w 1627"/>
                  <a:gd name="T51" fmla="*/ 495 h 864"/>
                  <a:gd name="T52" fmla="*/ 1481 w 1627"/>
                  <a:gd name="T53" fmla="*/ 588 h 864"/>
                  <a:gd name="T54" fmla="*/ 19 w 1627"/>
                  <a:gd name="T55" fmla="*/ 370 h 864"/>
                  <a:gd name="T56" fmla="*/ 92 w 1627"/>
                  <a:gd name="T57" fmla="*/ 432 h 864"/>
                  <a:gd name="T58" fmla="*/ 1585 w 1627"/>
                  <a:gd name="T59" fmla="*/ 449 h 864"/>
                  <a:gd name="T60" fmla="*/ 1587 w 1627"/>
                  <a:gd name="T61" fmla="*/ 354 h 864"/>
                  <a:gd name="T62" fmla="*/ 1585 w 1627"/>
                  <a:gd name="T63" fmla="*/ 449 h 864"/>
                  <a:gd name="T64" fmla="*/ 0 w 1627"/>
                  <a:gd name="T65" fmla="*/ 247 h 864"/>
                  <a:gd name="T66" fmla="*/ 48 w 1627"/>
                  <a:gd name="T67" fmla="*/ 200 h 864"/>
                  <a:gd name="T68" fmla="*/ 46 w 1627"/>
                  <a:gd name="T69" fmla="*/ 279 h 864"/>
                  <a:gd name="T70" fmla="*/ 475 w 1627"/>
                  <a:gd name="T71" fmla="*/ 266 h 864"/>
                  <a:gd name="T72" fmla="*/ 491 w 1627"/>
                  <a:gd name="T73" fmla="*/ 173 h 864"/>
                  <a:gd name="T74" fmla="*/ 475 w 1627"/>
                  <a:gd name="T75" fmla="*/ 266 h 864"/>
                  <a:gd name="T76" fmla="*/ 340 w 1627"/>
                  <a:gd name="T77" fmla="*/ 86 h 864"/>
                  <a:gd name="T78" fmla="*/ 434 w 1627"/>
                  <a:gd name="T79" fmla="*/ 102 h 864"/>
                  <a:gd name="T80" fmla="*/ 74 w 1627"/>
                  <a:gd name="T81" fmla="*/ 128 h 864"/>
                  <a:gd name="T82" fmla="*/ 99 w 1627"/>
                  <a:gd name="T83" fmla="*/ 37 h 864"/>
                  <a:gd name="T84" fmla="*/ 74 w 1627"/>
                  <a:gd name="T85" fmla="*/ 128 h 864"/>
                  <a:gd name="T86" fmla="*/ 193 w 1627"/>
                  <a:gd name="T87" fmla="*/ 47 h 864"/>
                  <a:gd name="T88" fmla="*/ 280 w 1627"/>
                  <a:gd name="T89" fmla="*/ 12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27" h="864">
                    <a:moveTo>
                      <a:pt x="862" y="864"/>
                    </a:moveTo>
                    <a:cubicBezTo>
                      <a:pt x="862" y="820"/>
                      <a:pt x="862" y="820"/>
                      <a:pt x="862" y="820"/>
                    </a:cubicBezTo>
                    <a:cubicBezTo>
                      <a:pt x="872" y="820"/>
                      <a:pt x="881" y="820"/>
                      <a:pt x="891" y="819"/>
                    </a:cubicBezTo>
                    <a:cubicBezTo>
                      <a:pt x="893" y="819"/>
                      <a:pt x="893" y="819"/>
                      <a:pt x="893" y="819"/>
                    </a:cubicBezTo>
                    <a:cubicBezTo>
                      <a:pt x="909" y="819"/>
                      <a:pt x="926" y="818"/>
                      <a:pt x="945" y="816"/>
                    </a:cubicBezTo>
                    <a:cubicBezTo>
                      <a:pt x="950" y="860"/>
                      <a:pt x="950" y="860"/>
                      <a:pt x="950" y="860"/>
                    </a:cubicBezTo>
                    <a:cubicBezTo>
                      <a:pt x="930" y="862"/>
                      <a:pt x="911" y="863"/>
                      <a:pt x="894" y="864"/>
                    </a:cubicBezTo>
                    <a:cubicBezTo>
                      <a:pt x="892" y="864"/>
                      <a:pt x="892" y="864"/>
                      <a:pt x="892" y="864"/>
                    </a:cubicBezTo>
                    <a:cubicBezTo>
                      <a:pt x="882" y="864"/>
                      <a:pt x="872" y="864"/>
                      <a:pt x="862" y="864"/>
                    </a:cubicBezTo>
                    <a:close/>
                    <a:moveTo>
                      <a:pt x="776" y="862"/>
                    </a:moveTo>
                    <a:cubicBezTo>
                      <a:pt x="747" y="861"/>
                      <a:pt x="718" y="858"/>
                      <a:pt x="690" y="854"/>
                    </a:cubicBezTo>
                    <a:cubicBezTo>
                      <a:pt x="696" y="811"/>
                      <a:pt x="696" y="811"/>
                      <a:pt x="696" y="811"/>
                    </a:cubicBezTo>
                    <a:cubicBezTo>
                      <a:pt x="723" y="814"/>
                      <a:pt x="751" y="817"/>
                      <a:pt x="779" y="818"/>
                    </a:cubicBezTo>
                    <a:lnTo>
                      <a:pt x="776" y="862"/>
                    </a:lnTo>
                    <a:close/>
                    <a:moveTo>
                      <a:pt x="1036" y="845"/>
                    </a:moveTo>
                    <a:cubicBezTo>
                      <a:pt x="1026" y="802"/>
                      <a:pt x="1026" y="802"/>
                      <a:pt x="1026" y="802"/>
                    </a:cubicBezTo>
                    <a:cubicBezTo>
                      <a:pt x="1053" y="796"/>
                      <a:pt x="1080" y="789"/>
                      <a:pt x="1106" y="780"/>
                    </a:cubicBezTo>
                    <a:cubicBezTo>
                      <a:pt x="1120" y="822"/>
                      <a:pt x="1120" y="822"/>
                      <a:pt x="1120" y="822"/>
                    </a:cubicBezTo>
                    <a:cubicBezTo>
                      <a:pt x="1092" y="831"/>
                      <a:pt x="1064" y="839"/>
                      <a:pt x="1036" y="845"/>
                    </a:cubicBezTo>
                    <a:close/>
                    <a:moveTo>
                      <a:pt x="605" y="840"/>
                    </a:moveTo>
                    <a:cubicBezTo>
                      <a:pt x="576" y="834"/>
                      <a:pt x="548" y="827"/>
                      <a:pt x="521" y="819"/>
                    </a:cubicBezTo>
                    <a:cubicBezTo>
                      <a:pt x="534" y="776"/>
                      <a:pt x="534" y="776"/>
                      <a:pt x="534" y="776"/>
                    </a:cubicBezTo>
                    <a:cubicBezTo>
                      <a:pt x="560" y="784"/>
                      <a:pt x="587" y="791"/>
                      <a:pt x="614" y="797"/>
                    </a:cubicBezTo>
                    <a:lnTo>
                      <a:pt x="605" y="840"/>
                    </a:lnTo>
                    <a:close/>
                    <a:moveTo>
                      <a:pt x="1201" y="791"/>
                    </a:moveTo>
                    <a:cubicBezTo>
                      <a:pt x="1183" y="750"/>
                      <a:pt x="1183" y="750"/>
                      <a:pt x="1183" y="750"/>
                    </a:cubicBezTo>
                    <a:cubicBezTo>
                      <a:pt x="1208" y="739"/>
                      <a:pt x="1233" y="727"/>
                      <a:pt x="1256" y="713"/>
                    </a:cubicBezTo>
                    <a:cubicBezTo>
                      <a:pt x="1278" y="751"/>
                      <a:pt x="1278" y="751"/>
                      <a:pt x="1278" y="751"/>
                    </a:cubicBezTo>
                    <a:cubicBezTo>
                      <a:pt x="1253" y="766"/>
                      <a:pt x="1227" y="779"/>
                      <a:pt x="1201" y="791"/>
                    </a:cubicBezTo>
                    <a:close/>
                    <a:moveTo>
                      <a:pt x="403" y="774"/>
                    </a:moveTo>
                    <a:cubicBezTo>
                      <a:pt x="376" y="763"/>
                      <a:pt x="386" y="767"/>
                      <a:pt x="360" y="753"/>
                    </a:cubicBezTo>
                    <a:cubicBezTo>
                      <a:pt x="381" y="714"/>
                      <a:pt x="381" y="714"/>
                      <a:pt x="381" y="714"/>
                    </a:cubicBezTo>
                    <a:cubicBezTo>
                      <a:pt x="405" y="727"/>
                      <a:pt x="394" y="723"/>
                      <a:pt x="420" y="733"/>
                    </a:cubicBezTo>
                    <a:lnTo>
                      <a:pt x="403" y="774"/>
                    </a:lnTo>
                    <a:close/>
                    <a:moveTo>
                      <a:pt x="286" y="709"/>
                    </a:moveTo>
                    <a:cubicBezTo>
                      <a:pt x="261" y="692"/>
                      <a:pt x="238" y="675"/>
                      <a:pt x="216" y="656"/>
                    </a:cubicBezTo>
                    <a:cubicBezTo>
                      <a:pt x="245" y="622"/>
                      <a:pt x="245" y="622"/>
                      <a:pt x="245" y="622"/>
                    </a:cubicBezTo>
                    <a:cubicBezTo>
                      <a:pt x="265" y="640"/>
                      <a:pt x="287" y="657"/>
                      <a:pt x="310" y="672"/>
                    </a:cubicBezTo>
                    <a:lnTo>
                      <a:pt x="286" y="709"/>
                    </a:lnTo>
                    <a:close/>
                    <a:moveTo>
                      <a:pt x="1351" y="704"/>
                    </a:moveTo>
                    <a:cubicBezTo>
                      <a:pt x="1325" y="668"/>
                      <a:pt x="1325" y="668"/>
                      <a:pt x="1325" y="668"/>
                    </a:cubicBezTo>
                    <a:cubicBezTo>
                      <a:pt x="1348" y="652"/>
                      <a:pt x="1369" y="635"/>
                      <a:pt x="1390" y="617"/>
                    </a:cubicBezTo>
                    <a:cubicBezTo>
                      <a:pt x="1419" y="649"/>
                      <a:pt x="1419" y="649"/>
                      <a:pt x="1419" y="649"/>
                    </a:cubicBezTo>
                    <a:cubicBezTo>
                      <a:pt x="1398" y="669"/>
                      <a:pt x="1375" y="687"/>
                      <a:pt x="1351" y="704"/>
                    </a:cubicBezTo>
                    <a:close/>
                    <a:moveTo>
                      <a:pt x="153" y="596"/>
                    </a:moveTo>
                    <a:cubicBezTo>
                      <a:pt x="133" y="574"/>
                      <a:pt x="114" y="551"/>
                      <a:pt x="98" y="527"/>
                    </a:cubicBezTo>
                    <a:cubicBezTo>
                      <a:pt x="134" y="502"/>
                      <a:pt x="134" y="502"/>
                      <a:pt x="134" y="502"/>
                    </a:cubicBezTo>
                    <a:cubicBezTo>
                      <a:pt x="149" y="524"/>
                      <a:pt x="167" y="545"/>
                      <a:pt x="185" y="566"/>
                    </a:cubicBezTo>
                    <a:lnTo>
                      <a:pt x="153" y="596"/>
                    </a:lnTo>
                    <a:close/>
                    <a:moveTo>
                      <a:pt x="1481" y="588"/>
                    </a:moveTo>
                    <a:cubicBezTo>
                      <a:pt x="1448" y="558"/>
                      <a:pt x="1448" y="558"/>
                      <a:pt x="1448" y="558"/>
                    </a:cubicBezTo>
                    <a:cubicBezTo>
                      <a:pt x="1466" y="538"/>
                      <a:pt x="1484" y="517"/>
                      <a:pt x="1501" y="495"/>
                    </a:cubicBezTo>
                    <a:cubicBezTo>
                      <a:pt x="1536" y="521"/>
                      <a:pt x="1536" y="521"/>
                      <a:pt x="1536" y="521"/>
                    </a:cubicBezTo>
                    <a:cubicBezTo>
                      <a:pt x="1519" y="544"/>
                      <a:pt x="1500" y="567"/>
                      <a:pt x="1481" y="588"/>
                    </a:cubicBezTo>
                    <a:close/>
                    <a:moveTo>
                      <a:pt x="52" y="452"/>
                    </a:moveTo>
                    <a:cubicBezTo>
                      <a:pt x="39" y="425"/>
                      <a:pt x="28" y="397"/>
                      <a:pt x="19" y="370"/>
                    </a:cubicBezTo>
                    <a:cubicBezTo>
                      <a:pt x="62" y="357"/>
                      <a:pt x="62" y="357"/>
                      <a:pt x="62" y="357"/>
                    </a:cubicBezTo>
                    <a:cubicBezTo>
                      <a:pt x="69" y="382"/>
                      <a:pt x="80" y="407"/>
                      <a:pt x="92" y="432"/>
                    </a:cubicBezTo>
                    <a:lnTo>
                      <a:pt x="52" y="452"/>
                    </a:lnTo>
                    <a:close/>
                    <a:moveTo>
                      <a:pt x="1585" y="449"/>
                    </a:moveTo>
                    <a:cubicBezTo>
                      <a:pt x="1547" y="426"/>
                      <a:pt x="1547" y="426"/>
                      <a:pt x="1547" y="426"/>
                    </a:cubicBezTo>
                    <a:cubicBezTo>
                      <a:pt x="1561" y="403"/>
                      <a:pt x="1574" y="379"/>
                      <a:pt x="1587" y="354"/>
                    </a:cubicBezTo>
                    <a:cubicBezTo>
                      <a:pt x="1627" y="373"/>
                      <a:pt x="1627" y="373"/>
                      <a:pt x="1627" y="373"/>
                    </a:cubicBezTo>
                    <a:cubicBezTo>
                      <a:pt x="1613" y="400"/>
                      <a:pt x="1599" y="425"/>
                      <a:pt x="1585" y="449"/>
                    </a:cubicBezTo>
                    <a:close/>
                    <a:moveTo>
                      <a:pt x="1" y="283"/>
                    </a:moveTo>
                    <a:cubicBezTo>
                      <a:pt x="0" y="271"/>
                      <a:pt x="0" y="259"/>
                      <a:pt x="0" y="247"/>
                    </a:cubicBezTo>
                    <a:cubicBezTo>
                      <a:pt x="0" y="229"/>
                      <a:pt x="1" y="210"/>
                      <a:pt x="4" y="192"/>
                    </a:cubicBezTo>
                    <a:cubicBezTo>
                      <a:pt x="48" y="200"/>
                      <a:pt x="48" y="200"/>
                      <a:pt x="48" y="200"/>
                    </a:cubicBezTo>
                    <a:cubicBezTo>
                      <a:pt x="45" y="215"/>
                      <a:pt x="44" y="231"/>
                      <a:pt x="44" y="247"/>
                    </a:cubicBezTo>
                    <a:cubicBezTo>
                      <a:pt x="44" y="258"/>
                      <a:pt x="45" y="268"/>
                      <a:pt x="46" y="279"/>
                    </a:cubicBezTo>
                    <a:lnTo>
                      <a:pt x="1" y="283"/>
                    </a:lnTo>
                    <a:close/>
                    <a:moveTo>
                      <a:pt x="475" y="266"/>
                    </a:moveTo>
                    <a:cubicBezTo>
                      <a:pt x="474" y="243"/>
                      <a:pt x="466" y="219"/>
                      <a:pt x="452" y="195"/>
                    </a:cubicBezTo>
                    <a:cubicBezTo>
                      <a:pt x="491" y="173"/>
                      <a:pt x="491" y="173"/>
                      <a:pt x="491" y="173"/>
                    </a:cubicBezTo>
                    <a:cubicBezTo>
                      <a:pt x="508" y="203"/>
                      <a:pt x="518" y="233"/>
                      <a:pt x="519" y="263"/>
                    </a:cubicBezTo>
                    <a:lnTo>
                      <a:pt x="475" y="266"/>
                    </a:lnTo>
                    <a:close/>
                    <a:moveTo>
                      <a:pt x="404" y="134"/>
                    </a:moveTo>
                    <a:cubicBezTo>
                      <a:pt x="385" y="116"/>
                      <a:pt x="363" y="100"/>
                      <a:pt x="340" y="86"/>
                    </a:cubicBezTo>
                    <a:cubicBezTo>
                      <a:pt x="363" y="48"/>
                      <a:pt x="363" y="48"/>
                      <a:pt x="363" y="48"/>
                    </a:cubicBezTo>
                    <a:cubicBezTo>
                      <a:pt x="389" y="63"/>
                      <a:pt x="413" y="81"/>
                      <a:pt x="434" y="102"/>
                    </a:cubicBezTo>
                    <a:lnTo>
                      <a:pt x="404" y="134"/>
                    </a:lnTo>
                    <a:close/>
                    <a:moveTo>
                      <a:pt x="74" y="128"/>
                    </a:moveTo>
                    <a:cubicBezTo>
                      <a:pt x="36" y="106"/>
                      <a:pt x="36" y="106"/>
                      <a:pt x="36" y="106"/>
                    </a:cubicBezTo>
                    <a:cubicBezTo>
                      <a:pt x="52" y="78"/>
                      <a:pt x="73" y="55"/>
                      <a:pt x="99" y="37"/>
                    </a:cubicBezTo>
                    <a:cubicBezTo>
                      <a:pt x="124" y="73"/>
                      <a:pt x="124" y="73"/>
                      <a:pt x="124" y="73"/>
                    </a:cubicBezTo>
                    <a:cubicBezTo>
                      <a:pt x="104" y="88"/>
                      <a:pt x="87" y="106"/>
                      <a:pt x="74" y="128"/>
                    </a:cubicBezTo>
                    <a:close/>
                    <a:moveTo>
                      <a:pt x="268" y="55"/>
                    </a:moveTo>
                    <a:cubicBezTo>
                      <a:pt x="241" y="47"/>
                      <a:pt x="216" y="45"/>
                      <a:pt x="193" y="47"/>
                    </a:cubicBezTo>
                    <a:cubicBezTo>
                      <a:pt x="188" y="3"/>
                      <a:pt x="188" y="3"/>
                      <a:pt x="188" y="3"/>
                    </a:cubicBezTo>
                    <a:cubicBezTo>
                      <a:pt x="216" y="0"/>
                      <a:pt x="248" y="3"/>
                      <a:pt x="280" y="12"/>
                    </a:cubicBezTo>
                    <a:lnTo>
                      <a:pt x="268" y="55"/>
                    </a:ln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68" name="î$liďê"/>
              <p:cNvSpPr/>
              <p:nvPr/>
            </p:nvSpPr>
            <p:spPr bwMode="auto">
              <a:xfrm>
                <a:off x="-5075507" y="1430800"/>
                <a:ext cx="331459" cy="273814"/>
              </a:xfrm>
              <a:custGeom>
                <a:avLst/>
                <a:gdLst>
                  <a:gd name="T0" fmla="*/ 45 w 91"/>
                  <a:gd name="T1" fmla="*/ 74 h 74"/>
                  <a:gd name="T2" fmla="*/ 0 w 91"/>
                  <a:gd name="T3" fmla="*/ 25 h 74"/>
                  <a:gd name="T4" fmla="*/ 37 w 91"/>
                  <a:gd name="T5" fmla="*/ 0 h 74"/>
                  <a:gd name="T6" fmla="*/ 46 w 91"/>
                  <a:gd name="T7" fmla="*/ 12 h 74"/>
                  <a:gd name="T8" fmla="*/ 54 w 91"/>
                  <a:gd name="T9" fmla="*/ 0 h 74"/>
                  <a:gd name="T10" fmla="*/ 91 w 91"/>
                  <a:gd name="T11" fmla="*/ 25 h 74"/>
                  <a:gd name="T12" fmla="*/ 45 w 91"/>
                  <a:gd name="T13" fmla="*/ 74 h 74"/>
                </a:gdLst>
                <a:ahLst/>
                <a:cxnLst>
                  <a:cxn ang="0">
                    <a:pos x="T0" y="T1"/>
                  </a:cxn>
                  <a:cxn ang="0">
                    <a:pos x="T2" y="T3"/>
                  </a:cxn>
                  <a:cxn ang="0">
                    <a:pos x="T4" y="T5"/>
                  </a:cxn>
                  <a:cxn ang="0">
                    <a:pos x="T6" y="T7"/>
                  </a:cxn>
                  <a:cxn ang="0">
                    <a:pos x="T8" y="T9"/>
                  </a:cxn>
                  <a:cxn ang="0">
                    <a:pos x="T10" y="T11"/>
                  </a:cxn>
                  <a:cxn ang="0">
                    <a:pos x="T12" y="T13"/>
                  </a:cxn>
                </a:cxnLst>
                <a:rect l="0" t="0" r="r" b="b"/>
                <a:pathLst>
                  <a:path w="91" h="74">
                    <a:moveTo>
                      <a:pt x="45" y="74"/>
                    </a:moveTo>
                    <a:cubicBezTo>
                      <a:pt x="28" y="58"/>
                      <a:pt x="15" y="46"/>
                      <a:pt x="0" y="25"/>
                    </a:cubicBezTo>
                    <a:cubicBezTo>
                      <a:pt x="37" y="0"/>
                      <a:pt x="37" y="0"/>
                      <a:pt x="37" y="0"/>
                    </a:cubicBezTo>
                    <a:cubicBezTo>
                      <a:pt x="39" y="4"/>
                      <a:pt x="42" y="8"/>
                      <a:pt x="46" y="12"/>
                    </a:cubicBezTo>
                    <a:cubicBezTo>
                      <a:pt x="49" y="8"/>
                      <a:pt x="52" y="4"/>
                      <a:pt x="54" y="0"/>
                    </a:cubicBezTo>
                    <a:cubicBezTo>
                      <a:pt x="91" y="25"/>
                      <a:pt x="91" y="25"/>
                      <a:pt x="91" y="25"/>
                    </a:cubicBezTo>
                    <a:cubicBezTo>
                      <a:pt x="77" y="46"/>
                      <a:pt x="62" y="58"/>
                      <a:pt x="45" y="74"/>
                    </a:cubicBez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69" name="ïs1iḍé"/>
              <p:cNvSpPr/>
              <p:nvPr/>
            </p:nvSpPr>
            <p:spPr bwMode="auto">
              <a:xfrm>
                <a:off x="-6334084" y="205849"/>
                <a:ext cx="3016743" cy="3180072"/>
              </a:xfrm>
              <a:custGeom>
                <a:avLst/>
                <a:gdLst>
                  <a:gd name="T0" fmla="*/ 1 w 820"/>
                  <a:gd name="T1" fmla="*/ 865 h 865"/>
                  <a:gd name="T2" fmla="*/ 0 w 820"/>
                  <a:gd name="T3" fmla="*/ 821 h 865"/>
                  <a:gd name="T4" fmla="*/ 85 w 820"/>
                  <a:gd name="T5" fmla="*/ 815 h 865"/>
                  <a:gd name="T6" fmla="*/ 89 w 820"/>
                  <a:gd name="T7" fmla="*/ 859 h 865"/>
                  <a:gd name="T8" fmla="*/ 1 w 820"/>
                  <a:gd name="T9" fmla="*/ 865 h 865"/>
                  <a:gd name="T10" fmla="*/ 177 w 820"/>
                  <a:gd name="T11" fmla="*/ 848 h 865"/>
                  <a:gd name="T12" fmla="*/ 169 w 820"/>
                  <a:gd name="T13" fmla="*/ 804 h 865"/>
                  <a:gd name="T14" fmla="*/ 251 w 820"/>
                  <a:gd name="T15" fmla="*/ 786 h 865"/>
                  <a:gd name="T16" fmla="*/ 263 w 820"/>
                  <a:gd name="T17" fmla="*/ 829 h 865"/>
                  <a:gd name="T18" fmla="*/ 177 w 820"/>
                  <a:gd name="T19" fmla="*/ 848 h 865"/>
                  <a:gd name="T20" fmla="*/ 378 w 820"/>
                  <a:gd name="T21" fmla="*/ 790 h 865"/>
                  <a:gd name="T22" fmla="*/ 363 w 820"/>
                  <a:gd name="T23" fmla="*/ 749 h 865"/>
                  <a:gd name="T24" fmla="*/ 410 w 820"/>
                  <a:gd name="T25" fmla="*/ 728 h 865"/>
                  <a:gd name="T26" fmla="*/ 429 w 820"/>
                  <a:gd name="T27" fmla="*/ 768 h 865"/>
                  <a:gd name="T28" fmla="*/ 378 w 820"/>
                  <a:gd name="T29" fmla="*/ 790 h 865"/>
                  <a:gd name="T30" fmla="*/ 507 w 820"/>
                  <a:gd name="T31" fmla="*/ 726 h 865"/>
                  <a:gd name="T32" fmla="*/ 483 w 820"/>
                  <a:gd name="T33" fmla="*/ 688 h 865"/>
                  <a:gd name="T34" fmla="*/ 552 w 820"/>
                  <a:gd name="T35" fmla="*/ 640 h 865"/>
                  <a:gd name="T36" fmla="*/ 579 w 820"/>
                  <a:gd name="T37" fmla="*/ 675 h 865"/>
                  <a:gd name="T38" fmla="*/ 507 w 820"/>
                  <a:gd name="T39" fmla="*/ 726 h 865"/>
                  <a:gd name="T40" fmla="*/ 646 w 820"/>
                  <a:gd name="T41" fmla="*/ 616 h 865"/>
                  <a:gd name="T42" fmla="*/ 615 w 820"/>
                  <a:gd name="T43" fmla="*/ 584 h 865"/>
                  <a:gd name="T44" fmla="*/ 670 w 820"/>
                  <a:gd name="T45" fmla="*/ 522 h 865"/>
                  <a:gd name="T46" fmla="*/ 705 w 820"/>
                  <a:gd name="T47" fmla="*/ 549 h 865"/>
                  <a:gd name="T48" fmla="*/ 646 w 820"/>
                  <a:gd name="T49" fmla="*/ 616 h 865"/>
                  <a:gd name="T50" fmla="*/ 755 w 820"/>
                  <a:gd name="T51" fmla="*/ 474 h 865"/>
                  <a:gd name="T52" fmla="*/ 716 w 820"/>
                  <a:gd name="T53" fmla="*/ 452 h 865"/>
                  <a:gd name="T54" fmla="*/ 751 w 820"/>
                  <a:gd name="T55" fmla="*/ 377 h 865"/>
                  <a:gd name="T56" fmla="*/ 792 w 820"/>
                  <a:gd name="T57" fmla="*/ 392 h 865"/>
                  <a:gd name="T58" fmla="*/ 755 w 820"/>
                  <a:gd name="T59" fmla="*/ 474 h 865"/>
                  <a:gd name="T60" fmla="*/ 815 w 820"/>
                  <a:gd name="T61" fmla="*/ 305 h 865"/>
                  <a:gd name="T62" fmla="*/ 771 w 820"/>
                  <a:gd name="T63" fmla="*/ 298 h 865"/>
                  <a:gd name="T64" fmla="*/ 775 w 820"/>
                  <a:gd name="T65" fmla="*/ 247 h 865"/>
                  <a:gd name="T66" fmla="*/ 774 w 820"/>
                  <a:gd name="T67" fmla="*/ 217 h 865"/>
                  <a:gd name="T68" fmla="*/ 818 w 820"/>
                  <a:gd name="T69" fmla="*/ 213 h 865"/>
                  <a:gd name="T70" fmla="*/ 820 w 820"/>
                  <a:gd name="T71" fmla="*/ 247 h 865"/>
                  <a:gd name="T72" fmla="*/ 815 w 820"/>
                  <a:gd name="T73" fmla="*/ 305 h 865"/>
                  <a:gd name="T74" fmla="*/ 357 w 820"/>
                  <a:gd name="T75" fmla="*/ 265 h 865"/>
                  <a:gd name="T76" fmla="*/ 312 w 820"/>
                  <a:gd name="T77" fmla="*/ 265 h 865"/>
                  <a:gd name="T78" fmla="*/ 312 w 820"/>
                  <a:gd name="T79" fmla="*/ 264 h 865"/>
                  <a:gd name="T80" fmla="*/ 337 w 820"/>
                  <a:gd name="T81" fmla="*/ 172 h 865"/>
                  <a:gd name="T82" fmla="*/ 376 w 820"/>
                  <a:gd name="T83" fmla="*/ 193 h 865"/>
                  <a:gd name="T84" fmla="*/ 357 w 820"/>
                  <a:gd name="T85" fmla="*/ 264 h 865"/>
                  <a:gd name="T86" fmla="*/ 357 w 820"/>
                  <a:gd name="T87" fmla="*/ 265 h 865"/>
                  <a:gd name="T88" fmla="*/ 753 w 820"/>
                  <a:gd name="T89" fmla="*/ 142 h 865"/>
                  <a:gd name="T90" fmla="*/ 706 w 820"/>
                  <a:gd name="T91" fmla="*/ 82 h 865"/>
                  <a:gd name="T92" fmla="*/ 734 w 820"/>
                  <a:gd name="T93" fmla="*/ 48 h 865"/>
                  <a:gd name="T94" fmla="*/ 793 w 820"/>
                  <a:gd name="T95" fmla="*/ 123 h 865"/>
                  <a:gd name="T96" fmla="*/ 753 w 820"/>
                  <a:gd name="T97" fmla="*/ 142 h 865"/>
                  <a:gd name="T98" fmla="*/ 424 w 820"/>
                  <a:gd name="T99" fmla="*/ 130 h 865"/>
                  <a:gd name="T100" fmla="*/ 393 w 820"/>
                  <a:gd name="T101" fmla="*/ 98 h 865"/>
                  <a:gd name="T102" fmla="*/ 466 w 820"/>
                  <a:gd name="T103" fmla="*/ 43 h 865"/>
                  <a:gd name="T104" fmla="*/ 488 w 820"/>
                  <a:gd name="T105" fmla="*/ 81 h 865"/>
                  <a:gd name="T106" fmla="*/ 424 w 820"/>
                  <a:gd name="T107" fmla="*/ 130 h 865"/>
                  <a:gd name="T108" fmla="*/ 562 w 820"/>
                  <a:gd name="T109" fmla="*/ 52 h 865"/>
                  <a:gd name="T110" fmla="*/ 552 w 820"/>
                  <a:gd name="T111" fmla="*/ 9 h 865"/>
                  <a:gd name="T112" fmla="*/ 647 w 820"/>
                  <a:gd name="T113" fmla="*/ 6 h 865"/>
                  <a:gd name="T114" fmla="*/ 639 w 820"/>
                  <a:gd name="T115" fmla="*/ 50 h 865"/>
                  <a:gd name="T116" fmla="*/ 562 w 820"/>
                  <a:gd name="T117" fmla="*/ 52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0" h="865">
                    <a:moveTo>
                      <a:pt x="1" y="865"/>
                    </a:moveTo>
                    <a:cubicBezTo>
                      <a:pt x="0" y="821"/>
                      <a:pt x="0" y="821"/>
                      <a:pt x="0" y="821"/>
                    </a:cubicBezTo>
                    <a:cubicBezTo>
                      <a:pt x="29" y="820"/>
                      <a:pt x="57" y="818"/>
                      <a:pt x="85" y="815"/>
                    </a:cubicBezTo>
                    <a:cubicBezTo>
                      <a:pt x="89" y="859"/>
                      <a:pt x="89" y="859"/>
                      <a:pt x="89" y="859"/>
                    </a:cubicBezTo>
                    <a:cubicBezTo>
                      <a:pt x="61" y="862"/>
                      <a:pt x="31" y="864"/>
                      <a:pt x="1" y="865"/>
                    </a:cubicBezTo>
                    <a:close/>
                    <a:moveTo>
                      <a:pt x="177" y="848"/>
                    </a:moveTo>
                    <a:cubicBezTo>
                      <a:pt x="169" y="804"/>
                      <a:pt x="169" y="804"/>
                      <a:pt x="169" y="804"/>
                    </a:cubicBezTo>
                    <a:cubicBezTo>
                      <a:pt x="197" y="799"/>
                      <a:pt x="225" y="793"/>
                      <a:pt x="251" y="786"/>
                    </a:cubicBezTo>
                    <a:cubicBezTo>
                      <a:pt x="263" y="829"/>
                      <a:pt x="263" y="829"/>
                      <a:pt x="263" y="829"/>
                    </a:cubicBezTo>
                    <a:cubicBezTo>
                      <a:pt x="235" y="836"/>
                      <a:pt x="206" y="842"/>
                      <a:pt x="177" y="848"/>
                    </a:cubicBezTo>
                    <a:close/>
                    <a:moveTo>
                      <a:pt x="378" y="790"/>
                    </a:moveTo>
                    <a:cubicBezTo>
                      <a:pt x="363" y="749"/>
                      <a:pt x="363" y="749"/>
                      <a:pt x="363" y="749"/>
                    </a:cubicBezTo>
                    <a:cubicBezTo>
                      <a:pt x="390" y="739"/>
                      <a:pt x="385" y="740"/>
                      <a:pt x="410" y="728"/>
                    </a:cubicBezTo>
                    <a:cubicBezTo>
                      <a:pt x="429" y="768"/>
                      <a:pt x="429" y="768"/>
                      <a:pt x="429" y="768"/>
                    </a:cubicBezTo>
                    <a:cubicBezTo>
                      <a:pt x="402" y="781"/>
                      <a:pt x="406" y="780"/>
                      <a:pt x="378" y="790"/>
                    </a:cubicBezTo>
                    <a:close/>
                    <a:moveTo>
                      <a:pt x="507" y="726"/>
                    </a:moveTo>
                    <a:cubicBezTo>
                      <a:pt x="483" y="688"/>
                      <a:pt x="483" y="688"/>
                      <a:pt x="483" y="688"/>
                    </a:cubicBezTo>
                    <a:cubicBezTo>
                      <a:pt x="507" y="673"/>
                      <a:pt x="530" y="657"/>
                      <a:pt x="552" y="640"/>
                    </a:cubicBezTo>
                    <a:cubicBezTo>
                      <a:pt x="579" y="675"/>
                      <a:pt x="579" y="675"/>
                      <a:pt x="579" y="675"/>
                    </a:cubicBezTo>
                    <a:cubicBezTo>
                      <a:pt x="556" y="693"/>
                      <a:pt x="532" y="710"/>
                      <a:pt x="507" y="726"/>
                    </a:cubicBezTo>
                    <a:close/>
                    <a:moveTo>
                      <a:pt x="646" y="616"/>
                    </a:moveTo>
                    <a:cubicBezTo>
                      <a:pt x="615" y="584"/>
                      <a:pt x="615" y="584"/>
                      <a:pt x="615" y="584"/>
                    </a:cubicBezTo>
                    <a:cubicBezTo>
                      <a:pt x="635" y="565"/>
                      <a:pt x="653" y="543"/>
                      <a:pt x="670" y="522"/>
                    </a:cubicBezTo>
                    <a:cubicBezTo>
                      <a:pt x="705" y="549"/>
                      <a:pt x="705" y="549"/>
                      <a:pt x="705" y="549"/>
                    </a:cubicBezTo>
                    <a:cubicBezTo>
                      <a:pt x="687" y="572"/>
                      <a:pt x="667" y="594"/>
                      <a:pt x="646" y="616"/>
                    </a:cubicBezTo>
                    <a:close/>
                    <a:moveTo>
                      <a:pt x="755" y="474"/>
                    </a:moveTo>
                    <a:cubicBezTo>
                      <a:pt x="716" y="452"/>
                      <a:pt x="716" y="452"/>
                      <a:pt x="716" y="452"/>
                    </a:cubicBezTo>
                    <a:cubicBezTo>
                      <a:pt x="730" y="428"/>
                      <a:pt x="742" y="402"/>
                      <a:pt x="751" y="377"/>
                    </a:cubicBezTo>
                    <a:cubicBezTo>
                      <a:pt x="792" y="392"/>
                      <a:pt x="792" y="392"/>
                      <a:pt x="792" y="392"/>
                    </a:cubicBezTo>
                    <a:cubicBezTo>
                      <a:pt x="782" y="420"/>
                      <a:pt x="770" y="447"/>
                      <a:pt x="755" y="474"/>
                    </a:cubicBezTo>
                    <a:close/>
                    <a:moveTo>
                      <a:pt x="815" y="305"/>
                    </a:moveTo>
                    <a:cubicBezTo>
                      <a:pt x="771" y="298"/>
                      <a:pt x="771" y="298"/>
                      <a:pt x="771" y="298"/>
                    </a:cubicBezTo>
                    <a:cubicBezTo>
                      <a:pt x="774" y="281"/>
                      <a:pt x="775" y="263"/>
                      <a:pt x="775" y="247"/>
                    </a:cubicBezTo>
                    <a:cubicBezTo>
                      <a:pt x="775" y="237"/>
                      <a:pt x="775" y="227"/>
                      <a:pt x="774" y="217"/>
                    </a:cubicBezTo>
                    <a:cubicBezTo>
                      <a:pt x="818" y="213"/>
                      <a:pt x="818" y="213"/>
                      <a:pt x="818" y="213"/>
                    </a:cubicBezTo>
                    <a:cubicBezTo>
                      <a:pt x="819" y="224"/>
                      <a:pt x="820" y="235"/>
                      <a:pt x="820" y="247"/>
                    </a:cubicBezTo>
                    <a:cubicBezTo>
                      <a:pt x="820" y="266"/>
                      <a:pt x="818" y="285"/>
                      <a:pt x="815" y="305"/>
                    </a:cubicBezTo>
                    <a:close/>
                    <a:moveTo>
                      <a:pt x="357" y="265"/>
                    </a:moveTo>
                    <a:cubicBezTo>
                      <a:pt x="312" y="265"/>
                      <a:pt x="312" y="265"/>
                      <a:pt x="312" y="265"/>
                    </a:cubicBezTo>
                    <a:cubicBezTo>
                      <a:pt x="312" y="264"/>
                      <a:pt x="312" y="264"/>
                      <a:pt x="312" y="264"/>
                    </a:cubicBezTo>
                    <a:cubicBezTo>
                      <a:pt x="312" y="234"/>
                      <a:pt x="321" y="203"/>
                      <a:pt x="337" y="172"/>
                    </a:cubicBezTo>
                    <a:cubicBezTo>
                      <a:pt x="376" y="193"/>
                      <a:pt x="376" y="193"/>
                      <a:pt x="376" y="193"/>
                    </a:cubicBezTo>
                    <a:cubicBezTo>
                      <a:pt x="363" y="217"/>
                      <a:pt x="357" y="241"/>
                      <a:pt x="357" y="264"/>
                    </a:cubicBezTo>
                    <a:lnTo>
                      <a:pt x="357" y="265"/>
                    </a:lnTo>
                    <a:close/>
                    <a:moveTo>
                      <a:pt x="753" y="142"/>
                    </a:moveTo>
                    <a:cubicBezTo>
                      <a:pt x="742" y="118"/>
                      <a:pt x="726" y="98"/>
                      <a:pt x="706" y="82"/>
                    </a:cubicBezTo>
                    <a:cubicBezTo>
                      <a:pt x="734" y="48"/>
                      <a:pt x="734" y="48"/>
                      <a:pt x="734" y="48"/>
                    </a:cubicBezTo>
                    <a:cubicBezTo>
                      <a:pt x="759" y="68"/>
                      <a:pt x="779" y="93"/>
                      <a:pt x="793" y="123"/>
                    </a:cubicBezTo>
                    <a:lnTo>
                      <a:pt x="753" y="142"/>
                    </a:lnTo>
                    <a:close/>
                    <a:moveTo>
                      <a:pt x="424" y="130"/>
                    </a:moveTo>
                    <a:cubicBezTo>
                      <a:pt x="393" y="98"/>
                      <a:pt x="393" y="98"/>
                      <a:pt x="393" y="98"/>
                    </a:cubicBezTo>
                    <a:cubicBezTo>
                      <a:pt x="415" y="77"/>
                      <a:pt x="439" y="58"/>
                      <a:pt x="466" y="43"/>
                    </a:cubicBezTo>
                    <a:cubicBezTo>
                      <a:pt x="488" y="81"/>
                      <a:pt x="488" y="81"/>
                      <a:pt x="488" y="81"/>
                    </a:cubicBezTo>
                    <a:cubicBezTo>
                      <a:pt x="464" y="95"/>
                      <a:pt x="443" y="111"/>
                      <a:pt x="424" y="130"/>
                    </a:cubicBezTo>
                    <a:close/>
                    <a:moveTo>
                      <a:pt x="562" y="52"/>
                    </a:moveTo>
                    <a:cubicBezTo>
                      <a:pt x="552" y="9"/>
                      <a:pt x="552" y="9"/>
                      <a:pt x="552" y="9"/>
                    </a:cubicBezTo>
                    <a:cubicBezTo>
                      <a:pt x="586" y="1"/>
                      <a:pt x="618" y="0"/>
                      <a:pt x="647" y="6"/>
                    </a:cubicBezTo>
                    <a:cubicBezTo>
                      <a:pt x="639" y="50"/>
                      <a:pt x="639" y="50"/>
                      <a:pt x="639" y="50"/>
                    </a:cubicBezTo>
                    <a:cubicBezTo>
                      <a:pt x="616" y="45"/>
                      <a:pt x="589" y="46"/>
                      <a:pt x="562" y="52"/>
                    </a:cubicBez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70" name="íṡ1ïďè"/>
              <p:cNvSpPr/>
              <p:nvPr/>
            </p:nvSpPr>
            <p:spPr bwMode="auto">
              <a:xfrm>
                <a:off x="-6809652" y="3212987"/>
                <a:ext cx="163327" cy="168132"/>
              </a:xfrm>
              <a:custGeom>
                <a:avLst/>
                <a:gdLst>
                  <a:gd name="T0" fmla="*/ 42 w 44"/>
                  <a:gd name="T1" fmla="*/ 46 h 46"/>
                  <a:gd name="T2" fmla="*/ 0 w 44"/>
                  <a:gd name="T3" fmla="*/ 44 h 46"/>
                  <a:gd name="T4" fmla="*/ 3 w 44"/>
                  <a:gd name="T5" fmla="*/ 0 h 46"/>
                  <a:gd name="T6" fmla="*/ 44 w 44"/>
                  <a:gd name="T7" fmla="*/ 2 h 46"/>
                  <a:gd name="T8" fmla="*/ 42 w 44"/>
                  <a:gd name="T9" fmla="*/ 46 h 46"/>
                </a:gdLst>
                <a:ahLst/>
                <a:cxnLst>
                  <a:cxn ang="0">
                    <a:pos x="T0" y="T1"/>
                  </a:cxn>
                  <a:cxn ang="0">
                    <a:pos x="T2" y="T3"/>
                  </a:cxn>
                  <a:cxn ang="0">
                    <a:pos x="T4" y="T5"/>
                  </a:cxn>
                  <a:cxn ang="0">
                    <a:pos x="T6" y="T7"/>
                  </a:cxn>
                  <a:cxn ang="0">
                    <a:pos x="T8" y="T9"/>
                  </a:cxn>
                </a:cxnLst>
                <a:rect l="0" t="0" r="r" b="b"/>
                <a:pathLst>
                  <a:path w="44" h="46">
                    <a:moveTo>
                      <a:pt x="42" y="46"/>
                    </a:moveTo>
                    <a:cubicBezTo>
                      <a:pt x="28" y="46"/>
                      <a:pt x="14" y="45"/>
                      <a:pt x="0" y="44"/>
                    </a:cubicBezTo>
                    <a:cubicBezTo>
                      <a:pt x="3" y="0"/>
                      <a:pt x="3" y="0"/>
                      <a:pt x="3" y="0"/>
                    </a:cubicBezTo>
                    <a:cubicBezTo>
                      <a:pt x="16" y="1"/>
                      <a:pt x="30" y="2"/>
                      <a:pt x="44" y="2"/>
                    </a:cubicBezTo>
                    <a:lnTo>
                      <a:pt x="42" y="46"/>
                    </a:ln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grpSp>
      </p:grpSp>
      <p:sp>
        <p:nvSpPr>
          <p:cNvPr id="488" name="íṩľíḋê"/>
          <p:cNvSpPr/>
          <p:nvPr/>
        </p:nvSpPr>
        <p:spPr bwMode="auto">
          <a:xfrm>
            <a:off x="2886848" y="319283"/>
            <a:ext cx="1270000" cy="688975"/>
          </a:xfrm>
          <a:custGeom>
            <a:avLst/>
            <a:gdLst>
              <a:gd name="T0" fmla="*/ 311 w 366"/>
              <a:gd name="T1" fmla="*/ 75 h 199"/>
              <a:gd name="T2" fmla="*/ 290 w 366"/>
              <a:gd name="T3" fmla="*/ 24 h 199"/>
              <a:gd name="T4" fmla="*/ 242 w 366"/>
              <a:gd name="T5" fmla="*/ 50 h 199"/>
              <a:gd name="T6" fmla="*/ 196 w 366"/>
              <a:gd name="T7" fmla="*/ 1 h 199"/>
              <a:gd name="T8" fmla="*/ 145 w 366"/>
              <a:gd name="T9" fmla="*/ 44 h 199"/>
              <a:gd name="T10" fmla="*/ 90 w 366"/>
              <a:gd name="T11" fmla="*/ 12 h 199"/>
              <a:gd name="T12" fmla="*/ 33 w 366"/>
              <a:gd name="T13" fmla="*/ 29 h 199"/>
              <a:gd name="T14" fmla="*/ 51 w 366"/>
              <a:gd name="T15" fmla="*/ 79 h 199"/>
              <a:gd name="T16" fmla="*/ 13 w 366"/>
              <a:gd name="T17" fmla="*/ 140 h 199"/>
              <a:gd name="T18" fmla="*/ 85 w 366"/>
              <a:gd name="T19" fmla="*/ 145 h 199"/>
              <a:gd name="T20" fmla="*/ 143 w 366"/>
              <a:gd name="T21" fmla="*/ 199 h 199"/>
              <a:gd name="T22" fmla="*/ 203 w 366"/>
              <a:gd name="T23" fmla="*/ 148 h 199"/>
              <a:gd name="T24" fmla="*/ 247 w 366"/>
              <a:gd name="T25" fmla="*/ 178 h 199"/>
              <a:gd name="T26" fmla="*/ 299 w 366"/>
              <a:gd name="T27" fmla="*/ 177 h 199"/>
              <a:gd name="T28" fmla="*/ 316 w 366"/>
              <a:gd name="T29" fmla="*/ 132 h 199"/>
              <a:gd name="T30" fmla="*/ 352 w 366"/>
              <a:gd name="T31" fmla="*/ 118 h 199"/>
              <a:gd name="T32" fmla="*/ 359 w 366"/>
              <a:gd name="T33" fmla="*/ 82 h 199"/>
              <a:gd name="T34" fmla="*/ 311 w 366"/>
              <a:gd name="T35" fmla="*/ 75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199">
                <a:moveTo>
                  <a:pt x="311" y="75"/>
                </a:moveTo>
                <a:cubicBezTo>
                  <a:pt x="320" y="57"/>
                  <a:pt x="310" y="31"/>
                  <a:pt x="290" y="24"/>
                </a:cubicBezTo>
                <a:cubicBezTo>
                  <a:pt x="271" y="17"/>
                  <a:pt x="247" y="30"/>
                  <a:pt x="242" y="50"/>
                </a:cubicBezTo>
                <a:cubicBezTo>
                  <a:pt x="242" y="26"/>
                  <a:pt x="221" y="3"/>
                  <a:pt x="196" y="1"/>
                </a:cubicBezTo>
                <a:cubicBezTo>
                  <a:pt x="172" y="0"/>
                  <a:pt x="148" y="19"/>
                  <a:pt x="145" y="44"/>
                </a:cubicBezTo>
                <a:cubicBezTo>
                  <a:pt x="128" y="31"/>
                  <a:pt x="111" y="17"/>
                  <a:pt x="90" y="12"/>
                </a:cubicBezTo>
                <a:cubicBezTo>
                  <a:pt x="70" y="7"/>
                  <a:pt x="45" y="12"/>
                  <a:pt x="33" y="29"/>
                </a:cubicBezTo>
                <a:cubicBezTo>
                  <a:pt x="21" y="46"/>
                  <a:pt x="30" y="76"/>
                  <a:pt x="51" y="79"/>
                </a:cubicBezTo>
                <a:cubicBezTo>
                  <a:pt x="22" y="78"/>
                  <a:pt x="0" y="114"/>
                  <a:pt x="13" y="140"/>
                </a:cubicBezTo>
                <a:cubicBezTo>
                  <a:pt x="26" y="166"/>
                  <a:pt x="68" y="169"/>
                  <a:pt x="85" y="145"/>
                </a:cubicBezTo>
                <a:cubicBezTo>
                  <a:pt x="87" y="174"/>
                  <a:pt x="114" y="198"/>
                  <a:pt x="143" y="199"/>
                </a:cubicBezTo>
                <a:cubicBezTo>
                  <a:pt x="172" y="199"/>
                  <a:pt x="199" y="176"/>
                  <a:pt x="203" y="148"/>
                </a:cubicBezTo>
                <a:cubicBezTo>
                  <a:pt x="217" y="159"/>
                  <a:pt x="231" y="171"/>
                  <a:pt x="247" y="178"/>
                </a:cubicBezTo>
                <a:cubicBezTo>
                  <a:pt x="264" y="185"/>
                  <a:pt x="284" y="186"/>
                  <a:pt x="299" y="177"/>
                </a:cubicBezTo>
                <a:cubicBezTo>
                  <a:pt x="315" y="169"/>
                  <a:pt x="324" y="148"/>
                  <a:pt x="316" y="132"/>
                </a:cubicBezTo>
                <a:cubicBezTo>
                  <a:pt x="329" y="130"/>
                  <a:pt x="343" y="127"/>
                  <a:pt x="352" y="118"/>
                </a:cubicBezTo>
                <a:cubicBezTo>
                  <a:pt x="362" y="109"/>
                  <a:pt x="366" y="93"/>
                  <a:pt x="359" y="82"/>
                </a:cubicBezTo>
                <a:cubicBezTo>
                  <a:pt x="352" y="71"/>
                  <a:pt x="334" y="62"/>
                  <a:pt x="311" y="75"/>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pic>
        <p:nvPicPr>
          <p:cNvPr id="14" name="悠扬婉转充满希望的钢琴节奏背景乐_1分38秒">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215348" y="6553200"/>
            <a:ext cx="609600" cy="609600"/>
          </a:xfrm>
          <a:prstGeom prst="rect">
            <a:avLst/>
          </a:prstGeom>
        </p:spPr>
      </p:pic>
      <p:pic>
        <p:nvPicPr>
          <p:cNvPr id="4" name="Picture 3" descr="Kì diệu rừng xanh (10)"/>
          <p:cNvPicPr>
            <a:picLocks noChangeAspect="1"/>
          </p:cNvPicPr>
          <p:nvPr/>
        </p:nvPicPr>
        <p:blipFill>
          <a:blip r:embed="rId10"/>
          <a:srcRect l="16609" t="15074" r="17661" b="56361"/>
          <a:stretch>
            <a:fillRect/>
          </a:stretch>
        </p:blipFill>
        <p:spPr>
          <a:xfrm>
            <a:off x="-248285" y="839470"/>
            <a:ext cx="12173585" cy="3901440"/>
          </a:xfrm>
          <a:prstGeom prst="rect">
            <a:avLst/>
          </a:prstGeom>
        </p:spPr>
      </p:pic>
    </p:spTree>
    <p:extLst>
      <p:ext uri="{BB962C8B-B14F-4D97-AF65-F5344CB8AC3E}">
        <p14:creationId xmlns:p14="http://schemas.microsoft.com/office/powerpoint/2010/main" val="1802756772"/>
      </p:ext>
    </p:extLst>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anim calcmode="lin" valueType="num">
                                      <p:cBhvr>
                                        <p:cTn id="11" dur="1000" fill="hold"/>
                                        <p:tgtEl>
                                          <p:spTgt spid="13"/>
                                        </p:tgtEl>
                                        <p:attrNameLst>
                                          <p:attrName>ppt_x</p:attrName>
                                        </p:attrNameLst>
                                      </p:cBhvr>
                                      <p:tavLst>
                                        <p:tav tm="0">
                                          <p:val>
                                            <p:strVal val="#ppt_x"/>
                                          </p:val>
                                        </p:tav>
                                        <p:tav tm="100000">
                                          <p:val>
                                            <p:strVal val="#ppt_x"/>
                                          </p:val>
                                        </p:tav>
                                      </p:tavLst>
                                    </p:anim>
                                    <p:anim calcmode="lin" valueType="num">
                                      <p:cBhvr>
                                        <p:cTn id="12" dur="1000" fill="hold"/>
                                        <p:tgtEl>
                                          <p:spTgt spid="13"/>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203"/>
                                        </p:tgtEl>
                                        <p:attrNameLst>
                                          <p:attrName>style.visibility</p:attrName>
                                        </p:attrNameLst>
                                      </p:cBhvr>
                                      <p:to>
                                        <p:strVal val="visible"/>
                                      </p:to>
                                    </p:set>
                                    <p:anim calcmode="lin" valueType="num">
                                      <p:cBhvr additive="base">
                                        <p:cTn id="16" dur="500" fill="hold"/>
                                        <p:tgtEl>
                                          <p:spTgt spid="203"/>
                                        </p:tgtEl>
                                        <p:attrNameLst>
                                          <p:attrName>ppt_x</p:attrName>
                                        </p:attrNameLst>
                                      </p:cBhvr>
                                      <p:tavLst>
                                        <p:tav tm="0">
                                          <p:val>
                                            <p:strVal val="#ppt_x"/>
                                          </p:val>
                                        </p:tav>
                                        <p:tav tm="100000">
                                          <p:val>
                                            <p:strVal val="#ppt_x"/>
                                          </p:val>
                                        </p:tav>
                                      </p:tavLst>
                                    </p:anim>
                                    <p:anim calcmode="lin" valueType="num">
                                      <p:cBhvr additive="base">
                                        <p:cTn id="17" dur="500" fill="hold"/>
                                        <p:tgtEl>
                                          <p:spTgt spid="203"/>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16" presetClass="entr" presetSubtype="21"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488"/>
                                        </p:tgtEl>
                                        <p:attrNameLst>
                                          <p:attrName>style.visibility</p:attrName>
                                        </p:attrNameLst>
                                      </p:cBhvr>
                                      <p:to>
                                        <p:strVal val="visible"/>
                                      </p:to>
                                    </p:set>
                                    <p:animEffect transition="in" filter="barn(inVertical)">
                                      <p:cBhvr>
                                        <p:cTn id="24" dur="500"/>
                                        <p:tgtEl>
                                          <p:spTgt spid="488"/>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301"/>
                                        </p:tgtEl>
                                        <p:attrNameLst>
                                          <p:attrName>style.visibility</p:attrName>
                                        </p:attrNameLst>
                                      </p:cBhvr>
                                      <p:to>
                                        <p:strVal val="visible"/>
                                      </p:to>
                                    </p:set>
                                    <p:animEffect transition="in" filter="barn(inVertical)">
                                      <p:cBhvr>
                                        <p:cTn id="27" dur="500"/>
                                        <p:tgtEl>
                                          <p:spTgt spid="301"/>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302"/>
                                        </p:tgtEl>
                                        <p:attrNameLst>
                                          <p:attrName>style.visibility</p:attrName>
                                        </p:attrNameLst>
                                      </p:cBhvr>
                                      <p:to>
                                        <p:strVal val="visible"/>
                                      </p:to>
                                    </p:set>
                                    <p:animEffect transition="in" filter="barn(inVertical)">
                                      <p:cBhvr>
                                        <p:cTn id="30" dur="500"/>
                                        <p:tgtEl>
                                          <p:spTgt spid="302"/>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51"/>
                                        </p:tgtEl>
                                        <p:attrNameLst>
                                          <p:attrName>style.visibility</p:attrName>
                                        </p:attrNameLst>
                                      </p:cBhvr>
                                      <p:to>
                                        <p:strVal val="visible"/>
                                      </p:to>
                                    </p:set>
                                    <p:animEffect transition="in" filter="barn(inVertical)">
                                      <p:cBhvr>
                                        <p:cTn id="33" dur="500"/>
                                        <p:tgtEl>
                                          <p:spTgt spid="151"/>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300"/>
                                        </p:tgtEl>
                                        <p:attrNameLst>
                                          <p:attrName>style.visibility</p:attrName>
                                        </p:attrNameLst>
                                      </p:cBhvr>
                                      <p:to>
                                        <p:strVal val="visible"/>
                                      </p:to>
                                    </p:set>
                                    <p:animEffect transition="in" filter="barn(inVertical)">
                                      <p:cBhvr>
                                        <p:cTn id="36" dur="500"/>
                                        <p:tgtEl>
                                          <p:spTgt spid="300"/>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wipe(down)">
                                      <p:cBhvr>
                                        <p:cTn id="41" dur="500"/>
                                        <p:tgtEl>
                                          <p:spTgt spid="2"/>
                                        </p:tgtEl>
                                      </p:cBhvr>
                                    </p:animEffect>
                                  </p:childTnLst>
                                </p:cTn>
                              </p:par>
                              <p:par>
                                <p:cTn id="42" presetID="22" presetClass="entr" presetSubtype="4" fill="hold" nodeType="with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wipe(down)">
                                      <p:cBhvr>
                                        <p:cTn id="44" dur="500"/>
                                        <p:tgtEl>
                                          <p:spTgt spid="8"/>
                                        </p:tgtEl>
                                      </p:cBhvr>
                                    </p:animEffect>
                                  </p:childTnLst>
                                </p:cTn>
                              </p:par>
                            </p:childTnLst>
                          </p:cTn>
                        </p:par>
                        <p:par>
                          <p:cTn id="45" fill="hold">
                            <p:stCondLst>
                              <p:cond delay="500"/>
                            </p:stCondLst>
                            <p:childTnLst>
                              <p:par>
                                <p:cTn id="46" presetID="16" presetClass="entr" presetSubtype="21" fill="hold" nodeType="after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barn(inVertical)">
                                      <p:cBhvr>
                                        <p:cTn id="48" dur="500"/>
                                        <p:tgtEl>
                                          <p:spTgt spid="12"/>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464"/>
                                        </p:tgtEl>
                                        <p:attrNameLst>
                                          <p:attrName>style.visibility</p:attrName>
                                        </p:attrNameLst>
                                      </p:cBhvr>
                                      <p:to>
                                        <p:strVal val="visible"/>
                                      </p:to>
                                    </p:set>
                                    <p:animEffect transition="in" filter="barn(inVertical)">
                                      <p:cBhvr>
                                        <p:cTn id="51" dur="500"/>
                                        <p:tgtEl>
                                          <p:spTgt spid="464"/>
                                        </p:tgtEl>
                                      </p:cBhvr>
                                    </p:animEffect>
                                  </p:childTnLst>
                                </p:cTn>
                              </p:par>
                              <p:par>
                                <p:cTn id="52" presetID="16" presetClass="entr" presetSubtype="21" fill="hold" nodeType="with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barn(inVertical)">
                                      <p:cBhvr>
                                        <p:cTn id="54" dur="500"/>
                                        <p:tgtEl>
                                          <p:spTgt spid="7"/>
                                        </p:tgtEl>
                                      </p:cBhvr>
                                    </p:animEffect>
                                  </p:childTnLst>
                                </p:cTn>
                              </p:par>
                            </p:childTnLst>
                          </p:cTn>
                        </p:par>
                      </p:childTnLst>
                    </p:cTn>
                  </p:par>
                  <p:par>
                    <p:cTn id="55" fill="hold">
                      <p:stCondLst>
                        <p:cond delay="indefinite"/>
                      </p:stCondLst>
                      <p:childTnLst>
                        <p:par>
                          <p:cTn id="56" fill="hold">
                            <p:stCondLst>
                              <p:cond delay="0"/>
                            </p:stCondLst>
                            <p:childTnLst>
                              <p:par>
                                <p:cTn id="57" presetID="9" presetClass="entr" presetSubtype="0" fill="hold" nodeType="clickEffect">
                                  <p:stCondLst>
                                    <p:cond delay="0"/>
                                  </p:stCondLst>
                                  <p:childTnLst>
                                    <p:set>
                                      <p:cBhvr>
                                        <p:cTn id="58" dur="1" fill="hold">
                                          <p:stCondLst>
                                            <p:cond delay="0"/>
                                          </p:stCondLst>
                                        </p:cTn>
                                        <p:tgtEl>
                                          <p:spTgt spid="4"/>
                                        </p:tgtEl>
                                        <p:attrNameLst>
                                          <p:attrName>style.visibility</p:attrName>
                                        </p:attrNameLst>
                                      </p:cBhvr>
                                      <p:to>
                                        <p:strVal val="visible"/>
                                      </p:to>
                                    </p:set>
                                    <p:animEffect transition="in" filter="dissolve">
                                      <p:cBhvr>
                                        <p:cTn id="5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60" repeatCount="indefinite" fill="hold" display="0">
                  <p:stCondLst>
                    <p:cond delay="indefinite"/>
                  </p:stCondLst>
                  <p:endCondLst>
                    <p:cond evt="onStopAudio" delay="0">
                      <p:tgtEl>
                        <p:sldTgt/>
                      </p:tgtEl>
                    </p:cond>
                  </p:endCondLst>
                </p:cTn>
                <p:tgtEl>
                  <p:spTgt spid="14"/>
                </p:tgtEl>
              </p:cMediaNode>
            </p:audio>
          </p:childTnLst>
        </p:cTn>
      </p:par>
    </p:tnLst>
    <p:bldLst>
      <p:bldP spid="151" grpId="0" animBg="1"/>
      <p:bldP spid="300" grpId="0" animBg="1"/>
      <p:bldP spid="301" grpId="0" bldLvl="0" animBg="1"/>
      <p:bldP spid="302" grpId="0" animBg="1"/>
      <p:bldP spid="464" grpId="0" animBg="1"/>
      <p:bldP spid="488" grpId="0" animBg="1"/>
    </p:bld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3" name="组合 12"/>
          <p:cNvGrpSpPr/>
          <p:nvPr/>
        </p:nvGrpSpPr>
        <p:grpSpPr>
          <a:xfrm>
            <a:off x="0" y="13716000"/>
            <a:ext cx="12192000" cy="3045655"/>
            <a:chOff x="0" y="3812345"/>
            <a:chExt cx="12192000" cy="3045655"/>
          </a:xfrm>
        </p:grpSpPr>
        <p:pic>
          <p:nvPicPr>
            <p:cNvPr id="3" name="图片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201" name="图片 20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
        <p:nvSpPr>
          <p:cNvPr id="190" name="îṩ1iďê"/>
          <p:cNvSpPr/>
          <p:nvPr/>
        </p:nvSpPr>
        <p:spPr bwMode="auto">
          <a:xfrm>
            <a:off x="9204826" y="13716000"/>
            <a:ext cx="2052638" cy="787400"/>
          </a:xfrm>
          <a:custGeom>
            <a:avLst/>
            <a:gdLst>
              <a:gd name="T0" fmla="*/ 36 w 622"/>
              <a:gd name="T1" fmla="*/ 187 h 239"/>
              <a:gd name="T2" fmla="*/ 40 w 622"/>
              <a:gd name="T3" fmla="*/ 187 h 239"/>
              <a:gd name="T4" fmla="*/ 40 w 622"/>
              <a:gd name="T5" fmla="*/ 182 h 239"/>
              <a:gd name="T6" fmla="*/ 71 w 622"/>
              <a:gd name="T7" fmla="*/ 150 h 239"/>
              <a:gd name="T8" fmla="*/ 94 w 622"/>
              <a:gd name="T9" fmla="*/ 159 h 239"/>
              <a:gd name="T10" fmla="*/ 121 w 622"/>
              <a:gd name="T11" fmla="*/ 145 h 239"/>
              <a:gd name="T12" fmla="*/ 148 w 622"/>
              <a:gd name="T13" fmla="*/ 158 h 239"/>
              <a:gd name="T14" fmla="*/ 163 w 622"/>
              <a:gd name="T15" fmla="*/ 152 h 239"/>
              <a:gd name="T16" fmla="*/ 164 w 622"/>
              <a:gd name="T17" fmla="*/ 152 h 239"/>
              <a:gd name="T18" fmla="*/ 163 w 622"/>
              <a:gd name="T19" fmla="*/ 149 h 239"/>
              <a:gd name="T20" fmla="*/ 196 w 622"/>
              <a:gd name="T21" fmla="*/ 116 h 239"/>
              <a:gd name="T22" fmla="*/ 216 w 622"/>
              <a:gd name="T23" fmla="*/ 123 h 239"/>
              <a:gd name="T24" fmla="*/ 242 w 622"/>
              <a:gd name="T25" fmla="*/ 102 h 239"/>
              <a:gd name="T26" fmla="*/ 255 w 622"/>
              <a:gd name="T27" fmla="*/ 105 h 239"/>
              <a:gd name="T28" fmla="*/ 255 w 622"/>
              <a:gd name="T29" fmla="*/ 100 h 239"/>
              <a:gd name="T30" fmla="*/ 306 w 622"/>
              <a:gd name="T31" fmla="*/ 49 h 239"/>
              <a:gd name="T32" fmla="*/ 328 w 622"/>
              <a:gd name="T33" fmla="*/ 54 h 239"/>
              <a:gd name="T34" fmla="*/ 388 w 622"/>
              <a:gd name="T35" fmla="*/ 0 h 239"/>
              <a:gd name="T36" fmla="*/ 448 w 622"/>
              <a:gd name="T37" fmla="*/ 59 h 239"/>
              <a:gd name="T38" fmla="*/ 452 w 622"/>
              <a:gd name="T39" fmla="*/ 59 h 239"/>
              <a:gd name="T40" fmla="*/ 498 w 622"/>
              <a:gd name="T41" fmla="*/ 91 h 239"/>
              <a:gd name="T42" fmla="*/ 531 w 622"/>
              <a:gd name="T43" fmla="*/ 126 h 239"/>
              <a:gd name="T44" fmla="*/ 530 w 622"/>
              <a:gd name="T45" fmla="*/ 136 h 239"/>
              <a:gd name="T46" fmla="*/ 542 w 622"/>
              <a:gd name="T47" fmla="*/ 134 h 239"/>
              <a:gd name="T48" fmla="*/ 582 w 622"/>
              <a:gd name="T49" fmla="*/ 174 h 239"/>
              <a:gd name="T50" fmla="*/ 579 w 622"/>
              <a:gd name="T51" fmla="*/ 188 h 239"/>
              <a:gd name="T52" fmla="*/ 586 w 622"/>
              <a:gd name="T53" fmla="*/ 187 h 239"/>
              <a:gd name="T54" fmla="*/ 622 w 622"/>
              <a:gd name="T55" fmla="*/ 213 h 239"/>
              <a:gd name="T56" fmla="*/ 592 w 622"/>
              <a:gd name="T57" fmla="*/ 239 h 239"/>
              <a:gd name="T58" fmla="*/ 592 w 622"/>
              <a:gd name="T59" fmla="*/ 239 h 239"/>
              <a:gd name="T60" fmla="*/ 36 w 622"/>
              <a:gd name="T61" fmla="*/ 239 h 239"/>
              <a:gd name="T62" fmla="*/ 0 w 622"/>
              <a:gd name="T63" fmla="*/ 213 h 239"/>
              <a:gd name="T64" fmla="*/ 36 w 622"/>
              <a:gd name="T65" fmla="*/ 187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22" h="239">
                <a:moveTo>
                  <a:pt x="36" y="187"/>
                </a:moveTo>
                <a:cubicBezTo>
                  <a:pt x="38" y="187"/>
                  <a:pt x="39" y="187"/>
                  <a:pt x="40" y="187"/>
                </a:cubicBezTo>
                <a:cubicBezTo>
                  <a:pt x="40" y="186"/>
                  <a:pt x="40" y="184"/>
                  <a:pt x="40" y="182"/>
                </a:cubicBezTo>
                <a:cubicBezTo>
                  <a:pt x="40" y="164"/>
                  <a:pt x="54" y="150"/>
                  <a:pt x="71" y="150"/>
                </a:cubicBezTo>
                <a:cubicBezTo>
                  <a:pt x="80" y="150"/>
                  <a:pt x="88" y="154"/>
                  <a:pt x="94" y="159"/>
                </a:cubicBezTo>
                <a:cubicBezTo>
                  <a:pt x="100" y="151"/>
                  <a:pt x="110" y="145"/>
                  <a:pt x="121" y="145"/>
                </a:cubicBezTo>
                <a:cubicBezTo>
                  <a:pt x="132" y="145"/>
                  <a:pt x="142" y="150"/>
                  <a:pt x="148" y="158"/>
                </a:cubicBezTo>
                <a:cubicBezTo>
                  <a:pt x="152" y="155"/>
                  <a:pt x="157" y="152"/>
                  <a:pt x="163" y="152"/>
                </a:cubicBezTo>
                <a:cubicBezTo>
                  <a:pt x="163" y="152"/>
                  <a:pt x="163" y="152"/>
                  <a:pt x="164" y="152"/>
                </a:cubicBezTo>
                <a:cubicBezTo>
                  <a:pt x="164" y="151"/>
                  <a:pt x="163" y="150"/>
                  <a:pt x="163" y="149"/>
                </a:cubicBezTo>
                <a:cubicBezTo>
                  <a:pt x="163" y="131"/>
                  <a:pt x="178" y="116"/>
                  <a:pt x="196" y="116"/>
                </a:cubicBezTo>
                <a:cubicBezTo>
                  <a:pt x="203" y="116"/>
                  <a:pt x="210" y="119"/>
                  <a:pt x="216" y="123"/>
                </a:cubicBezTo>
                <a:cubicBezTo>
                  <a:pt x="219" y="111"/>
                  <a:pt x="229" y="102"/>
                  <a:pt x="242" y="102"/>
                </a:cubicBezTo>
                <a:cubicBezTo>
                  <a:pt x="247" y="102"/>
                  <a:pt x="251" y="103"/>
                  <a:pt x="255" y="105"/>
                </a:cubicBezTo>
                <a:cubicBezTo>
                  <a:pt x="255" y="103"/>
                  <a:pt x="255" y="101"/>
                  <a:pt x="255" y="100"/>
                </a:cubicBezTo>
                <a:cubicBezTo>
                  <a:pt x="255" y="71"/>
                  <a:pt x="277" y="49"/>
                  <a:pt x="306" y="49"/>
                </a:cubicBezTo>
                <a:cubicBezTo>
                  <a:pt x="314" y="49"/>
                  <a:pt x="321" y="51"/>
                  <a:pt x="328" y="54"/>
                </a:cubicBezTo>
                <a:cubicBezTo>
                  <a:pt x="331" y="24"/>
                  <a:pt x="357" y="0"/>
                  <a:pt x="388" y="0"/>
                </a:cubicBezTo>
                <a:cubicBezTo>
                  <a:pt x="421" y="0"/>
                  <a:pt x="448" y="27"/>
                  <a:pt x="448" y="59"/>
                </a:cubicBezTo>
                <a:cubicBezTo>
                  <a:pt x="450" y="59"/>
                  <a:pt x="451" y="59"/>
                  <a:pt x="452" y="59"/>
                </a:cubicBezTo>
                <a:cubicBezTo>
                  <a:pt x="473" y="59"/>
                  <a:pt x="491" y="72"/>
                  <a:pt x="498" y="91"/>
                </a:cubicBezTo>
                <a:cubicBezTo>
                  <a:pt x="516" y="92"/>
                  <a:pt x="531" y="107"/>
                  <a:pt x="531" y="126"/>
                </a:cubicBezTo>
                <a:cubicBezTo>
                  <a:pt x="531" y="129"/>
                  <a:pt x="530" y="133"/>
                  <a:pt x="530" y="136"/>
                </a:cubicBezTo>
                <a:cubicBezTo>
                  <a:pt x="534" y="135"/>
                  <a:pt x="538" y="134"/>
                  <a:pt x="542" y="134"/>
                </a:cubicBezTo>
                <a:cubicBezTo>
                  <a:pt x="564" y="134"/>
                  <a:pt x="582" y="152"/>
                  <a:pt x="582" y="174"/>
                </a:cubicBezTo>
                <a:cubicBezTo>
                  <a:pt x="582" y="179"/>
                  <a:pt x="581" y="183"/>
                  <a:pt x="579" y="188"/>
                </a:cubicBezTo>
                <a:cubicBezTo>
                  <a:pt x="581" y="187"/>
                  <a:pt x="584" y="187"/>
                  <a:pt x="586" y="187"/>
                </a:cubicBezTo>
                <a:cubicBezTo>
                  <a:pt x="606" y="187"/>
                  <a:pt x="622" y="199"/>
                  <a:pt x="622" y="213"/>
                </a:cubicBezTo>
                <a:cubicBezTo>
                  <a:pt x="622" y="226"/>
                  <a:pt x="609" y="237"/>
                  <a:pt x="592" y="239"/>
                </a:cubicBezTo>
                <a:cubicBezTo>
                  <a:pt x="592" y="239"/>
                  <a:pt x="592" y="239"/>
                  <a:pt x="592" y="239"/>
                </a:cubicBezTo>
                <a:cubicBezTo>
                  <a:pt x="36" y="239"/>
                  <a:pt x="36" y="239"/>
                  <a:pt x="36" y="239"/>
                </a:cubicBezTo>
                <a:cubicBezTo>
                  <a:pt x="16" y="239"/>
                  <a:pt x="0" y="228"/>
                  <a:pt x="0" y="213"/>
                </a:cubicBezTo>
                <a:cubicBezTo>
                  <a:pt x="0" y="199"/>
                  <a:pt x="16" y="187"/>
                  <a:pt x="36" y="187"/>
                </a:cubicBezTo>
                <a:close/>
              </a:path>
            </a:pathLst>
          </a:custGeom>
          <a:solidFill>
            <a:schemeClr val="bg1"/>
          </a:solidFill>
          <a:ln>
            <a:noFill/>
          </a:ln>
        </p:spPr>
        <p:txBody>
          <a:bodyPr anchor="ctr"/>
          <a:lstStyle/>
          <a:p>
            <a:pPr algn="ctr"/>
            <a:endParaRPr/>
          </a:p>
        </p:txBody>
      </p:sp>
      <p:sp>
        <p:nvSpPr>
          <p:cNvPr id="191" name="íşļîďe"/>
          <p:cNvSpPr/>
          <p:nvPr/>
        </p:nvSpPr>
        <p:spPr bwMode="auto">
          <a:xfrm>
            <a:off x="7967662" y="13716000"/>
            <a:ext cx="1139762" cy="436851"/>
          </a:xfrm>
          <a:custGeom>
            <a:avLst/>
            <a:gdLst>
              <a:gd name="T0" fmla="*/ 445 w 472"/>
              <a:gd name="T1" fmla="*/ 142 h 181"/>
              <a:gd name="T2" fmla="*/ 442 w 472"/>
              <a:gd name="T3" fmla="*/ 142 h 181"/>
              <a:gd name="T4" fmla="*/ 442 w 472"/>
              <a:gd name="T5" fmla="*/ 138 h 181"/>
              <a:gd name="T6" fmla="*/ 418 w 472"/>
              <a:gd name="T7" fmla="*/ 114 h 181"/>
              <a:gd name="T8" fmla="*/ 401 w 472"/>
              <a:gd name="T9" fmla="*/ 120 h 181"/>
              <a:gd name="T10" fmla="*/ 380 w 472"/>
              <a:gd name="T11" fmla="*/ 110 h 181"/>
              <a:gd name="T12" fmla="*/ 360 w 472"/>
              <a:gd name="T13" fmla="*/ 120 h 181"/>
              <a:gd name="T14" fmla="*/ 349 w 472"/>
              <a:gd name="T15" fmla="*/ 115 h 181"/>
              <a:gd name="T16" fmla="*/ 348 w 472"/>
              <a:gd name="T17" fmla="*/ 115 h 181"/>
              <a:gd name="T18" fmla="*/ 348 w 472"/>
              <a:gd name="T19" fmla="*/ 112 h 181"/>
              <a:gd name="T20" fmla="*/ 324 w 472"/>
              <a:gd name="T21" fmla="*/ 88 h 181"/>
              <a:gd name="T22" fmla="*/ 308 w 472"/>
              <a:gd name="T23" fmla="*/ 93 h 181"/>
              <a:gd name="T24" fmla="*/ 288 w 472"/>
              <a:gd name="T25" fmla="*/ 77 h 181"/>
              <a:gd name="T26" fmla="*/ 279 w 472"/>
              <a:gd name="T27" fmla="*/ 79 h 181"/>
              <a:gd name="T28" fmla="*/ 279 w 472"/>
              <a:gd name="T29" fmla="*/ 75 h 181"/>
              <a:gd name="T30" fmla="*/ 240 w 472"/>
              <a:gd name="T31" fmla="*/ 36 h 181"/>
              <a:gd name="T32" fmla="*/ 223 w 472"/>
              <a:gd name="T33" fmla="*/ 40 h 181"/>
              <a:gd name="T34" fmla="*/ 178 w 472"/>
              <a:gd name="T35" fmla="*/ 0 h 181"/>
              <a:gd name="T36" fmla="*/ 132 w 472"/>
              <a:gd name="T37" fmla="*/ 45 h 181"/>
              <a:gd name="T38" fmla="*/ 129 w 472"/>
              <a:gd name="T39" fmla="*/ 44 h 181"/>
              <a:gd name="T40" fmla="*/ 94 w 472"/>
              <a:gd name="T41" fmla="*/ 69 h 181"/>
              <a:gd name="T42" fmla="*/ 69 w 472"/>
              <a:gd name="T43" fmla="*/ 95 h 181"/>
              <a:gd name="T44" fmla="*/ 70 w 472"/>
              <a:gd name="T45" fmla="*/ 103 h 181"/>
              <a:gd name="T46" fmla="*/ 61 w 472"/>
              <a:gd name="T47" fmla="*/ 101 h 181"/>
              <a:gd name="T48" fmla="*/ 30 w 472"/>
              <a:gd name="T49" fmla="*/ 131 h 181"/>
              <a:gd name="T50" fmla="*/ 32 w 472"/>
              <a:gd name="T51" fmla="*/ 142 h 181"/>
              <a:gd name="T52" fmla="*/ 27 w 472"/>
              <a:gd name="T53" fmla="*/ 142 h 181"/>
              <a:gd name="T54" fmla="*/ 0 w 472"/>
              <a:gd name="T55" fmla="*/ 162 h 181"/>
              <a:gd name="T56" fmla="*/ 22 w 472"/>
              <a:gd name="T57" fmla="*/ 181 h 181"/>
              <a:gd name="T58" fmla="*/ 22 w 472"/>
              <a:gd name="T59" fmla="*/ 181 h 181"/>
              <a:gd name="T60" fmla="*/ 445 w 472"/>
              <a:gd name="T61" fmla="*/ 181 h 181"/>
              <a:gd name="T62" fmla="*/ 472 w 472"/>
              <a:gd name="T63" fmla="*/ 162 h 181"/>
              <a:gd name="T64" fmla="*/ 445 w 472"/>
              <a:gd name="T65" fmla="*/ 14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2" h="181">
                <a:moveTo>
                  <a:pt x="445" y="142"/>
                </a:moveTo>
                <a:cubicBezTo>
                  <a:pt x="444" y="142"/>
                  <a:pt x="443" y="142"/>
                  <a:pt x="442" y="142"/>
                </a:cubicBezTo>
                <a:cubicBezTo>
                  <a:pt x="442" y="140"/>
                  <a:pt x="442" y="139"/>
                  <a:pt x="442" y="138"/>
                </a:cubicBezTo>
                <a:cubicBezTo>
                  <a:pt x="442" y="124"/>
                  <a:pt x="432" y="114"/>
                  <a:pt x="418" y="114"/>
                </a:cubicBezTo>
                <a:cubicBezTo>
                  <a:pt x="412" y="114"/>
                  <a:pt x="406" y="116"/>
                  <a:pt x="401" y="120"/>
                </a:cubicBezTo>
                <a:cubicBezTo>
                  <a:pt x="397" y="114"/>
                  <a:pt x="389" y="110"/>
                  <a:pt x="380" y="110"/>
                </a:cubicBezTo>
                <a:cubicBezTo>
                  <a:pt x="372" y="110"/>
                  <a:pt x="364" y="114"/>
                  <a:pt x="360" y="120"/>
                </a:cubicBezTo>
                <a:cubicBezTo>
                  <a:pt x="357" y="117"/>
                  <a:pt x="353" y="115"/>
                  <a:pt x="349" y="115"/>
                </a:cubicBezTo>
                <a:cubicBezTo>
                  <a:pt x="348" y="115"/>
                  <a:pt x="348" y="115"/>
                  <a:pt x="348" y="115"/>
                </a:cubicBezTo>
                <a:cubicBezTo>
                  <a:pt x="348" y="114"/>
                  <a:pt x="348" y="113"/>
                  <a:pt x="348" y="112"/>
                </a:cubicBezTo>
                <a:cubicBezTo>
                  <a:pt x="348" y="99"/>
                  <a:pt x="337" y="88"/>
                  <a:pt x="324" y="88"/>
                </a:cubicBezTo>
                <a:cubicBezTo>
                  <a:pt x="318" y="88"/>
                  <a:pt x="313" y="90"/>
                  <a:pt x="308" y="93"/>
                </a:cubicBezTo>
                <a:cubicBezTo>
                  <a:pt x="306" y="84"/>
                  <a:pt x="298" y="77"/>
                  <a:pt x="288" y="77"/>
                </a:cubicBezTo>
                <a:cubicBezTo>
                  <a:pt x="285" y="77"/>
                  <a:pt x="282" y="78"/>
                  <a:pt x="279" y="79"/>
                </a:cubicBezTo>
                <a:cubicBezTo>
                  <a:pt x="279" y="78"/>
                  <a:pt x="279" y="77"/>
                  <a:pt x="279" y="75"/>
                </a:cubicBezTo>
                <a:cubicBezTo>
                  <a:pt x="279" y="54"/>
                  <a:pt x="262" y="36"/>
                  <a:pt x="240" y="36"/>
                </a:cubicBezTo>
                <a:cubicBezTo>
                  <a:pt x="234" y="36"/>
                  <a:pt x="228" y="38"/>
                  <a:pt x="223" y="40"/>
                </a:cubicBezTo>
                <a:cubicBezTo>
                  <a:pt x="221" y="18"/>
                  <a:pt x="201" y="0"/>
                  <a:pt x="178" y="0"/>
                </a:cubicBezTo>
                <a:cubicBezTo>
                  <a:pt x="153" y="0"/>
                  <a:pt x="132" y="20"/>
                  <a:pt x="132" y="45"/>
                </a:cubicBezTo>
                <a:cubicBezTo>
                  <a:pt x="131" y="45"/>
                  <a:pt x="130" y="44"/>
                  <a:pt x="129" y="44"/>
                </a:cubicBezTo>
                <a:cubicBezTo>
                  <a:pt x="113" y="44"/>
                  <a:pt x="99" y="54"/>
                  <a:pt x="94" y="69"/>
                </a:cubicBezTo>
                <a:cubicBezTo>
                  <a:pt x="80" y="69"/>
                  <a:pt x="69" y="81"/>
                  <a:pt x="69" y="95"/>
                </a:cubicBezTo>
                <a:cubicBezTo>
                  <a:pt x="69" y="98"/>
                  <a:pt x="69" y="100"/>
                  <a:pt x="70" y="103"/>
                </a:cubicBezTo>
                <a:cubicBezTo>
                  <a:pt x="67" y="102"/>
                  <a:pt x="64" y="101"/>
                  <a:pt x="61" y="101"/>
                </a:cubicBezTo>
                <a:cubicBezTo>
                  <a:pt x="44" y="101"/>
                  <a:pt x="30" y="115"/>
                  <a:pt x="30" y="131"/>
                </a:cubicBezTo>
                <a:cubicBezTo>
                  <a:pt x="30" y="135"/>
                  <a:pt x="31" y="139"/>
                  <a:pt x="32" y="142"/>
                </a:cubicBezTo>
                <a:cubicBezTo>
                  <a:pt x="31" y="142"/>
                  <a:pt x="29" y="142"/>
                  <a:pt x="27" y="142"/>
                </a:cubicBezTo>
                <a:cubicBezTo>
                  <a:pt x="12" y="142"/>
                  <a:pt x="0" y="151"/>
                  <a:pt x="0" y="162"/>
                </a:cubicBezTo>
                <a:cubicBezTo>
                  <a:pt x="0" y="171"/>
                  <a:pt x="10" y="179"/>
                  <a:pt x="22" y="181"/>
                </a:cubicBezTo>
                <a:cubicBezTo>
                  <a:pt x="22" y="181"/>
                  <a:pt x="22" y="181"/>
                  <a:pt x="22" y="181"/>
                </a:cubicBezTo>
                <a:cubicBezTo>
                  <a:pt x="445" y="181"/>
                  <a:pt x="445" y="181"/>
                  <a:pt x="445" y="181"/>
                </a:cubicBezTo>
                <a:cubicBezTo>
                  <a:pt x="460" y="181"/>
                  <a:pt x="472" y="172"/>
                  <a:pt x="472" y="162"/>
                </a:cubicBezTo>
                <a:cubicBezTo>
                  <a:pt x="472" y="151"/>
                  <a:pt x="460" y="142"/>
                  <a:pt x="445" y="142"/>
                </a:cubicBezTo>
                <a:close/>
              </a:path>
            </a:pathLst>
          </a:custGeom>
          <a:solidFill>
            <a:schemeClr val="bg1"/>
          </a:solidFill>
          <a:ln>
            <a:noFill/>
          </a:ln>
        </p:spPr>
        <p:txBody>
          <a:bodyPr anchor="ctr"/>
          <a:lstStyle/>
          <a:p>
            <a:pPr algn="ctr"/>
            <a:endParaRPr/>
          </a:p>
        </p:txBody>
      </p:sp>
      <p:sp>
        <p:nvSpPr>
          <p:cNvPr id="194" name="îSḷide"/>
          <p:cNvSpPr/>
          <p:nvPr/>
        </p:nvSpPr>
        <p:spPr bwMode="auto">
          <a:xfrm>
            <a:off x="3448050" y="13716000"/>
            <a:ext cx="492125" cy="379413"/>
          </a:xfrm>
          <a:custGeom>
            <a:avLst/>
            <a:gdLst>
              <a:gd name="T0" fmla="*/ 142 w 149"/>
              <a:gd name="T1" fmla="*/ 113 h 115"/>
              <a:gd name="T2" fmla="*/ 53 w 149"/>
              <a:gd name="T3" fmla="*/ 77 h 115"/>
              <a:gd name="T4" fmla="*/ 35 w 149"/>
              <a:gd name="T5" fmla="*/ 12 h 115"/>
              <a:gd name="T6" fmla="*/ 148 w 149"/>
              <a:gd name="T7" fmla="*/ 108 h 115"/>
              <a:gd name="T8" fmla="*/ 142 w 149"/>
              <a:gd name="T9" fmla="*/ 113 h 115"/>
            </a:gdLst>
            <a:ahLst/>
            <a:cxnLst>
              <a:cxn ang="0">
                <a:pos x="T0" y="T1"/>
              </a:cxn>
              <a:cxn ang="0">
                <a:pos x="T2" y="T3"/>
              </a:cxn>
              <a:cxn ang="0">
                <a:pos x="T4" y="T5"/>
              </a:cxn>
              <a:cxn ang="0">
                <a:pos x="T6" y="T7"/>
              </a:cxn>
              <a:cxn ang="0">
                <a:pos x="T8" y="T9"/>
              </a:cxn>
            </a:cxnLst>
            <a:rect l="0" t="0" r="r" b="b"/>
            <a:pathLst>
              <a:path w="149" h="115">
                <a:moveTo>
                  <a:pt x="142" y="113"/>
                </a:moveTo>
                <a:cubicBezTo>
                  <a:pt x="128" y="104"/>
                  <a:pt x="101" y="89"/>
                  <a:pt x="53" y="77"/>
                </a:cubicBezTo>
                <a:cubicBezTo>
                  <a:pt x="0" y="60"/>
                  <a:pt x="14" y="21"/>
                  <a:pt x="35" y="12"/>
                </a:cubicBezTo>
                <a:cubicBezTo>
                  <a:pt x="62" y="0"/>
                  <a:pt x="127" y="33"/>
                  <a:pt x="148" y="108"/>
                </a:cubicBezTo>
                <a:cubicBezTo>
                  <a:pt x="149" y="112"/>
                  <a:pt x="145" y="115"/>
                  <a:pt x="142" y="113"/>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5" name="íśḻîḋe"/>
          <p:cNvSpPr/>
          <p:nvPr/>
        </p:nvSpPr>
        <p:spPr bwMode="auto">
          <a:xfrm>
            <a:off x="3429000" y="13716000"/>
            <a:ext cx="342900" cy="207963"/>
          </a:xfrm>
          <a:custGeom>
            <a:avLst/>
            <a:gdLst>
              <a:gd name="T0" fmla="*/ 101 w 104"/>
              <a:gd name="T1" fmla="*/ 34 h 63"/>
              <a:gd name="T2" fmla="*/ 42 w 104"/>
              <a:gd name="T3" fmla="*/ 51 h 63"/>
              <a:gd name="T4" fmla="*/ 7 w 104"/>
              <a:gd name="T5" fmla="*/ 25 h 63"/>
              <a:gd name="T6" fmla="*/ 102 w 104"/>
              <a:gd name="T7" fmla="*/ 29 h 63"/>
              <a:gd name="T8" fmla="*/ 101 w 104"/>
              <a:gd name="T9" fmla="*/ 34 h 63"/>
            </a:gdLst>
            <a:ahLst/>
            <a:cxnLst>
              <a:cxn ang="0">
                <a:pos x="T0" y="T1"/>
              </a:cxn>
              <a:cxn ang="0">
                <a:pos x="T2" y="T3"/>
              </a:cxn>
              <a:cxn ang="0">
                <a:pos x="T4" y="T5"/>
              </a:cxn>
              <a:cxn ang="0">
                <a:pos x="T6" y="T7"/>
              </a:cxn>
              <a:cxn ang="0">
                <a:pos x="T8" y="T9"/>
              </a:cxn>
            </a:cxnLst>
            <a:rect l="0" t="0" r="r" b="b"/>
            <a:pathLst>
              <a:path w="104" h="63">
                <a:moveTo>
                  <a:pt x="101" y="34"/>
                </a:moveTo>
                <a:cubicBezTo>
                  <a:pt x="91" y="35"/>
                  <a:pt x="71" y="38"/>
                  <a:pt x="42" y="51"/>
                </a:cubicBezTo>
                <a:cubicBezTo>
                  <a:pt x="9" y="63"/>
                  <a:pt x="0" y="38"/>
                  <a:pt x="7" y="25"/>
                </a:cubicBezTo>
                <a:cubicBezTo>
                  <a:pt x="16" y="8"/>
                  <a:pt x="62" y="0"/>
                  <a:pt x="102" y="29"/>
                </a:cubicBezTo>
                <a:cubicBezTo>
                  <a:pt x="104" y="31"/>
                  <a:pt x="103" y="34"/>
                  <a:pt x="101" y="34"/>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6" name="is1ïḑe"/>
          <p:cNvSpPr/>
          <p:nvPr/>
        </p:nvSpPr>
        <p:spPr bwMode="auto">
          <a:xfrm>
            <a:off x="7500938" y="13716000"/>
            <a:ext cx="465138" cy="415925"/>
          </a:xfrm>
          <a:custGeom>
            <a:avLst/>
            <a:gdLst>
              <a:gd name="T0" fmla="*/ 8 w 141"/>
              <a:gd name="T1" fmla="*/ 3 h 126"/>
              <a:gd name="T2" fmla="*/ 91 w 141"/>
              <a:gd name="T3" fmla="*/ 51 h 126"/>
              <a:gd name="T4" fmla="*/ 98 w 141"/>
              <a:gd name="T5" fmla="*/ 118 h 126"/>
              <a:gd name="T6" fmla="*/ 1 w 141"/>
              <a:gd name="T7" fmla="*/ 7 h 126"/>
              <a:gd name="T8" fmla="*/ 8 w 141"/>
              <a:gd name="T9" fmla="*/ 3 h 126"/>
            </a:gdLst>
            <a:ahLst/>
            <a:cxnLst>
              <a:cxn ang="0">
                <a:pos x="T0" y="T1"/>
              </a:cxn>
              <a:cxn ang="0">
                <a:pos x="T2" y="T3"/>
              </a:cxn>
              <a:cxn ang="0">
                <a:pos x="T4" y="T5"/>
              </a:cxn>
              <a:cxn ang="0">
                <a:pos x="T6" y="T7"/>
              </a:cxn>
              <a:cxn ang="0">
                <a:pos x="T8" y="T9"/>
              </a:cxn>
            </a:cxnLst>
            <a:rect l="0" t="0" r="r" b="b"/>
            <a:pathLst>
              <a:path w="141" h="126">
                <a:moveTo>
                  <a:pt x="8" y="3"/>
                </a:moveTo>
                <a:cubicBezTo>
                  <a:pt x="20" y="13"/>
                  <a:pt x="45" y="33"/>
                  <a:pt x="91" y="51"/>
                </a:cubicBezTo>
                <a:cubicBezTo>
                  <a:pt x="141" y="75"/>
                  <a:pt x="121" y="112"/>
                  <a:pt x="98" y="118"/>
                </a:cubicBezTo>
                <a:cubicBezTo>
                  <a:pt x="70" y="126"/>
                  <a:pt x="11" y="83"/>
                  <a:pt x="1" y="7"/>
                </a:cubicBezTo>
                <a:cubicBezTo>
                  <a:pt x="0" y="2"/>
                  <a:pt x="5" y="0"/>
                  <a:pt x="8" y="3"/>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7" name="îSḷîḑe"/>
          <p:cNvSpPr/>
          <p:nvPr/>
        </p:nvSpPr>
        <p:spPr bwMode="auto">
          <a:xfrm>
            <a:off x="7678738" y="13716000"/>
            <a:ext cx="342900" cy="182563"/>
          </a:xfrm>
          <a:custGeom>
            <a:avLst/>
            <a:gdLst>
              <a:gd name="T0" fmla="*/ 4 w 104"/>
              <a:gd name="T1" fmla="*/ 15 h 55"/>
              <a:gd name="T2" fmla="*/ 65 w 104"/>
              <a:gd name="T3" fmla="*/ 7 h 55"/>
              <a:gd name="T4" fmla="*/ 95 w 104"/>
              <a:gd name="T5" fmla="*/ 38 h 55"/>
              <a:gd name="T6" fmla="*/ 2 w 104"/>
              <a:gd name="T7" fmla="*/ 20 h 55"/>
              <a:gd name="T8" fmla="*/ 4 w 104"/>
              <a:gd name="T9" fmla="*/ 15 h 55"/>
            </a:gdLst>
            <a:ahLst/>
            <a:cxnLst>
              <a:cxn ang="0">
                <a:pos x="T0" y="T1"/>
              </a:cxn>
              <a:cxn ang="0">
                <a:pos x="T2" y="T3"/>
              </a:cxn>
              <a:cxn ang="0">
                <a:pos x="T4" y="T5"/>
              </a:cxn>
              <a:cxn ang="0">
                <a:pos x="T6" y="T7"/>
              </a:cxn>
              <a:cxn ang="0">
                <a:pos x="T8" y="T9"/>
              </a:cxn>
            </a:cxnLst>
            <a:rect l="0" t="0" r="r" b="b"/>
            <a:pathLst>
              <a:path w="104" h="55">
                <a:moveTo>
                  <a:pt x="4" y="15"/>
                </a:moveTo>
                <a:cubicBezTo>
                  <a:pt x="15" y="16"/>
                  <a:pt x="35" y="16"/>
                  <a:pt x="65" y="7"/>
                </a:cubicBezTo>
                <a:cubicBezTo>
                  <a:pt x="100" y="0"/>
                  <a:pt x="104" y="26"/>
                  <a:pt x="95" y="38"/>
                </a:cubicBezTo>
                <a:cubicBezTo>
                  <a:pt x="84" y="54"/>
                  <a:pt x="37" y="55"/>
                  <a:pt x="2" y="20"/>
                </a:cubicBezTo>
                <a:cubicBezTo>
                  <a:pt x="0" y="18"/>
                  <a:pt x="2" y="15"/>
                  <a:pt x="4" y="15"/>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grpSp>
        <p:nvGrpSpPr>
          <p:cNvPr id="5" name="组合 4"/>
          <p:cNvGrpSpPr/>
          <p:nvPr/>
        </p:nvGrpSpPr>
        <p:grpSpPr>
          <a:xfrm>
            <a:off x="3448050" y="13716000"/>
            <a:ext cx="6196330" cy="3194050"/>
            <a:chOff x="3860800" y="935831"/>
            <a:chExt cx="4537075" cy="3194050"/>
          </a:xfrm>
          <a:solidFill>
            <a:srgbClr val="FFC000"/>
          </a:solidFill>
        </p:grpSpPr>
        <p:sp>
          <p:nvSpPr>
            <p:cNvPr id="193" name="íslîḋê"/>
            <p:cNvSpPr/>
            <p:nvPr/>
          </p:nvSpPr>
          <p:spPr bwMode="auto">
            <a:xfrm>
              <a:off x="3860800" y="935831"/>
              <a:ext cx="4537075" cy="3194050"/>
            </a:xfrm>
            <a:custGeom>
              <a:avLst/>
              <a:gdLst>
                <a:gd name="T0" fmla="*/ 1292 w 1375"/>
                <a:gd name="T1" fmla="*/ 63 h 969"/>
                <a:gd name="T2" fmla="*/ 75 w 1375"/>
                <a:gd name="T3" fmla="*/ 106 h 969"/>
                <a:gd name="T4" fmla="*/ 17 w 1375"/>
                <a:gd name="T5" fmla="*/ 212 h 969"/>
                <a:gd name="T6" fmla="*/ 238 w 1375"/>
                <a:gd name="T7" fmla="*/ 803 h 969"/>
                <a:gd name="T8" fmla="*/ 313 w 1375"/>
                <a:gd name="T9" fmla="*/ 855 h 969"/>
                <a:gd name="T10" fmla="*/ 600 w 1375"/>
                <a:gd name="T11" fmla="*/ 855 h 969"/>
                <a:gd name="T12" fmla="*/ 582 w 1375"/>
                <a:gd name="T13" fmla="*/ 945 h 969"/>
                <a:gd name="T14" fmla="*/ 594 w 1375"/>
                <a:gd name="T15" fmla="*/ 968 h 969"/>
                <a:gd name="T16" fmla="*/ 780 w 1375"/>
                <a:gd name="T17" fmla="*/ 855 h 969"/>
                <a:gd name="T18" fmla="*/ 1076 w 1375"/>
                <a:gd name="T19" fmla="*/ 855 h 969"/>
                <a:gd name="T20" fmla="*/ 1152 w 1375"/>
                <a:gd name="T21" fmla="*/ 800 h 969"/>
                <a:gd name="T22" fmla="*/ 1359 w 1375"/>
                <a:gd name="T23" fmla="*/ 167 h 969"/>
                <a:gd name="T24" fmla="*/ 1292 w 1375"/>
                <a:gd name="T25" fmla="*/ 63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969">
                  <a:moveTo>
                    <a:pt x="1292" y="63"/>
                  </a:moveTo>
                  <a:cubicBezTo>
                    <a:pt x="1079" y="40"/>
                    <a:pt x="554" y="0"/>
                    <a:pt x="75" y="106"/>
                  </a:cubicBezTo>
                  <a:cubicBezTo>
                    <a:pt x="27" y="116"/>
                    <a:pt x="0" y="166"/>
                    <a:pt x="17" y="212"/>
                  </a:cubicBezTo>
                  <a:cubicBezTo>
                    <a:pt x="238" y="803"/>
                    <a:pt x="238" y="803"/>
                    <a:pt x="238" y="803"/>
                  </a:cubicBezTo>
                  <a:cubicBezTo>
                    <a:pt x="250" y="835"/>
                    <a:pt x="280" y="855"/>
                    <a:pt x="313" y="855"/>
                  </a:cubicBezTo>
                  <a:cubicBezTo>
                    <a:pt x="600" y="855"/>
                    <a:pt x="600" y="855"/>
                    <a:pt x="600" y="855"/>
                  </a:cubicBezTo>
                  <a:cubicBezTo>
                    <a:pt x="600" y="855"/>
                    <a:pt x="628" y="892"/>
                    <a:pt x="582" y="945"/>
                  </a:cubicBezTo>
                  <a:cubicBezTo>
                    <a:pt x="574" y="955"/>
                    <a:pt x="582" y="969"/>
                    <a:pt x="594" y="968"/>
                  </a:cubicBezTo>
                  <a:cubicBezTo>
                    <a:pt x="636" y="965"/>
                    <a:pt x="713" y="946"/>
                    <a:pt x="780" y="855"/>
                  </a:cubicBezTo>
                  <a:cubicBezTo>
                    <a:pt x="1076" y="855"/>
                    <a:pt x="1076" y="855"/>
                    <a:pt x="1076" y="855"/>
                  </a:cubicBezTo>
                  <a:cubicBezTo>
                    <a:pt x="1110" y="855"/>
                    <a:pt x="1141" y="833"/>
                    <a:pt x="1152" y="800"/>
                  </a:cubicBezTo>
                  <a:cubicBezTo>
                    <a:pt x="1359" y="167"/>
                    <a:pt x="1359" y="167"/>
                    <a:pt x="1359" y="167"/>
                  </a:cubicBezTo>
                  <a:cubicBezTo>
                    <a:pt x="1375" y="119"/>
                    <a:pt x="1343" y="69"/>
                    <a:pt x="1292" y="63"/>
                  </a:cubicBezTo>
                  <a:close/>
                </a:path>
              </a:pathLst>
            </a:custGeom>
            <a:grpFill/>
            <a:ln>
              <a:noFill/>
            </a:ln>
          </p:spPr>
          <p:txBody>
            <a:bodyPr anchor="ctr"/>
            <a:lstStyle/>
            <a:p>
              <a:pPr algn="ctr"/>
              <a:endParaRPr/>
            </a:p>
          </p:txBody>
        </p:sp>
        <p:sp>
          <p:nvSpPr>
            <p:cNvPr id="198" name="íslîḋê"/>
            <p:cNvSpPr/>
            <p:nvPr/>
          </p:nvSpPr>
          <p:spPr bwMode="auto">
            <a:xfrm>
              <a:off x="4069047" y="1027842"/>
              <a:ext cx="4120580" cy="2975643"/>
            </a:xfrm>
            <a:custGeom>
              <a:avLst/>
              <a:gdLst>
                <a:gd name="T0" fmla="*/ 1292 w 1375"/>
                <a:gd name="T1" fmla="*/ 63 h 969"/>
                <a:gd name="T2" fmla="*/ 75 w 1375"/>
                <a:gd name="T3" fmla="*/ 106 h 969"/>
                <a:gd name="T4" fmla="*/ 17 w 1375"/>
                <a:gd name="T5" fmla="*/ 212 h 969"/>
                <a:gd name="T6" fmla="*/ 238 w 1375"/>
                <a:gd name="T7" fmla="*/ 803 h 969"/>
                <a:gd name="T8" fmla="*/ 313 w 1375"/>
                <a:gd name="T9" fmla="*/ 855 h 969"/>
                <a:gd name="T10" fmla="*/ 600 w 1375"/>
                <a:gd name="T11" fmla="*/ 855 h 969"/>
                <a:gd name="T12" fmla="*/ 582 w 1375"/>
                <a:gd name="T13" fmla="*/ 945 h 969"/>
                <a:gd name="T14" fmla="*/ 594 w 1375"/>
                <a:gd name="T15" fmla="*/ 968 h 969"/>
                <a:gd name="T16" fmla="*/ 780 w 1375"/>
                <a:gd name="T17" fmla="*/ 855 h 969"/>
                <a:gd name="T18" fmla="*/ 1076 w 1375"/>
                <a:gd name="T19" fmla="*/ 855 h 969"/>
                <a:gd name="T20" fmla="*/ 1152 w 1375"/>
                <a:gd name="T21" fmla="*/ 800 h 969"/>
                <a:gd name="T22" fmla="*/ 1359 w 1375"/>
                <a:gd name="T23" fmla="*/ 167 h 969"/>
                <a:gd name="T24" fmla="*/ 1292 w 1375"/>
                <a:gd name="T25" fmla="*/ 63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969">
                  <a:moveTo>
                    <a:pt x="1292" y="63"/>
                  </a:moveTo>
                  <a:cubicBezTo>
                    <a:pt x="1079" y="40"/>
                    <a:pt x="554" y="0"/>
                    <a:pt x="75" y="106"/>
                  </a:cubicBezTo>
                  <a:cubicBezTo>
                    <a:pt x="27" y="116"/>
                    <a:pt x="0" y="166"/>
                    <a:pt x="17" y="212"/>
                  </a:cubicBezTo>
                  <a:cubicBezTo>
                    <a:pt x="238" y="803"/>
                    <a:pt x="238" y="803"/>
                    <a:pt x="238" y="803"/>
                  </a:cubicBezTo>
                  <a:cubicBezTo>
                    <a:pt x="250" y="835"/>
                    <a:pt x="280" y="855"/>
                    <a:pt x="313" y="855"/>
                  </a:cubicBezTo>
                  <a:cubicBezTo>
                    <a:pt x="600" y="855"/>
                    <a:pt x="600" y="855"/>
                    <a:pt x="600" y="855"/>
                  </a:cubicBezTo>
                  <a:cubicBezTo>
                    <a:pt x="600" y="855"/>
                    <a:pt x="628" y="892"/>
                    <a:pt x="582" y="945"/>
                  </a:cubicBezTo>
                  <a:cubicBezTo>
                    <a:pt x="574" y="955"/>
                    <a:pt x="582" y="969"/>
                    <a:pt x="594" y="968"/>
                  </a:cubicBezTo>
                  <a:cubicBezTo>
                    <a:pt x="636" y="965"/>
                    <a:pt x="713" y="946"/>
                    <a:pt x="780" y="855"/>
                  </a:cubicBezTo>
                  <a:cubicBezTo>
                    <a:pt x="1076" y="855"/>
                    <a:pt x="1076" y="855"/>
                    <a:pt x="1076" y="855"/>
                  </a:cubicBezTo>
                  <a:cubicBezTo>
                    <a:pt x="1110" y="855"/>
                    <a:pt x="1141" y="833"/>
                    <a:pt x="1152" y="800"/>
                  </a:cubicBezTo>
                  <a:cubicBezTo>
                    <a:pt x="1359" y="167"/>
                    <a:pt x="1359" y="167"/>
                    <a:pt x="1359" y="167"/>
                  </a:cubicBezTo>
                  <a:cubicBezTo>
                    <a:pt x="1375" y="119"/>
                    <a:pt x="1343" y="69"/>
                    <a:pt x="1292" y="63"/>
                  </a:cubicBezTo>
                  <a:close/>
                </a:path>
              </a:pathLst>
            </a:custGeom>
            <a:grpFill/>
            <a:ln>
              <a:solidFill>
                <a:schemeClr val="bg2">
                  <a:lumMod val="50000"/>
                </a:schemeClr>
              </a:solidFill>
              <a:prstDash val="lgDash"/>
            </a:ln>
          </p:spPr>
          <p:txBody>
            <a:bodyPr anchor="ctr"/>
            <a:lstStyle/>
            <a:p>
              <a:pPr algn="ctr"/>
              <a:endParaRPr/>
            </a:p>
          </p:txBody>
        </p:sp>
      </p:grpSp>
      <p:sp>
        <p:nvSpPr>
          <p:cNvPr id="192" name="íṩlïḑê"/>
          <p:cNvSpPr/>
          <p:nvPr/>
        </p:nvSpPr>
        <p:spPr bwMode="auto">
          <a:xfrm>
            <a:off x="3188335" y="13716000"/>
            <a:ext cx="1867535" cy="838200"/>
          </a:xfrm>
          <a:custGeom>
            <a:avLst/>
            <a:gdLst>
              <a:gd name="T0" fmla="*/ 249 w 264"/>
              <a:gd name="T1" fmla="*/ 79 h 101"/>
              <a:gd name="T2" fmla="*/ 247 w 264"/>
              <a:gd name="T3" fmla="*/ 79 h 101"/>
              <a:gd name="T4" fmla="*/ 248 w 264"/>
              <a:gd name="T5" fmla="*/ 77 h 101"/>
              <a:gd name="T6" fmla="*/ 234 w 264"/>
              <a:gd name="T7" fmla="*/ 63 h 101"/>
              <a:gd name="T8" fmla="*/ 225 w 264"/>
              <a:gd name="T9" fmla="*/ 67 h 101"/>
              <a:gd name="T10" fmla="*/ 213 w 264"/>
              <a:gd name="T11" fmla="*/ 61 h 101"/>
              <a:gd name="T12" fmla="*/ 202 w 264"/>
              <a:gd name="T13" fmla="*/ 67 h 101"/>
              <a:gd name="T14" fmla="*/ 195 w 264"/>
              <a:gd name="T15" fmla="*/ 64 h 101"/>
              <a:gd name="T16" fmla="*/ 195 w 264"/>
              <a:gd name="T17" fmla="*/ 64 h 101"/>
              <a:gd name="T18" fmla="*/ 195 w 264"/>
              <a:gd name="T19" fmla="*/ 63 h 101"/>
              <a:gd name="T20" fmla="*/ 181 w 264"/>
              <a:gd name="T21" fmla="*/ 49 h 101"/>
              <a:gd name="T22" fmla="*/ 173 w 264"/>
              <a:gd name="T23" fmla="*/ 52 h 101"/>
              <a:gd name="T24" fmla="*/ 162 w 264"/>
              <a:gd name="T25" fmla="*/ 43 h 101"/>
              <a:gd name="T26" fmla="*/ 156 w 264"/>
              <a:gd name="T27" fmla="*/ 44 h 101"/>
              <a:gd name="T28" fmla="*/ 156 w 264"/>
              <a:gd name="T29" fmla="*/ 42 h 101"/>
              <a:gd name="T30" fmla="*/ 135 w 264"/>
              <a:gd name="T31" fmla="*/ 20 h 101"/>
              <a:gd name="T32" fmla="*/ 125 w 264"/>
              <a:gd name="T33" fmla="*/ 23 h 101"/>
              <a:gd name="T34" fmla="*/ 100 w 264"/>
              <a:gd name="T35" fmla="*/ 0 h 101"/>
              <a:gd name="T36" fmla="*/ 74 w 264"/>
              <a:gd name="T37" fmla="*/ 25 h 101"/>
              <a:gd name="T38" fmla="*/ 72 w 264"/>
              <a:gd name="T39" fmla="*/ 25 h 101"/>
              <a:gd name="T40" fmla="*/ 53 w 264"/>
              <a:gd name="T41" fmla="*/ 38 h 101"/>
              <a:gd name="T42" fmla="*/ 39 w 264"/>
              <a:gd name="T43" fmla="*/ 53 h 101"/>
              <a:gd name="T44" fmla="*/ 40 w 264"/>
              <a:gd name="T45" fmla="*/ 57 h 101"/>
              <a:gd name="T46" fmla="*/ 34 w 264"/>
              <a:gd name="T47" fmla="*/ 56 h 101"/>
              <a:gd name="T48" fmla="*/ 17 w 264"/>
              <a:gd name="T49" fmla="*/ 73 h 101"/>
              <a:gd name="T50" fmla="*/ 18 w 264"/>
              <a:gd name="T51" fmla="*/ 79 h 101"/>
              <a:gd name="T52" fmla="*/ 16 w 264"/>
              <a:gd name="T53" fmla="*/ 79 h 101"/>
              <a:gd name="T54" fmla="*/ 0 w 264"/>
              <a:gd name="T55" fmla="*/ 90 h 101"/>
              <a:gd name="T56" fmla="*/ 13 w 264"/>
              <a:gd name="T57" fmla="*/ 101 h 101"/>
              <a:gd name="T58" fmla="*/ 13 w 264"/>
              <a:gd name="T59" fmla="*/ 101 h 101"/>
              <a:gd name="T60" fmla="*/ 249 w 264"/>
              <a:gd name="T61" fmla="*/ 101 h 101"/>
              <a:gd name="T62" fmla="*/ 264 w 264"/>
              <a:gd name="T63" fmla="*/ 90 h 101"/>
              <a:gd name="T64" fmla="*/ 249 w 264"/>
              <a:gd name="T65" fmla="*/ 7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4" h="101">
                <a:moveTo>
                  <a:pt x="249" y="79"/>
                </a:moveTo>
                <a:cubicBezTo>
                  <a:pt x="249" y="79"/>
                  <a:pt x="248" y="79"/>
                  <a:pt x="247" y="79"/>
                </a:cubicBezTo>
                <a:cubicBezTo>
                  <a:pt x="248" y="78"/>
                  <a:pt x="248" y="78"/>
                  <a:pt x="248" y="77"/>
                </a:cubicBezTo>
                <a:cubicBezTo>
                  <a:pt x="248" y="69"/>
                  <a:pt x="242" y="63"/>
                  <a:pt x="234" y="63"/>
                </a:cubicBezTo>
                <a:cubicBezTo>
                  <a:pt x="231" y="63"/>
                  <a:pt x="227" y="65"/>
                  <a:pt x="225" y="67"/>
                </a:cubicBezTo>
                <a:cubicBezTo>
                  <a:pt x="222" y="64"/>
                  <a:pt x="218" y="61"/>
                  <a:pt x="213" y="61"/>
                </a:cubicBezTo>
                <a:cubicBezTo>
                  <a:pt x="208" y="61"/>
                  <a:pt x="204" y="63"/>
                  <a:pt x="202" y="67"/>
                </a:cubicBezTo>
                <a:cubicBezTo>
                  <a:pt x="200" y="65"/>
                  <a:pt x="198" y="64"/>
                  <a:pt x="195" y="64"/>
                </a:cubicBezTo>
                <a:cubicBezTo>
                  <a:pt x="195" y="64"/>
                  <a:pt x="195" y="64"/>
                  <a:pt x="195" y="64"/>
                </a:cubicBezTo>
                <a:cubicBezTo>
                  <a:pt x="195" y="64"/>
                  <a:pt x="195" y="63"/>
                  <a:pt x="195" y="63"/>
                </a:cubicBezTo>
                <a:cubicBezTo>
                  <a:pt x="195" y="55"/>
                  <a:pt x="189" y="49"/>
                  <a:pt x="181" y="49"/>
                </a:cubicBezTo>
                <a:cubicBezTo>
                  <a:pt x="178" y="49"/>
                  <a:pt x="175" y="50"/>
                  <a:pt x="173" y="52"/>
                </a:cubicBezTo>
                <a:cubicBezTo>
                  <a:pt x="172" y="47"/>
                  <a:pt x="167" y="43"/>
                  <a:pt x="162" y="43"/>
                </a:cubicBezTo>
                <a:cubicBezTo>
                  <a:pt x="160" y="43"/>
                  <a:pt x="158" y="43"/>
                  <a:pt x="156" y="44"/>
                </a:cubicBezTo>
                <a:cubicBezTo>
                  <a:pt x="156" y="43"/>
                  <a:pt x="156" y="43"/>
                  <a:pt x="156" y="42"/>
                </a:cubicBezTo>
                <a:cubicBezTo>
                  <a:pt x="156" y="30"/>
                  <a:pt x="147" y="20"/>
                  <a:pt x="135" y="20"/>
                </a:cubicBezTo>
                <a:cubicBezTo>
                  <a:pt x="131" y="20"/>
                  <a:pt x="128" y="21"/>
                  <a:pt x="125" y="23"/>
                </a:cubicBezTo>
                <a:cubicBezTo>
                  <a:pt x="124" y="10"/>
                  <a:pt x="113" y="0"/>
                  <a:pt x="100" y="0"/>
                </a:cubicBezTo>
                <a:cubicBezTo>
                  <a:pt x="86" y="0"/>
                  <a:pt x="74" y="11"/>
                  <a:pt x="74" y="25"/>
                </a:cubicBezTo>
                <a:cubicBezTo>
                  <a:pt x="73" y="25"/>
                  <a:pt x="73" y="25"/>
                  <a:pt x="72" y="25"/>
                </a:cubicBezTo>
                <a:cubicBezTo>
                  <a:pt x="63" y="25"/>
                  <a:pt x="56" y="30"/>
                  <a:pt x="53" y="38"/>
                </a:cubicBezTo>
                <a:cubicBezTo>
                  <a:pt x="45" y="39"/>
                  <a:pt x="39" y="45"/>
                  <a:pt x="39" y="53"/>
                </a:cubicBezTo>
                <a:cubicBezTo>
                  <a:pt x="39" y="55"/>
                  <a:pt x="39" y="56"/>
                  <a:pt x="40" y="57"/>
                </a:cubicBezTo>
                <a:cubicBezTo>
                  <a:pt x="38" y="57"/>
                  <a:pt x="36" y="56"/>
                  <a:pt x="34" y="56"/>
                </a:cubicBezTo>
                <a:cubicBezTo>
                  <a:pt x="25" y="56"/>
                  <a:pt x="17" y="64"/>
                  <a:pt x="17" y="73"/>
                </a:cubicBezTo>
                <a:cubicBezTo>
                  <a:pt x="17" y="75"/>
                  <a:pt x="18" y="78"/>
                  <a:pt x="18" y="79"/>
                </a:cubicBezTo>
                <a:cubicBezTo>
                  <a:pt x="18" y="79"/>
                  <a:pt x="17" y="79"/>
                  <a:pt x="16" y="79"/>
                </a:cubicBezTo>
                <a:cubicBezTo>
                  <a:pt x="7" y="79"/>
                  <a:pt x="0" y="84"/>
                  <a:pt x="0" y="90"/>
                </a:cubicBezTo>
                <a:cubicBezTo>
                  <a:pt x="0" y="96"/>
                  <a:pt x="6" y="100"/>
                  <a:pt x="13" y="101"/>
                </a:cubicBezTo>
                <a:cubicBezTo>
                  <a:pt x="13" y="101"/>
                  <a:pt x="13" y="101"/>
                  <a:pt x="13" y="101"/>
                </a:cubicBezTo>
                <a:cubicBezTo>
                  <a:pt x="249" y="101"/>
                  <a:pt x="249" y="101"/>
                  <a:pt x="249" y="101"/>
                </a:cubicBezTo>
                <a:cubicBezTo>
                  <a:pt x="258" y="101"/>
                  <a:pt x="264" y="96"/>
                  <a:pt x="264" y="90"/>
                </a:cubicBezTo>
                <a:cubicBezTo>
                  <a:pt x="264" y="84"/>
                  <a:pt x="258" y="79"/>
                  <a:pt x="249" y="79"/>
                </a:cubicBezTo>
                <a:close/>
              </a:path>
            </a:pathLst>
          </a:custGeom>
          <a:solidFill>
            <a:schemeClr val="bg1"/>
          </a:solidFill>
          <a:ln>
            <a:noFill/>
          </a:ln>
        </p:spPr>
        <p:txBody>
          <a:bodyPr anchor="ctr"/>
          <a:lstStyle/>
          <a:p>
            <a:pPr algn="ctr"/>
            <a:endParaRPr/>
          </a:p>
        </p:txBody>
      </p:sp>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4025" y="13716000"/>
            <a:ext cx="5393690" cy="5393690"/>
          </a:xfrm>
          <a:prstGeom prst="rect">
            <a:avLst/>
          </a:prstGeom>
        </p:spPr>
      </p:pic>
      <p:grpSp>
        <p:nvGrpSpPr>
          <p:cNvPr id="202" name="组合 201"/>
          <p:cNvGrpSpPr/>
          <p:nvPr/>
        </p:nvGrpSpPr>
        <p:grpSpPr>
          <a:xfrm rot="655449" flipH="1">
            <a:off x="8272657" y="13716000"/>
            <a:ext cx="2794195" cy="1198492"/>
            <a:chOff x="8481675" y="312568"/>
            <a:chExt cx="2794195" cy="1198492"/>
          </a:xfrm>
        </p:grpSpPr>
        <p:grpSp>
          <p:nvGrpSpPr>
            <p:cNvPr id="203" name="组合 202"/>
            <p:cNvGrpSpPr/>
            <p:nvPr/>
          </p:nvGrpSpPr>
          <p:grpSpPr>
            <a:xfrm rot="20429265">
              <a:off x="10270612" y="312568"/>
              <a:ext cx="1005258" cy="785019"/>
              <a:chOff x="14839168" y="-2852977"/>
              <a:chExt cx="1912938" cy="1493838"/>
            </a:xfrm>
          </p:grpSpPr>
          <p:sp>
            <p:nvSpPr>
              <p:cNvPr id="210" name="iṧ1íďe"/>
              <p:cNvSpPr/>
              <p:nvPr/>
            </p:nvSpPr>
            <p:spPr bwMode="auto">
              <a:xfrm>
                <a:off x="14997918" y="-2294177"/>
                <a:ext cx="257175" cy="96838"/>
              </a:xfrm>
              <a:custGeom>
                <a:avLst/>
                <a:gdLst>
                  <a:gd name="T0" fmla="*/ 73 w 74"/>
                  <a:gd name="T1" fmla="*/ 21 h 28"/>
                  <a:gd name="T2" fmla="*/ 70 w 74"/>
                  <a:gd name="T3" fmla="*/ 23 h 28"/>
                  <a:gd name="T4" fmla="*/ 61 w 74"/>
                  <a:gd name="T5" fmla="*/ 26 h 28"/>
                  <a:gd name="T6" fmla="*/ 48 w 74"/>
                  <a:gd name="T7" fmla="*/ 28 h 28"/>
                  <a:gd name="T8" fmla="*/ 33 w 74"/>
                  <a:gd name="T9" fmla="*/ 26 h 28"/>
                  <a:gd name="T10" fmla="*/ 26 w 74"/>
                  <a:gd name="T11" fmla="*/ 24 h 28"/>
                  <a:gd name="T12" fmla="*/ 19 w 74"/>
                  <a:gd name="T13" fmla="*/ 21 h 28"/>
                  <a:gd name="T14" fmla="*/ 9 w 74"/>
                  <a:gd name="T15" fmla="*/ 13 h 28"/>
                  <a:gd name="T16" fmla="*/ 3 w 74"/>
                  <a:gd name="T17" fmla="*/ 6 h 28"/>
                  <a:gd name="T18" fmla="*/ 1 w 74"/>
                  <a:gd name="T19" fmla="*/ 3 h 28"/>
                  <a:gd name="T20" fmla="*/ 1 w 74"/>
                  <a:gd name="T21" fmla="*/ 3 h 28"/>
                  <a:gd name="T22" fmla="*/ 1 w 74"/>
                  <a:gd name="T23" fmla="*/ 1 h 28"/>
                  <a:gd name="T24" fmla="*/ 3 w 74"/>
                  <a:gd name="T25" fmla="*/ 1 h 28"/>
                  <a:gd name="T26" fmla="*/ 5 w 74"/>
                  <a:gd name="T27" fmla="*/ 4 h 28"/>
                  <a:gd name="T28" fmla="*/ 11 w 74"/>
                  <a:gd name="T29" fmla="*/ 10 h 28"/>
                  <a:gd name="T30" fmla="*/ 21 w 74"/>
                  <a:gd name="T31" fmla="*/ 17 h 28"/>
                  <a:gd name="T32" fmla="*/ 27 w 74"/>
                  <a:gd name="T33" fmla="*/ 20 h 28"/>
                  <a:gd name="T34" fmla="*/ 34 w 74"/>
                  <a:gd name="T35" fmla="*/ 22 h 28"/>
                  <a:gd name="T36" fmla="*/ 41 w 74"/>
                  <a:gd name="T37" fmla="*/ 24 h 28"/>
                  <a:gd name="T38" fmla="*/ 48 w 74"/>
                  <a:gd name="T39" fmla="*/ 24 h 28"/>
                  <a:gd name="T40" fmla="*/ 60 w 74"/>
                  <a:gd name="T41" fmla="*/ 23 h 28"/>
                  <a:gd name="T42" fmla="*/ 69 w 74"/>
                  <a:gd name="T43" fmla="*/ 21 h 28"/>
                  <a:gd name="T44" fmla="*/ 72 w 74"/>
                  <a:gd name="T45" fmla="*/ 19 h 28"/>
                  <a:gd name="T46" fmla="*/ 74 w 74"/>
                  <a:gd name="T47" fmla="*/ 20 h 28"/>
                  <a:gd name="T48" fmla="*/ 73 w 74"/>
                  <a:gd name="T49" fmla="*/ 2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4" h="28">
                    <a:moveTo>
                      <a:pt x="73" y="21"/>
                    </a:moveTo>
                    <a:cubicBezTo>
                      <a:pt x="73" y="21"/>
                      <a:pt x="72" y="22"/>
                      <a:pt x="70" y="23"/>
                    </a:cubicBezTo>
                    <a:cubicBezTo>
                      <a:pt x="68" y="24"/>
                      <a:pt x="65" y="25"/>
                      <a:pt x="61" y="26"/>
                    </a:cubicBezTo>
                    <a:cubicBezTo>
                      <a:pt x="57" y="27"/>
                      <a:pt x="53" y="28"/>
                      <a:pt x="48" y="28"/>
                    </a:cubicBezTo>
                    <a:cubicBezTo>
                      <a:pt x="43" y="28"/>
                      <a:pt x="38" y="28"/>
                      <a:pt x="33" y="26"/>
                    </a:cubicBezTo>
                    <a:cubicBezTo>
                      <a:pt x="31" y="26"/>
                      <a:pt x="28" y="25"/>
                      <a:pt x="26" y="24"/>
                    </a:cubicBezTo>
                    <a:cubicBezTo>
                      <a:pt x="24" y="23"/>
                      <a:pt x="21" y="22"/>
                      <a:pt x="19" y="21"/>
                    </a:cubicBezTo>
                    <a:cubicBezTo>
                      <a:pt x="15" y="18"/>
                      <a:pt x="12" y="15"/>
                      <a:pt x="9" y="13"/>
                    </a:cubicBezTo>
                    <a:cubicBezTo>
                      <a:pt x="6" y="10"/>
                      <a:pt x="4" y="7"/>
                      <a:pt x="3" y="6"/>
                    </a:cubicBezTo>
                    <a:cubicBezTo>
                      <a:pt x="2" y="4"/>
                      <a:pt x="1" y="3"/>
                      <a:pt x="1" y="3"/>
                    </a:cubicBezTo>
                    <a:cubicBezTo>
                      <a:pt x="1" y="3"/>
                      <a:pt x="1" y="3"/>
                      <a:pt x="1" y="3"/>
                    </a:cubicBezTo>
                    <a:cubicBezTo>
                      <a:pt x="0" y="2"/>
                      <a:pt x="1" y="1"/>
                      <a:pt x="1" y="1"/>
                    </a:cubicBezTo>
                    <a:cubicBezTo>
                      <a:pt x="2" y="0"/>
                      <a:pt x="3" y="1"/>
                      <a:pt x="3" y="1"/>
                    </a:cubicBezTo>
                    <a:cubicBezTo>
                      <a:pt x="3" y="1"/>
                      <a:pt x="4" y="2"/>
                      <a:pt x="5" y="4"/>
                    </a:cubicBezTo>
                    <a:cubicBezTo>
                      <a:pt x="6" y="5"/>
                      <a:pt x="9" y="8"/>
                      <a:pt x="11" y="10"/>
                    </a:cubicBezTo>
                    <a:cubicBezTo>
                      <a:pt x="14" y="12"/>
                      <a:pt x="17" y="15"/>
                      <a:pt x="21" y="17"/>
                    </a:cubicBezTo>
                    <a:cubicBezTo>
                      <a:pt x="23" y="18"/>
                      <a:pt x="25" y="19"/>
                      <a:pt x="27" y="20"/>
                    </a:cubicBezTo>
                    <a:cubicBezTo>
                      <a:pt x="30" y="21"/>
                      <a:pt x="32" y="22"/>
                      <a:pt x="34" y="22"/>
                    </a:cubicBezTo>
                    <a:cubicBezTo>
                      <a:pt x="37" y="23"/>
                      <a:pt x="39" y="23"/>
                      <a:pt x="41" y="24"/>
                    </a:cubicBezTo>
                    <a:cubicBezTo>
                      <a:pt x="44" y="24"/>
                      <a:pt x="46" y="24"/>
                      <a:pt x="48" y="24"/>
                    </a:cubicBezTo>
                    <a:cubicBezTo>
                      <a:pt x="53" y="24"/>
                      <a:pt x="57" y="24"/>
                      <a:pt x="60" y="23"/>
                    </a:cubicBezTo>
                    <a:cubicBezTo>
                      <a:pt x="64" y="22"/>
                      <a:pt x="67" y="21"/>
                      <a:pt x="69" y="21"/>
                    </a:cubicBezTo>
                    <a:cubicBezTo>
                      <a:pt x="71" y="20"/>
                      <a:pt x="72" y="19"/>
                      <a:pt x="72" y="19"/>
                    </a:cubicBezTo>
                    <a:cubicBezTo>
                      <a:pt x="73" y="19"/>
                      <a:pt x="73" y="19"/>
                      <a:pt x="74" y="20"/>
                    </a:cubicBezTo>
                    <a:cubicBezTo>
                      <a:pt x="74" y="20"/>
                      <a:pt x="74" y="21"/>
                      <a:pt x="73" y="21"/>
                    </a:cubicBezTo>
                    <a:close/>
                  </a:path>
                </a:pathLst>
              </a:custGeom>
              <a:solidFill>
                <a:srgbClr val="EAEAE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1" name="íš1íďè"/>
              <p:cNvSpPr/>
              <p:nvPr/>
            </p:nvSpPr>
            <p:spPr bwMode="auto">
              <a:xfrm>
                <a:off x="14977280" y="-2308464"/>
                <a:ext cx="20638" cy="17463"/>
              </a:xfrm>
              <a:custGeom>
                <a:avLst/>
                <a:gdLst>
                  <a:gd name="T0" fmla="*/ 6 w 6"/>
                  <a:gd name="T1" fmla="*/ 2 h 5"/>
                  <a:gd name="T2" fmla="*/ 5 w 6"/>
                  <a:gd name="T3" fmla="*/ 3 h 5"/>
                  <a:gd name="T4" fmla="*/ 4 w 6"/>
                  <a:gd name="T5" fmla="*/ 4 h 5"/>
                  <a:gd name="T6" fmla="*/ 1 w 6"/>
                  <a:gd name="T7" fmla="*/ 4 h 5"/>
                  <a:gd name="T8" fmla="*/ 1 w 6"/>
                  <a:gd name="T9" fmla="*/ 1 h 5"/>
                  <a:gd name="T10" fmla="*/ 1 w 6"/>
                  <a:gd name="T11" fmla="*/ 1 h 5"/>
                  <a:gd name="T12" fmla="*/ 1 w 6"/>
                  <a:gd name="T13" fmla="*/ 1 h 5"/>
                  <a:gd name="T14" fmla="*/ 4 w 6"/>
                  <a:gd name="T15" fmla="*/ 0 h 5"/>
                  <a:gd name="T16" fmla="*/ 6 w 6"/>
                  <a:gd name="T17" fmla="*/ 1 h 5"/>
                  <a:gd name="T18" fmla="*/ 6 w 6"/>
                  <a:gd name="T19" fmla="*/ 2 h 5"/>
                  <a:gd name="T20" fmla="*/ 4 w 6"/>
                  <a:gd name="T21" fmla="*/ 4 h 5"/>
                  <a:gd name="T22" fmla="*/ 1 w 6"/>
                  <a:gd name="T23" fmla="*/ 1 h 5"/>
                  <a:gd name="T24" fmla="*/ 3 w 6"/>
                  <a:gd name="T25" fmla="*/ 0 h 5"/>
                  <a:gd name="T26" fmla="*/ 4 w 6"/>
                  <a:gd name="T27" fmla="*/ 0 h 5"/>
                  <a:gd name="T28" fmla="*/ 6 w 6"/>
                  <a:gd name="T29" fmla="*/ 1 h 5"/>
                  <a:gd name="T30" fmla="*/ 6 w 6"/>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 h="5">
                    <a:moveTo>
                      <a:pt x="6" y="2"/>
                    </a:moveTo>
                    <a:cubicBezTo>
                      <a:pt x="5" y="2"/>
                      <a:pt x="5" y="3"/>
                      <a:pt x="5" y="3"/>
                    </a:cubicBezTo>
                    <a:cubicBezTo>
                      <a:pt x="5" y="4"/>
                      <a:pt x="4" y="4"/>
                      <a:pt x="4" y="4"/>
                    </a:cubicBezTo>
                    <a:cubicBezTo>
                      <a:pt x="3" y="5"/>
                      <a:pt x="2" y="5"/>
                      <a:pt x="1" y="4"/>
                    </a:cubicBezTo>
                    <a:cubicBezTo>
                      <a:pt x="0" y="4"/>
                      <a:pt x="0" y="2"/>
                      <a:pt x="1" y="1"/>
                    </a:cubicBezTo>
                    <a:cubicBezTo>
                      <a:pt x="1" y="1"/>
                      <a:pt x="1" y="1"/>
                      <a:pt x="1" y="1"/>
                    </a:cubicBezTo>
                    <a:cubicBezTo>
                      <a:pt x="1" y="1"/>
                      <a:pt x="1" y="1"/>
                      <a:pt x="1" y="1"/>
                    </a:cubicBezTo>
                    <a:cubicBezTo>
                      <a:pt x="2" y="0"/>
                      <a:pt x="3" y="0"/>
                      <a:pt x="4" y="0"/>
                    </a:cubicBezTo>
                    <a:cubicBezTo>
                      <a:pt x="5" y="0"/>
                      <a:pt x="6" y="0"/>
                      <a:pt x="6" y="1"/>
                    </a:cubicBezTo>
                    <a:cubicBezTo>
                      <a:pt x="6" y="2"/>
                      <a:pt x="6" y="2"/>
                      <a:pt x="6" y="2"/>
                    </a:cubicBezTo>
                    <a:cubicBezTo>
                      <a:pt x="5" y="3"/>
                      <a:pt x="5" y="3"/>
                      <a:pt x="4" y="4"/>
                    </a:cubicBezTo>
                    <a:cubicBezTo>
                      <a:pt x="1" y="1"/>
                      <a:pt x="1" y="1"/>
                      <a:pt x="1" y="1"/>
                    </a:cubicBezTo>
                    <a:cubicBezTo>
                      <a:pt x="2" y="1"/>
                      <a:pt x="2" y="0"/>
                      <a:pt x="3" y="0"/>
                    </a:cubicBezTo>
                    <a:cubicBezTo>
                      <a:pt x="3" y="0"/>
                      <a:pt x="4" y="0"/>
                      <a:pt x="4" y="0"/>
                    </a:cubicBezTo>
                    <a:cubicBezTo>
                      <a:pt x="5" y="0"/>
                      <a:pt x="6" y="0"/>
                      <a:pt x="6" y="1"/>
                    </a:cubicBezTo>
                    <a:lnTo>
                      <a:pt x="6" y="2"/>
                    </a:lnTo>
                    <a:close/>
                  </a:path>
                </a:pathLst>
              </a:custGeom>
              <a:solidFill>
                <a:srgbClr val="EAEAE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2" name="ïṣḻîdê"/>
              <p:cNvSpPr/>
              <p:nvPr/>
            </p:nvSpPr>
            <p:spPr bwMode="auto">
              <a:xfrm>
                <a:off x="15601168" y="-2852977"/>
                <a:ext cx="496888" cy="558800"/>
              </a:xfrm>
              <a:custGeom>
                <a:avLst/>
                <a:gdLst>
                  <a:gd name="T0" fmla="*/ 143 w 143"/>
                  <a:gd name="T1" fmla="*/ 140 h 161"/>
                  <a:gd name="T2" fmla="*/ 20 w 143"/>
                  <a:gd name="T3" fmla="*/ 9 h 161"/>
                  <a:gd name="T4" fmla="*/ 29 w 143"/>
                  <a:gd name="T5" fmla="*/ 79 h 161"/>
                  <a:gd name="T6" fmla="*/ 61 w 143"/>
                  <a:gd name="T7" fmla="*/ 161 h 161"/>
                  <a:gd name="T8" fmla="*/ 143 w 143"/>
                  <a:gd name="T9" fmla="*/ 140 h 161"/>
                </a:gdLst>
                <a:ahLst/>
                <a:cxnLst>
                  <a:cxn ang="0">
                    <a:pos x="T0" y="T1"/>
                  </a:cxn>
                  <a:cxn ang="0">
                    <a:pos x="T2" y="T3"/>
                  </a:cxn>
                  <a:cxn ang="0">
                    <a:pos x="T4" y="T5"/>
                  </a:cxn>
                  <a:cxn ang="0">
                    <a:pos x="T6" y="T7"/>
                  </a:cxn>
                  <a:cxn ang="0">
                    <a:pos x="T8" y="T9"/>
                  </a:cxn>
                </a:cxnLst>
                <a:rect l="0" t="0" r="r" b="b"/>
                <a:pathLst>
                  <a:path w="143" h="161">
                    <a:moveTo>
                      <a:pt x="143" y="140"/>
                    </a:moveTo>
                    <a:cubicBezTo>
                      <a:pt x="143" y="140"/>
                      <a:pt x="46" y="0"/>
                      <a:pt x="20" y="9"/>
                    </a:cubicBezTo>
                    <a:cubicBezTo>
                      <a:pt x="20" y="9"/>
                      <a:pt x="0" y="16"/>
                      <a:pt x="29" y="79"/>
                    </a:cubicBezTo>
                    <a:cubicBezTo>
                      <a:pt x="61" y="161"/>
                      <a:pt x="61" y="161"/>
                      <a:pt x="61" y="161"/>
                    </a:cubicBezTo>
                    <a:lnTo>
                      <a:pt x="143" y="14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3" name="iṡliḑê"/>
              <p:cNvSpPr/>
              <p:nvPr/>
            </p:nvSpPr>
            <p:spPr bwMode="auto">
              <a:xfrm>
                <a:off x="14839168" y="-2437052"/>
                <a:ext cx="1912938" cy="612775"/>
              </a:xfrm>
              <a:custGeom>
                <a:avLst/>
                <a:gdLst>
                  <a:gd name="T0" fmla="*/ 13 w 552"/>
                  <a:gd name="T1" fmla="*/ 148 h 177"/>
                  <a:gd name="T2" fmla="*/ 338 w 552"/>
                  <a:gd name="T3" fmla="*/ 19 h 177"/>
                  <a:gd name="T4" fmla="*/ 461 w 552"/>
                  <a:gd name="T5" fmla="*/ 18 h 177"/>
                  <a:gd name="T6" fmla="*/ 521 w 552"/>
                  <a:gd name="T7" fmla="*/ 42 h 177"/>
                  <a:gd name="T8" fmla="*/ 509 w 552"/>
                  <a:gd name="T9" fmla="*/ 98 h 177"/>
                  <a:gd name="T10" fmla="*/ 28 w 552"/>
                  <a:gd name="T11" fmla="*/ 164 h 177"/>
                  <a:gd name="T12" fmla="*/ 13 w 552"/>
                  <a:gd name="T13" fmla="*/ 148 h 177"/>
                </a:gdLst>
                <a:ahLst/>
                <a:cxnLst>
                  <a:cxn ang="0">
                    <a:pos x="T0" y="T1"/>
                  </a:cxn>
                  <a:cxn ang="0">
                    <a:pos x="T2" y="T3"/>
                  </a:cxn>
                  <a:cxn ang="0">
                    <a:pos x="T4" y="T5"/>
                  </a:cxn>
                  <a:cxn ang="0">
                    <a:pos x="T6" y="T7"/>
                  </a:cxn>
                  <a:cxn ang="0">
                    <a:pos x="T8" y="T9"/>
                  </a:cxn>
                  <a:cxn ang="0">
                    <a:pos x="T10" y="T11"/>
                  </a:cxn>
                  <a:cxn ang="0">
                    <a:pos x="T12" y="T13"/>
                  </a:cxn>
                </a:cxnLst>
                <a:rect l="0" t="0" r="r" b="b"/>
                <a:pathLst>
                  <a:path w="552" h="177">
                    <a:moveTo>
                      <a:pt x="13" y="148"/>
                    </a:moveTo>
                    <a:cubicBezTo>
                      <a:pt x="13" y="148"/>
                      <a:pt x="235" y="43"/>
                      <a:pt x="338" y="19"/>
                    </a:cubicBezTo>
                    <a:cubicBezTo>
                      <a:pt x="338" y="19"/>
                      <a:pt x="421" y="0"/>
                      <a:pt x="461" y="18"/>
                    </a:cubicBezTo>
                    <a:cubicBezTo>
                      <a:pt x="461" y="18"/>
                      <a:pt x="503" y="35"/>
                      <a:pt x="521" y="42"/>
                    </a:cubicBezTo>
                    <a:cubicBezTo>
                      <a:pt x="539" y="49"/>
                      <a:pt x="552" y="78"/>
                      <a:pt x="509" y="98"/>
                    </a:cubicBezTo>
                    <a:cubicBezTo>
                      <a:pt x="465" y="117"/>
                      <a:pt x="299" y="177"/>
                      <a:pt x="28" y="164"/>
                    </a:cubicBezTo>
                    <a:cubicBezTo>
                      <a:pt x="28" y="164"/>
                      <a:pt x="0" y="165"/>
                      <a:pt x="13" y="148"/>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4" name="ïṧļïde"/>
              <p:cNvSpPr/>
              <p:nvPr/>
            </p:nvSpPr>
            <p:spPr bwMode="auto">
              <a:xfrm>
                <a:off x="15542430" y="-1959214"/>
                <a:ext cx="603250" cy="600075"/>
              </a:xfrm>
              <a:custGeom>
                <a:avLst/>
                <a:gdLst>
                  <a:gd name="T0" fmla="*/ 174 w 174"/>
                  <a:gd name="T1" fmla="*/ 0 h 173"/>
                  <a:gd name="T2" fmla="*/ 34 w 174"/>
                  <a:gd name="T3" fmla="*/ 156 h 173"/>
                  <a:gd name="T4" fmla="*/ 0 w 174"/>
                  <a:gd name="T5" fmla="*/ 155 h 173"/>
                  <a:gd name="T6" fmla="*/ 42 w 174"/>
                  <a:gd name="T7" fmla="*/ 21 h 173"/>
                  <a:gd name="T8" fmla="*/ 174 w 174"/>
                  <a:gd name="T9" fmla="*/ 0 h 173"/>
                </a:gdLst>
                <a:ahLst/>
                <a:cxnLst>
                  <a:cxn ang="0">
                    <a:pos x="T0" y="T1"/>
                  </a:cxn>
                  <a:cxn ang="0">
                    <a:pos x="T2" y="T3"/>
                  </a:cxn>
                  <a:cxn ang="0">
                    <a:pos x="T4" y="T5"/>
                  </a:cxn>
                  <a:cxn ang="0">
                    <a:pos x="T6" y="T7"/>
                  </a:cxn>
                  <a:cxn ang="0">
                    <a:pos x="T8" y="T9"/>
                  </a:cxn>
                </a:cxnLst>
                <a:rect l="0" t="0" r="r" b="b"/>
                <a:pathLst>
                  <a:path w="174" h="173">
                    <a:moveTo>
                      <a:pt x="174" y="0"/>
                    </a:moveTo>
                    <a:cubicBezTo>
                      <a:pt x="174" y="0"/>
                      <a:pt x="61" y="144"/>
                      <a:pt x="34" y="156"/>
                    </a:cubicBezTo>
                    <a:cubicBezTo>
                      <a:pt x="34" y="156"/>
                      <a:pt x="11" y="173"/>
                      <a:pt x="0" y="155"/>
                    </a:cubicBezTo>
                    <a:cubicBezTo>
                      <a:pt x="42" y="21"/>
                      <a:pt x="42" y="21"/>
                      <a:pt x="42" y="21"/>
                    </a:cubicBezTo>
                    <a:lnTo>
                      <a:pt x="174" y="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5" name="iṥḻîḋê"/>
              <p:cNvSpPr/>
              <p:nvPr/>
            </p:nvSpPr>
            <p:spPr bwMode="auto">
              <a:xfrm>
                <a:off x="14856630" y="-2343389"/>
                <a:ext cx="304800" cy="404813"/>
              </a:xfrm>
              <a:custGeom>
                <a:avLst/>
                <a:gdLst>
                  <a:gd name="T0" fmla="*/ 192 w 192"/>
                  <a:gd name="T1" fmla="*/ 190 h 255"/>
                  <a:gd name="T2" fmla="*/ 45 w 192"/>
                  <a:gd name="T3" fmla="*/ 0 h 255"/>
                  <a:gd name="T4" fmla="*/ 0 w 192"/>
                  <a:gd name="T5" fmla="*/ 9 h 255"/>
                  <a:gd name="T6" fmla="*/ 43 w 192"/>
                  <a:gd name="T7" fmla="*/ 255 h 255"/>
                  <a:gd name="T8" fmla="*/ 192 w 192"/>
                  <a:gd name="T9" fmla="*/ 190 h 255"/>
                </a:gdLst>
                <a:ahLst/>
                <a:cxnLst>
                  <a:cxn ang="0">
                    <a:pos x="T0" y="T1"/>
                  </a:cxn>
                  <a:cxn ang="0">
                    <a:pos x="T2" y="T3"/>
                  </a:cxn>
                  <a:cxn ang="0">
                    <a:pos x="T4" y="T5"/>
                  </a:cxn>
                  <a:cxn ang="0">
                    <a:pos x="T6" y="T7"/>
                  </a:cxn>
                  <a:cxn ang="0">
                    <a:pos x="T8" y="T9"/>
                  </a:cxn>
                </a:cxnLst>
                <a:rect l="0" t="0" r="r" b="b"/>
                <a:pathLst>
                  <a:path w="192" h="255">
                    <a:moveTo>
                      <a:pt x="192" y="190"/>
                    </a:moveTo>
                    <a:lnTo>
                      <a:pt x="45" y="0"/>
                    </a:lnTo>
                    <a:lnTo>
                      <a:pt x="0" y="9"/>
                    </a:lnTo>
                    <a:lnTo>
                      <a:pt x="43" y="255"/>
                    </a:lnTo>
                    <a:lnTo>
                      <a:pt x="192" y="19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6" name="íşlîdè"/>
              <p:cNvSpPr/>
              <p:nvPr/>
            </p:nvSpPr>
            <p:spPr bwMode="auto">
              <a:xfrm>
                <a:off x="14959818" y="-1927464"/>
                <a:ext cx="207963" cy="419100"/>
              </a:xfrm>
              <a:custGeom>
                <a:avLst/>
                <a:gdLst>
                  <a:gd name="T0" fmla="*/ 60 w 60"/>
                  <a:gd name="T1" fmla="*/ 0 h 121"/>
                  <a:gd name="T2" fmla="*/ 30 w 60"/>
                  <a:gd name="T3" fmla="*/ 109 h 121"/>
                  <a:gd name="T4" fmla="*/ 7 w 60"/>
                  <a:gd name="T5" fmla="*/ 96 h 121"/>
                  <a:gd name="T6" fmla="*/ 0 w 60"/>
                  <a:gd name="T7" fmla="*/ 11 h 121"/>
                  <a:gd name="T8" fmla="*/ 60 w 60"/>
                  <a:gd name="T9" fmla="*/ 0 h 121"/>
                </a:gdLst>
                <a:ahLst/>
                <a:cxnLst>
                  <a:cxn ang="0">
                    <a:pos x="T0" y="T1"/>
                  </a:cxn>
                  <a:cxn ang="0">
                    <a:pos x="T2" y="T3"/>
                  </a:cxn>
                  <a:cxn ang="0">
                    <a:pos x="T4" y="T5"/>
                  </a:cxn>
                  <a:cxn ang="0">
                    <a:pos x="T6" y="T7"/>
                  </a:cxn>
                  <a:cxn ang="0">
                    <a:pos x="T8" y="T9"/>
                  </a:cxn>
                </a:cxnLst>
                <a:rect l="0" t="0" r="r" b="b"/>
                <a:pathLst>
                  <a:path w="60" h="121">
                    <a:moveTo>
                      <a:pt x="60" y="0"/>
                    </a:moveTo>
                    <a:cubicBezTo>
                      <a:pt x="30" y="109"/>
                      <a:pt x="30" y="109"/>
                      <a:pt x="30" y="109"/>
                    </a:cubicBezTo>
                    <a:cubicBezTo>
                      <a:pt x="30" y="109"/>
                      <a:pt x="13" y="121"/>
                      <a:pt x="7" y="96"/>
                    </a:cubicBezTo>
                    <a:cubicBezTo>
                      <a:pt x="0" y="11"/>
                      <a:pt x="0" y="11"/>
                      <a:pt x="0" y="11"/>
                    </a:cubicBezTo>
                    <a:lnTo>
                      <a:pt x="60" y="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7" name="îṣļîḑé"/>
              <p:cNvSpPr/>
              <p:nvPr/>
            </p:nvSpPr>
            <p:spPr bwMode="auto">
              <a:xfrm>
                <a:off x="16288555" y="-2378314"/>
                <a:ext cx="231775" cy="152400"/>
              </a:xfrm>
              <a:custGeom>
                <a:avLst/>
                <a:gdLst>
                  <a:gd name="T0" fmla="*/ 67 w 67"/>
                  <a:gd name="T1" fmla="*/ 11 h 44"/>
                  <a:gd name="T2" fmla="*/ 7 w 67"/>
                  <a:gd name="T3" fmla="*/ 44 h 44"/>
                  <a:gd name="T4" fmla="*/ 0 w 67"/>
                  <a:gd name="T5" fmla="*/ 22 h 44"/>
                  <a:gd name="T6" fmla="*/ 38 w 67"/>
                  <a:gd name="T7" fmla="*/ 0 h 44"/>
                  <a:gd name="T8" fmla="*/ 67 w 67"/>
                  <a:gd name="T9" fmla="*/ 11 h 44"/>
                </a:gdLst>
                <a:ahLst/>
                <a:cxnLst>
                  <a:cxn ang="0">
                    <a:pos x="T0" y="T1"/>
                  </a:cxn>
                  <a:cxn ang="0">
                    <a:pos x="T2" y="T3"/>
                  </a:cxn>
                  <a:cxn ang="0">
                    <a:pos x="T4" y="T5"/>
                  </a:cxn>
                  <a:cxn ang="0">
                    <a:pos x="T6" y="T7"/>
                  </a:cxn>
                  <a:cxn ang="0">
                    <a:pos x="T8" y="T9"/>
                  </a:cxn>
                </a:cxnLst>
                <a:rect l="0" t="0" r="r" b="b"/>
                <a:pathLst>
                  <a:path w="67" h="44">
                    <a:moveTo>
                      <a:pt x="67" y="11"/>
                    </a:moveTo>
                    <a:cubicBezTo>
                      <a:pt x="67" y="11"/>
                      <a:pt x="41" y="35"/>
                      <a:pt x="7" y="44"/>
                    </a:cubicBezTo>
                    <a:cubicBezTo>
                      <a:pt x="0" y="22"/>
                      <a:pt x="0" y="22"/>
                      <a:pt x="0" y="22"/>
                    </a:cubicBezTo>
                    <a:cubicBezTo>
                      <a:pt x="0" y="22"/>
                      <a:pt x="22" y="15"/>
                      <a:pt x="38" y="0"/>
                    </a:cubicBezTo>
                    <a:lnTo>
                      <a:pt x="67" y="11"/>
                    </a:ln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8" name="is1idè"/>
              <p:cNvSpPr/>
              <p:nvPr/>
            </p:nvSpPr>
            <p:spPr bwMode="auto">
              <a:xfrm>
                <a:off x="15969468" y="-2205277"/>
                <a:ext cx="117475" cy="122238"/>
              </a:xfrm>
              <a:custGeom>
                <a:avLst/>
                <a:gdLst>
                  <a:gd name="T0" fmla="*/ 33 w 34"/>
                  <a:gd name="T1" fmla="*/ 15 h 35"/>
                  <a:gd name="T2" fmla="*/ 20 w 34"/>
                  <a:gd name="T3" fmla="*/ 33 h 35"/>
                  <a:gd name="T4" fmla="*/ 1 w 34"/>
                  <a:gd name="T5" fmla="*/ 20 h 35"/>
                  <a:gd name="T6" fmla="*/ 14 w 34"/>
                  <a:gd name="T7" fmla="*/ 2 h 35"/>
                  <a:gd name="T8" fmla="*/ 33 w 34"/>
                  <a:gd name="T9" fmla="*/ 15 h 35"/>
                </a:gdLst>
                <a:ahLst/>
                <a:cxnLst>
                  <a:cxn ang="0">
                    <a:pos x="T0" y="T1"/>
                  </a:cxn>
                  <a:cxn ang="0">
                    <a:pos x="T2" y="T3"/>
                  </a:cxn>
                  <a:cxn ang="0">
                    <a:pos x="T4" y="T5"/>
                  </a:cxn>
                  <a:cxn ang="0">
                    <a:pos x="T6" y="T7"/>
                  </a:cxn>
                  <a:cxn ang="0">
                    <a:pos x="T8" y="T9"/>
                  </a:cxn>
                </a:cxnLst>
                <a:rect l="0" t="0" r="r" b="b"/>
                <a:pathLst>
                  <a:path w="34" h="35">
                    <a:moveTo>
                      <a:pt x="33" y="15"/>
                    </a:moveTo>
                    <a:cubicBezTo>
                      <a:pt x="34" y="23"/>
                      <a:pt x="28" y="32"/>
                      <a:pt x="20" y="33"/>
                    </a:cubicBezTo>
                    <a:cubicBezTo>
                      <a:pt x="11" y="35"/>
                      <a:pt x="3" y="29"/>
                      <a:pt x="1" y="20"/>
                    </a:cubicBezTo>
                    <a:cubicBezTo>
                      <a:pt x="0" y="12"/>
                      <a:pt x="5" y="3"/>
                      <a:pt x="14" y="2"/>
                    </a:cubicBezTo>
                    <a:cubicBezTo>
                      <a:pt x="23" y="0"/>
                      <a:pt x="31" y="6"/>
                      <a:pt x="33" y="15"/>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9" name="íṧlïde"/>
              <p:cNvSpPr/>
              <p:nvPr/>
            </p:nvSpPr>
            <p:spPr bwMode="auto">
              <a:xfrm>
                <a:off x="15715468" y="-2146539"/>
                <a:ext cx="122238" cy="122238"/>
              </a:xfrm>
              <a:custGeom>
                <a:avLst/>
                <a:gdLst>
                  <a:gd name="T0" fmla="*/ 33 w 35"/>
                  <a:gd name="T1" fmla="*/ 14 h 35"/>
                  <a:gd name="T2" fmla="*/ 20 w 35"/>
                  <a:gd name="T3" fmla="*/ 33 h 35"/>
                  <a:gd name="T4" fmla="*/ 1 w 35"/>
                  <a:gd name="T5" fmla="*/ 20 h 35"/>
                  <a:gd name="T6" fmla="*/ 15 w 35"/>
                  <a:gd name="T7" fmla="*/ 1 h 35"/>
                  <a:gd name="T8" fmla="*/ 33 w 35"/>
                  <a:gd name="T9" fmla="*/ 14 h 35"/>
                </a:gdLst>
                <a:ahLst/>
                <a:cxnLst>
                  <a:cxn ang="0">
                    <a:pos x="T0" y="T1"/>
                  </a:cxn>
                  <a:cxn ang="0">
                    <a:pos x="T2" y="T3"/>
                  </a:cxn>
                  <a:cxn ang="0">
                    <a:pos x="T4" y="T5"/>
                  </a:cxn>
                  <a:cxn ang="0">
                    <a:pos x="T6" y="T7"/>
                  </a:cxn>
                  <a:cxn ang="0">
                    <a:pos x="T8" y="T9"/>
                  </a:cxn>
                </a:cxnLst>
                <a:rect l="0" t="0" r="r" b="b"/>
                <a:pathLst>
                  <a:path w="35" h="35">
                    <a:moveTo>
                      <a:pt x="33" y="14"/>
                    </a:moveTo>
                    <a:cubicBezTo>
                      <a:pt x="35" y="23"/>
                      <a:pt x="29" y="32"/>
                      <a:pt x="20" y="33"/>
                    </a:cubicBezTo>
                    <a:cubicBezTo>
                      <a:pt x="11" y="35"/>
                      <a:pt x="3" y="29"/>
                      <a:pt x="1" y="20"/>
                    </a:cubicBezTo>
                    <a:cubicBezTo>
                      <a:pt x="0" y="11"/>
                      <a:pt x="6" y="3"/>
                      <a:pt x="15" y="1"/>
                    </a:cubicBezTo>
                    <a:cubicBezTo>
                      <a:pt x="23" y="0"/>
                      <a:pt x="32"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0" name="îṧlîḋe"/>
              <p:cNvSpPr/>
              <p:nvPr/>
            </p:nvSpPr>
            <p:spPr bwMode="auto">
              <a:xfrm>
                <a:off x="15459880" y="-2090977"/>
                <a:ext cx="117475" cy="117475"/>
              </a:xfrm>
              <a:custGeom>
                <a:avLst/>
                <a:gdLst>
                  <a:gd name="T0" fmla="*/ 33 w 34"/>
                  <a:gd name="T1" fmla="*/ 14 h 34"/>
                  <a:gd name="T2" fmla="*/ 20 w 34"/>
                  <a:gd name="T3" fmla="*/ 33 h 34"/>
                  <a:gd name="T4" fmla="*/ 1 w 34"/>
                  <a:gd name="T5" fmla="*/ 20 h 34"/>
                  <a:gd name="T6" fmla="*/ 14 w 34"/>
                  <a:gd name="T7" fmla="*/ 1 h 34"/>
                  <a:gd name="T8" fmla="*/ 33 w 34"/>
                  <a:gd name="T9" fmla="*/ 14 h 34"/>
                </a:gdLst>
                <a:ahLst/>
                <a:cxnLst>
                  <a:cxn ang="0">
                    <a:pos x="T0" y="T1"/>
                  </a:cxn>
                  <a:cxn ang="0">
                    <a:pos x="T2" y="T3"/>
                  </a:cxn>
                  <a:cxn ang="0">
                    <a:pos x="T4" y="T5"/>
                  </a:cxn>
                  <a:cxn ang="0">
                    <a:pos x="T6" y="T7"/>
                  </a:cxn>
                  <a:cxn ang="0">
                    <a:pos x="T8" y="T9"/>
                  </a:cxn>
                </a:cxnLst>
                <a:rect l="0" t="0" r="r" b="b"/>
                <a:pathLst>
                  <a:path w="34" h="34">
                    <a:moveTo>
                      <a:pt x="33" y="14"/>
                    </a:moveTo>
                    <a:cubicBezTo>
                      <a:pt x="34" y="23"/>
                      <a:pt x="28" y="31"/>
                      <a:pt x="20" y="33"/>
                    </a:cubicBezTo>
                    <a:cubicBezTo>
                      <a:pt x="11" y="34"/>
                      <a:pt x="3" y="29"/>
                      <a:pt x="1" y="20"/>
                    </a:cubicBezTo>
                    <a:cubicBezTo>
                      <a:pt x="0" y="11"/>
                      <a:pt x="5" y="3"/>
                      <a:pt x="14" y="1"/>
                    </a:cubicBezTo>
                    <a:cubicBezTo>
                      <a:pt x="23" y="0"/>
                      <a:pt x="31"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1" name="ïṡlïḍe"/>
              <p:cNvSpPr/>
              <p:nvPr/>
            </p:nvSpPr>
            <p:spPr bwMode="auto">
              <a:xfrm>
                <a:off x="15990105" y="-1871902"/>
                <a:ext cx="30163" cy="12700"/>
              </a:xfrm>
              <a:custGeom>
                <a:avLst/>
                <a:gdLst>
                  <a:gd name="T0" fmla="*/ 8 w 9"/>
                  <a:gd name="T1" fmla="*/ 4 h 4"/>
                  <a:gd name="T2" fmla="*/ 6 w 9"/>
                  <a:gd name="T3" fmla="*/ 4 h 4"/>
                  <a:gd name="T4" fmla="*/ 4 w 9"/>
                  <a:gd name="T5" fmla="*/ 4 h 4"/>
                  <a:gd name="T6" fmla="*/ 2 w 9"/>
                  <a:gd name="T7" fmla="*/ 3 h 4"/>
                  <a:gd name="T8" fmla="*/ 1 w 9"/>
                  <a:gd name="T9" fmla="*/ 2 h 4"/>
                  <a:gd name="T10" fmla="*/ 1 w 9"/>
                  <a:gd name="T11" fmla="*/ 0 h 4"/>
                  <a:gd name="T12" fmla="*/ 1 w 9"/>
                  <a:gd name="T13" fmla="*/ 0 h 4"/>
                  <a:gd name="T14" fmla="*/ 2 w 9"/>
                  <a:gd name="T15" fmla="*/ 0 h 4"/>
                  <a:gd name="T16" fmla="*/ 5 w 9"/>
                  <a:gd name="T17" fmla="*/ 0 h 4"/>
                  <a:gd name="T18" fmla="*/ 7 w 9"/>
                  <a:gd name="T19" fmla="*/ 1 h 4"/>
                  <a:gd name="T20" fmla="*/ 8 w 9"/>
                  <a:gd name="T21" fmla="*/ 2 h 4"/>
                  <a:gd name="T22" fmla="*/ 8 w 9"/>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
                    <a:moveTo>
                      <a:pt x="8" y="4"/>
                    </a:moveTo>
                    <a:cubicBezTo>
                      <a:pt x="8" y="4"/>
                      <a:pt x="7" y="4"/>
                      <a:pt x="6" y="4"/>
                    </a:cubicBezTo>
                    <a:cubicBezTo>
                      <a:pt x="6" y="4"/>
                      <a:pt x="5" y="4"/>
                      <a:pt x="4" y="4"/>
                    </a:cubicBezTo>
                    <a:cubicBezTo>
                      <a:pt x="3" y="4"/>
                      <a:pt x="2" y="3"/>
                      <a:pt x="2" y="3"/>
                    </a:cubicBezTo>
                    <a:cubicBezTo>
                      <a:pt x="1" y="3"/>
                      <a:pt x="1" y="2"/>
                      <a:pt x="1" y="2"/>
                    </a:cubicBezTo>
                    <a:cubicBezTo>
                      <a:pt x="0" y="2"/>
                      <a:pt x="0" y="1"/>
                      <a:pt x="1" y="0"/>
                    </a:cubicBezTo>
                    <a:cubicBezTo>
                      <a:pt x="1" y="0"/>
                      <a:pt x="1" y="0"/>
                      <a:pt x="1" y="0"/>
                    </a:cubicBezTo>
                    <a:cubicBezTo>
                      <a:pt x="1" y="0"/>
                      <a:pt x="2" y="0"/>
                      <a:pt x="2" y="0"/>
                    </a:cubicBezTo>
                    <a:cubicBezTo>
                      <a:pt x="3" y="0"/>
                      <a:pt x="4" y="0"/>
                      <a:pt x="5" y="0"/>
                    </a:cubicBezTo>
                    <a:cubicBezTo>
                      <a:pt x="6" y="1"/>
                      <a:pt x="7" y="1"/>
                      <a:pt x="7" y="1"/>
                    </a:cubicBezTo>
                    <a:cubicBezTo>
                      <a:pt x="8" y="2"/>
                      <a:pt x="8" y="2"/>
                      <a:pt x="8" y="2"/>
                    </a:cubicBezTo>
                    <a:cubicBezTo>
                      <a:pt x="9" y="3"/>
                      <a:pt x="9" y="3"/>
                      <a:pt x="8"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2" name="ïṩlïḍê"/>
              <p:cNvSpPr/>
              <p:nvPr/>
            </p:nvSpPr>
            <p:spPr bwMode="auto">
              <a:xfrm>
                <a:off x="15969468" y="-1841739"/>
                <a:ext cx="30163" cy="17463"/>
              </a:xfrm>
              <a:custGeom>
                <a:avLst/>
                <a:gdLst>
                  <a:gd name="T0" fmla="*/ 8 w 9"/>
                  <a:gd name="T1" fmla="*/ 5 h 5"/>
                  <a:gd name="T2" fmla="*/ 6 w 9"/>
                  <a:gd name="T3" fmla="*/ 5 h 5"/>
                  <a:gd name="T4" fmla="*/ 4 w 9"/>
                  <a:gd name="T5" fmla="*/ 4 h 5"/>
                  <a:gd name="T6" fmla="*/ 2 w 9"/>
                  <a:gd name="T7" fmla="*/ 3 h 5"/>
                  <a:gd name="T8" fmla="*/ 1 w 9"/>
                  <a:gd name="T9" fmla="*/ 3 h 5"/>
                  <a:gd name="T10" fmla="*/ 1 w 9"/>
                  <a:gd name="T11" fmla="*/ 1 h 5"/>
                  <a:gd name="T12" fmla="*/ 1 w 9"/>
                  <a:gd name="T13" fmla="*/ 0 h 5"/>
                  <a:gd name="T14" fmla="*/ 2 w 9"/>
                  <a:gd name="T15" fmla="*/ 0 h 5"/>
                  <a:gd name="T16" fmla="*/ 5 w 9"/>
                  <a:gd name="T17" fmla="*/ 1 h 5"/>
                  <a:gd name="T18" fmla="*/ 7 w 9"/>
                  <a:gd name="T19" fmla="*/ 2 h 5"/>
                  <a:gd name="T20" fmla="*/ 8 w 9"/>
                  <a:gd name="T21" fmla="*/ 2 h 5"/>
                  <a:gd name="T22" fmla="*/ 8 w 9"/>
                  <a:gd name="T23" fmla="*/ 4 h 5"/>
                  <a:gd name="T24" fmla="*/ 8 w 9"/>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5"/>
                    </a:moveTo>
                    <a:cubicBezTo>
                      <a:pt x="8" y="5"/>
                      <a:pt x="7" y="5"/>
                      <a:pt x="6" y="5"/>
                    </a:cubicBezTo>
                    <a:cubicBezTo>
                      <a:pt x="6" y="5"/>
                      <a:pt x="5" y="4"/>
                      <a:pt x="4" y="4"/>
                    </a:cubicBezTo>
                    <a:cubicBezTo>
                      <a:pt x="3" y="4"/>
                      <a:pt x="2" y="4"/>
                      <a:pt x="2" y="3"/>
                    </a:cubicBezTo>
                    <a:cubicBezTo>
                      <a:pt x="1" y="3"/>
                      <a:pt x="1" y="3"/>
                      <a:pt x="1" y="3"/>
                    </a:cubicBezTo>
                    <a:cubicBezTo>
                      <a:pt x="0" y="2"/>
                      <a:pt x="0" y="1"/>
                      <a:pt x="1" y="1"/>
                    </a:cubicBezTo>
                    <a:cubicBezTo>
                      <a:pt x="1" y="0"/>
                      <a:pt x="1" y="0"/>
                      <a:pt x="1" y="0"/>
                    </a:cubicBezTo>
                    <a:cubicBezTo>
                      <a:pt x="1" y="0"/>
                      <a:pt x="2" y="0"/>
                      <a:pt x="2" y="0"/>
                    </a:cubicBezTo>
                    <a:cubicBezTo>
                      <a:pt x="3" y="0"/>
                      <a:pt x="4" y="0"/>
                      <a:pt x="5" y="1"/>
                    </a:cubicBezTo>
                    <a:cubicBezTo>
                      <a:pt x="6" y="1"/>
                      <a:pt x="7" y="1"/>
                      <a:pt x="7" y="2"/>
                    </a:cubicBezTo>
                    <a:cubicBezTo>
                      <a:pt x="8" y="2"/>
                      <a:pt x="8" y="2"/>
                      <a:pt x="8" y="2"/>
                    </a:cubicBezTo>
                    <a:cubicBezTo>
                      <a:pt x="9" y="3"/>
                      <a:pt x="9" y="4"/>
                      <a:pt x="8" y="4"/>
                    </a:cubicBezTo>
                    <a:lnTo>
                      <a:pt x="8"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3" name="íś1ïḓê"/>
              <p:cNvSpPr/>
              <p:nvPr/>
            </p:nvSpPr>
            <p:spPr bwMode="auto">
              <a:xfrm>
                <a:off x="15948830" y="-1816339"/>
                <a:ext cx="33338" cy="17463"/>
              </a:xfrm>
              <a:custGeom>
                <a:avLst/>
                <a:gdLst>
                  <a:gd name="T0" fmla="*/ 9 w 10"/>
                  <a:gd name="T1" fmla="*/ 5 h 5"/>
                  <a:gd name="T2" fmla="*/ 8 w 10"/>
                  <a:gd name="T3" fmla="*/ 5 h 5"/>
                  <a:gd name="T4" fmla="*/ 5 w 10"/>
                  <a:gd name="T5" fmla="*/ 4 h 5"/>
                  <a:gd name="T6" fmla="*/ 2 w 10"/>
                  <a:gd name="T7" fmla="*/ 3 h 5"/>
                  <a:gd name="T8" fmla="*/ 1 w 10"/>
                  <a:gd name="T9" fmla="*/ 3 h 5"/>
                  <a:gd name="T10" fmla="*/ 0 w 10"/>
                  <a:gd name="T11" fmla="*/ 1 h 5"/>
                  <a:gd name="T12" fmla="*/ 1 w 10"/>
                  <a:gd name="T13" fmla="*/ 0 h 5"/>
                  <a:gd name="T14" fmla="*/ 3 w 10"/>
                  <a:gd name="T15" fmla="*/ 0 h 5"/>
                  <a:gd name="T16" fmla="*/ 6 w 10"/>
                  <a:gd name="T17" fmla="*/ 1 h 5"/>
                  <a:gd name="T18" fmla="*/ 8 w 10"/>
                  <a:gd name="T19" fmla="*/ 2 h 5"/>
                  <a:gd name="T20" fmla="*/ 10 w 10"/>
                  <a:gd name="T21" fmla="*/ 2 h 5"/>
                  <a:gd name="T22" fmla="*/ 10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9" y="5"/>
                      <a:pt x="8" y="5"/>
                    </a:cubicBezTo>
                    <a:cubicBezTo>
                      <a:pt x="7" y="5"/>
                      <a:pt x="6" y="5"/>
                      <a:pt x="5" y="4"/>
                    </a:cubicBezTo>
                    <a:cubicBezTo>
                      <a:pt x="4" y="4"/>
                      <a:pt x="3" y="4"/>
                      <a:pt x="2" y="3"/>
                    </a:cubicBezTo>
                    <a:cubicBezTo>
                      <a:pt x="1" y="3"/>
                      <a:pt x="1" y="3"/>
                      <a:pt x="1" y="3"/>
                    </a:cubicBezTo>
                    <a:cubicBezTo>
                      <a:pt x="0" y="2"/>
                      <a:pt x="0" y="1"/>
                      <a:pt x="0" y="1"/>
                    </a:cubicBezTo>
                    <a:cubicBezTo>
                      <a:pt x="1" y="0"/>
                      <a:pt x="1" y="0"/>
                      <a:pt x="1" y="0"/>
                    </a:cubicBezTo>
                    <a:cubicBezTo>
                      <a:pt x="1" y="0"/>
                      <a:pt x="2" y="0"/>
                      <a:pt x="3" y="0"/>
                    </a:cubicBezTo>
                    <a:cubicBezTo>
                      <a:pt x="3" y="0"/>
                      <a:pt x="5" y="0"/>
                      <a:pt x="6" y="1"/>
                    </a:cubicBezTo>
                    <a:cubicBezTo>
                      <a:pt x="7" y="1"/>
                      <a:pt x="8" y="1"/>
                      <a:pt x="8" y="2"/>
                    </a:cubicBezTo>
                    <a:cubicBezTo>
                      <a:pt x="9" y="2"/>
                      <a:pt x="10" y="2"/>
                      <a:pt x="10" y="2"/>
                    </a:cubicBezTo>
                    <a:cubicBezTo>
                      <a:pt x="10" y="3"/>
                      <a:pt x="10" y="4"/>
                      <a:pt x="10"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4" name="iṧļîḋé"/>
              <p:cNvSpPr/>
              <p:nvPr/>
            </p:nvSpPr>
            <p:spPr bwMode="auto">
              <a:xfrm>
                <a:off x="15920255" y="-1789352"/>
                <a:ext cx="38100" cy="14288"/>
              </a:xfrm>
              <a:custGeom>
                <a:avLst/>
                <a:gdLst>
                  <a:gd name="T0" fmla="*/ 10 w 11"/>
                  <a:gd name="T1" fmla="*/ 4 h 4"/>
                  <a:gd name="T2" fmla="*/ 8 w 11"/>
                  <a:gd name="T3" fmla="*/ 4 h 4"/>
                  <a:gd name="T4" fmla="*/ 5 w 11"/>
                  <a:gd name="T5" fmla="*/ 4 h 4"/>
                  <a:gd name="T6" fmla="*/ 2 w 11"/>
                  <a:gd name="T7" fmla="*/ 3 h 4"/>
                  <a:gd name="T8" fmla="*/ 1 w 11"/>
                  <a:gd name="T9" fmla="*/ 2 h 4"/>
                  <a:gd name="T10" fmla="*/ 1 w 11"/>
                  <a:gd name="T11" fmla="*/ 0 h 4"/>
                  <a:gd name="T12" fmla="*/ 2 w 11"/>
                  <a:gd name="T13" fmla="*/ 0 h 4"/>
                  <a:gd name="T14" fmla="*/ 3 w 11"/>
                  <a:gd name="T15" fmla="*/ 0 h 4"/>
                  <a:gd name="T16" fmla="*/ 6 w 11"/>
                  <a:gd name="T17" fmla="*/ 0 h 4"/>
                  <a:gd name="T18" fmla="*/ 9 w 11"/>
                  <a:gd name="T19" fmla="*/ 1 h 4"/>
                  <a:gd name="T20" fmla="*/ 10 w 11"/>
                  <a:gd name="T21" fmla="*/ 2 h 4"/>
                  <a:gd name="T22" fmla="*/ 10 w 11"/>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4">
                    <a:moveTo>
                      <a:pt x="10" y="4"/>
                    </a:moveTo>
                    <a:cubicBezTo>
                      <a:pt x="10" y="4"/>
                      <a:pt x="9" y="4"/>
                      <a:pt x="8" y="4"/>
                    </a:cubicBezTo>
                    <a:cubicBezTo>
                      <a:pt x="7" y="4"/>
                      <a:pt x="6" y="4"/>
                      <a:pt x="5" y="4"/>
                    </a:cubicBezTo>
                    <a:cubicBezTo>
                      <a:pt x="4" y="4"/>
                      <a:pt x="3" y="3"/>
                      <a:pt x="2" y="3"/>
                    </a:cubicBezTo>
                    <a:cubicBezTo>
                      <a:pt x="2" y="3"/>
                      <a:pt x="1" y="2"/>
                      <a:pt x="1" y="2"/>
                    </a:cubicBezTo>
                    <a:cubicBezTo>
                      <a:pt x="1" y="2"/>
                      <a:pt x="0" y="1"/>
                      <a:pt x="1" y="0"/>
                    </a:cubicBezTo>
                    <a:cubicBezTo>
                      <a:pt x="2" y="0"/>
                      <a:pt x="2" y="0"/>
                      <a:pt x="2" y="0"/>
                    </a:cubicBezTo>
                    <a:cubicBezTo>
                      <a:pt x="2" y="0"/>
                      <a:pt x="2" y="0"/>
                      <a:pt x="3" y="0"/>
                    </a:cubicBezTo>
                    <a:cubicBezTo>
                      <a:pt x="4" y="0"/>
                      <a:pt x="5" y="0"/>
                      <a:pt x="6" y="0"/>
                    </a:cubicBezTo>
                    <a:cubicBezTo>
                      <a:pt x="7" y="1"/>
                      <a:pt x="8" y="1"/>
                      <a:pt x="9" y="1"/>
                    </a:cubicBezTo>
                    <a:cubicBezTo>
                      <a:pt x="10" y="2"/>
                      <a:pt x="10" y="2"/>
                      <a:pt x="10" y="2"/>
                    </a:cubicBezTo>
                    <a:cubicBezTo>
                      <a:pt x="11" y="2"/>
                      <a:pt x="11" y="3"/>
                      <a:pt x="10"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5" name="îṡḻïďe"/>
              <p:cNvSpPr/>
              <p:nvPr/>
            </p:nvSpPr>
            <p:spPr bwMode="auto">
              <a:xfrm>
                <a:off x="15902793" y="-1754427"/>
                <a:ext cx="34925" cy="17463"/>
              </a:xfrm>
              <a:custGeom>
                <a:avLst/>
                <a:gdLst>
                  <a:gd name="T0" fmla="*/ 9 w 10"/>
                  <a:gd name="T1" fmla="*/ 5 h 5"/>
                  <a:gd name="T2" fmla="*/ 7 w 10"/>
                  <a:gd name="T3" fmla="*/ 5 h 5"/>
                  <a:gd name="T4" fmla="*/ 5 w 10"/>
                  <a:gd name="T5" fmla="*/ 4 h 5"/>
                  <a:gd name="T6" fmla="*/ 2 w 10"/>
                  <a:gd name="T7" fmla="*/ 3 h 5"/>
                  <a:gd name="T8" fmla="*/ 1 w 10"/>
                  <a:gd name="T9" fmla="*/ 2 h 5"/>
                  <a:gd name="T10" fmla="*/ 1 w 10"/>
                  <a:gd name="T11" fmla="*/ 0 h 5"/>
                  <a:gd name="T12" fmla="*/ 2 w 10"/>
                  <a:gd name="T13" fmla="*/ 0 h 5"/>
                  <a:gd name="T14" fmla="*/ 3 w 10"/>
                  <a:gd name="T15" fmla="*/ 0 h 5"/>
                  <a:gd name="T16" fmla="*/ 6 w 10"/>
                  <a:gd name="T17" fmla="*/ 1 h 5"/>
                  <a:gd name="T18" fmla="*/ 8 w 10"/>
                  <a:gd name="T19" fmla="*/ 2 h 5"/>
                  <a:gd name="T20" fmla="*/ 9 w 10"/>
                  <a:gd name="T21" fmla="*/ 3 h 5"/>
                  <a:gd name="T22" fmla="*/ 9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8" y="5"/>
                      <a:pt x="7" y="5"/>
                    </a:cubicBezTo>
                    <a:cubicBezTo>
                      <a:pt x="6" y="5"/>
                      <a:pt x="5" y="4"/>
                      <a:pt x="5" y="4"/>
                    </a:cubicBezTo>
                    <a:cubicBezTo>
                      <a:pt x="4" y="4"/>
                      <a:pt x="3" y="3"/>
                      <a:pt x="2" y="3"/>
                    </a:cubicBezTo>
                    <a:cubicBezTo>
                      <a:pt x="1" y="3"/>
                      <a:pt x="1" y="2"/>
                      <a:pt x="1" y="2"/>
                    </a:cubicBezTo>
                    <a:cubicBezTo>
                      <a:pt x="0" y="2"/>
                      <a:pt x="0" y="1"/>
                      <a:pt x="1" y="0"/>
                    </a:cubicBezTo>
                    <a:cubicBezTo>
                      <a:pt x="2" y="0"/>
                      <a:pt x="2" y="0"/>
                      <a:pt x="2" y="0"/>
                    </a:cubicBezTo>
                    <a:cubicBezTo>
                      <a:pt x="2" y="0"/>
                      <a:pt x="2" y="0"/>
                      <a:pt x="3" y="0"/>
                    </a:cubicBezTo>
                    <a:cubicBezTo>
                      <a:pt x="4" y="0"/>
                      <a:pt x="5" y="0"/>
                      <a:pt x="6" y="1"/>
                    </a:cubicBezTo>
                    <a:cubicBezTo>
                      <a:pt x="7" y="1"/>
                      <a:pt x="8" y="1"/>
                      <a:pt x="8" y="2"/>
                    </a:cubicBezTo>
                    <a:cubicBezTo>
                      <a:pt x="9" y="2"/>
                      <a:pt x="9" y="3"/>
                      <a:pt x="9" y="3"/>
                    </a:cubicBezTo>
                    <a:cubicBezTo>
                      <a:pt x="10" y="3"/>
                      <a:pt x="10" y="4"/>
                      <a:pt x="9"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6" name="işľíḓè"/>
              <p:cNvSpPr/>
              <p:nvPr/>
            </p:nvSpPr>
            <p:spPr bwMode="auto">
              <a:xfrm>
                <a:off x="15885330" y="-1722677"/>
                <a:ext cx="25400" cy="12700"/>
              </a:xfrm>
              <a:custGeom>
                <a:avLst/>
                <a:gdLst>
                  <a:gd name="T0" fmla="*/ 5 w 7"/>
                  <a:gd name="T1" fmla="*/ 4 h 4"/>
                  <a:gd name="T2" fmla="*/ 4 w 7"/>
                  <a:gd name="T3" fmla="*/ 4 h 4"/>
                  <a:gd name="T4" fmla="*/ 3 w 7"/>
                  <a:gd name="T5" fmla="*/ 3 h 4"/>
                  <a:gd name="T6" fmla="*/ 1 w 7"/>
                  <a:gd name="T7" fmla="*/ 2 h 4"/>
                  <a:gd name="T8" fmla="*/ 0 w 7"/>
                  <a:gd name="T9" fmla="*/ 2 h 4"/>
                  <a:gd name="T10" fmla="*/ 1 w 7"/>
                  <a:gd name="T11" fmla="*/ 0 h 4"/>
                  <a:gd name="T12" fmla="*/ 1 w 7"/>
                  <a:gd name="T13" fmla="*/ 0 h 4"/>
                  <a:gd name="T14" fmla="*/ 2 w 7"/>
                  <a:gd name="T15" fmla="*/ 0 h 4"/>
                  <a:gd name="T16" fmla="*/ 4 w 7"/>
                  <a:gd name="T17" fmla="*/ 0 h 4"/>
                  <a:gd name="T18" fmla="*/ 6 w 7"/>
                  <a:gd name="T19" fmla="*/ 1 h 4"/>
                  <a:gd name="T20" fmla="*/ 6 w 7"/>
                  <a:gd name="T21" fmla="*/ 2 h 4"/>
                  <a:gd name="T22" fmla="*/ 6 w 7"/>
                  <a:gd name="T23" fmla="*/ 4 h 4"/>
                  <a:gd name="T24" fmla="*/ 5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5" y="4"/>
                    </a:moveTo>
                    <a:cubicBezTo>
                      <a:pt x="5" y="4"/>
                      <a:pt x="5" y="4"/>
                      <a:pt x="4" y="4"/>
                    </a:cubicBezTo>
                    <a:cubicBezTo>
                      <a:pt x="4" y="4"/>
                      <a:pt x="3" y="4"/>
                      <a:pt x="3" y="3"/>
                    </a:cubicBezTo>
                    <a:cubicBezTo>
                      <a:pt x="2" y="3"/>
                      <a:pt x="1" y="3"/>
                      <a:pt x="1" y="2"/>
                    </a:cubicBezTo>
                    <a:cubicBezTo>
                      <a:pt x="1" y="2"/>
                      <a:pt x="0" y="2"/>
                      <a:pt x="0" y="2"/>
                    </a:cubicBezTo>
                    <a:cubicBezTo>
                      <a:pt x="0" y="1"/>
                      <a:pt x="0" y="0"/>
                      <a:pt x="1" y="0"/>
                    </a:cubicBezTo>
                    <a:cubicBezTo>
                      <a:pt x="1" y="0"/>
                      <a:pt x="1" y="0"/>
                      <a:pt x="1" y="0"/>
                    </a:cubicBezTo>
                    <a:cubicBezTo>
                      <a:pt x="1" y="0"/>
                      <a:pt x="2" y="0"/>
                      <a:pt x="2" y="0"/>
                    </a:cubicBezTo>
                    <a:cubicBezTo>
                      <a:pt x="3" y="0"/>
                      <a:pt x="3" y="0"/>
                      <a:pt x="4" y="0"/>
                    </a:cubicBezTo>
                    <a:cubicBezTo>
                      <a:pt x="5" y="0"/>
                      <a:pt x="5" y="1"/>
                      <a:pt x="6" y="1"/>
                    </a:cubicBezTo>
                    <a:cubicBezTo>
                      <a:pt x="6" y="1"/>
                      <a:pt x="6" y="2"/>
                      <a:pt x="6" y="2"/>
                    </a:cubicBezTo>
                    <a:cubicBezTo>
                      <a:pt x="7" y="2"/>
                      <a:pt x="6" y="3"/>
                      <a:pt x="6" y="4"/>
                    </a:cubicBezTo>
                    <a:lnTo>
                      <a:pt x="5"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7" name="í$ḷiḍé"/>
              <p:cNvSpPr/>
              <p:nvPr/>
            </p:nvSpPr>
            <p:spPr bwMode="auto">
              <a:xfrm>
                <a:off x="15864693" y="-1698864"/>
                <a:ext cx="23813" cy="17463"/>
              </a:xfrm>
              <a:custGeom>
                <a:avLst/>
                <a:gdLst>
                  <a:gd name="T0" fmla="*/ 5 w 7"/>
                  <a:gd name="T1" fmla="*/ 5 h 5"/>
                  <a:gd name="T2" fmla="*/ 5 w 7"/>
                  <a:gd name="T3" fmla="*/ 5 h 5"/>
                  <a:gd name="T4" fmla="*/ 3 w 7"/>
                  <a:gd name="T5" fmla="*/ 4 h 5"/>
                  <a:gd name="T6" fmla="*/ 1 w 7"/>
                  <a:gd name="T7" fmla="*/ 3 h 5"/>
                  <a:gd name="T8" fmla="*/ 0 w 7"/>
                  <a:gd name="T9" fmla="*/ 3 h 5"/>
                  <a:gd name="T10" fmla="*/ 1 w 7"/>
                  <a:gd name="T11" fmla="*/ 1 h 5"/>
                  <a:gd name="T12" fmla="*/ 1 w 7"/>
                  <a:gd name="T13" fmla="*/ 1 h 5"/>
                  <a:gd name="T14" fmla="*/ 2 w 7"/>
                  <a:gd name="T15" fmla="*/ 0 h 5"/>
                  <a:gd name="T16" fmla="*/ 4 w 7"/>
                  <a:gd name="T17" fmla="*/ 1 h 5"/>
                  <a:gd name="T18" fmla="*/ 6 w 7"/>
                  <a:gd name="T19" fmla="*/ 2 h 5"/>
                  <a:gd name="T20" fmla="*/ 6 w 7"/>
                  <a:gd name="T21" fmla="*/ 3 h 5"/>
                  <a:gd name="T22" fmla="*/ 6 w 7"/>
                  <a:gd name="T23" fmla="*/ 4 h 5"/>
                  <a:gd name="T24" fmla="*/ 5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5" y="5"/>
                    </a:moveTo>
                    <a:cubicBezTo>
                      <a:pt x="5" y="5"/>
                      <a:pt x="5" y="5"/>
                      <a:pt x="5" y="5"/>
                    </a:cubicBezTo>
                    <a:cubicBezTo>
                      <a:pt x="4" y="5"/>
                      <a:pt x="3" y="5"/>
                      <a:pt x="3" y="4"/>
                    </a:cubicBezTo>
                    <a:cubicBezTo>
                      <a:pt x="2" y="4"/>
                      <a:pt x="1" y="4"/>
                      <a:pt x="1" y="3"/>
                    </a:cubicBezTo>
                    <a:cubicBezTo>
                      <a:pt x="1" y="3"/>
                      <a:pt x="0" y="3"/>
                      <a:pt x="0" y="3"/>
                    </a:cubicBezTo>
                    <a:cubicBezTo>
                      <a:pt x="0" y="2"/>
                      <a:pt x="0" y="1"/>
                      <a:pt x="1" y="1"/>
                    </a:cubicBezTo>
                    <a:cubicBezTo>
                      <a:pt x="1" y="1"/>
                      <a:pt x="1" y="1"/>
                      <a:pt x="1" y="1"/>
                    </a:cubicBezTo>
                    <a:cubicBezTo>
                      <a:pt x="1" y="1"/>
                      <a:pt x="2" y="0"/>
                      <a:pt x="2" y="0"/>
                    </a:cubicBezTo>
                    <a:cubicBezTo>
                      <a:pt x="3" y="0"/>
                      <a:pt x="3" y="1"/>
                      <a:pt x="4" y="1"/>
                    </a:cubicBezTo>
                    <a:cubicBezTo>
                      <a:pt x="5" y="1"/>
                      <a:pt x="5" y="2"/>
                      <a:pt x="6" y="2"/>
                    </a:cubicBezTo>
                    <a:cubicBezTo>
                      <a:pt x="6" y="2"/>
                      <a:pt x="6" y="3"/>
                      <a:pt x="6" y="3"/>
                    </a:cubicBezTo>
                    <a:cubicBezTo>
                      <a:pt x="7" y="3"/>
                      <a:pt x="6" y="4"/>
                      <a:pt x="6" y="4"/>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8" name="ïṩľiḍê"/>
              <p:cNvSpPr/>
              <p:nvPr/>
            </p:nvSpPr>
            <p:spPr bwMode="auto">
              <a:xfrm>
                <a:off x="15840880" y="-1671877"/>
                <a:ext cx="26988" cy="14288"/>
              </a:xfrm>
              <a:custGeom>
                <a:avLst/>
                <a:gdLst>
                  <a:gd name="T0" fmla="*/ 6 w 8"/>
                  <a:gd name="T1" fmla="*/ 4 h 4"/>
                  <a:gd name="T2" fmla="*/ 5 w 8"/>
                  <a:gd name="T3" fmla="*/ 4 h 4"/>
                  <a:gd name="T4" fmla="*/ 3 w 8"/>
                  <a:gd name="T5" fmla="*/ 4 h 4"/>
                  <a:gd name="T6" fmla="*/ 2 w 8"/>
                  <a:gd name="T7" fmla="*/ 3 h 4"/>
                  <a:gd name="T8" fmla="*/ 1 w 8"/>
                  <a:gd name="T9" fmla="*/ 2 h 4"/>
                  <a:gd name="T10" fmla="*/ 1 w 8"/>
                  <a:gd name="T11" fmla="*/ 0 h 4"/>
                  <a:gd name="T12" fmla="*/ 2 w 8"/>
                  <a:gd name="T13" fmla="*/ 0 h 4"/>
                  <a:gd name="T14" fmla="*/ 3 w 8"/>
                  <a:gd name="T15" fmla="*/ 0 h 4"/>
                  <a:gd name="T16" fmla="*/ 5 w 8"/>
                  <a:gd name="T17" fmla="*/ 0 h 4"/>
                  <a:gd name="T18" fmla="*/ 6 w 8"/>
                  <a:gd name="T19" fmla="*/ 1 h 4"/>
                  <a:gd name="T20" fmla="*/ 7 w 8"/>
                  <a:gd name="T21" fmla="*/ 2 h 4"/>
                  <a:gd name="T22" fmla="*/ 7 w 8"/>
                  <a:gd name="T23" fmla="*/ 4 h 4"/>
                  <a:gd name="T24" fmla="*/ 6 w 8"/>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4">
                    <a:moveTo>
                      <a:pt x="6" y="4"/>
                    </a:moveTo>
                    <a:cubicBezTo>
                      <a:pt x="6" y="4"/>
                      <a:pt x="6" y="4"/>
                      <a:pt x="5" y="4"/>
                    </a:cubicBezTo>
                    <a:cubicBezTo>
                      <a:pt x="5" y="4"/>
                      <a:pt x="4" y="4"/>
                      <a:pt x="3" y="4"/>
                    </a:cubicBezTo>
                    <a:cubicBezTo>
                      <a:pt x="3" y="3"/>
                      <a:pt x="2" y="3"/>
                      <a:pt x="2" y="3"/>
                    </a:cubicBezTo>
                    <a:cubicBezTo>
                      <a:pt x="1" y="2"/>
                      <a:pt x="1" y="2"/>
                      <a:pt x="1" y="2"/>
                    </a:cubicBezTo>
                    <a:cubicBezTo>
                      <a:pt x="0" y="1"/>
                      <a:pt x="1" y="0"/>
                      <a:pt x="1" y="0"/>
                    </a:cubicBezTo>
                    <a:cubicBezTo>
                      <a:pt x="2" y="0"/>
                      <a:pt x="2" y="0"/>
                      <a:pt x="2" y="0"/>
                    </a:cubicBezTo>
                    <a:cubicBezTo>
                      <a:pt x="2" y="0"/>
                      <a:pt x="2" y="0"/>
                      <a:pt x="3" y="0"/>
                    </a:cubicBezTo>
                    <a:cubicBezTo>
                      <a:pt x="3" y="0"/>
                      <a:pt x="4" y="0"/>
                      <a:pt x="5" y="0"/>
                    </a:cubicBezTo>
                    <a:cubicBezTo>
                      <a:pt x="5" y="0"/>
                      <a:pt x="6" y="1"/>
                      <a:pt x="6" y="1"/>
                    </a:cubicBezTo>
                    <a:cubicBezTo>
                      <a:pt x="7" y="2"/>
                      <a:pt x="7" y="2"/>
                      <a:pt x="7" y="2"/>
                    </a:cubicBezTo>
                    <a:cubicBezTo>
                      <a:pt x="8" y="3"/>
                      <a:pt x="7" y="3"/>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9" name="iš1íḑé"/>
              <p:cNvSpPr/>
              <p:nvPr/>
            </p:nvSpPr>
            <p:spPr bwMode="auto">
              <a:xfrm>
                <a:off x="15817068" y="-1640127"/>
                <a:ext cx="26988" cy="17463"/>
              </a:xfrm>
              <a:custGeom>
                <a:avLst/>
                <a:gdLst>
                  <a:gd name="T0" fmla="*/ 6 w 8"/>
                  <a:gd name="T1" fmla="*/ 5 h 5"/>
                  <a:gd name="T2" fmla="*/ 5 w 8"/>
                  <a:gd name="T3" fmla="*/ 5 h 5"/>
                  <a:gd name="T4" fmla="*/ 3 w 8"/>
                  <a:gd name="T5" fmla="*/ 4 h 5"/>
                  <a:gd name="T6" fmla="*/ 2 w 8"/>
                  <a:gd name="T7" fmla="*/ 3 h 5"/>
                  <a:gd name="T8" fmla="*/ 1 w 8"/>
                  <a:gd name="T9" fmla="*/ 3 h 5"/>
                  <a:gd name="T10" fmla="*/ 1 w 8"/>
                  <a:gd name="T11" fmla="*/ 1 h 5"/>
                  <a:gd name="T12" fmla="*/ 2 w 8"/>
                  <a:gd name="T13" fmla="*/ 1 h 5"/>
                  <a:gd name="T14" fmla="*/ 3 w 8"/>
                  <a:gd name="T15" fmla="*/ 1 h 5"/>
                  <a:gd name="T16" fmla="*/ 5 w 8"/>
                  <a:gd name="T17" fmla="*/ 1 h 5"/>
                  <a:gd name="T18" fmla="*/ 6 w 8"/>
                  <a:gd name="T19" fmla="*/ 2 h 5"/>
                  <a:gd name="T20" fmla="*/ 7 w 8"/>
                  <a:gd name="T21" fmla="*/ 3 h 5"/>
                  <a:gd name="T22" fmla="*/ 7 w 8"/>
                  <a:gd name="T23" fmla="*/ 4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5"/>
                      <a:pt x="3" y="4"/>
                    </a:cubicBezTo>
                    <a:cubicBezTo>
                      <a:pt x="3" y="4"/>
                      <a:pt x="2" y="4"/>
                      <a:pt x="2" y="3"/>
                    </a:cubicBezTo>
                    <a:cubicBezTo>
                      <a:pt x="1" y="3"/>
                      <a:pt x="1" y="3"/>
                      <a:pt x="1" y="3"/>
                    </a:cubicBezTo>
                    <a:cubicBezTo>
                      <a:pt x="0" y="2"/>
                      <a:pt x="1" y="1"/>
                      <a:pt x="1" y="1"/>
                    </a:cubicBezTo>
                    <a:cubicBezTo>
                      <a:pt x="2" y="1"/>
                      <a:pt x="2" y="1"/>
                      <a:pt x="2" y="1"/>
                    </a:cubicBezTo>
                    <a:cubicBezTo>
                      <a:pt x="2" y="1"/>
                      <a:pt x="2" y="0"/>
                      <a:pt x="3" y="1"/>
                    </a:cubicBezTo>
                    <a:cubicBezTo>
                      <a:pt x="3" y="1"/>
                      <a:pt x="4" y="1"/>
                      <a:pt x="5" y="1"/>
                    </a:cubicBezTo>
                    <a:cubicBezTo>
                      <a:pt x="5" y="1"/>
                      <a:pt x="6" y="2"/>
                      <a:pt x="6" y="2"/>
                    </a:cubicBezTo>
                    <a:cubicBezTo>
                      <a:pt x="7" y="2"/>
                      <a:pt x="7" y="3"/>
                      <a:pt x="7" y="3"/>
                    </a:cubicBezTo>
                    <a:cubicBezTo>
                      <a:pt x="8" y="3"/>
                      <a:pt x="7" y="4"/>
                      <a:pt x="7"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0" name="î$1ïde"/>
              <p:cNvSpPr/>
              <p:nvPr/>
            </p:nvSpPr>
            <p:spPr bwMode="auto">
              <a:xfrm>
                <a:off x="15788493" y="-1605202"/>
                <a:ext cx="31750" cy="17463"/>
              </a:xfrm>
              <a:custGeom>
                <a:avLst/>
                <a:gdLst>
                  <a:gd name="T0" fmla="*/ 8 w 9"/>
                  <a:gd name="T1" fmla="*/ 4 h 5"/>
                  <a:gd name="T2" fmla="*/ 7 w 9"/>
                  <a:gd name="T3" fmla="*/ 4 h 5"/>
                  <a:gd name="T4" fmla="*/ 4 w 9"/>
                  <a:gd name="T5" fmla="*/ 4 h 5"/>
                  <a:gd name="T6" fmla="*/ 2 w 9"/>
                  <a:gd name="T7" fmla="*/ 3 h 5"/>
                  <a:gd name="T8" fmla="*/ 1 w 9"/>
                  <a:gd name="T9" fmla="*/ 3 h 5"/>
                  <a:gd name="T10" fmla="*/ 1 w 9"/>
                  <a:gd name="T11" fmla="*/ 1 h 5"/>
                  <a:gd name="T12" fmla="*/ 2 w 9"/>
                  <a:gd name="T13" fmla="*/ 0 h 5"/>
                  <a:gd name="T14" fmla="*/ 3 w 9"/>
                  <a:gd name="T15" fmla="*/ 0 h 5"/>
                  <a:gd name="T16" fmla="*/ 5 w 9"/>
                  <a:gd name="T17" fmla="*/ 1 h 5"/>
                  <a:gd name="T18" fmla="*/ 8 w 9"/>
                  <a:gd name="T19" fmla="*/ 2 h 5"/>
                  <a:gd name="T20" fmla="*/ 9 w 9"/>
                  <a:gd name="T21" fmla="*/ 2 h 5"/>
                  <a:gd name="T22" fmla="*/ 9 w 9"/>
                  <a:gd name="T23" fmla="*/ 4 h 5"/>
                  <a:gd name="T24" fmla="*/ 8 w 9"/>
                  <a:gd name="T25"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4"/>
                    </a:moveTo>
                    <a:cubicBezTo>
                      <a:pt x="8" y="4"/>
                      <a:pt x="8" y="4"/>
                      <a:pt x="7" y="4"/>
                    </a:cubicBezTo>
                    <a:cubicBezTo>
                      <a:pt x="6" y="5"/>
                      <a:pt x="5" y="4"/>
                      <a:pt x="4" y="4"/>
                    </a:cubicBezTo>
                    <a:cubicBezTo>
                      <a:pt x="3" y="4"/>
                      <a:pt x="3" y="4"/>
                      <a:pt x="2" y="3"/>
                    </a:cubicBezTo>
                    <a:cubicBezTo>
                      <a:pt x="1" y="3"/>
                      <a:pt x="1" y="3"/>
                      <a:pt x="1" y="3"/>
                    </a:cubicBezTo>
                    <a:cubicBezTo>
                      <a:pt x="0" y="2"/>
                      <a:pt x="0" y="1"/>
                      <a:pt x="1" y="1"/>
                    </a:cubicBezTo>
                    <a:cubicBezTo>
                      <a:pt x="2" y="0"/>
                      <a:pt x="2" y="0"/>
                      <a:pt x="2" y="0"/>
                    </a:cubicBezTo>
                    <a:cubicBezTo>
                      <a:pt x="2" y="0"/>
                      <a:pt x="2" y="0"/>
                      <a:pt x="3" y="0"/>
                    </a:cubicBezTo>
                    <a:cubicBezTo>
                      <a:pt x="3" y="0"/>
                      <a:pt x="4" y="0"/>
                      <a:pt x="5" y="1"/>
                    </a:cubicBezTo>
                    <a:cubicBezTo>
                      <a:pt x="6" y="1"/>
                      <a:pt x="7" y="1"/>
                      <a:pt x="8" y="2"/>
                    </a:cubicBezTo>
                    <a:cubicBezTo>
                      <a:pt x="8" y="2"/>
                      <a:pt x="9" y="2"/>
                      <a:pt x="9" y="2"/>
                    </a:cubicBezTo>
                    <a:cubicBezTo>
                      <a:pt x="9" y="3"/>
                      <a:pt x="9" y="3"/>
                      <a:pt x="9" y="4"/>
                    </a:cubicBezTo>
                    <a:lnTo>
                      <a:pt x="8"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1" name="iṧļiďè"/>
              <p:cNvSpPr/>
              <p:nvPr/>
            </p:nvSpPr>
            <p:spPr bwMode="auto">
              <a:xfrm>
                <a:off x="15771030" y="-1578214"/>
                <a:ext cx="20638" cy="14288"/>
              </a:xfrm>
              <a:custGeom>
                <a:avLst/>
                <a:gdLst>
                  <a:gd name="T0" fmla="*/ 5 w 6"/>
                  <a:gd name="T1" fmla="*/ 3 h 4"/>
                  <a:gd name="T2" fmla="*/ 4 w 6"/>
                  <a:gd name="T3" fmla="*/ 4 h 4"/>
                  <a:gd name="T4" fmla="*/ 3 w 6"/>
                  <a:gd name="T5" fmla="*/ 3 h 4"/>
                  <a:gd name="T6" fmla="*/ 1 w 6"/>
                  <a:gd name="T7" fmla="*/ 3 h 4"/>
                  <a:gd name="T8" fmla="*/ 0 w 6"/>
                  <a:gd name="T9" fmla="*/ 2 h 4"/>
                  <a:gd name="T10" fmla="*/ 1 w 6"/>
                  <a:gd name="T11" fmla="*/ 0 h 4"/>
                  <a:gd name="T12" fmla="*/ 1 w 6"/>
                  <a:gd name="T13" fmla="*/ 0 h 4"/>
                  <a:gd name="T14" fmla="*/ 2 w 6"/>
                  <a:gd name="T15" fmla="*/ 0 h 4"/>
                  <a:gd name="T16" fmla="*/ 4 w 6"/>
                  <a:gd name="T17" fmla="*/ 0 h 4"/>
                  <a:gd name="T18" fmla="*/ 5 w 6"/>
                  <a:gd name="T19" fmla="*/ 1 h 4"/>
                  <a:gd name="T20" fmla="*/ 6 w 6"/>
                  <a:gd name="T21" fmla="*/ 1 h 4"/>
                  <a:gd name="T22" fmla="*/ 6 w 6"/>
                  <a:gd name="T23" fmla="*/ 3 h 4"/>
                  <a:gd name="T24" fmla="*/ 5 w 6"/>
                  <a:gd name="T25"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5" y="3"/>
                    </a:moveTo>
                    <a:cubicBezTo>
                      <a:pt x="5" y="3"/>
                      <a:pt x="5" y="4"/>
                      <a:pt x="4" y="4"/>
                    </a:cubicBezTo>
                    <a:cubicBezTo>
                      <a:pt x="4" y="4"/>
                      <a:pt x="3" y="4"/>
                      <a:pt x="3" y="3"/>
                    </a:cubicBezTo>
                    <a:cubicBezTo>
                      <a:pt x="2" y="3"/>
                      <a:pt x="1" y="3"/>
                      <a:pt x="1" y="3"/>
                    </a:cubicBezTo>
                    <a:cubicBezTo>
                      <a:pt x="1" y="2"/>
                      <a:pt x="0" y="2"/>
                      <a:pt x="0" y="2"/>
                    </a:cubicBezTo>
                    <a:cubicBezTo>
                      <a:pt x="0" y="1"/>
                      <a:pt x="0" y="0"/>
                      <a:pt x="1" y="0"/>
                    </a:cubicBezTo>
                    <a:cubicBezTo>
                      <a:pt x="1" y="0"/>
                      <a:pt x="1" y="0"/>
                      <a:pt x="1" y="0"/>
                    </a:cubicBezTo>
                    <a:cubicBezTo>
                      <a:pt x="1" y="0"/>
                      <a:pt x="1" y="0"/>
                      <a:pt x="2" y="0"/>
                    </a:cubicBezTo>
                    <a:cubicBezTo>
                      <a:pt x="2" y="0"/>
                      <a:pt x="3" y="0"/>
                      <a:pt x="4" y="0"/>
                    </a:cubicBezTo>
                    <a:cubicBezTo>
                      <a:pt x="4" y="0"/>
                      <a:pt x="5" y="0"/>
                      <a:pt x="5" y="1"/>
                    </a:cubicBezTo>
                    <a:cubicBezTo>
                      <a:pt x="6" y="1"/>
                      <a:pt x="6" y="1"/>
                      <a:pt x="6" y="1"/>
                    </a:cubicBezTo>
                    <a:cubicBezTo>
                      <a:pt x="6" y="2"/>
                      <a:pt x="6" y="3"/>
                      <a:pt x="6" y="3"/>
                    </a:cubicBezTo>
                    <a:lnTo>
                      <a:pt x="5" y="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2" name="îsļïḍé"/>
              <p:cNvSpPr/>
              <p:nvPr/>
            </p:nvSpPr>
            <p:spPr bwMode="auto">
              <a:xfrm>
                <a:off x="15744043" y="-1549639"/>
                <a:ext cx="26988" cy="15875"/>
              </a:xfrm>
              <a:custGeom>
                <a:avLst/>
                <a:gdLst>
                  <a:gd name="T0" fmla="*/ 6 w 8"/>
                  <a:gd name="T1" fmla="*/ 5 h 5"/>
                  <a:gd name="T2" fmla="*/ 5 w 8"/>
                  <a:gd name="T3" fmla="*/ 5 h 5"/>
                  <a:gd name="T4" fmla="*/ 3 w 8"/>
                  <a:gd name="T5" fmla="*/ 4 h 5"/>
                  <a:gd name="T6" fmla="*/ 1 w 8"/>
                  <a:gd name="T7" fmla="*/ 3 h 5"/>
                  <a:gd name="T8" fmla="*/ 1 w 8"/>
                  <a:gd name="T9" fmla="*/ 2 h 5"/>
                  <a:gd name="T10" fmla="*/ 1 w 8"/>
                  <a:gd name="T11" fmla="*/ 0 h 5"/>
                  <a:gd name="T12" fmla="*/ 2 w 8"/>
                  <a:gd name="T13" fmla="*/ 0 h 5"/>
                  <a:gd name="T14" fmla="*/ 3 w 8"/>
                  <a:gd name="T15" fmla="*/ 0 h 5"/>
                  <a:gd name="T16" fmla="*/ 5 w 8"/>
                  <a:gd name="T17" fmla="*/ 1 h 5"/>
                  <a:gd name="T18" fmla="*/ 7 w 8"/>
                  <a:gd name="T19" fmla="*/ 2 h 5"/>
                  <a:gd name="T20" fmla="*/ 7 w 8"/>
                  <a:gd name="T21" fmla="*/ 3 h 5"/>
                  <a:gd name="T22" fmla="*/ 7 w 8"/>
                  <a:gd name="T23" fmla="*/ 5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4"/>
                      <a:pt x="3" y="4"/>
                    </a:cubicBezTo>
                    <a:cubicBezTo>
                      <a:pt x="3" y="4"/>
                      <a:pt x="2" y="4"/>
                      <a:pt x="1" y="3"/>
                    </a:cubicBezTo>
                    <a:cubicBezTo>
                      <a:pt x="1" y="3"/>
                      <a:pt x="1" y="2"/>
                      <a:pt x="1" y="2"/>
                    </a:cubicBezTo>
                    <a:cubicBezTo>
                      <a:pt x="0" y="2"/>
                      <a:pt x="1" y="1"/>
                      <a:pt x="1" y="0"/>
                    </a:cubicBezTo>
                    <a:cubicBezTo>
                      <a:pt x="2" y="0"/>
                      <a:pt x="2" y="0"/>
                      <a:pt x="2" y="0"/>
                    </a:cubicBezTo>
                    <a:cubicBezTo>
                      <a:pt x="2" y="0"/>
                      <a:pt x="2" y="0"/>
                      <a:pt x="3" y="0"/>
                    </a:cubicBezTo>
                    <a:cubicBezTo>
                      <a:pt x="3" y="0"/>
                      <a:pt x="4" y="1"/>
                      <a:pt x="5" y="1"/>
                    </a:cubicBezTo>
                    <a:cubicBezTo>
                      <a:pt x="5" y="1"/>
                      <a:pt x="6" y="2"/>
                      <a:pt x="7" y="2"/>
                    </a:cubicBezTo>
                    <a:cubicBezTo>
                      <a:pt x="7" y="2"/>
                      <a:pt x="7" y="3"/>
                      <a:pt x="7" y="3"/>
                    </a:cubicBezTo>
                    <a:cubicBezTo>
                      <a:pt x="8" y="3"/>
                      <a:pt x="7" y="4"/>
                      <a:pt x="7" y="5"/>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3" name="íSlïḑê"/>
              <p:cNvSpPr/>
              <p:nvPr/>
            </p:nvSpPr>
            <p:spPr bwMode="auto">
              <a:xfrm>
                <a:off x="15715468" y="-1522652"/>
                <a:ext cx="20638"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0 h 5"/>
                  <a:gd name="T12" fmla="*/ 2 w 6"/>
                  <a:gd name="T13" fmla="*/ 0 h 5"/>
                  <a:gd name="T14" fmla="*/ 3 w 6"/>
                  <a:gd name="T15" fmla="*/ 0 h 5"/>
                  <a:gd name="T16" fmla="*/ 4 w 6"/>
                  <a:gd name="T17" fmla="*/ 1 h 5"/>
                  <a:gd name="T18" fmla="*/ 6 w 6"/>
                  <a:gd name="T19" fmla="*/ 3 h 5"/>
                  <a:gd name="T20" fmla="*/ 6 w 6"/>
                  <a:gd name="T21" fmla="*/ 4 h 5"/>
                  <a:gd name="T22" fmla="*/ 5 w 6"/>
                  <a:gd name="T23"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5">
                    <a:moveTo>
                      <a:pt x="5" y="5"/>
                    </a:moveTo>
                    <a:cubicBezTo>
                      <a:pt x="5" y="5"/>
                      <a:pt x="4" y="5"/>
                      <a:pt x="4" y="5"/>
                    </a:cubicBezTo>
                    <a:cubicBezTo>
                      <a:pt x="3" y="5"/>
                      <a:pt x="3" y="5"/>
                      <a:pt x="2" y="4"/>
                    </a:cubicBezTo>
                    <a:cubicBezTo>
                      <a:pt x="2" y="4"/>
                      <a:pt x="1" y="3"/>
                      <a:pt x="1" y="3"/>
                    </a:cubicBezTo>
                    <a:cubicBezTo>
                      <a:pt x="0" y="2"/>
                      <a:pt x="0" y="2"/>
                      <a:pt x="0" y="2"/>
                    </a:cubicBezTo>
                    <a:cubicBezTo>
                      <a:pt x="0" y="1"/>
                      <a:pt x="1" y="0"/>
                      <a:pt x="1" y="0"/>
                    </a:cubicBezTo>
                    <a:cubicBezTo>
                      <a:pt x="2" y="0"/>
                      <a:pt x="2" y="0"/>
                      <a:pt x="2" y="0"/>
                    </a:cubicBezTo>
                    <a:cubicBezTo>
                      <a:pt x="2" y="0"/>
                      <a:pt x="2" y="0"/>
                      <a:pt x="3" y="0"/>
                    </a:cubicBezTo>
                    <a:cubicBezTo>
                      <a:pt x="3" y="0"/>
                      <a:pt x="4" y="1"/>
                      <a:pt x="4" y="1"/>
                    </a:cubicBezTo>
                    <a:cubicBezTo>
                      <a:pt x="5" y="2"/>
                      <a:pt x="5" y="2"/>
                      <a:pt x="6" y="3"/>
                    </a:cubicBezTo>
                    <a:cubicBezTo>
                      <a:pt x="6" y="3"/>
                      <a:pt x="6" y="4"/>
                      <a:pt x="6" y="4"/>
                    </a:cubicBezTo>
                    <a:cubicBezTo>
                      <a:pt x="6" y="4"/>
                      <a:pt x="6" y="5"/>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4" name="iṥḻiďe"/>
              <p:cNvSpPr/>
              <p:nvPr/>
            </p:nvSpPr>
            <p:spPr bwMode="auto">
              <a:xfrm>
                <a:off x="15691655" y="-1495664"/>
                <a:ext cx="20638" cy="17463"/>
              </a:xfrm>
              <a:custGeom>
                <a:avLst/>
                <a:gdLst>
                  <a:gd name="T0" fmla="*/ 5 w 6"/>
                  <a:gd name="T1" fmla="*/ 5 h 5"/>
                  <a:gd name="T2" fmla="*/ 3 w 6"/>
                  <a:gd name="T3" fmla="*/ 4 h 5"/>
                  <a:gd name="T4" fmla="*/ 2 w 6"/>
                  <a:gd name="T5" fmla="*/ 4 h 5"/>
                  <a:gd name="T6" fmla="*/ 4 w 6"/>
                  <a:gd name="T7" fmla="*/ 1 h 5"/>
                  <a:gd name="T8" fmla="*/ 6 w 6"/>
                  <a:gd name="T9" fmla="*/ 3 h 5"/>
                  <a:gd name="T10" fmla="*/ 5 w 6"/>
                  <a:gd name="T11" fmla="*/ 5 h 5"/>
                  <a:gd name="T12" fmla="*/ 5 w 6"/>
                  <a:gd name="T13" fmla="*/ 5 h 5"/>
                  <a:gd name="T14" fmla="*/ 2 w 6"/>
                  <a:gd name="T15" fmla="*/ 4 h 5"/>
                  <a:gd name="T16" fmla="*/ 2 w 6"/>
                  <a:gd name="T17" fmla="*/ 4 h 5"/>
                  <a:gd name="T18" fmla="*/ 1 w 6"/>
                  <a:gd name="T19" fmla="*/ 1 h 5"/>
                  <a:gd name="T20" fmla="*/ 4 w 6"/>
                  <a:gd name="T21" fmla="*/ 0 h 5"/>
                  <a:gd name="T22" fmla="*/ 4 w 6"/>
                  <a:gd name="T23" fmla="*/ 1 h 5"/>
                  <a:gd name="T24" fmla="*/ 5 w 6"/>
                  <a:gd name="T25" fmla="*/ 2 h 5"/>
                  <a:gd name="T26" fmla="*/ 6 w 6"/>
                  <a:gd name="T27" fmla="*/ 3 h 5"/>
                  <a:gd name="T28" fmla="*/ 5 w 6"/>
                  <a:gd name="T2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 h="5">
                    <a:moveTo>
                      <a:pt x="5" y="5"/>
                    </a:moveTo>
                    <a:cubicBezTo>
                      <a:pt x="4" y="5"/>
                      <a:pt x="4" y="5"/>
                      <a:pt x="3" y="4"/>
                    </a:cubicBezTo>
                    <a:cubicBezTo>
                      <a:pt x="3" y="4"/>
                      <a:pt x="2" y="4"/>
                      <a:pt x="2" y="4"/>
                    </a:cubicBezTo>
                    <a:cubicBezTo>
                      <a:pt x="4" y="1"/>
                      <a:pt x="4" y="1"/>
                      <a:pt x="4" y="1"/>
                    </a:cubicBezTo>
                    <a:cubicBezTo>
                      <a:pt x="5" y="1"/>
                      <a:pt x="5" y="2"/>
                      <a:pt x="6" y="3"/>
                    </a:cubicBezTo>
                    <a:cubicBezTo>
                      <a:pt x="6" y="4"/>
                      <a:pt x="6" y="4"/>
                      <a:pt x="5" y="5"/>
                    </a:cubicBezTo>
                    <a:cubicBezTo>
                      <a:pt x="5" y="5"/>
                      <a:pt x="5" y="5"/>
                      <a:pt x="5" y="5"/>
                    </a:cubicBezTo>
                    <a:cubicBezTo>
                      <a:pt x="3" y="5"/>
                      <a:pt x="3" y="4"/>
                      <a:pt x="2" y="4"/>
                    </a:cubicBezTo>
                    <a:cubicBezTo>
                      <a:pt x="2" y="4"/>
                      <a:pt x="2" y="4"/>
                      <a:pt x="2" y="4"/>
                    </a:cubicBezTo>
                    <a:cubicBezTo>
                      <a:pt x="1" y="3"/>
                      <a:pt x="0" y="2"/>
                      <a:pt x="1" y="1"/>
                    </a:cubicBezTo>
                    <a:cubicBezTo>
                      <a:pt x="2" y="0"/>
                      <a:pt x="3" y="0"/>
                      <a:pt x="4" y="0"/>
                    </a:cubicBezTo>
                    <a:cubicBezTo>
                      <a:pt x="4" y="1"/>
                      <a:pt x="4" y="1"/>
                      <a:pt x="4" y="1"/>
                    </a:cubicBezTo>
                    <a:cubicBezTo>
                      <a:pt x="4" y="1"/>
                      <a:pt x="5" y="1"/>
                      <a:pt x="5" y="2"/>
                    </a:cubicBezTo>
                    <a:cubicBezTo>
                      <a:pt x="5" y="2"/>
                      <a:pt x="6" y="2"/>
                      <a:pt x="6" y="3"/>
                    </a:cubicBezTo>
                    <a:cubicBezTo>
                      <a:pt x="6" y="4"/>
                      <a:pt x="6" y="4"/>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5" name="iṧľïḑé"/>
              <p:cNvSpPr/>
              <p:nvPr/>
            </p:nvSpPr>
            <p:spPr bwMode="auto">
              <a:xfrm>
                <a:off x="15663080" y="-1470264"/>
                <a:ext cx="22225"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1 h 5"/>
                  <a:gd name="T12" fmla="*/ 1 w 6"/>
                  <a:gd name="T13" fmla="*/ 0 h 5"/>
                  <a:gd name="T14" fmla="*/ 2 w 6"/>
                  <a:gd name="T15" fmla="*/ 0 h 5"/>
                  <a:gd name="T16" fmla="*/ 4 w 6"/>
                  <a:gd name="T17" fmla="*/ 1 h 5"/>
                  <a:gd name="T18" fmla="*/ 6 w 6"/>
                  <a:gd name="T19" fmla="*/ 2 h 5"/>
                  <a:gd name="T20" fmla="*/ 6 w 6"/>
                  <a:gd name="T21" fmla="*/ 3 h 5"/>
                  <a:gd name="T22" fmla="*/ 6 w 6"/>
                  <a:gd name="T23" fmla="*/ 5 h 5"/>
                  <a:gd name="T24" fmla="*/ 5 w 6"/>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5"/>
                    </a:moveTo>
                    <a:cubicBezTo>
                      <a:pt x="5" y="5"/>
                      <a:pt x="5" y="5"/>
                      <a:pt x="4" y="5"/>
                    </a:cubicBezTo>
                    <a:cubicBezTo>
                      <a:pt x="4" y="5"/>
                      <a:pt x="3" y="5"/>
                      <a:pt x="2" y="4"/>
                    </a:cubicBezTo>
                    <a:cubicBezTo>
                      <a:pt x="2" y="4"/>
                      <a:pt x="1" y="4"/>
                      <a:pt x="1" y="3"/>
                    </a:cubicBezTo>
                    <a:cubicBezTo>
                      <a:pt x="0" y="3"/>
                      <a:pt x="0" y="2"/>
                      <a:pt x="0" y="2"/>
                    </a:cubicBezTo>
                    <a:cubicBezTo>
                      <a:pt x="0" y="2"/>
                      <a:pt x="0" y="1"/>
                      <a:pt x="1" y="1"/>
                    </a:cubicBezTo>
                    <a:cubicBezTo>
                      <a:pt x="1" y="0"/>
                      <a:pt x="1" y="0"/>
                      <a:pt x="1" y="0"/>
                    </a:cubicBezTo>
                    <a:cubicBezTo>
                      <a:pt x="1" y="0"/>
                      <a:pt x="2" y="0"/>
                      <a:pt x="2" y="0"/>
                    </a:cubicBezTo>
                    <a:cubicBezTo>
                      <a:pt x="3" y="0"/>
                      <a:pt x="3" y="1"/>
                      <a:pt x="4" y="1"/>
                    </a:cubicBezTo>
                    <a:cubicBezTo>
                      <a:pt x="5" y="1"/>
                      <a:pt x="5" y="2"/>
                      <a:pt x="6" y="2"/>
                    </a:cubicBezTo>
                    <a:cubicBezTo>
                      <a:pt x="6" y="3"/>
                      <a:pt x="6" y="3"/>
                      <a:pt x="6" y="3"/>
                    </a:cubicBezTo>
                    <a:cubicBezTo>
                      <a:pt x="6" y="4"/>
                      <a:pt x="6" y="4"/>
                      <a:pt x="6" y="5"/>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6" name="iṥ1îďé"/>
              <p:cNvSpPr/>
              <p:nvPr/>
            </p:nvSpPr>
            <p:spPr bwMode="auto">
              <a:xfrm>
                <a:off x="15753568" y="-2741852"/>
                <a:ext cx="31750" cy="23813"/>
              </a:xfrm>
              <a:custGeom>
                <a:avLst/>
                <a:gdLst>
                  <a:gd name="T0" fmla="*/ 6 w 9"/>
                  <a:gd name="T1" fmla="*/ 1 h 7"/>
                  <a:gd name="T2" fmla="*/ 1 w 9"/>
                  <a:gd name="T3" fmla="*/ 3 h 7"/>
                  <a:gd name="T4" fmla="*/ 0 w 9"/>
                  <a:gd name="T5" fmla="*/ 6 h 7"/>
                  <a:gd name="T6" fmla="*/ 3 w 9"/>
                  <a:gd name="T7" fmla="*/ 7 h 7"/>
                  <a:gd name="T8" fmla="*/ 8 w 9"/>
                  <a:gd name="T9" fmla="*/ 4 h 7"/>
                  <a:gd name="T10" fmla="*/ 8 w 9"/>
                  <a:gd name="T11" fmla="*/ 2 h 7"/>
                  <a:gd name="T12" fmla="*/ 6 w 9"/>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9" h="7">
                    <a:moveTo>
                      <a:pt x="6" y="1"/>
                    </a:moveTo>
                    <a:cubicBezTo>
                      <a:pt x="4" y="2"/>
                      <a:pt x="3" y="3"/>
                      <a:pt x="1" y="3"/>
                    </a:cubicBezTo>
                    <a:cubicBezTo>
                      <a:pt x="0" y="4"/>
                      <a:pt x="0" y="5"/>
                      <a:pt x="0" y="6"/>
                    </a:cubicBezTo>
                    <a:cubicBezTo>
                      <a:pt x="1" y="7"/>
                      <a:pt x="2" y="7"/>
                      <a:pt x="3" y="7"/>
                    </a:cubicBezTo>
                    <a:cubicBezTo>
                      <a:pt x="4" y="6"/>
                      <a:pt x="6" y="5"/>
                      <a:pt x="8" y="4"/>
                    </a:cubicBezTo>
                    <a:cubicBezTo>
                      <a:pt x="9" y="4"/>
                      <a:pt x="9" y="3"/>
                      <a:pt x="8" y="2"/>
                    </a:cubicBezTo>
                    <a:cubicBezTo>
                      <a:pt x="8" y="1"/>
                      <a:pt x="7" y="0"/>
                      <a:pt x="6"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7" name="išļïḑè"/>
              <p:cNvSpPr/>
              <p:nvPr/>
            </p:nvSpPr>
            <p:spPr bwMode="auto">
              <a:xfrm>
                <a:off x="15778968" y="-2718039"/>
                <a:ext cx="20638" cy="17463"/>
              </a:xfrm>
              <a:custGeom>
                <a:avLst/>
                <a:gdLst>
                  <a:gd name="T0" fmla="*/ 5 w 6"/>
                  <a:gd name="T1" fmla="*/ 2 h 5"/>
                  <a:gd name="T2" fmla="*/ 5 w 6"/>
                  <a:gd name="T3" fmla="*/ 3 h 5"/>
                  <a:gd name="T4" fmla="*/ 4 w 6"/>
                  <a:gd name="T5" fmla="*/ 4 h 5"/>
                  <a:gd name="T6" fmla="*/ 2 w 6"/>
                  <a:gd name="T7" fmla="*/ 5 h 5"/>
                  <a:gd name="T8" fmla="*/ 1 w 6"/>
                  <a:gd name="T9" fmla="*/ 5 h 5"/>
                  <a:gd name="T10" fmla="*/ 0 w 6"/>
                  <a:gd name="T11" fmla="*/ 4 h 5"/>
                  <a:gd name="T12" fmla="*/ 0 w 6"/>
                  <a:gd name="T13" fmla="*/ 3 h 5"/>
                  <a:gd name="T14" fmla="*/ 0 w 6"/>
                  <a:gd name="T15" fmla="*/ 2 h 5"/>
                  <a:gd name="T16" fmla="*/ 2 w 6"/>
                  <a:gd name="T17" fmla="*/ 1 h 5"/>
                  <a:gd name="T18" fmla="*/ 3 w 6"/>
                  <a:gd name="T19" fmla="*/ 0 h 5"/>
                  <a:gd name="T20" fmla="*/ 4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2"/>
                      <a:pt x="5" y="3"/>
                      <a:pt x="5" y="3"/>
                    </a:cubicBezTo>
                    <a:cubicBezTo>
                      <a:pt x="5" y="3"/>
                      <a:pt x="4" y="4"/>
                      <a:pt x="4" y="4"/>
                    </a:cubicBezTo>
                    <a:cubicBezTo>
                      <a:pt x="3" y="5"/>
                      <a:pt x="2" y="5"/>
                      <a:pt x="2" y="5"/>
                    </a:cubicBezTo>
                    <a:cubicBezTo>
                      <a:pt x="1" y="5"/>
                      <a:pt x="1" y="5"/>
                      <a:pt x="1" y="5"/>
                    </a:cubicBezTo>
                    <a:cubicBezTo>
                      <a:pt x="0" y="5"/>
                      <a:pt x="0" y="5"/>
                      <a:pt x="0" y="4"/>
                    </a:cubicBezTo>
                    <a:cubicBezTo>
                      <a:pt x="0" y="3"/>
                      <a:pt x="0" y="3"/>
                      <a:pt x="0" y="3"/>
                    </a:cubicBezTo>
                    <a:cubicBezTo>
                      <a:pt x="0" y="3"/>
                      <a:pt x="0" y="3"/>
                      <a:pt x="0" y="2"/>
                    </a:cubicBezTo>
                    <a:cubicBezTo>
                      <a:pt x="0" y="2"/>
                      <a:pt x="1" y="2"/>
                      <a:pt x="2" y="1"/>
                    </a:cubicBezTo>
                    <a:cubicBezTo>
                      <a:pt x="2" y="1"/>
                      <a:pt x="3" y="1"/>
                      <a:pt x="3" y="0"/>
                    </a:cubicBezTo>
                    <a:cubicBezTo>
                      <a:pt x="4" y="0"/>
                      <a:pt x="4" y="0"/>
                      <a:pt x="4" y="0"/>
                    </a:cubicBezTo>
                    <a:cubicBezTo>
                      <a:pt x="5" y="0"/>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8" name="i$ľídé"/>
              <p:cNvSpPr/>
              <p:nvPr/>
            </p:nvSpPr>
            <p:spPr bwMode="auto">
              <a:xfrm>
                <a:off x="15802780" y="-2692639"/>
                <a:ext cx="17463" cy="17463"/>
              </a:xfrm>
              <a:custGeom>
                <a:avLst/>
                <a:gdLst>
                  <a:gd name="T0" fmla="*/ 5 w 5"/>
                  <a:gd name="T1" fmla="*/ 2 h 5"/>
                  <a:gd name="T2" fmla="*/ 4 w 5"/>
                  <a:gd name="T3" fmla="*/ 3 h 5"/>
                  <a:gd name="T4" fmla="*/ 3 w 5"/>
                  <a:gd name="T5" fmla="*/ 4 h 5"/>
                  <a:gd name="T6" fmla="*/ 1 w 5"/>
                  <a:gd name="T7" fmla="*/ 5 h 5"/>
                  <a:gd name="T8" fmla="*/ 0 w 5"/>
                  <a:gd name="T9" fmla="*/ 2 h 5"/>
                  <a:gd name="T10" fmla="*/ 1 w 5"/>
                  <a:gd name="T11" fmla="*/ 2 h 5"/>
                  <a:gd name="T12" fmla="*/ 1 w 5"/>
                  <a:gd name="T13" fmla="*/ 2 h 5"/>
                  <a:gd name="T14" fmla="*/ 4 w 5"/>
                  <a:gd name="T15" fmla="*/ 0 h 5"/>
                  <a:gd name="T16" fmla="*/ 5 w 5"/>
                  <a:gd name="T17" fmla="*/ 1 h 5"/>
                  <a:gd name="T18" fmla="*/ 5 w 5"/>
                  <a:gd name="T19" fmla="*/ 2 h 5"/>
                  <a:gd name="T20" fmla="*/ 3 w 5"/>
                  <a:gd name="T21" fmla="*/ 4 h 5"/>
                  <a:gd name="T22" fmla="*/ 1 w 5"/>
                  <a:gd name="T23" fmla="*/ 2 h 5"/>
                  <a:gd name="T24" fmla="*/ 2 w 5"/>
                  <a:gd name="T25" fmla="*/ 1 h 5"/>
                  <a:gd name="T26" fmla="*/ 4 w 5"/>
                  <a:gd name="T27" fmla="*/ 0 h 5"/>
                  <a:gd name="T28" fmla="*/ 5 w 5"/>
                  <a:gd name="T29" fmla="*/ 1 h 5"/>
                  <a:gd name="T30" fmla="*/ 5 w 5"/>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 h="5">
                    <a:moveTo>
                      <a:pt x="5" y="2"/>
                    </a:moveTo>
                    <a:cubicBezTo>
                      <a:pt x="5" y="3"/>
                      <a:pt x="5" y="3"/>
                      <a:pt x="4" y="3"/>
                    </a:cubicBezTo>
                    <a:cubicBezTo>
                      <a:pt x="4" y="4"/>
                      <a:pt x="4" y="4"/>
                      <a:pt x="3" y="4"/>
                    </a:cubicBezTo>
                    <a:cubicBezTo>
                      <a:pt x="3" y="5"/>
                      <a:pt x="1" y="5"/>
                      <a:pt x="1" y="5"/>
                    </a:cubicBezTo>
                    <a:cubicBezTo>
                      <a:pt x="0" y="4"/>
                      <a:pt x="0" y="3"/>
                      <a:pt x="0" y="2"/>
                    </a:cubicBezTo>
                    <a:cubicBezTo>
                      <a:pt x="1" y="2"/>
                      <a:pt x="1" y="2"/>
                      <a:pt x="1" y="2"/>
                    </a:cubicBezTo>
                    <a:cubicBezTo>
                      <a:pt x="1" y="2"/>
                      <a:pt x="1" y="2"/>
                      <a:pt x="1" y="2"/>
                    </a:cubicBezTo>
                    <a:cubicBezTo>
                      <a:pt x="2" y="1"/>
                      <a:pt x="2" y="0"/>
                      <a:pt x="4" y="0"/>
                    </a:cubicBezTo>
                    <a:cubicBezTo>
                      <a:pt x="4" y="0"/>
                      <a:pt x="5" y="1"/>
                      <a:pt x="5" y="1"/>
                    </a:cubicBezTo>
                    <a:cubicBezTo>
                      <a:pt x="5" y="2"/>
                      <a:pt x="5" y="2"/>
                      <a:pt x="5" y="2"/>
                    </a:cubicBezTo>
                    <a:cubicBezTo>
                      <a:pt x="5" y="3"/>
                      <a:pt x="4" y="4"/>
                      <a:pt x="3" y="4"/>
                    </a:cubicBezTo>
                    <a:cubicBezTo>
                      <a:pt x="1" y="2"/>
                      <a:pt x="1" y="2"/>
                      <a:pt x="1" y="2"/>
                    </a:cubicBezTo>
                    <a:cubicBezTo>
                      <a:pt x="1" y="1"/>
                      <a:pt x="2" y="1"/>
                      <a:pt x="2" y="1"/>
                    </a:cubicBezTo>
                    <a:cubicBezTo>
                      <a:pt x="3" y="1"/>
                      <a:pt x="3" y="0"/>
                      <a:pt x="4" y="0"/>
                    </a:cubicBezTo>
                    <a:cubicBezTo>
                      <a:pt x="4" y="0"/>
                      <a:pt x="5" y="1"/>
                      <a:pt x="5" y="1"/>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9" name="iṧļíḑé"/>
              <p:cNvSpPr/>
              <p:nvPr/>
            </p:nvSpPr>
            <p:spPr bwMode="auto">
              <a:xfrm>
                <a:off x="15820243" y="-2665652"/>
                <a:ext cx="20638" cy="17463"/>
              </a:xfrm>
              <a:custGeom>
                <a:avLst/>
                <a:gdLst>
                  <a:gd name="T0" fmla="*/ 6 w 6"/>
                  <a:gd name="T1" fmla="*/ 2 h 5"/>
                  <a:gd name="T2" fmla="*/ 5 w 6"/>
                  <a:gd name="T3" fmla="*/ 3 h 5"/>
                  <a:gd name="T4" fmla="*/ 4 w 6"/>
                  <a:gd name="T5" fmla="*/ 5 h 5"/>
                  <a:gd name="T6" fmla="*/ 1 w 6"/>
                  <a:gd name="T7" fmla="*/ 4 h 5"/>
                  <a:gd name="T8" fmla="*/ 1 w 6"/>
                  <a:gd name="T9" fmla="*/ 2 h 5"/>
                  <a:gd name="T10" fmla="*/ 1 w 6"/>
                  <a:gd name="T11" fmla="*/ 2 h 5"/>
                  <a:gd name="T12" fmla="*/ 3 w 6"/>
                  <a:gd name="T13" fmla="*/ 1 h 5"/>
                  <a:gd name="T14" fmla="*/ 5 w 6"/>
                  <a:gd name="T15" fmla="*/ 0 h 5"/>
                  <a:gd name="T16" fmla="*/ 6 w 6"/>
                  <a:gd name="T17" fmla="*/ 1 h 5"/>
                  <a:gd name="T18" fmla="*/ 6 w 6"/>
                  <a:gd name="T19" fmla="*/ 2 h 5"/>
                  <a:gd name="T20" fmla="*/ 5 w 6"/>
                  <a:gd name="T21" fmla="*/ 3 h 5"/>
                  <a:gd name="T22" fmla="*/ 4 w 6"/>
                  <a:gd name="T23" fmla="*/ 4 h 5"/>
                  <a:gd name="T24" fmla="*/ 2 w 6"/>
                  <a:gd name="T25" fmla="*/ 1 h 5"/>
                  <a:gd name="T26" fmla="*/ 3 w 6"/>
                  <a:gd name="T27" fmla="*/ 1 h 5"/>
                  <a:gd name="T28" fmla="*/ 5 w 6"/>
                  <a:gd name="T29" fmla="*/ 0 h 5"/>
                  <a:gd name="T30" fmla="*/ 6 w 6"/>
                  <a:gd name="T31" fmla="*/ 1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6" y="3"/>
                      <a:pt x="5" y="3"/>
                      <a:pt x="5" y="3"/>
                    </a:cubicBezTo>
                    <a:cubicBezTo>
                      <a:pt x="5" y="4"/>
                      <a:pt x="4" y="4"/>
                      <a:pt x="4" y="5"/>
                    </a:cubicBezTo>
                    <a:cubicBezTo>
                      <a:pt x="3" y="5"/>
                      <a:pt x="2" y="5"/>
                      <a:pt x="1" y="4"/>
                    </a:cubicBezTo>
                    <a:cubicBezTo>
                      <a:pt x="0" y="4"/>
                      <a:pt x="0" y="3"/>
                      <a:pt x="1" y="2"/>
                    </a:cubicBezTo>
                    <a:cubicBezTo>
                      <a:pt x="1" y="2"/>
                      <a:pt x="1" y="2"/>
                      <a:pt x="1" y="2"/>
                    </a:cubicBezTo>
                    <a:cubicBezTo>
                      <a:pt x="2" y="1"/>
                      <a:pt x="2" y="1"/>
                      <a:pt x="3" y="1"/>
                    </a:cubicBezTo>
                    <a:cubicBezTo>
                      <a:pt x="3" y="0"/>
                      <a:pt x="4" y="0"/>
                      <a:pt x="5" y="0"/>
                    </a:cubicBezTo>
                    <a:cubicBezTo>
                      <a:pt x="5" y="0"/>
                      <a:pt x="6" y="0"/>
                      <a:pt x="6" y="1"/>
                    </a:cubicBezTo>
                    <a:cubicBezTo>
                      <a:pt x="6" y="2"/>
                      <a:pt x="6" y="2"/>
                      <a:pt x="6" y="2"/>
                    </a:cubicBezTo>
                    <a:cubicBezTo>
                      <a:pt x="6" y="2"/>
                      <a:pt x="6" y="3"/>
                      <a:pt x="5" y="3"/>
                    </a:cubicBezTo>
                    <a:cubicBezTo>
                      <a:pt x="5" y="4"/>
                      <a:pt x="4" y="4"/>
                      <a:pt x="4" y="4"/>
                    </a:cubicBezTo>
                    <a:cubicBezTo>
                      <a:pt x="2" y="1"/>
                      <a:pt x="2" y="1"/>
                      <a:pt x="2" y="1"/>
                    </a:cubicBezTo>
                    <a:cubicBezTo>
                      <a:pt x="2" y="1"/>
                      <a:pt x="3" y="1"/>
                      <a:pt x="3" y="1"/>
                    </a:cubicBezTo>
                    <a:cubicBezTo>
                      <a:pt x="4" y="1"/>
                      <a:pt x="4" y="0"/>
                      <a:pt x="5" y="0"/>
                    </a:cubicBezTo>
                    <a:cubicBezTo>
                      <a:pt x="5"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0" name="işḻíďe"/>
              <p:cNvSpPr/>
              <p:nvPr/>
            </p:nvSpPr>
            <p:spPr bwMode="auto">
              <a:xfrm>
                <a:off x="15837705" y="-2637077"/>
                <a:ext cx="23813" cy="12700"/>
              </a:xfrm>
              <a:custGeom>
                <a:avLst/>
                <a:gdLst>
                  <a:gd name="T0" fmla="*/ 6 w 7"/>
                  <a:gd name="T1" fmla="*/ 2 h 4"/>
                  <a:gd name="T2" fmla="*/ 6 w 7"/>
                  <a:gd name="T3" fmla="*/ 2 h 4"/>
                  <a:gd name="T4" fmla="*/ 4 w 7"/>
                  <a:gd name="T5" fmla="*/ 4 h 4"/>
                  <a:gd name="T6" fmla="*/ 2 w 7"/>
                  <a:gd name="T7" fmla="*/ 4 h 4"/>
                  <a:gd name="T8" fmla="*/ 1 w 7"/>
                  <a:gd name="T9" fmla="*/ 4 h 4"/>
                  <a:gd name="T10" fmla="*/ 0 w 7"/>
                  <a:gd name="T11" fmla="*/ 3 h 4"/>
                  <a:gd name="T12" fmla="*/ 0 w 7"/>
                  <a:gd name="T13" fmla="*/ 2 h 4"/>
                  <a:gd name="T14" fmla="*/ 1 w 7"/>
                  <a:gd name="T15" fmla="*/ 1 h 4"/>
                  <a:gd name="T16" fmla="*/ 2 w 7"/>
                  <a:gd name="T17" fmla="*/ 0 h 4"/>
                  <a:gd name="T18" fmla="*/ 4 w 7"/>
                  <a:gd name="T19" fmla="*/ 0 h 4"/>
                  <a:gd name="T20" fmla="*/ 5 w 7"/>
                  <a:gd name="T21" fmla="*/ 0 h 4"/>
                  <a:gd name="T22" fmla="*/ 6 w 7"/>
                  <a:gd name="T23" fmla="*/ 1 h 4"/>
                  <a:gd name="T24" fmla="*/ 6 w 7"/>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2"/>
                    </a:moveTo>
                    <a:cubicBezTo>
                      <a:pt x="6" y="2"/>
                      <a:pt x="6" y="2"/>
                      <a:pt x="6" y="2"/>
                    </a:cubicBezTo>
                    <a:cubicBezTo>
                      <a:pt x="5" y="3"/>
                      <a:pt x="5" y="3"/>
                      <a:pt x="4" y="4"/>
                    </a:cubicBezTo>
                    <a:cubicBezTo>
                      <a:pt x="4" y="4"/>
                      <a:pt x="3" y="4"/>
                      <a:pt x="2" y="4"/>
                    </a:cubicBezTo>
                    <a:cubicBezTo>
                      <a:pt x="2" y="4"/>
                      <a:pt x="1" y="4"/>
                      <a:pt x="1" y="4"/>
                    </a:cubicBezTo>
                    <a:cubicBezTo>
                      <a:pt x="1" y="4"/>
                      <a:pt x="0" y="3"/>
                      <a:pt x="0" y="3"/>
                    </a:cubicBezTo>
                    <a:cubicBezTo>
                      <a:pt x="0" y="2"/>
                      <a:pt x="0" y="2"/>
                      <a:pt x="0" y="2"/>
                    </a:cubicBezTo>
                    <a:cubicBezTo>
                      <a:pt x="0" y="2"/>
                      <a:pt x="1" y="2"/>
                      <a:pt x="1" y="1"/>
                    </a:cubicBezTo>
                    <a:cubicBezTo>
                      <a:pt x="1" y="1"/>
                      <a:pt x="2" y="1"/>
                      <a:pt x="2" y="0"/>
                    </a:cubicBezTo>
                    <a:cubicBezTo>
                      <a:pt x="3" y="0"/>
                      <a:pt x="4" y="0"/>
                      <a:pt x="4" y="0"/>
                    </a:cubicBezTo>
                    <a:cubicBezTo>
                      <a:pt x="5" y="0"/>
                      <a:pt x="5" y="0"/>
                      <a:pt x="5" y="0"/>
                    </a:cubicBezTo>
                    <a:cubicBezTo>
                      <a:pt x="6" y="0"/>
                      <a:pt x="7" y="0"/>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1" name="iŝļïḓê"/>
              <p:cNvSpPr/>
              <p:nvPr/>
            </p:nvSpPr>
            <p:spPr bwMode="auto">
              <a:xfrm>
                <a:off x="15855168" y="-2610089"/>
                <a:ext cx="23813" cy="17463"/>
              </a:xfrm>
              <a:custGeom>
                <a:avLst/>
                <a:gdLst>
                  <a:gd name="T0" fmla="*/ 7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5">
                    <a:moveTo>
                      <a:pt x="7" y="2"/>
                    </a:moveTo>
                    <a:cubicBezTo>
                      <a:pt x="7" y="2"/>
                      <a:pt x="7" y="3"/>
                      <a:pt x="6" y="3"/>
                    </a:cubicBezTo>
                    <a:cubicBezTo>
                      <a:pt x="6" y="3"/>
                      <a:pt x="5" y="4"/>
                      <a:pt x="4" y="4"/>
                    </a:cubicBezTo>
                    <a:cubicBezTo>
                      <a:pt x="4" y="5"/>
                      <a:pt x="3" y="5"/>
                      <a:pt x="2" y="5"/>
                    </a:cubicBezTo>
                    <a:cubicBezTo>
                      <a:pt x="2" y="5"/>
                      <a:pt x="1" y="5"/>
                      <a:pt x="1" y="5"/>
                    </a:cubicBezTo>
                    <a:cubicBezTo>
                      <a:pt x="1" y="5"/>
                      <a:pt x="0" y="4"/>
                      <a:pt x="0" y="3"/>
                    </a:cubicBezTo>
                    <a:cubicBezTo>
                      <a:pt x="0" y="3"/>
                      <a:pt x="0" y="3"/>
                      <a:pt x="0" y="3"/>
                    </a:cubicBezTo>
                    <a:cubicBezTo>
                      <a:pt x="0" y="3"/>
                      <a:pt x="1" y="2"/>
                      <a:pt x="1" y="2"/>
                    </a:cubicBezTo>
                    <a:cubicBezTo>
                      <a:pt x="2" y="2"/>
                      <a:pt x="2" y="1"/>
                      <a:pt x="3" y="1"/>
                    </a:cubicBezTo>
                    <a:cubicBezTo>
                      <a:pt x="4" y="1"/>
                      <a:pt x="4" y="0"/>
                      <a:pt x="5" y="0"/>
                    </a:cubicBezTo>
                    <a:cubicBezTo>
                      <a:pt x="5" y="0"/>
                      <a:pt x="6" y="0"/>
                      <a:pt x="6" y="0"/>
                    </a:cubicBezTo>
                    <a:cubicBezTo>
                      <a:pt x="7" y="0"/>
                      <a:pt x="7" y="1"/>
                      <a:pt x="7"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2" name="îṣ1îďê"/>
              <p:cNvSpPr/>
              <p:nvPr/>
            </p:nvSpPr>
            <p:spPr bwMode="auto">
              <a:xfrm>
                <a:off x="15878980" y="-2581514"/>
                <a:ext cx="23813" cy="15875"/>
              </a:xfrm>
              <a:custGeom>
                <a:avLst/>
                <a:gdLst>
                  <a:gd name="T0" fmla="*/ 6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2 w 7"/>
                  <a:gd name="T17" fmla="*/ 1 h 5"/>
                  <a:gd name="T18" fmla="*/ 4 w 7"/>
                  <a:gd name="T19" fmla="*/ 0 h 5"/>
                  <a:gd name="T20" fmla="*/ 5 w 7"/>
                  <a:gd name="T21" fmla="*/ 0 h 5"/>
                  <a:gd name="T22" fmla="*/ 7 w 7"/>
                  <a:gd name="T23" fmla="*/ 1 h 5"/>
                  <a:gd name="T24" fmla="*/ 6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2"/>
                    </a:moveTo>
                    <a:cubicBezTo>
                      <a:pt x="6" y="2"/>
                      <a:pt x="6" y="2"/>
                      <a:pt x="6" y="3"/>
                    </a:cubicBezTo>
                    <a:cubicBezTo>
                      <a:pt x="6" y="3"/>
                      <a:pt x="5" y="3"/>
                      <a:pt x="4" y="4"/>
                    </a:cubicBezTo>
                    <a:cubicBezTo>
                      <a:pt x="4" y="4"/>
                      <a:pt x="3" y="5"/>
                      <a:pt x="2" y="5"/>
                    </a:cubicBezTo>
                    <a:cubicBezTo>
                      <a:pt x="2" y="5"/>
                      <a:pt x="1" y="5"/>
                      <a:pt x="1" y="5"/>
                    </a:cubicBezTo>
                    <a:cubicBezTo>
                      <a:pt x="1" y="5"/>
                      <a:pt x="0" y="4"/>
                      <a:pt x="0" y="3"/>
                    </a:cubicBezTo>
                    <a:cubicBezTo>
                      <a:pt x="0" y="3"/>
                      <a:pt x="0" y="3"/>
                      <a:pt x="0" y="3"/>
                    </a:cubicBezTo>
                    <a:cubicBezTo>
                      <a:pt x="0" y="3"/>
                      <a:pt x="0" y="2"/>
                      <a:pt x="1" y="2"/>
                    </a:cubicBezTo>
                    <a:cubicBezTo>
                      <a:pt x="1" y="1"/>
                      <a:pt x="2" y="1"/>
                      <a:pt x="2" y="1"/>
                    </a:cubicBezTo>
                    <a:cubicBezTo>
                      <a:pt x="3" y="0"/>
                      <a:pt x="4" y="0"/>
                      <a:pt x="4" y="0"/>
                    </a:cubicBezTo>
                    <a:cubicBezTo>
                      <a:pt x="5" y="0"/>
                      <a:pt x="5" y="0"/>
                      <a:pt x="5" y="0"/>
                    </a:cubicBezTo>
                    <a:cubicBezTo>
                      <a:pt x="6" y="0"/>
                      <a:pt x="7" y="0"/>
                      <a:pt x="7"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3" name="iśḻîďé"/>
              <p:cNvSpPr/>
              <p:nvPr/>
            </p:nvSpPr>
            <p:spPr bwMode="auto">
              <a:xfrm>
                <a:off x="15905968" y="-2551352"/>
                <a:ext cx="25400" cy="17463"/>
              </a:xfrm>
              <a:custGeom>
                <a:avLst/>
                <a:gdLst>
                  <a:gd name="T0" fmla="*/ 7 w 7"/>
                  <a:gd name="T1" fmla="*/ 2 h 5"/>
                  <a:gd name="T2" fmla="*/ 6 w 7"/>
                  <a:gd name="T3" fmla="*/ 3 h 5"/>
                  <a:gd name="T4" fmla="*/ 5 w 7"/>
                  <a:gd name="T5" fmla="*/ 4 h 5"/>
                  <a:gd name="T6" fmla="*/ 3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1 h 5"/>
                  <a:gd name="T24" fmla="*/ 7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7" y="2"/>
                    </a:moveTo>
                    <a:cubicBezTo>
                      <a:pt x="7" y="2"/>
                      <a:pt x="7" y="2"/>
                      <a:pt x="6" y="3"/>
                    </a:cubicBezTo>
                    <a:cubicBezTo>
                      <a:pt x="6" y="3"/>
                      <a:pt x="5" y="4"/>
                      <a:pt x="5" y="4"/>
                    </a:cubicBezTo>
                    <a:cubicBezTo>
                      <a:pt x="4" y="4"/>
                      <a:pt x="3" y="5"/>
                      <a:pt x="3" y="5"/>
                    </a:cubicBezTo>
                    <a:cubicBezTo>
                      <a:pt x="2" y="5"/>
                      <a:pt x="1" y="5"/>
                      <a:pt x="1" y="5"/>
                    </a:cubicBezTo>
                    <a:cubicBezTo>
                      <a:pt x="1" y="5"/>
                      <a:pt x="0" y="4"/>
                      <a:pt x="0" y="3"/>
                    </a:cubicBezTo>
                    <a:cubicBezTo>
                      <a:pt x="0" y="3"/>
                      <a:pt x="0" y="3"/>
                      <a:pt x="0" y="3"/>
                    </a:cubicBezTo>
                    <a:cubicBezTo>
                      <a:pt x="0" y="3"/>
                      <a:pt x="1" y="2"/>
                      <a:pt x="1" y="2"/>
                    </a:cubicBezTo>
                    <a:cubicBezTo>
                      <a:pt x="1" y="2"/>
                      <a:pt x="2" y="1"/>
                      <a:pt x="3" y="1"/>
                    </a:cubicBezTo>
                    <a:cubicBezTo>
                      <a:pt x="4" y="0"/>
                      <a:pt x="4" y="0"/>
                      <a:pt x="5" y="0"/>
                    </a:cubicBezTo>
                    <a:cubicBezTo>
                      <a:pt x="6" y="0"/>
                      <a:pt x="6" y="0"/>
                      <a:pt x="6" y="0"/>
                    </a:cubicBezTo>
                    <a:cubicBezTo>
                      <a:pt x="7" y="0"/>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4" name="îŝḷîḑê"/>
              <p:cNvSpPr/>
              <p:nvPr/>
            </p:nvSpPr>
            <p:spPr bwMode="auto">
              <a:xfrm>
                <a:off x="15931368" y="-2522777"/>
                <a:ext cx="20638" cy="17463"/>
              </a:xfrm>
              <a:custGeom>
                <a:avLst/>
                <a:gdLst>
                  <a:gd name="T0" fmla="*/ 5 w 6"/>
                  <a:gd name="T1" fmla="*/ 2 h 5"/>
                  <a:gd name="T2" fmla="*/ 5 w 6"/>
                  <a:gd name="T3" fmla="*/ 3 h 5"/>
                  <a:gd name="T4" fmla="*/ 4 w 6"/>
                  <a:gd name="T5" fmla="*/ 4 h 5"/>
                  <a:gd name="T6" fmla="*/ 2 w 6"/>
                  <a:gd name="T7" fmla="*/ 5 h 5"/>
                  <a:gd name="T8" fmla="*/ 1 w 6"/>
                  <a:gd name="T9" fmla="*/ 4 h 5"/>
                  <a:gd name="T10" fmla="*/ 0 w 6"/>
                  <a:gd name="T11" fmla="*/ 3 h 5"/>
                  <a:gd name="T12" fmla="*/ 0 w 6"/>
                  <a:gd name="T13" fmla="*/ 2 h 5"/>
                  <a:gd name="T14" fmla="*/ 1 w 6"/>
                  <a:gd name="T15" fmla="*/ 2 h 5"/>
                  <a:gd name="T16" fmla="*/ 2 w 6"/>
                  <a:gd name="T17" fmla="*/ 1 h 5"/>
                  <a:gd name="T18" fmla="*/ 4 w 6"/>
                  <a:gd name="T19" fmla="*/ 0 h 5"/>
                  <a:gd name="T20" fmla="*/ 5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3"/>
                      <a:pt x="5" y="3"/>
                      <a:pt x="5" y="3"/>
                    </a:cubicBezTo>
                    <a:cubicBezTo>
                      <a:pt x="5" y="3"/>
                      <a:pt x="4" y="4"/>
                      <a:pt x="4" y="4"/>
                    </a:cubicBezTo>
                    <a:cubicBezTo>
                      <a:pt x="3" y="4"/>
                      <a:pt x="3" y="5"/>
                      <a:pt x="2" y="5"/>
                    </a:cubicBezTo>
                    <a:cubicBezTo>
                      <a:pt x="2" y="5"/>
                      <a:pt x="1" y="4"/>
                      <a:pt x="1" y="4"/>
                    </a:cubicBezTo>
                    <a:cubicBezTo>
                      <a:pt x="1" y="4"/>
                      <a:pt x="0" y="3"/>
                      <a:pt x="0" y="3"/>
                    </a:cubicBezTo>
                    <a:cubicBezTo>
                      <a:pt x="0" y="2"/>
                      <a:pt x="0" y="2"/>
                      <a:pt x="0" y="2"/>
                    </a:cubicBezTo>
                    <a:cubicBezTo>
                      <a:pt x="1" y="2"/>
                      <a:pt x="1" y="2"/>
                      <a:pt x="1" y="2"/>
                    </a:cubicBezTo>
                    <a:cubicBezTo>
                      <a:pt x="1" y="1"/>
                      <a:pt x="2" y="1"/>
                      <a:pt x="2" y="1"/>
                    </a:cubicBezTo>
                    <a:cubicBezTo>
                      <a:pt x="3" y="1"/>
                      <a:pt x="3" y="0"/>
                      <a:pt x="4" y="0"/>
                    </a:cubicBezTo>
                    <a:cubicBezTo>
                      <a:pt x="4" y="0"/>
                      <a:pt x="5" y="0"/>
                      <a:pt x="5" y="0"/>
                    </a:cubicBezTo>
                    <a:cubicBezTo>
                      <a:pt x="5" y="1"/>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5" name="ïšḻíḍê"/>
              <p:cNvSpPr/>
              <p:nvPr/>
            </p:nvSpPr>
            <p:spPr bwMode="auto">
              <a:xfrm>
                <a:off x="15952005" y="-2498964"/>
                <a:ext cx="23813" cy="17463"/>
              </a:xfrm>
              <a:custGeom>
                <a:avLst/>
                <a:gdLst>
                  <a:gd name="T0" fmla="*/ 7 w 7"/>
                  <a:gd name="T1" fmla="*/ 1 h 5"/>
                  <a:gd name="T2" fmla="*/ 7 w 7"/>
                  <a:gd name="T3" fmla="*/ 2 h 5"/>
                  <a:gd name="T4" fmla="*/ 7 w 7"/>
                  <a:gd name="T5" fmla="*/ 3 h 5"/>
                  <a:gd name="T6" fmla="*/ 4 w 7"/>
                  <a:gd name="T7" fmla="*/ 5 h 5"/>
                  <a:gd name="T8" fmla="*/ 2 w 7"/>
                  <a:gd name="T9" fmla="*/ 5 h 5"/>
                  <a:gd name="T10" fmla="*/ 0 w 7"/>
                  <a:gd name="T11" fmla="*/ 5 h 5"/>
                  <a:gd name="T12" fmla="*/ 0 w 7"/>
                  <a:gd name="T13" fmla="*/ 3 h 5"/>
                  <a:gd name="T14" fmla="*/ 0 w 7"/>
                  <a:gd name="T15" fmla="*/ 3 h 5"/>
                  <a:gd name="T16" fmla="*/ 0 w 7"/>
                  <a:gd name="T17" fmla="*/ 3 h 5"/>
                  <a:gd name="T18" fmla="*/ 3 w 7"/>
                  <a:gd name="T19" fmla="*/ 1 h 5"/>
                  <a:gd name="T20" fmla="*/ 4 w 7"/>
                  <a:gd name="T21" fmla="*/ 1 h 5"/>
                  <a:gd name="T22" fmla="*/ 5 w 7"/>
                  <a:gd name="T23" fmla="*/ 0 h 5"/>
                  <a:gd name="T24" fmla="*/ 7 w 7"/>
                  <a:gd name="T25" fmla="*/ 1 h 5"/>
                  <a:gd name="T26" fmla="*/ 7 w 7"/>
                  <a:gd name="T27"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5">
                    <a:moveTo>
                      <a:pt x="7" y="1"/>
                    </a:moveTo>
                    <a:cubicBezTo>
                      <a:pt x="7" y="2"/>
                      <a:pt x="7" y="2"/>
                      <a:pt x="7" y="2"/>
                    </a:cubicBezTo>
                    <a:cubicBezTo>
                      <a:pt x="7" y="3"/>
                      <a:pt x="7" y="3"/>
                      <a:pt x="7" y="3"/>
                    </a:cubicBezTo>
                    <a:cubicBezTo>
                      <a:pt x="6" y="3"/>
                      <a:pt x="5" y="4"/>
                      <a:pt x="4" y="5"/>
                    </a:cubicBezTo>
                    <a:cubicBezTo>
                      <a:pt x="4" y="5"/>
                      <a:pt x="2" y="5"/>
                      <a:pt x="2" y="5"/>
                    </a:cubicBezTo>
                    <a:cubicBezTo>
                      <a:pt x="1" y="5"/>
                      <a:pt x="0" y="5"/>
                      <a:pt x="0" y="5"/>
                    </a:cubicBezTo>
                    <a:cubicBezTo>
                      <a:pt x="0" y="5"/>
                      <a:pt x="0" y="4"/>
                      <a:pt x="0" y="3"/>
                    </a:cubicBezTo>
                    <a:cubicBezTo>
                      <a:pt x="0" y="3"/>
                      <a:pt x="0" y="3"/>
                      <a:pt x="0" y="3"/>
                    </a:cubicBezTo>
                    <a:cubicBezTo>
                      <a:pt x="0" y="3"/>
                      <a:pt x="0" y="3"/>
                      <a:pt x="0" y="3"/>
                    </a:cubicBezTo>
                    <a:cubicBezTo>
                      <a:pt x="1" y="3"/>
                      <a:pt x="2" y="2"/>
                      <a:pt x="3" y="1"/>
                    </a:cubicBezTo>
                    <a:cubicBezTo>
                      <a:pt x="3" y="1"/>
                      <a:pt x="4" y="1"/>
                      <a:pt x="4" y="1"/>
                    </a:cubicBezTo>
                    <a:cubicBezTo>
                      <a:pt x="5" y="1"/>
                      <a:pt x="5" y="0"/>
                      <a:pt x="5" y="0"/>
                    </a:cubicBezTo>
                    <a:cubicBezTo>
                      <a:pt x="6"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6" name="ïṥḻíḓê"/>
              <p:cNvSpPr/>
              <p:nvPr/>
            </p:nvSpPr>
            <p:spPr bwMode="auto">
              <a:xfrm>
                <a:off x="15972643" y="-2467214"/>
                <a:ext cx="23813" cy="15875"/>
              </a:xfrm>
              <a:custGeom>
                <a:avLst/>
                <a:gdLst>
                  <a:gd name="T0" fmla="*/ 7 w 7"/>
                  <a:gd name="T1" fmla="*/ 2 h 5"/>
                  <a:gd name="T2" fmla="*/ 7 w 7"/>
                  <a:gd name="T3" fmla="*/ 2 h 5"/>
                  <a:gd name="T4" fmla="*/ 7 w 7"/>
                  <a:gd name="T5" fmla="*/ 3 h 5"/>
                  <a:gd name="T6" fmla="*/ 5 w 7"/>
                  <a:gd name="T7" fmla="*/ 5 h 5"/>
                  <a:gd name="T8" fmla="*/ 2 w 7"/>
                  <a:gd name="T9" fmla="*/ 5 h 5"/>
                  <a:gd name="T10" fmla="*/ 1 w 7"/>
                  <a:gd name="T11" fmla="*/ 5 h 5"/>
                  <a:gd name="T12" fmla="*/ 0 w 7"/>
                  <a:gd name="T13" fmla="*/ 3 h 5"/>
                  <a:gd name="T14" fmla="*/ 1 w 7"/>
                  <a:gd name="T15" fmla="*/ 3 h 5"/>
                  <a:gd name="T16" fmla="*/ 1 w 7"/>
                  <a:gd name="T17" fmla="*/ 3 h 5"/>
                  <a:gd name="T18" fmla="*/ 2 w 7"/>
                  <a:gd name="T19" fmla="*/ 2 h 5"/>
                  <a:gd name="T20" fmla="*/ 3 w 7"/>
                  <a:gd name="T21" fmla="*/ 1 h 5"/>
                  <a:gd name="T22" fmla="*/ 4 w 7"/>
                  <a:gd name="T23" fmla="*/ 1 h 5"/>
                  <a:gd name="T24" fmla="*/ 5 w 7"/>
                  <a:gd name="T25" fmla="*/ 0 h 5"/>
                  <a:gd name="T26" fmla="*/ 7 w 7"/>
                  <a:gd name="T27" fmla="*/ 1 h 5"/>
                  <a:gd name="T28" fmla="*/ 7 w 7"/>
                  <a:gd name="T29" fmla="*/ 1 h 5"/>
                  <a:gd name="T30" fmla="*/ 7 w 7"/>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 h="5">
                    <a:moveTo>
                      <a:pt x="7" y="2"/>
                    </a:moveTo>
                    <a:cubicBezTo>
                      <a:pt x="7" y="2"/>
                      <a:pt x="7" y="2"/>
                      <a:pt x="7" y="2"/>
                    </a:cubicBezTo>
                    <a:cubicBezTo>
                      <a:pt x="7" y="3"/>
                      <a:pt x="7" y="3"/>
                      <a:pt x="7" y="3"/>
                    </a:cubicBezTo>
                    <a:cubicBezTo>
                      <a:pt x="6" y="3"/>
                      <a:pt x="6" y="4"/>
                      <a:pt x="5" y="5"/>
                    </a:cubicBezTo>
                    <a:cubicBezTo>
                      <a:pt x="4" y="5"/>
                      <a:pt x="3" y="5"/>
                      <a:pt x="2" y="5"/>
                    </a:cubicBezTo>
                    <a:cubicBezTo>
                      <a:pt x="1" y="5"/>
                      <a:pt x="1" y="5"/>
                      <a:pt x="1" y="5"/>
                    </a:cubicBezTo>
                    <a:cubicBezTo>
                      <a:pt x="0" y="5"/>
                      <a:pt x="0" y="4"/>
                      <a:pt x="0" y="3"/>
                    </a:cubicBezTo>
                    <a:cubicBezTo>
                      <a:pt x="1" y="3"/>
                      <a:pt x="1" y="3"/>
                      <a:pt x="1" y="3"/>
                    </a:cubicBezTo>
                    <a:cubicBezTo>
                      <a:pt x="1" y="3"/>
                      <a:pt x="1" y="3"/>
                      <a:pt x="1" y="3"/>
                    </a:cubicBezTo>
                    <a:cubicBezTo>
                      <a:pt x="1" y="3"/>
                      <a:pt x="1" y="2"/>
                      <a:pt x="2" y="2"/>
                    </a:cubicBezTo>
                    <a:cubicBezTo>
                      <a:pt x="2" y="2"/>
                      <a:pt x="3" y="2"/>
                      <a:pt x="3" y="1"/>
                    </a:cubicBezTo>
                    <a:cubicBezTo>
                      <a:pt x="4" y="1"/>
                      <a:pt x="4" y="1"/>
                      <a:pt x="4" y="1"/>
                    </a:cubicBezTo>
                    <a:cubicBezTo>
                      <a:pt x="5" y="1"/>
                      <a:pt x="5" y="0"/>
                      <a:pt x="5" y="0"/>
                    </a:cubicBezTo>
                    <a:cubicBezTo>
                      <a:pt x="6" y="0"/>
                      <a:pt x="7" y="0"/>
                      <a:pt x="7" y="1"/>
                    </a:cubicBezTo>
                    <a:cubicBezTo>
                      <a:pt x="7" y="1"/>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7" name="î$ļîďè"/>
              <p:cNvSpPr/>
              <p:nvPr/>
            </p:nvSpPr>
            <p:spPr bwMode="auto">
              <a:xfrm>
                <a:off x="15993280" y="-2433877"/>
                <a:ext cx="20638" cy="14288"/>
              </a:xfrm>
              <a:custGeom>
                <a:avLst/>
                <a:gdLst>
                  <a:gd name="T0" fmla="*/ 6 w 6"/>
                  <a:gd name="T1" fmla="*/ 2 h 4"/>
                  <a:gd name="T2" fmla="*/ 6 w 6"/>
                  <a:gd name="T3" fmla="*/ 3 h 4"/>
                  <a:gd name="T4" fmla="*/ 4 w 6"/>
                  <a:gd name="T5" fmla="*/ 4 h 4"/>
                  <a:gd name="T6" fmla="*/ 2 w 6"/>
                  <a:gd name="T7" fmla="*/ 4 h 4"/>
                  <a:gd name="T8" fmla="*/ 2 w 6"/>
                  <a:gd name="T9" fmla="*/ 4 h 4"/>
                  <a:gd name="T10" fmla="*/ 0 w 6"/>
                  <a:gd name="T11" fmla="*/ 3 h 4"/>
                  <a:gd name="T12" fmla="*/ 0 w 6"/>
                  <a:gd name="T13" fmla="*/ 2 h 4"/>
                  <a:gd name="T14" fmla="*/ 1 w 6"/>
                  <a:gd name="T15" fmla="*/ 2 h 4"/>
                  <a:gd name="T16" fmla="*/ 2 w 6"/>
                  <a:gd name="T17" fmla="*/ 1 h 4"/>
                  <a:gd name="T18" fmla="*/ 4 w 6"/>
                  <a:gd name="T19" fmla="*/ 0 h 4"/>
                  <a:gd name="T20" fmla="*/ 5 w 6"/>
                  <a:gd name="T21" fmla="*/ 0 h 4"/>
                  <a:gd name="T22" fmla="*/ 6 w 6"/>
                  <a:gd name="T23" fmla="*/ 1 h 4"/>
                  <a:gd name="T24" fmla="*/ 6 w 6"/>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6" y="2"/>
                    </a:moveTo>
                    <a:cubicBezTo>
                      <a:pt x="6" y="2"/>
                      <a:pt x="6" y="2"/>
                      <a:pt x="6" y="3"/>
                    </a:cubicBezTo>
                    <a:cubicBezTo>
                      <a:pt x="5" y="3"/>
                      <a:pt x="5" y="3"/>
                      <a:pt x="4" y="4"/>
                    </a:cubicBezTo>
                    <a:cubicBezTo>
                      <a:pt x="4" y="4"/>
                      <a:pt x="3" y="4"/>
                      <a:pt x="2" y="4"/>
                    </a:cubicBezTo>
                    <a:cubicBezTo>
                      <a:pt x="2" y="4"/>
                      <a:pt x="2" y="4"/>
                      <a:pt x="2" y="4"/>
                    </a:cubicBezTo>
                    <a:cubicBezTo>
                      <a:pt x="1" y="4"/>
                      <a:pt x="0" y="4"/>
                      <a:pt x="0" y="3"/>
                    </a:cubicBezTo>
                    <a:cubicBezTo>
                      <a:pt x="0" y="2"/>
                      <a:pt x="0" y="2"/>
                      <a:pt x="0" y="2"/>
                    </a:cubicBezTo>
                    <a:cubicBezTo>
                      <a:pt x="0" y="2"/>
                      <a:pt x="1" y="2"/>
                      <a:pt x="1" y="2"/>
                    </a:cubicBezTo>
                    <a:cubicBezTo>
                      <a:pt x="1" y="1"/>
                      <a:pt x="2" y="1"/>
                      <a:pt x="2" y="1"/>
                    </a:cubicBezTo>
                    <a:cubicBezTo>
                      <a:pt x="3" y="0"/>
                      <a:pt x="4" y="0"/>
                      <a:pt x="4" y="0"/>
                    </a:cubicBezTo>
                    <a:cubicBezTo>
                      <a:pt x="5" y="0"/>
                      <a:pt x="5" y="0"/>
                      <a:pt x="5" y="0"/>
                    </a:cubicBezTo>
                    <a:cubicBezTo>
                      <a:pt x="6"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8" name="îṣḻïdè"/>
              <p:cNvSpPr/>
              <p:nvPr/>
            </p:nvSpPr>
            <p:spPr bwMode="auto">
              <a:xfrm>
                <a:off x="16031380" y="-2176702"/>
                <a:ext cx="38100" cy="65088"/>
              </a:xfrm>
              <a:custGeom>
                <a:avLst/>
                <a:gdLst>
                  <a:gd name="T0" fmla="*/ 4 w 11"/>
                  <a:gd name="T1" fmla="*/ 0 h 19"/>
                  <a:gd name="T2" fmla="*/ 5 w 11"/>
                  <a:gd name="T3" fmla="*/ 1 h 19"/>
                  <a:gd name="T4" fmla="*/ 8 w 11"/>
                  <a:gd name="T5" fmla="*/ 2 h 19"/>
                  <a:gd name="T6" fmla="*/ 10 w 11"/>
                  <a:gd name="T7" fmla="*/ 6 h 19"/>
                  <a:gd name="T8" fmla="*/ 11 w 11"/>
                  <a:gd name="T9" fmla="*/ 11 h 19"/>
                  <a:gd name="T10" fmla="*/ 10 w 11"/>
                  <a:gd name="T11" fmla="*/ 14 h 19"/>
                  <a:gd name="T12" fmla="*/ 9 w 11"/>
                  <a:gd name="T13" fmla="*/ 16 h 19"/>
                  <a:gd name="T14" fmla="*/ 5 w 11"/>
                  <a:gd name="T15" fmla="*/ 18 h 19"/>
                  <a:gd name="T16" fmla="*/ 2 w 11"/>
                  <a:gd name="T17" fmla="*/ 19 h 19"/>
                  <a:gd name="T18" fmla="*/ 1 w 11"/>
                  <a:gd name="T19" fmla="*/ 19 h 19"/>
                  <a:gd name="T20" fmla="*/ 1 w 11"/>
                  <a:gd name="T21" fmla="*/ 19 h 19"/>
                  <a:gd name="T22" fmla="*/ 0 w 11"/>
                  <a:gd name="T23" fmla="*/ 18 h 19"/>
                  <a:gd name="T24" fmla="*/ 1 w 11"/>
                  <a:gd name="T25" fmla="*/ 17 h 19"/>
                  <a:gd name="T26" fmla="*/ 4 w 11"/>
                  <a:gd name="T27" fmla="*/ 16 h 19"/>
                  <a:gd name="T28" fmla="*/ 6 w 11"/>
                  <a:gd name="T29" fmla="*/ 13 h 19"/>
                  <a:gd name="T30" fmla="*/ 7 w 11"/>
                  <a:gd name="T31" fmla="*/ 12 h 19"/>
                  <a:gd name="T32" fmla="*/ 7 w 11"/>
                  <a:gd name="T33" fmla="*/ 10 h 19"/>
                  <a:gd name="T34" fmla="*/ 6 w 11"/>
                  <a:gd name="T35" fmla="*/ 4 h 19"/>
                  <a:gd name="T36" fmla="*/ 4 w 11"/>
                  <a:gd name="T37" fmla="*/ 3 h 19"/>
                  <a:gd name="T38" fmla="*/ 3 w 11"/>
                  <a:gd name="T39" fmla="*/ 2 h 19"/>
                  <a:gd name="T40" fmla="*/ 3 w 11"/>
                  <a:gd name="T41" fmla="*/ 1 h 19"/>
                  <a:gd name="T42" fmla="*/ 4 w 11"/>
                  <a:gd name="T4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 h="19">
                    <a:moveTo>
                      <a:pt x="4" y="0"/>
                    </a:moveTo>
                    <a:cubicBezTo>
                      <a:pt x="4" y="0"/>
                      <a:pt x="4" y="0"/>
                      <a:pt x="5" y="1"/>
                    </a:cubicBezTo>
                    <a:cubicBezTo>
                      <a:pt x="6" y="1"/>
                      <a:pt x="7" y="1"/>
                      <a:pt x="8" y="2"/>
                    </a:cubicBezTo>
                    <a:cubicBezTo>
                      <a:pt x="9" y="3"/>
                      <a:pt x="10" y="4"/>
                      <a:pt x="10" y="6"/>
                    </a:cubicBezTo>
                    <a:cubicBezTo>
                      <a:pt x="11" y="7"/>
                      <a:pt x="11" y="9"/>
                      <a:pt x="11" y="11"/>
                    </a:cubicBezTo>
                    <a:cubicBezTo>
                      <a:pt x="11" y="12"/>
                      <a:pt x="10" y="13"/>
                      <a:pt x="10" y="14"/>
                    </a:cubicBezTo>
                    <a:cubicBezTo>
                      <a:pt x="10" y="14"/>
                      <a:pt x="9" y="15"/>
                      <a:pt x="9" y="16"/>
                    </a:cubicBezTo>
                    <a:cubicBezTo>
                      <a:pt x="8" y="17"/>
                      <a:pt x="6" y="18"/>
                      <a:pt x="5" y="18"/>
                    </a:cubicBezTo>
                    <a:cubicBezTo>
                      <a:pt x="4" y="19"/>
                      <a:pt x="3" y="19"/>
                      <a:pt x="2" y="19"/>
                    </a:cubicBezTo>
                    <a:cubicBezTo>
                      <a:pt x="1" y="19"/>
                      <a:pt x="1" y="19"/>
                      <a:pt x="1" y="19"/>
                    </a:cubicBezTo>
                    <a:cubicBezTo>
                      <a:pt x="1" y="19"/>
                      <a:pt x="1" y="19"/>
                      <a:pt x="1" y="19"/>
                    </a:cubicBezTo>
                    <a:cubicBezTo>
                      <a:pt x="0" y="19"/>
                      <a:pt x="0" y="18"/>
                      <a:pt x="0" y="18"/>
                    </a:cubicBezTo>
                    <a:cubicBezTo>
                      <a:pt x="0" y="17"/>
                      <a:pt x="0" y="17"/>
                      <a:pt x="1" y="17"/>
                    </a:cubicBezTo>
                    <a:cubicBezTo>
                      <a:pt x="1" y="17"/>
                      <a:pt x="2" y="17"/>
                      <a:pt x="4" y="16"/>
                    </a:cubicBezTo>
                    <a:cubicBezTo>
                      <a:pt x="4" y="15"/>
                      <a:pt x="5" y="14"/>
                      <a:pt x="6" y="13"/>
                    </a:cubicBezTo>
                    <a:cubicBezTo>
                      <a:pt x="6" y="13"/>
                      <a:pt x="6" y="13"/>
                      <a:pt x="7" y="12"/>
                    </a:cubicBezTo>
                    <a:cubicBezTo>
                      <a:pt x="7" y="11"/>
                      <a:pt x="7" y="11"/>
                      <a:pt x="7" y="10"/>
                    </a:cubicBezTo>
                    <a:cubicBezTo>
                      <a:pt x="8" y="8"/>
                      <a:pt x="7" y="6"/>
                      <a:pt x="6" y="4"/>
                    </a:cubicBezTo>
                    <a:cubicBezTo>
                      <a:pt x="5" y="4"/>
                      <a:pt x="4" y="3"/>
                      <a:pt x="4" y="3"/>
                    </a:cubicBezTo>
                    <a:cubicBezTo>
                      <a:pt x="4" y="3"/>
                      <a:pt x="3" y="2"/>
                      <a:pt x="3" y="2"/>
                    </a:cubicBezTo>
                    <a:cubicBezTo>
                      <a:pt x="3" y="2"/>
                      <a:pt x="3" y="1"/>
                      <a:pt x="3" y="1"/>
                    </a:cubicBezTo>
                    <a:cubicBezTo>
                      <a:pt x="3" y="1"/>
                      <a:pt x="3"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9" name="îṥḻíďè"/>
              <p:cNvSpPr/>
              <p:nvPr/>
            </p:nvSpPr>
            <p:spPr bwMode="auto">
              <a:xfrm>
                <a:off x="15767855" y="-2121139"/>
                <a:ext cx="49213" cy="76200"/>
              </a:xfrm>
              <a:custGeom>
                <a:avLst/>
                <a:gdLst>
                  <a:gd name="T0" fmla="*/ 6 w 14"/>
                  <a:gd name="T1" fmla="*/ 0 h 22"/>
                  <a:gd name="T2" fmla="*/ 7 w 14"/>
                  <a:gd name="T3" fmla="*/ 1 h 22"/>
                  <a:gd name="T4" fmla="*/ 10 w 14"/>
                  <a:gd name="T5" fmla="*/ 3 h 22"/>
                  <a:gd name="T6" fmla="*/ 13 w 14"/>
                  <a:gd name="T7" fmla="*/ 7 h 22"/>
                  <a:gd name="T8" fmla="*/ 14 w 14"/>
                  <a:gd name="T9" fmla="*/ 10 h 22"/>
                  <a:gd name="T10" fmla="*/ 14 w 14"/>
                  <a:gd name="T11" fmla="*/ 13 h 22"/>
                  <a:gd name="T12" fmla="*/ 12 w 14"/>
                  <a:gd name="T13" fmla="*/ 16 h 22"/>
                  <a:gd name="T14" fmla="*/ 11 w 14"/>
                  <a:gd name="T15" fmla="*/ 19 h 22"/>
                  <a:gd name="T16" fmla="*/ 6 w 14"/>
                  <a:gd name="T17" fmla="*/ 21 h 22"/>
                  <a:gd name="T18" fmla="*/ 3 w 14"/>
                  <a:gd name="T19" fmla="*/ 22 h 22"/>
                  <a:gd name="T20" fmla="*/ 1 w 14"/>
                  <a:gd name="T21" fmla="*/ 22 h 22"/>
                  <a:gd name="T22" fmla="*/ 0 w 14"/>
                  <a:gd name="T23" fmla="*/ 20 h 22"/>
                  <a:gd name="T24" fmla="*/ 1 w 14"/>
                  <a:gd name="T25" fmla="*/ 20 h 22"/>
                  <a:gd name="T26" fmla="*/ 2 w 14"/>
                  <a:gd name="T27" fmla="*/ 19 h 22"/>
                  <a:gd name="T28" fmla="*/ 5 w 14"/>
                  <a:gd name="T29" fmla="*/ 19 h 22"/>
                  <a:gd name="T30" fmla="*/ 8 w 14"/>
                  <a:gd name="T31" fmla="*/ 16 h 22"/>
                  <a:gd name="T32" fmla="*/ 9 w 14"/>
                  <a:gd name="T33" fmla="*/ 14 h 22"/>
                  <a:gd name="T34" fmla="*/ 10 w 14"/>
                  <a:gd name="T35" fmla="*/ 12 h 22"/>
                  <a:gd name="T36" fmla="*/ 10 w 14"/>
                  <a:gd name="T37" fmla="*/ 10 h 22"/>
                  <a:gd name="T38" fmla="*/ 10 w 14"/>
                  <a:gd name="T39" fmla="*/ 8 h 22"/>
                  <a:gd name="T40" fmla="*/ 8 w 14"/>
                  <a:gd name="T41" fmla="*/ 5 h 22"/>
                  <a:gd name="T42" fmla="*/ 6 w 14"/>
                  <a:gd name="T43" fmla="*/ 3 h 22"/>
                  <a:gd name="T44" fmla="*/ 5 w 14"/>
                  <a:gd name="T45" fmla="*/ 2 h 22"/>
                  <a:gd name="T46" fmla="*/ 5 w 14"/>
                  <a:gd name="T47" fmla="*/ 1 h 22"/>
                  <a:gd name="T48" fmla="*/ 6 w 14"/>
                  <a:gd name="T4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2">
                    <a:moveTo>
                      <a:pt x="6" y="0"/>
                    </a:moveTo>
                    <a:cubicBezTo>
                      <a:pt x="6" y="0"/>
                      <a:pt x="7" y="0"/>
                      <a:pt x="7" y="1"/>
                    </a:cubicBezTo>
                    <a:cubicBezTo>
                      <a:pt x="8" y="1"/>
                      <a:pt x="9" y="2"/>
                      <a:pt x="10" y="3"/>
                    </a:cubicBezTo>
                    <a:cubicBezTo>
                      <a:pt x="12" y="4"/>
                      <a:pt x="13" y="5"/>
                      <a:pt x="13" y="7"/>
                    </a:cubicBezTo>
                    <a:cubicBezTo>
                      <a:pt x="14" y="8"/>
                      <a:pt x="14" y="9"/>
                      <a:pt x="14" y="10"/>
                    </a:cubicBezTo>
                    <a:cubicBezTo>
                      <a:pt x="14" y="11"/>
                      <a:pt x="14" y="12"/>
                      <a:pt x="14" y="13"/>
                    </a:cubicBezTo>
                    <a:cubicBezTo>
                      <a:pt x="13" y="14"/>
                      <a:pt x="13" y="15"/>
                      <a:pt x="12" y="16"/>
                    </a:cubicBezTo>
                    <a:cubicBezTo>
                      <a:pt x="12" y="17"/>
                      <a:pt x="11" y="18"/>
                      <a:pt x="11" y="19"/>
                    </a:cubicBezTo>
                    <a:cubicBezTo>
                      <a:pt x="9" y="20"/>
                      <a:pt x="8" y="21"/>
                      <a:pt x="6" y="21"/>
                    </a:cubicBezTo>
                    <a:cubicBezTo>
                      <a:pt x="5" y="22"/>
                      <a:pt x="3" y="22"/>
                      <a:pt x="3" y="22"/>
                    </a:cubicBezTo>
                    <a:cubicBezTo>
                      <a:pt x="2" y="22"/>
                      <a:pt x="1" y="22"/>
                      <a:pt x="1" y="22"/>
                    </a:cubicBezTo>
                    <a:cubicBezTo>
                      <a:pt x="1" y="22"/>
                      <a:pt x="0" y="21"/>
                      <a:pt x="0" y="20"/>
                    </a:cubicBezTo>
                    <a:cubicBezTo>
                      <a:pt x="0" y="20"/>
                      <a:pt x="1" y="20"/>
                      <a:pt x="1" y="20"/>
                    </a:cubicBezTo>
                    <a:cubicBezTo>
                      <a:pt x="1" y="20"/>
                      <a:pt x="2" y="20"/>
                      <a:pt x="2" y="19"/>
                    </a:cubicBezTo>
                    <a:cubicBezTo>
                      <a:pt x="3" y="19"/>
                      <a:pt x="4" y="19"/>
                      <a:pt x="5" y="19"/>
                    </a:cubicBezTo>
                    <a:cubicBezTo>
                      <a:pt x="6" y="18"/>
                      <a:pt x="7" y="17"/>
                      <a:pt x="8" y="16"/>
                    </a:cubicBezTo>
                    <a:cubicBezTo>
                      <a:pt x="9" y="16"/>
                      <a:pt x="9" y="15"/>
                      <a:pt x="9" y="14"/>
                    </a:cubicBezTo>
                    <a:cubicBezTo>
                      <a:pt x="10" y="14"/>
                      <a:pt x="10" y="13"/>
                      <a:pt x="10" y="12"/>
                    </a:cubicBezTo>
                    <a:cubicBezTo>
                      <a:pt x="10" y="12"/>
                      <a:pt x="10" y="11"/>
                      <a:pt x="10" y="10"/>
                    </a:cubicBezTo>
                    <a:cubicBezTo>
                      <a:pt x="10" y="10"/>
                      <a:pt x="10" y="9"/>
                      <a:pt x="10" y="8"/>
                    </a:cubicBezTo>
                    <a:cubicBezTo>
                      <a:pt x="10" y="7"/>
                      <a:pt x="9" y="6"/>
                      <a:pt x="8" y="5"/>
                    </a:cubicBezTo>
                    <a:cubicBezTo>
                      <a:pt x="8" y="4"/>
                      <a:pt x="7" y="3"/>
                      <a:pt x="6" y="3"/>
                    </a:cubicBezTo>
                    <a:cubicBezTo>
                      <a:pt x="6" y="2"/>
                      <a:pt x="5" y="2"/>
                      <a:pt x="5" y="2"/>
                    </a:cubicBezTo>
                    <a:cubicBezTo>
                      <a:pt x="5" y="2"/>
                      <a:pt x="5" y="1"/>
                      <a:pt x="5" y="1"/>
                    </a:cubicBezTo>
                    <a:cubicBezTo>
                      <a:pt x="5" y="0"/>
                      <a:pt x="6" y="0"/>
                      <a:pt x="6"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0" name="íṩ1îďê"/>
              <p:cNvSpPr/>
              <p:nvPr/>
            </p:nvSpPr>
            <p:spPr bwMode="auto">
              <a:xfrm>
                <a:off x="15504330" y="-2059227"/>
                <a:ext cx="49213" cy="69850"/>
              </a:xfrm>
              <a:custGeom>
                <a:avLst/>
                <a:gdLst>
                  <a:gd name="T0" fmla="*/ 9 w 14"/>
                  <a:gd name="T1" fmla="*/ 0 h 20"/>
                  <a:gd name="T2" fmla="*/ 10 w 14"/>
                  <a:gd name="T3" fmla="*/ 1 h 20"/>
                  <a:gd name="T4" fmla="*/ 12 w 14"/>
                  <a:gd name="T5" fmla="*/ 4 h 20"/>
                  <a:gd name="T6" fmla="*/ 14 w 14"/>
                  <a:gd name="T7" fmla="*/ 8 h 20"/>
                  <a:gd name="T8" fmla="*/ 13 w 14"/>
                  <a:gd name="T9" fmla="*/ 11 h 20"/>
                  <a:gd name="T10" fmla="*/ 13 w 14"/>
                  <a:gd name="T11" fmla="*/ 14 h 20"/>
                  <a:gd name="T12" fmla="*/ 11 w 14"/>
                  <a:gd name="T13" fmla="*/ 16 h 20"/>
                  <a:gd name="T14" fmla="*/ 9 w 14"/>
                  <a:gd name="T15" fmla="*/ 18 h 20"/>
                  <a:gd name="T16" fmla="*/ 5 w 14"/>
                  <a:gd name="T17" fmla="*/ 20 h 20"/>
                  <a:gd name="T18" fmla="*/ 2 w 14"/>
                  <a:gd name="T19" fmla="*/ 20 h 20"/>
                  <a:gd name="T20" fmla="*/ 1 w 14"/>
                  <a:gd name="T21" fmla="*/ 20 h 20"/>
                  <a:gd name="T22" fmla="*/ 1 w 14"/>
                  <a:gd name="T23" fmla="*/ 20 h 20"/>
                  <a:gd name="T24" fmla="*/ 0 w 14"/>
                  <a:gd name="T25" fmla="*/ 19 h 20"/>
                  <a:gd name="T26" fmla="*/ 1 w 14"/>
                  <a:gd name="T27" fmla="*/ 18 h 20"/>
                  <a:gd name="T28" fmla="*/ 4 w 14"/>
                  <a:gd name="T29" fmla="*/ 17 h 20"/>
                  <a:gd name="T30" fmla="*/ 7 w 14"/>
                  <a:gd name="T31" fmla="*/ 15 h 20"/>
                  <a:gd name="T32" fmla="*/ 8 w 14"/>
                  <a:gd name="T33" fmla="*/ 14 h 20"/>
                  <a:gd name="T34" fmla="*/ 9 w 14"/>
                  <a:gd name="T35" fmla="*/ 12 h 20"/>
                  <a:gd name="T36" fmla="*/ 10 w 14"/>
                  <a:gd name="T37" fmla="*/ 10 h 20"/>
                  <a:gd name="T38" fmla="*/ 10 w 14"/>
                  <a:gd name="T39" fmla="*/ 8 h 20"/>
                  <a:gd name="T40" fmla="*/ 9 w 14"/>
                  <a:gd name="T41" fmla="*/ 5 h 20"/>
                  <a:gd name="T42" fmla="*/ 8 w 14"/>
                  <a:gd name="T43" fmla="*/ 3 h 20"/>
                  <a:gd name="T44" fmla="*/ 8 w 14"/>
                  <a:gd name="T45" fmla="*/ 2 h 20"/>
                  <a:gd name="T46" fmla="*/ 8 w 14"/>
                  <a:gd name="T47" fmla="*/ 0 h 20"/>
                  <a:gd name="T48" fmla="*/ 9 w 14"/>
                  <a:gd name="T4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0">
                    <a:moveTo>
                      <a:pt x="9" y="0"/>
                    </a:moveTo>
                    <a:cubicBezTo>
                      <a:pt x="9" y="0"/>
                      <a:pt x="10" y="1"/>
                      <a:pt x="10" y="1"/>
                    </a:cubicBezTo>
                    <a:cubicBezTo>
                      <a:pt x="11" y="2"/>
                      <a:pt x="12" y="3"/>
                      <a:pt x="12" y="4"/>
                    </a:cubicBezTo>
                    <a:cubicBezTo>
                      <a:pt x="13" y="5"/>
                      <a:pt x="13" y="6"/>
                      <a:pt x="14" y="8"/>
                    </a:cubicBezTo>
                    <a:cubicBezTo>
                      <a:pt x="14" y="9"/>
                      <a:pt x="14" y="10"/>
                      <a:pt x="13" y="11"/>
                    </a:cubicBezTo>
                    <a:cubicBezTo>
                      <a:pt x="13" y="12"/>
                      <a:pt x="13" y="13"/>
                      <a:pt x="13" y="14"/>
                    </a:cubicBezTo>
                    <a:cubicBezTo>
                      <a:pt x="12" y="14"/>
                      <a:pt x="12" y="15"/>
                      <a:pt x="11" y="16"/>
                    </a:cubicBezTo>
                    <a:cubicBezTo>
                      <a:pt x="11" y="17"/>
                      <a:pt x="10" y="17"/>
                      <a:pt x="9" y="18"/>
                    </a:cubicBezTo>
                    <a:cubicBezTo>
                      <a:pt x="8" y="19"/>
                      <a:pt x="7" y="20"/>
                      <a:pt x="5" y="20"/>
                    </a:cubicBezTo>
                    <a:cubicBezTo>
                      <a:pt x="4" y="20"/>
                      <a:pt x="3" y="20"/>
                      <a:pt x="2" y="20"/>
                    </a:cubicBezTo>
                    <a:cubicBezTo>
                      <a:pt x="1" y="20"/>
                      <a:pt x="1" y="20"/>
                      <a:pt x="1" y="20"/>
                    </a:cubicBezTo>
                    <a:cubicBezTo>
                      <a:pt x="1" y="20"/>
                      <a:pt x="1" y="20"/>
                      <a:pt x="1" y="20"/>
                    </a:cubicBezTo>
                    <a:cubicBezTo>
                      <a:pt x="0" y="20"/>
                      <a:pt x="0" y="19"/>
                      <a:pt x="0" y="19"/>
                    </a:cubicBezTo>
                    <a:cubicBezTo>
                      <a:pt x="0" y="18"/>
                      <a:pt x="1" y="18"/>
                      <a:pt x="1" y="18"/>
                    </a:cubicBezTo>
                    <a:cubicBezTo>
                      <a:pt x="1" y="18"/>
                      <a:pt x="2" y="18"/>
                      <a:pt x="4" y="17"/>
                    </a:cubicBezTo>
                    <a:cubicBezTo>
                      <a:pt x="5" y="17"/>
                      <a:pt x="6" y="16"/>
                      <a:pt x="7" y="15"/>
                    </a:cubicBezTo>
                    <a:cubicBezTo>
                      <a:pt x="8" y="15"/>
                      <a:pt x="8" y="14"/>
                      <a:pt x="8" y="14"/>
                    </a:cubicBezTo>
                    <a:cubicBezTo>
                      <a:pt x="9" y="13"/>
                      <a:pt x="9" y="13"/>
                      <a:pt x="9" y="12"/>
                    </a:cubicBezTo>
                    <a:cubicBezTo>
                      <a:pt x="10" y="12"/>
                      <a:pt x="10" y="11"/>
                      <a:pt x="10" y="10"/>
                    </a:cubicBezTo>
                    <a:cubicBezTo>
                      <a:pt x="10" y="10"/>
                      <a:pt x="10" y="9"/>
                      <a:pt x="10" y="8"/>
                    </a:cubicBezTo>
                    <a:cubicBezTo>
                      <a:pt x="10" y="7"/>
                      <a:pt x="10" y="6"/>
                      <a:pt x="9" y="5"/>
                    </a:cubicBezTo>
                    <a:cubicBezTo>
                      <a:pt x="9" y="4"/>
                      <a:pt x="9" y="3"/>
                      <a:pt x="8" y="3"/>
                    </a:cubicBezTo>
                    <a:cubicBezTo>
                      <a:pt x="8" y="2"/>
                      <a:pt x="8" y="2"/>
                      <a:pt x="8" y="2"/>
                    </a:cubicBezTo>
                    <a:cubicBezTo>
                      <a:pt x="7" y="1"/>
                      <a:pt x="8" y="1"/>
                      <a:pt x="8" y="0"/>
                    </a:cubicBezTo>
                    <a:cubicBezTo>
                      <a:pt x="8" y="0"/>
                      <a:pt x="9" y="0"/>
                      <a:pt x="9"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1" name="ï$1iďè"/>
              <p:cNvSpPr/>
              <p:nvPr/>
            </p:nvSpPr>
            <p:spPr bwMode="auto">
              <a:xfrm>
                <a:off x="16326655" y="-2291002"/>
                <a:ext cx="41275" cy="14288"/>
              </a:xfrm>
              <a:custGeom>
                <a:avLst/>
                <a:gdLst>
                  <a:gd name="T0" fmla="*/ 1 w 12"/>
                  <a:gd name="T1" fmla="*/ 0 h 4"/>
                  <a:gd name="T2" fmla="*/ 3 w 12"/>
                  <a:gd name="T3" fmla="*/ 0 h 4"/>
                  <a:gd name="T4" fmla="*/ 7 w 12"/>
                  <a:gd name="T5" fmla="*/ 0 h 4"/>
                  <a:gd name="T6" fmla="*/ 10 w 12"/>
                  <a:gd name="T7" fmla="*/ 0 h 4"/>
                  <a:gd name="T8" fmla="*/ 11 w 12"/>
                  <a:gd name="T9" fmla="*/ 1 h 4"/>
                  <a:gd name="T10" fmla="*/ 12 w 12"/>
                  <a:gd name="T11" fmla="*/ 3 h 4"/>
                  <a:gd name="T12" fmla="*/ 11 w 12"/>
                  <a:gd name="T13" fmla="*/ 3 h 4"/>
                  <a:gd name="T14" fmla="*/ 10 w 12"/>
                  <a:gd name="T15" fmla="*/ 3 h 4"/>
                  <a:gd name="T16" fmla="*/ 6 w 12"/>
                  <a:gd name="T17" fmla="*/ 3 h 4"/>
                  <a:gd name="T18" fmla="*/ 3 w 12"/>
                  <a:gd name="T19" fmla="*/ 3 h 4"/>
                  <a:gd name="T20" fmla="*/ 1 w 12"/>
                  <a:gd name="T21" fmla="*/ 2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0"/>
                      <a:pt x="10" y="0"/>
                    </a:cubicBezTo>
                    <a:cubicBezTo>
                      <a:pt x="11" y="1"/>
                      <a:pt x="11" y="1"/>
                      <a:pt x="11" y="1"/>
                    </a:cubicBezTo>
                    <a:cubicBezTo>
                      <a:pt x="12" y="1"/>
                      <a:pt x="12" y="2"/>
                      <a:pt x="12" y="3"/>
                    </a:cubicBezTo>
                    <a:cubicBezTo>
                      <a:pt x="11" y="3"/>
                      <a:pt x="11" y="3"/>
                      <a:pt x="11" y="3"/>
                    </a:cubicBezTo>
                    <a:cubicBezTo>
                      <a:pt x="11" y="3"/>
                      <a:pt x="11" y="3"/>
                      <a:pt x="10" y="3"/>
                    </a:cubicBezTo>
                    <a:cubicBezTo>
                      <a:pt x="9" y="4"/>
                      <a:pt x="7" y="3"/>
                      <a:pt x="6" y="3"/>
                    </a:cubicBezTo>
                    <a:cubicBezTo>
                      <a:pt x="5" y="3"/>
                      <a:pt x="4" y="3"/>
                      <a:pt x="3" y="3"/>
                    </a:cubicBezTo>
                    <a:cubicBezTo>
                      <a:pt x="2" y="2"/>
                      <a:pt x="1" y="2"/>
                      <a:pt x="1" y="2"/>
                    </a:cubicBezTo>
                    <a:cubicBezTo>
                      <a:pt x="1" y="2"/>
                      <a:pt x="0" y="1"/>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2" name="ïŝļiďé"/>
              <p:cNvSpPr/>
              <p:nvPr/>
            </p:nvSpPr>
            <p:spPr bwMode="auto">
              <a:xfrm>
                <a:off x="16329830" y="-2273539"/>
                <a:ext cx="41275" cy="12700"/>
              </a:xfrm>
              <a:custGeom>
                <a:avLst/>
                <a:gdLst>
                  <a:gd name="T0" fmla="*/ 1 w 12"/>
                  <a:gd name="T1" fmla="*/ 0 h 4"/>
                  <a:gd name="T2" fmla="*/ 3 w 12"/>
                  <a:gd name="T3" fmla="*/ 0 h 4"/>
                  <a:gd name="T4" fmla="*/ 7 w 12"/>
                  <a:gd name="T5" fmla="*/ 0 h 4"/>
                  <a:gd name="T6" fmla="*/ 10 w 12"/>
                  <a:gd name="T7" fmla="*/ 1 h 4"/>
                  <a:gd name="T8" fmla="*/ 11 w 12"/>
                  <a:gd name="T9" fmla="*/ 1 h 4"/>
                  <a:gd name="T10" fmla="*/ 12 w 12"/>
                  <a:gd name="T11" fmla="*/ 3 h 4"/>
                  <a:gd name="T12" fmla="*/ 11 w 12"/>
                  <a:gd name="T13" fmla="*/ 4 h 4"/>
                  <a:gd name="T14" fmla="*/ 10 w 12"/>
                  <a:gd name="T15" fmla="*/ 4 h 4"/>
                  <a:gd name="T16" fmla="*/ 6 w 12"/>
                  <a:gd name="T17" fmla="*/ 4 h 4"/>
                  <a:gd name="T18" fmla="*/ 3 w 12"/>
                  <a:gd name="T19" fmla="*/ 3 h 4"/>
                  <a:gd name="T20" fmla="*/ 1 w 12"/>
                  <a:gd name="T21" fmla="*/ 3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1"/>
                      <a:pt x="10" y="1"/>
                    </a:cubicBezTo>
                    <a:cubicBezTo>
                      <a:pt x="11" y="1"/>
                      <a:pt x="11" y="1"/>
                      <a:pt x="11" y="1"/>
                    </a:cubicBezTo>
                    <a:cubicBezTo>
                      <a:pt x="12" y="2"/>
                      <a:pt x="12" y="2"/>
                      <a:pt x="12" y="3"/>
                    </a:cubicBezTo>
                    <a:cubicBezTo>
                      <a:pt x="11" y="4"/>
                      <a:pt x="11" y="4"/>
                      <a:pt x="11" y="4"/>
                    </a:cubicBezTo>
                    <a:cubicBezTo>
                      <a:pt x="11" y="4"/>
                      <a:pt x="11" y="4"/>
                      <a:pt x="10" y="4"/>
                    </a:cubicBezTo>
                    <a:cubicBezTo>
                      <a:pt x="9" y="4"/>
                      <a:pt x="7" y="4"/>
                      <a:pt x="6" y="4"/>
                    </a:cubicBezTo>
                    <a:cubicBezTo>
                      <a:pt x="5" y="4"/>
                      <a:pt x="4" y="4"/>
                      <a:pt x="3" y="3"/>
                    </a:cubicBezTo>
                    <a:cubicBezTo>
                      <a:pt x="2" y="3"/>
                      <a:pt x="1" y="3"/>
                      <a:pt x="1" y="3"/>
                    </a:cubicBezTo>
                    <a:cubicBezTo>
                      <a:pt x="1" y="2"/>
                      <a:pt x="0" y="2"/>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3" name="išḻíḋe"/>
              <p:cNvSpPr/>
              <p:nvPr/>
            </p:nvSpPr>
            <p:spPr bwMode="auto">
              <a:xfrm>
                <a:off x="14915368" y="-2302114"/>
                <a:ext cx="152400" cy="190500"/>
              </a:xfrm>
              <a:custGeom>
                <a:avLst/>
                <a:gdLst>
                  <a:gd name="T0" fmla="*/ 2 w 44"/>
                  <a:gd name="T1" fmla="*/ 1 h 55"/>
                  <a:gd name="T2" fmla="*/ 9 w 44"/>
                  <a:gd name="T3" fmla="*/ 9 h 55"/>
                  <a:gd name="T4" fmla="*/ 23 w 44"/>
                  <a:gd name="T5" fmla="*/ 26 h 55"/>
                  <a:gd name="T6" fmla="*/ 37 w 44"/>
                  <a:gd name="T7" fmla="*/ 45 h 55"/>
                  <a:gd name="T8" fmla="*/ 43 w 44"/>
                  <a:gd name="T9" fmla="*/ 53 h 55"/>
                  <a:gd name="T10" fmla="*/ 43 w 44"/>
                  <a:gd name="T11" fmla="*/ 55 h 55"/>
                  <a:gd name="T12" fmla="*/ 41 w 44"/>
                  <a:gd name="T13" fmla="*/ 54 h 55"/>
                  <a:gd name="T14" fmla="*/ 35 w 44"/>
                  <a:gd name="T15" fmla="*/ 47 h 55"/>
                  <a:gd name="T16" fmla="*/ 20 w 44"/>
                  <a:gd name="T17" fmla="*/ 29 h 55"/>
                  <a:gd name="T18" fmla="*/ 7 w 44"/>
                  <a:gd name="T19" fmla="*/ 11 h 55"/>
                  <a:gd name="T20" fmla="*/ 0 w 44"/>
                  <a:gd name="T21" fmla="*/ 2 h 55"/>
                  <a:gd name="T22" fmla="*/ 1 w 44"/>
                  <a:gd name="T23" fmla="*/ 1 h 55"/>
                  <a:gd name="T24" fmla="*/ 2 w 44"/>
                  <a:gd name="T25" fmla="*/ 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55">
                    <a:moveTo>
                      <a:pt x="2" y="1"/>
                    </a:moveTo>
                    <a:cubicBezTo>
                      <a:pt x="2" y="1"/>
                      <a:pt x="5" y="4"/>
                      <a:pt x="9" y="9"/>
                    </a:cubicBezTo>
                    <a:cubicBezTo>
                      <a:pt x="13" y="14"/>
                      <a:pt x="18" y="20"/>
                      <a:pt x="23" y="26"/>
                    </a:cubicBezTo>
                    <a:cubicBezTo>
                      <a:pt x="28" y="33"/>
                      <a:pt x="33" y="40"/>
                      <a:pt x="37" y="45"/>
                    </a:cubicBezTo>
                    <a:cubicBezTo>
                      <a:pt x="41" y="50"/>
                      <a:pt x="43" y="53"/>
                      <a:pt x="43" y="53"/>
                    </a:cubicBezTo>
                    <a:cubicBezTo>
                      <a:pt x="44" y="54"/>
                      <a:pt x="44" y="54"/>
                      <a:pt x="43" y="55"/>
                    </a:cubicBezTo>
                    <a:cubicBezTo>
                      <a:pt x="42" y="55"/>
                      <a:pt x="42" y="55"/>
                      <a:pt x="41" y="54"/>
                    </a:cubicBezTo>
                    <a:cubicBezTo>
                      <a:pt x="41" y="54"/>
                      <a:pt x="39" y="51"/>
                      <a:pt x="35" y="47"/>
                    </a:cubicBezTo>
                    <a:cubicBezTo>
                      <a:pt x="31" y="42"/>
                      <a:pt x="26" y="35"/>
                      <a:pt x="20" y="29"/>
                    </a:cubicBezTo>
                    <a:cubicBezTo>
                      <a:pt x="15" y="22"/>
                      <a:pt x="10" y="16"/>
                      <a:pt x="7" y="11"/>
                    </a:cubicBezTo>
                    <a:cubicBezTo>
                      <a:pt x="3" y="6"/>
                      <a:pt x="0" y="2"/>
                      <a:pt x="0" y="2"/>
                    </a:cubicBezTo>
                    <a:cubicBezTo>
                      <a:pt x="0" y="2"/>
                      <a:pt x="0" y="1"/>
                      <a:pt x="1" y="1"/>
                    </a:cubicBezTo>
                    <a:cubicBezTo>
                      <a:pt x="1" y="0"/>
                      <a:pt x="2"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4" name="i$ḷîḑê"/>
              <p:cNvSpPr/>
              <p:nvPr/>
            </p:nvSpPr>
            <p:spPr bwMode="auto">
              <a:xfrm>
                <a:off x="15059830" y="-2100502"/>
                <a:ext cx="22225" cy="17463"/>
              </a:xfrm>
              <a:custGeom>
                <a:avLst/>
                <a:gdLst>
                  <a:gd name="T0" fmla="*/ 6 w 6"/>
                  <a:gd name="T1" fmla="*/ 2 h 5"/>
                  <a:gd name="T2" fmla="*/ 5 w 6"/>
                  <a:gd name="T3" fmla="*/ 4 h 5"/>
                  <a:gd name="T4" fmla="*/ 3 w 6"/>
                  <a:gd name="T5" fmla="*/ 4 h 5"/>
                  <a:gd name="T6" fmla="*/ 2 w 6"/>
                  <a:gd name="T7" fmla="*/ 1 h 5"/>
                  <a:gd name="T8" fmla="*/ 3 w 6"/>
                  <a:gd name="T9" fmla="*/ 0 h 5"/>
                  <a:gd name="T10" fmla="*/ 5 w 6"/>
                  <a:gd name="T11" fmla="*/ 0 h 5"/>
                  <a:gd name="T12" fmla="*/ 6 w 6"/>
                  <a:gd name="T13" fmla="*/ 2 h 5"/>
                  <a:gd name="T14" fmla="*/ 6 w 6"/>
                  <a:gd name="T15" fmla="*/ 2 h 5"/>
                  <a:gd name="T16" fmla="*/ 5 w 6"/>
                  <a:gd name="T17" fmla="*/ 4 h 5"/>
                  <a:gd name="T18" fmla="*/ 3 w 6"/>
                  <a:gd name="T19" fmla="*/ 5 h 5"/>
                  <a:gd name="T20" fmla="*/ 3 w 6"/>
                  <a:gd name="T21" fmla="*/ 5 h 5"/>
                  <a:gd name="T22" fmla="*/ 0 w 6"/>
                  <a:gd name="T23" fmla="*/ 4 h 5"/>
                  <a:gd name="T24" fmla="*/ 1 w 6"/>
                  <a:gd name="T25" fmla="*/ 1 h 5"/>
                  <a:gd name="T26" fmla="*/ 1 w 6"/>
                  <a:gd name="T27" fmla="*/ 1 h 5"/>
                  <a:gd name="T28" fmla="*/ 3 w 6"/>
                  <a:gd name="T29" fmla="*/ 1 h 5"/>
                  <a:gd name="T30" fmla="*/ 5 w 6"/>
                  <a:gd name="T31" fmla="*/ 0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5" y="3"/>
                      <a:pt x="5" y="3"/>
                      <a:pt x="5" y="4"/>
                    </a:cubicBezTo>
                    <a:cubicBezTo>
                      <a:pt x="4" y="4"/>
                      <a:pt x="4" y="4"/>
                      <a:pt x="3" y="4"/>
                    </a:cubicBezTo>
                    <a:cubicBezTo>
                      <a:pt x="2" y="1"/>
                      <a:pt x="2" y="1"/>
                      <a:pt x="2" y="1"/>
                    </a:cubicBezTo>
                    <a:cubicBezTo>
                      <a:pt x="2" y="1"/>
                      <a:pt x="3" y="1"/>
                      <a:pt x="3" y="0"/>
                    </a:cubicBezTo>
                    <a:cubicBezTo>
                      <a:pt x="4" y="0"/>
                      <a:pt x="4" y="0"/>
                      <a:pt x="5" y="0"/>
                    </a:cubicBezTo>
                    <a:cubicBezTo>
                      <a:pt x="6" y="0"/>
                      <a:pt x="6" y="1"/>
                      <a:pt x="6" y="2"/>
                    </a:cubicBezTo>
                    <a:cubicBezTo>
                      <a:pt x="6" y="2"/>
                      <a:pt x="6" y="2"/>
                      <a:pt x="6" y="2"/>
                    </a:cubicBezTo>
                    <a:cubicBezTo>
                      <a:pt x="6" y="3"/>
                      <a:pt x="5" y="3"/>
                      <a:pt x="5" y="4"/>
                    </a:cubicBezTo>
                    <a:cubicBezTo>
                      <a:pt x="4" y="4"/>
                      <a:pt x="4" y="4"/>
                      <a:pt x="3" y="5"/>
                    </a:cubicBezTo>
                    <a:cubicBezTo>
                      <a:pt x="3" y="5"/>
                      <a:pt x="3" y="5"/>
                      <a:pt x="3" y="5"/>
                    </a:cubicBezTo>
                    <a:cubicBezTo>
                      <a:pt x="2" y="5"/>
                      <a:pt x="1" y="5"/>
                      <a:pt x="0" y="4"/>
                    </a:cubicBezTo>
                    <a:cubicBezTo>
                      <a:pt x="0" y="3"/>
                      <a:pt x="0" y="2"/>
                      <a:pt x="1" y="1"/>
                    </a:cubicBezTo>
                    <a:cubicBezTo>
                      <a:pt x="1" y="1"/>
                      <a:pt x="1" y="1"/>
                      <a:pt x="1" y="1"/>
                    </a:cubicBezTo>
                    <a:cubicBezTo>
                      <a:pt x="2" y="1"/>
                      <a:pt x="2" y="1"/>
                      <a:pt x="3" y="1"/>
                    </a:cubicBezTo>
                    <a:cubicBezTo>
                      <a:pt x="4" y="1"/>
                      <a:pt x="4" y="0"/>
                      <a:pt x="5" y="0"/>
                    </a:cubicBezTo>
                    <a:cubicBezTo>
                      <a:pt x="5" y="0"/>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5" name="iṥļîdè"/>
              <p:cNvSpPr/>
              <p:nvPr/>
            </p:nvSpPr>
            <p:spPr bwMode="auto">
              <a:xfrm>
                <a:off x="15074118" y="-2079864"/>
                <a:ext cx="20638" cy="14288"/>
              </a:xfrm>
              <a:custGeom>
                <a:avLst/>
                <a:gdLst>
                  <a:gd name="T0" fmla="*/ 6 w 6"/>
                  <a:gd name="T1" fmla="*/ 2 h 4"/>
                  <a:gd name="T2" fmla="*/ 5 w 6"/>
                  <a:gd name="T3" fmla="*/ 3 h 4"/>
                  <a:gd name="T4" fmla="*/ 3 w 6"/>
                  <a:gd name="T5" fmla="*/ 4 h 4"/>
                  <a:gd name="T6" fmla="*/ 2 w 6"/>
                  <a:gd name="T7" fmla="*/ 4 h 4"/>
                  <a:gd name="T8" fmla="*/ 1 w 6"/>
                  <a:gd name="T9" fmla="*/ 3 h 4"/>
                  <a:gd name="T10" fmla="*/ 0 w 6"/>
                  <a:gd name="T11" fmla="*/ 1 h 4"/>
                  <a:gd name="T12" fmla="*/ 0 w 6"/>
                  <a:gd name="T13" fmla="*/ 1 h 4"/>
                  <a:gd name="T14" fmla="*/ 1 w 6"/>
                  <a:gd name="T15" fmla="*/ 1 h 4"/>
                  <a:gd name="T16" fmla="*/ 3 w 6"/>
                  <a:gd name="T17" fmla="*/ 0 h 4"/>
                  <a:gd name="T18" fmla="*/ 5 w 6"/>
                  <a:gd name="T19" fmla="*/ 0 h 4"/>
                  <a:gd name="T20" fmla="*/ 5 w 6"/>
                  <a:gd name="T21" fmla="*/ 0 h 4"/>
                  <a:gd name="T22" fmla="*/ 6 w 6"/>
                  <a:gd name="T23"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4">
                    <a:moveTo>
                      <a:pt x="6" y="2"/>
                    </a:moveTo>
                    <a:cubicBezTo>
                      <a:pt x="6" y="2"/>
                      <a:pt x="6" y="3"/>
                      <a:pt x="5" y="3"/>
                    </a:cubicBezTo>
                    <a:cubicBezTo>
                      <a:pt x="5" y="3"/>
                      <a:pt x="4" y="3"/>
                      <a:pt x="3" y="4"/>
                    </a:cubicBezTo>
                    <a:cubicBezTo>
                      <a:pt x="3" y="4"/>
                      <a:pt x="2" y="4"/>
                      <a:pt x="2" y="4"/>
                    </a:cubicBezTo>
                    <a:cubicBezTo>
                      <a:pt x="1" y="4"/>
                      <a:pt x="1" y="3"/>
                      <a:pt x="1" y="3"/>
                    </a:cubicBezTo>
                    <a:cubicBezTo>
                      <a:pt x="0" y="3"/>
                      <a:pt x="0" y="2"/>
                      <a:pt x="0" y="1"/>
                    </a:cubicBezTo>
                    <a:cubicBezTo>
                      <a:pt x="0" y="1"/>
                      <a:pt x="0" y="1"/>
                      <a:pt x="0" y="1"/>
                    </a:cubicBezTo>
                    <a:cubicBezTo>
                      <a:pt x="0" y="1"/>
                      <a:pt x="1" y="1"/>
                      <a:pt x="1" y="1"/>
                    </a:cubicBezTo>
                    <a:cubicBezTo>
                      <a:pt x="1" y="0"/>
                      <a:pt x="2" y="0"/>
                      <a:pt x="3" y="0"/>
                    </a:cubicBezTo>
                    <a:cubicBezTo>
                      <a:pt x="3" y="0"/>
                      <a:pt x="4" y="0"/>
                      <a:pt x="5" y="0"/>
                    </a:cubicBezTo>
                    <a:cubicBezTo>
                      <a:pt x="5" y="0"/>
                      <a:pt x="5" y="0"/>
                      <a:pt x="5" y="0"/>
                    </a:cubicBezTo>
                    <a:cubicBezTo>
                      <a:pt x="6" y="1"/>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6" name="ïSlïḓé"/>
              <p:cNvSpPr/>
              <p:nvPr/>
            </p:nvSpPr>
            <p:spPr bwMode="auto">
              <a:xfrm>
                <a:off x="15085230" y="-2065577"/>
                <a:ext cx="23813" cy="20638"/>
              </a:xfrm>
              <a:custGeom>
                <a:avLst/>
                <a:gdLst>
                  <a:gd name="T0" fmla="*/ 7 w 7"/>
                  <a:gd name="T1" fmla="*/ 1 h 6"/>
                  <a:gd name="T2" fmla="*/ 7 w 7"/>
                  <a:gd name="T3" fmla="*/ 2 h 6"/>
                  <a:gd name="T4" fmla="*/ 6 w 7"/>
                  <a:gd name="T5" fmla="*/ 3 h 6"/>
                  <a:gd name="T6" fmla="*/ 5 w 7"/>
                  <a:gd name="T7" fmla="*/ 5 h 6"/>
                  <a:gd name="T8" fmla="*/ 2 w 7"/>
                  <a:gd name="T9" fmla="*/ 6 h 6"/>
                  <a:gd name="T10" fmla="*/ 1 w 7"/>
                  <a:gd name="T11" fmla="*/ 5 h 6"/>
                  <a:gd name="T12" fmla="*/ 0 w 7"/>
                  <a:gd name="T13" fmla="*/ 4 h 6"/>
                  <a:gd name="T14" fmla="*/ 0 w 7"/>
                  <a:gd name="T15" fmla="*/ 3 h 6"/>
                  <a:gd name="T16" fmla="*/ 0 w 7"/>
                  <a:gd name="T17" fmla="*/ 3 h 6"/>
                  <a:gd name="T18" fmla="*/ 1 w 7"/>
                  <a:gd name="T19" fmla="*/ 3 h 6"/>
                  <a:gd name="T20" fmla="*/ 3 w 7"/>
                  <a:gd name="T21" fmla="*/ 2 h 6"/>
                  <a:gd name="T22" fmla="*/ 4 w 7"/>
                  <a:gd name="T23" fmla="*/ 1 h 6"/>
                  <a:gd name="T24" fmla="*/ 5 w 7"/>
                  <a:gd name="T25" fmla="*/ 0 h 6"/>
                  <a:gd name="T26" fmla="*/ 7 w 7"/>
                  <a:gd name="T27" fmla="*/ 1 h 6"/>
                  <a:gd name="T28" fmla="*/ 7 w 7"/>
                  <a:gd name="T29"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6">
                    <a:moveTo>
                      <a:pt x="7" y="1"/>
                    </a:moveTo>
                    <a:cubicBezTo>
                      <a:pt x="7" y="2"/>
                      <a:pt x="7" y="2"/>
                      <a:pt x="7" y="2"/>
                    </a:cubicBezTo>
                    <a:cubicBezTo>
                      <a:pt x="6" y="3"/>
                      <a:pt x="6" y="3"/>
                      <a:pt x="6" y="3"/>
                    </a:cubicBezTo>
                    <a:cubicBezTo>
                      <a:pt x="6" y="3"/>
                      <a:pt x="5" y="4"/>
                      <a:pt x="5" y="5"/>
                    </a:cubicBezTo>
                    <a:cubicBezTo>
                      <a:pt x="4" y="5"/>
                      <a:pt x="3" y="6"/>
                      <a:pt x="2" y="6"/>
                    </a:cubicBezTo>
                    <a:cubicBezTo>
                      <a:pt x="1" y="6"/>
                      <a:pt x="1" y="5"/>
                      <a:pt x="1" y="5"/>
                    </a:cubicBezTo>
                    <a:cubicBezTo>
                      <a:pt x="0" y="5"/>
                      <a:pt x="0" y="4"/>
                      <a:pt x="0" y="4"/>
                    </a:cubicBezTo>
                    <a:cubicBezTo>
                      <a:pt x="0" y="3"/>
                      <a:pt x="0" y="3"/>
                      <a:pt x="0" y="3"/>
                    </a:cubicBezTo>
                    <a:cubicBezTo>
                      <a:pt x="0" y="3"/>
                      <a:pt x="0" y="3"/>
                      <a:pt x="0" y="3"/>
                    </a:cubicBezTo>
                    <a:cubicBezTo>
                      <a:pt x="0" y="3"/>
                      <a:pt x="1" y="3"/>
                      <a:pt x="1" y="3"/>
                    </a:cubicBezTo>
                    <a:cubicBezTo>
                      <a:pt x="2" y="2"/>
                      <a:pt x="2" y="2"/>
                      <a:pt x="3" y="2"/>
                    </a:cubicBezTo>
                    <a:cubicBezTo>
                      <a:pt x="3" y="1"/>
                      <a:pt x="4" y="1"/>
                      <a:pt x="4" y="1"/>
                    </a:cubicBezTo>
                    <a:cubicBezTo>
                      <a:pt x="4" y="1"/>
                      <a:pt x="5" y="0"/>
                      <a:pt x="5" y="0"/>
                    </a:cubicBezTo>
                    <a:cubicBezTo>
                      <a:pt x="5"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7" name="íṡḷíďè"/>
              <p:cNvSpPr/>
              <p:nvPr/>
            </p:nvSpPr>
            <p:spPr bwMode="auto">
              <a:xfrm>
                <a:off x="15077293" y="-1862377"/>
                <a:ext cx="46038" cy="169863"/>
              </a:xfrm>
              <a:custGeom>
                <a:avLst/>
                <a:gdLst>
                  <a:gd name="T0" fmla="*/ 13 w 13"/>
                  <a:gd name="T1" fmla="*/ 1 h 49"/>
                  <a:gd name="T2" fmla="*/ 12 w 13"/>
                  <a:gd name="T3" fmla="*/ 9 h 49"/>
                  <a:gd name="T4" fmla="*/ 8 w 13"/>
                  <a:gd name="T5" fmla="*/ 25 h 49"/>
                  <a:gd name="T6" fmla="*/ 4 w 13"/>
                  <a:gd name="T7" fmla="*/ 41 h 49"/>
                  <a:gd name="T8" fmla="*/ 2 w 13"/>
                  <a:gd name="T9" fmla="*/ 48 h 49"/>
                  <a:gd name="T10" fmla="*/ 1 w 13"/>
                  <a:gd name="T11" fmla="*/ 49 h 49"/>
                  <a:gd name="T12" fmla="*/ 0 w 13"/>
                  <a:gd name="T13" fmla="*/ 48 h 49"/>
                  <a:gd name="T14" fmla="*/ 1 w 13"/>
                  <a:gd name="T15" fmla="*/ 40 h 49"/>
                  <a:gd name="T16" fmla="*/ 5 w 13"/>
                  <a:gd name="T17" fmla="*/ 24 h 49"/>
                  <a:gd name="T18" fmla="*/ 9 w 13"/>
                  <a:gd name="T19" fmla="*/ 8 h 49"/>
                  <a:gd name="T20" fmla="*/ 11 w 13"/>
                  <a:gd name="T21" fmla="*/ 1 h 49"/>
                  <a:gd name="T22" fmla="*/ 12 w 13"/>
                  <a:gd name="T23" fmla="*/ 0 h 49"/>
                  <a:gd name="T24" fmla="*/ 13 w 13"/>
                  <a:gd name="T25" fmla="*/ 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49">
                    <a:moveTo>
                      <a:pt x="13" y="1"/>
                    </a:moveTo>
                    <a:cubicBezTo>
                      <a:pt x="13" y="1"/>
                      <a:pt x="12" y="4"/>
                      <a:pt x="12" y="9"/>
                    </a:cubicBezTo>
                    <a:cubicBezTo>
                      <a:pt x="11" y="13"/>
                      <a:pt x="9" y="19"/>
                      <a:pt x="8" y="25"/>
                    </a:cubicBezTo>
                    <a:cubicBezTo>
                      <a:pt x="7" y="31"/>
                      <a:pt x="5" y="37"/>
                      <a:pt x="4" y="41"/>
                    </a:cubicBezTo>
                    <a:cubicBezTo>
                      <a:pt x="3" y="45"/>
                      <a:pt x="2" y="48"/>
                      <a:pt x="2" y="48"/>
                    </a:cubicBezTo>
                    <a:cubicBezTo>
                      <a:pt x="2" y="49"/>
                      <a:pt x="1" y="49"/>
                      <a:pt x="1" y="49"/>
                    </a:cubicBezTo>
                    <a:cubicBezTo>
                      <a:pt x="0" y="49"/>
                      <a:pt x="0" y="48"/>
                      <a:pt x="0" y="48"/>
                    </a:cubicBezTo>
                    <a:cubicBezTo>
                      <a:pt x="0" y="48"/>
                      <a:pt x="0" y="45"/>
                      <a:pt x="1" y="40"/>
                    </a:cubicBezTo>
                    <a:cubicBezTo>
                      <a:pt x="2" y="36"/>
                      <a:pt x="3" y="30"/>
                      <a:pt x="5" y="24"/>
                    </a:cubicBezTo>
                    <a:cubicBezTo>
                      <a:pt x="6" y="18"/>
                      <a:pt x="7" y="12"/>
                      <a:pt x="9" y="8"/>
                    </a:cubicBezTo>
                    <a:cubicBezTo>
                      <a:pt x="10" y="4"/>
                      <a:pt x="11" y="1"/>
                      <a:pt x="11" y="1"/>
                    </a:cubicBezTo>
                    <a:cubicBezTo>
                      <a:pt x="11" y="0"/>
                      <a:pt x="12" y="0"/>
                      <a:pt x="12" y="0"/>
                    </a:cubicBezTo>
                    <a:cubicBezTo>
                      <a:pt x="13" y="0"/>
                      <a:pt x="13" y="1"/>
                      <a:pt x="13"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8" name="ïŝļide"/>
              <p:cNvSpPr/>
              <p:nvPr/>
            </p:nvSpPr>
            <p:spPr bwMode="auto">
              <a:xfrm>
                <a:off x="15053480" y="-1671877"/>
                <a:ext cx="23813" cy="14288"/>
              </a:xfrm>
              <a:custGeom>
                <a:avLst/>
                <a:gdLst>
                  <a:gd name="T0" fmla="*/ 6 w 7"/>
                  <a:gd name="T1" fmla="*/ 4 h 4"/>
                  <a:gd name="T2" fmla="*/ 5 w 7"/>
                  <a:gd name="T3" fmla="*/ 4 h 4"/>
                  <a:gd name="T4" fmla="*/ 3 w 7"/>
                  <a:gd name="T5" fmla="*/ 4 h 4"/>
                  <a:gd name="T6" fmla="*/ 1 w 7"/>
                  <a:gd name="T7" fmla="*/ 3 h 4"/>
                  <a:gd name="T8" fmla="*/ 0 w 7"/>
                  <a:gd name="T9" fmla="*/ 2 h 4"/>
                  <a:gd name="T10" fmla="*/ 1 w 7"/>
                  <a:gd name="T11" fmla="*/ 0 h 4"/>
                  <a:gd name="T12" fmla="*/ 2 w 7"/>
                  <a:gd name="T13" fmla="*/ 0 h 4"/>
                  <a:gd name="T14" fmla="*/ 2 w 7"/>
                  <a:gd name="T15" fmla="*/ 0 h 4"/>
                  <a:gd name="T16" fmla="*/ 4 w 7"/>
                  <a:gd name="T17" fmla="*/ 0 h 4"/>
                  <a:gd name="T18" fmla="*/ 6 w 7"/>
                  <a:gd name="T19" fmla="*/ 2 h 4"/>
                  <a:gd name="T20" fmla="*/ 6 w 7"/>
                  <a:gd name="T21" fmla="*/ 2 h 4"/>
                  <a:gd name="T22" fmla="*/ 6 w 7"/>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4">
                    <a:moveTo>
                      <a:pt x="6" y="4"/>
                    </a:moveTo>
                    <a:cubicBezTo>
                      <a:pt x="6" y="4"/>
                      <a:pt x="5" y="4"/>
                      <a:pt x="5" y="4"/>
                    </a:cubicBezTo>
                    <a:cubicBezTo>
                      <a:pt x="4" y="4"/>
                      <a:pt x="3" y="4"/>
                      <a:pt x="3" y="4"/>
                    </a:cubicBezTo>
                    <a:cubicBezTo>
                      <a:pt x="2" y="3"/>
                      <a:pt x="1" y="3"/>
                      <a:pt x="1" y="3"/>
                    </a:cubicBezTo>
                    <a:cubicBezTo>
                      <a:pt x="1" y="2"/>
                      <a:pt x="0" y="2"/>
                      <a:pt x="0" y="2"/>
                    </a:cubicBezTo>
                    <a:cubicBezTo>
                      <a:pt x="0" y="1"/>
                      <a:pt x="0" y="0"/>
                      <a:pt x="1" y="0"/>
                    </a:cubicBezTo>
                    <a:cubicBezTo>
                      <a:pt x="2" y="0"/>
                      <a:pt x="2" y="0"/>
                      <a:pt x="2" y="0"/>
                    </a:cubicBezTo>
                    <a:cubicBezTo>
                      <a:pt x="2" y="0"/>
                      <a:pt x="2" y="0"/>
                      <a:pt x="2" y="0"/>
                    </a:cubicBezTo>
                    <a:cubicBezTo>
                      <a:pt x="3" y="0"/>
                      <a:pt x="4" y="0"/>
                      <a:pt x="4" y="0"/>
                    </a:cubicBezTo>
                    <a:cubicBezTo>
                      <a:pt x="5" y="1"/>
                      <a:pt x="6" y="1"/>
                      <a:pt x="6" y="2"/>
                    </a:cubicBezTo>
                    <a:cubicBezTo>
                      <a:pt x="6" y="2"/>
                      <a:pt x="6" y="2"/>
                      <a:pt x="6" y="2"/>
                    </a:cubicBezTo>
                    <a:cubicBezTo>
                      <a:pt x="7" y="3"/>
                      <a:pt x="7" y="4"/>
                      <a:pt x="6"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9" name="ísliḓê"/>
              <p:cNvSpPr/>
              <p:nvPr/>
            </p:nvSpPr>
            <p:spPr bwMode="auto">
              <a:xfrm>
                <a:off x="15047130" y="-1651239"/>
                <a:ext cx="23813" cy="17463"/>
              </a:xfrm>
              <a:custGeom>
                <a:avLst/>
                <a:gdLst>
                  <a:gd name="T0" fmla="*/ 6 w 7"/>
                  <a:gd name="T1" fmla="*/ 5 h 5"/>
                  <a:gd name="T2" fmla="*/ 5 w 7"/>
                  <a:gd name="T3" fmla="*/ 5 h 5"/>
                  <a:gd name="T4" fmla="*/ 3 w 7"/>
                  <a:gd name="T5" fmla="*/ 4 h 5"/>
                  <a:gd name="T6" fmla="*/ 1 w 7"/>
                  <a:gd name="T7" fmla="*/ 3 h 5"/>
                  <a:gd name="T8" fmla="*/ 0 w 7"/>
                  <a:gd name="T9" fmla="*/ 3 h 5"/>
                  <a:gd name="T10" fmla="*/ 0 w 7"/>
                  <a:gd name="T11" fmla="*/ 1 h 5"/>
                  <a:gd name="T12" fmla="*/ 1 w 7"/>
                  <a:gd name="T13" fmla="*/ 1 h 5"/>
                  <a:gd name="T14" fmla="*/ 2 w 7"/>
                  <a:gd name="T15" fmla="*/ 1 h 5"/>
                  <a:gd name="T16" fmla="*/ 4 w 7"/>
                  <a:gd name="T17" fmla="*/ 1 h 5"/>
                  <a:gd name="T18" fmla="*/ 6 w 7"/>
                  <a:gd name="T19" fmla="*/ 2 h 5"/>
                  <a:gd name="T20" fmla="*/ 6 w 7"/>
                  <a:gd name="T21" fmla="*/ 3 h 5"/>
                  <a:gd name="T22" fmla="*/ 6 w 7"/>
                  <a:gd name="T23" fmla="*/ 4 h 5"/>
                  <a:gd name="T24" fmla="*/ 6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5"/>
                    </a:moveTo>
                    <a:cubicBezTo>
                      <a:pt x="6" y="5"/>
                      <a:pt x="5" y="5"/>
                      <a:pt x="5" y="5"/>
                    </a:cubicBezTo>
                    <a:cubicBezTo>
                      <a:pt x="4" y="5"/>
                      <a:pt x="3" y="5"/>
                      <a:pt x="3" y="4"/>
                    </a:cubicBezTo>
                    <a:cubicBezTo>
                      <a:pt x="2" y="4"/>
                      <a:pt x="1" y="4"/>
                      <a:pt x="1" y="3"/>
                    </a:cubicBezTo>
                    <a:cubicBezTo>
                      <a:pt x="0" y="3"/>
                      <a:pt x="0" y="3"/>
                      <a:pt x="0" y="3"/>
                    </a:cubicBezTo>
                    <a:cubicBezTo>
                      <a:pt x="0" y="2"/>
                      <a:pt x="0" y="1"/>
                      <a:pt x="0" y="1"/>
                    </a:cubicBezTo>
                    <a:cubicBezTo>
                      <a:pt x="1" y="1"/>
                      <a:pt x="1" y="1"/>
                      <a:pt x="1" y="1"/>
                    </a:cubicBezTo>
                    <a:cubicBezTo>
                      <a:pt x="1" y="1"/>
                      <a:pt x="1" y="0"/>
                      <a:pt x="2" y="1"/>
                    </a:cubicBezTo>
                    <a:cubicBezTo>
                      <a:pt x="3" y="1"/>
                      <a:pt x="3" y="1"/>
                      <a:pt x="4" y="1"/>
                    </a:cubicBezTo>
                    <a:cubicBezTo>
                      <a:pt x="5" y="1"/>
                      <a:pt x="5" y="2"/>
                      <a:pt x="6" y="2"/>
                    </a:cubicBezTo>
                    <a:cubicBezTo>
                      <a:pt x="6" y="2"/>
                      <a:pt x="6" y="3"/>
                      <a:pt x="6" y="3"/>
                    </a:cubicBezTo>
                    <a:cubicBezTo>
                      <a:pt x="7" y="3"/>
                      <a:pt x="7" y="4"/>
                      <a:pt x="6"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60" name="ïṡļidè"/>
              <p:cNvSpPr/>
              <p:nvPr/>
            </p:nvSpPr>
            <p:spPr bwMode="auto">
              <a:xfrm>
                <a:off x="15036018" y="-1622664"/>
                <a:ext cx="23813" cy="14288"/>
              </a:xfrm>
              <a:custGeom>
                <a:avLst/>
                <a:gdLst>
                  <a:gd name="T0" fmla="*/ 6 w 7"/>
                  <a:gd name="T1" fmla="*/ 4 h 4"/>
                  <a:gd name="T2" fmla="*/ 5 w 7"/>
                  <a:gd name="T3" fmla="*/ 4 h 4"/>
                  <a:gd name="T4" fmla="*/ 3 w 7"/>
                  <a:gd name="T5" fmla="*/ 4 h 4"/>
                  <a:gd name="T6" fmla="*/ 1 w 7"/>
                  <a:gd name="T7" fmla="*/ 3 h 4"/>
                  <a:gd name="T8" fmla="*/ 1 w 7"/>
                  <a:gd name="T9" fmla="*/ 2 h 4"/>
                  <a:gd name="T10" fmla="*/ 1 w 7"/>
                  <a:gd name="T11" fmla="*/ 0 h 4"/>
                  <a:gd name="T12" fmla="*/ 2 w 7"/>
                  <a:gd name="T13" fmla="*/ 0 h 4"/>
                  <a:gd name="T14" fmla="*/ 3 w 7"/>
                  <a:gd name="T15" fmla="*/ 0 h 4"/>
                  <a:gd name="T16" fmla="*/ 5 w 7"/>
                  <a:gd name="T17" fmla="*/ 0 h 4"/>
                  <a:gd name="T18" fmla="*/ 6 w 7"/>
                  <a:gd name="T19" fmla="*/ 1 h 4"/>
                  <a:gd name="T20" fmla="*/ 7 w 7"/>
                  <a:gd name="T21" fmla="*/ 2 h 4"/>
                  <a:gd name="T22" fmla="*/ 7 w 7"/>
                  <a:gd name="T23" fmla="*/ 4 h 4"/>
                  <a:gd name="T24" fmla="*/ 6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4"/>
                    </a:moveTo>
                    <a:cubicBezTo>
                      <a:pt x="6" y="4"/>
                      <a:pt x="6" y="4"/>
                      <a:pt x="5" y="4"/>
                    </a:cubicBezTo>
                    <a:cubicBezTo>
                      <a:pt x="4" y="4"/>
                      <a:pt x="4" y="4"/>
                      <a:pt x="3" y="4"/>
                    </a:cubicBezTo>
                    <a:cubicBezTo>
                      <a:pt x="2" y="3"/>
                      <a:pt x="2" y="3"/>
                      <a:pt x="1" y="3"/>
                    </a:cubicBezTo>
                    <a:cubicBezTo>
                      <a:pt x="1" y="2"/>
                      <a:pt x="1" y="2"/>
                      <a:pt x="1" y="2"/>
                    </a:cubicBezTo>
                    <a:cubicBezTo>
                      <a:pt x="0" y="1"/>
                      <a:pt x="0" y="0"/>
                      <a:pt x="1" y="0"/>
                    </a:cubicBezTo>
                    <a:cubicBezTo>
                      <a:pt x="2" y="0"/>
                      <a:pt x="2" y="0"/>
                      <a:pt x="2" y="0"/>
                    </a:cubicBezTo>
                    <a:cubicBezTo>
                      <a:pt x="2" y="0"/>
                      <a:pt x="2" y="0"/>
                      <a:pt x="3" y="0"/>
                    </a:cubicBezTo>
                    <a:cubicBezTo>
                      <a:pt x="3" y="0"/>
                      <a:pt x="4" y="0"/>
                      <a:pt x="5" y="0"/>
                    </a:cubicBezTo>
                    <a:cubicBezTo>
                      <a:pt x="5" y="1"/>
                      <a:pt x="6" y="1"/>
                      <a:pt x="6" y="1"/>
                    </a:cubicBezTo>
                    <a:cubicBezTo>
                      <a:pt x="7" y="2"/>
                      <a:pt x="7" y="2"/>
                      <a:pt x="7" y="2"/>
                    </a:cubicBezTo>
                    <a:cubicBezTo>
                      <a:pt x="7" y="3"/>
                      <a:pt x="7" y="4"/>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61" name="ïśļiḋê"/>
              <p:cNvSpPr/>
              <p:nvPr/>
            </p:nvSpPr>
            <p:spPr bwMode="auto">
              <a:xfrm>
                <a:off x="16183780" y="-2076689"/>
                <a:ext cx="49213" cy="23813"/>
              </a:xfrm>
              <a:custGeom>
                <a:avLst/>
                <a:gdLst>
                  <a:gd name="T0" fmla="*/ 2 w 14"/>
                  <a:gd name="T1" fmla="*/ 0 h 7"/>
                  <a:gd name="T2" fmla="*/ 4 w 14"/>
                  <a:gd name="T3" fmla="*/ 0 h 7"/>
                  <a:gd name="T4" fmla="*/ 8 w 14"/>
                  <a:gd name="T5" fmla="*/ 2 h 7"/>
                  <a:gd name="T6" fmla="*/ 12 w 14"/>
                  <a:gd name="T7" fmla="*/ 3 h 7"/>
                  <a:gd name="T8" fmla="*/ 14 w 14"/>
                  <a:gd name="T9" fmla="*/ 5 h 7"/>
                  <a:gd name="T10" fmla="*/ 14 w 14"/>
                  <a:gd name="T11" fmla="*/ 6 h 7"/>
                  <a:gd name="T12" fmla="*/ 13 w 14"/>
                  <a:gd name="T13" fmla="*/ 7 h 7"/>
                  <a:gd name="T14" fmla="*/ 11 w 14"/>
                  <a:gd name="T15" fmla="*/ 6 h 7"/>
                  <a:gd name="T16" fmla="*/ 7 w 14"/>
                  <a:gd name="T17" fmla="*/ 5 h 7"/>
                  <a:gd name="T18" fmla="*/ 3 w 14"/>
                  <a:gd name="T19" fmla="*/ 3 h 7"/>
                  <a:gd name="T20" fmla="*/ 1 w 14"/>
                  <a:gd name="T21" fmla="*/ 2 h 7"/>
                  <a:gd name="T22" fmla="*/ 1 w 14"/>
                  <a:gd name="T23" fmla="*/ 0 h 7"/>
                  <a:gd name="T24" fmla="*/ 2 w 14"/>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7">
                    <a:moveTo>
                      <a:pt x="2" y="0"/>
                    </a:moveTo>
                    <a:cubicBezTo>
                      <a:pt x="2" y="0"/>
                      <a:pt x="2" y="0"/>
                      <a:pt x="4" y="0"/>
                    </a:cubicBezTo>
                    <a:cubicBezTo>
                      <a:pt x="5" y="1"/>
                      <a:pt x="6" y="1"/>
                      <a:pt x="8" y="2"/>
                    </a:cubicBezTo>
                    <a:cubicBezTo>
                      <a:pt x="9" y="2"/>
                      <a:pt x="11" y="3"/>
                      <a:pt x="12" y="3"/>
                    </a:cubicBezTo>
                    <a:cubicBezTo>
                      <a:pt x="13" y="4"/>
                      <a:pt x="14" y="5"/>
                      <a:pt x="14" y="5"/>
                    </a:cubicBezTo>
                    <a:cubicBezTo>
                      <a:pt x="14" y="5"/>
                      <a:pt x="14" y="6"/>
                      <a:pt x="14" y="6"/>
                    </a:cubicBezTo>
                    <a:cubicBezTo>
                      <a:pt x="14" y="7"/>
                      <a:pt x="13" y="7"/>
                      <a:pt x="13" y="7"/>
                    </a:cubicBezTo>
                    <a:cubicBezTo>
                      <a:pt x="13" y="7"/>
                      <a:pt x="12" y="7"/>
                      <a:pt x="11" y="6"/>
                    </a:cubicBezTo>
                    <a:cubicBezTo>
                      <a:pt x="10" y="6"/>
                      <a:pt x="8" y="6"/>
                      <a:pt x="7" y="5"/>
                    </a:cubicBezTo>
                    <a:cubicBezTo>
                      <a:pt x="5" y="4"/>
                      <a:pt x="4" y="4"/>
                      <a:pt x="3" y="3"/>
                    </a:cubicBezTo>
                    <a:cubicBezTo>
                      <a:pt x="2" y="3"/>
                      <a:pt x="1" y="2"/>
                      <a:pt x="1" y="2"/>
                    </a:cubicBezTo>
                    <a:cubicBezTo>
                      <a:pt x="0" y="2"/>
                      <a:pt x="0" y="1"/>
                      <a:pt x="1" y="0"/>
                    </a:cubicBezTo>
                    <a:lnTo>
                      <a:pt x="2" y="0"/>
                    </a:lnTo>
                    <a:close/>
                  </a:path>
                </a:pathLst>
              </a:custGeom>
              <a:solidFill>
                <a:srgbClr val="AEAEA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62" name="îṡ1iďê"/>
              <p:cNvSpPr/>
              <p:nvPr/>
            </p:nvSpPr>
            <p:spPr bwMode="auto">
              <a:xfrm>
                <a:off x="16183780" y="-2052877"/>
                <a:ext cx="55563" cy="25400"/>
              </a:xfrm>
              <a:custGeom>
                <a:avLst/>
                <a:gdLst>
                  <a:gd name="T0" fmla="*/ 1 w 16"/>
                  <a:gd name="T1" fmla="*/ 0 h 7"/>
                  <a:gd name="T2" fmla="*/ 3 w 16"/>
                  <a:gd name="T3" fmla="*/ 1 h 7"/>
                  <a:gd name="T4" fmla="*/ 9 w 16"/>
                  <a:gd name="T5" fmla="*/ 2 h 7"/>
                  <a:gd name="T6" fmla="*/ 13 w 16"/>
                  <a:gd name="T7" fmla="*/ 4 h 7"/>
                  <a:gd name="T8" fmla="*/ 16 w 16"/>
                  <a:gd name="T9" fmla="*/ 5 h 7"/>
                  <a:gd name="T10" fmla="*/ 16 w 16"/>
                  <a:gd name="T11" fmla="*/ 7 h 7"/>
                  <a:gd name="T12" fmla="*/ 15 w 16"/>
                  <a:gd name="T13" fmla="*/ 7 h 7"/>
                  <a:gd name="T14" fmla="*/ 12 w 16"/>
                  <a:gd name="T15" fmla="*/ 7 h 7"/>
                  <a:gd name="T16" fmla="*/ 7 w 16"/>
                  <a:gd name="T17" fmla="*/ 6 h 7"/>
                  <a:gd name="T18" fmla="*/ 2 w 16"/>
                  <a:gd name="T19" fmla="*/ 4 h 7"/>
                  <a:gd name="T20" fmla="*/ 0 w 16"/>
                  <a:gd name="T21" fmla="*/ 2 h 7"/>
                  <a:gd name="T22" fmla="*/ 0 w 16"/>
                  <a:gd name="T23" fmla="*/ 1 h 7"/>
                  <a:gd name="T24" fmla="*/ 1 w 16"/>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7">
                    <a:moveTo>
                      <a:pt x="1" y="0"/>
                    </a:moveTo>
                    <a:cubicBezTo>
                      <a:pt x="1" y="0"/>
                      <a:pt x="2" y="0"/>
                      <a:pt x="3" y="1"/>
                    </a:cubicBezTo>
                    <a:cubicBezTo>
                      <a:pt x="5" y="1"/>
                      <a:pt x="7" y="1"/>
                      <a:pt x="9" y="2"/>
                    </a:cubicBezTo>
                    <a:cubicBezTo>
                      <a:pt x="10" y="3"/>
                      <a:pt x="12" y="3"/>
                      <a:pt x="13" y="4"/>
                    </a:cubicBezTo>
                    <a:cubicBezTo>
                      <a:pt x="15" y="5"/>
                      <a:pt x="16" y="5"/>
                      <a:pt x="16" y="5"/>
                    </a:cubicBezTo>
                    <a:cubicBezTo>
                      <a:pt x="16" y="6"/>
                      <a:pt x="16" y="6"/>
                      <a:pt x="16" y="7"/>
                    </a:cubicBezTo>
                    <a:cubicBezTo>
                      <a:pt x="16" y="7"/>
                      <a:pt x="15" y="7"/>
                      <a:pt x="15" y="7"/>
                    </a:cubicBezTo>
                    <a:cubicBezTo>
                      <a:pt x="15" y="7"/>
                      <a:pt x="14" y="7"/>
                      <a:pt x="12" y="7"/>
                    </a:cubicBezTo>
                    <a:cubicBezTo>
                      <a:pt x="11" y="7"/>
                      <a:pt x="9" y="6"/>
                      <a:pt x="7" y="6"/>
                    </a:cubicBezTo>
                    <a:cubicBezTo>
                      <a:pt x="6" y="5"/>
                      <a:pt x="4" y="4"/>
                      <a:pt x="2" y="4"/>
                    </a:cubicBezTo>
                    <a:cubicBezTo>
                      <a:pt x="1" y="3"/>
                      <a:pt x="0" y="2"/>
                      <a:pt x="0" y="2"/>
                    </a:cubicBezTo>
                    <a:cubicBezTo>
                      <a:pt x="0" y="2"/>
                      <a:pt x="0" y="1"/>
                      <a:pt x="0" y="1"/>
                    </a:cubicBezTo>
                    <a:cubicBezTo>
                      <a:pt x="0" y="0"/>
                      <a:pt x="1" y="0"/>
                      <a:pt x="1" y="0"/>
                    </a:cubicBezTo>
                    <a:close/>
                  </a:path>
                </a:pathLst>
              </a:custGeom>
              <a:solidFill>
                <a:srgbClr val="AEAEA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grpSp>
        <p:grpSp>
          <p:nvGrpSpPr>
            <p:cNvPr id="204" name="组合 203"/>
            <p:cNvGrpSpPr/>
            <p:nvPr/>
          </p:nvGrpSpPr>
          <p:grpSpPr>
            <a:xfrm>
              <a:off x="8481675" y="573602"/>
              <a:ext cx="1838095" cy="937458"/>
              <a:chOff x="-6809652" y="205849"/>
              <a:chExt cx="6235242" cy="3180072"/>
            </a:xfrm>
          </p:grpSpPr>
          <p:sp>
            <p:nvSpPr>
              <p:cNvPr id="205" name="îşḻíďé"/>
              <p:cNvSpPr/>
              <p:nvPr/>
            </p:nvSpPr>
            <p:spPr bwMode="auto">
              <a:xfrm>
                <a:off x="-6559858" y="210651"/>
                <a:ext cx="5985448" cy="3175270"/>
              </a:xfrm>
              <a:custGeom>
                <a:avLst/>
                <a:gdLst>
                  <a:gd name="T0" fmla="*/ 862 w 1627"/>
                  <a:gd name="T1" fmla="*/ 820 h 864"/>
                  <a:gd name="T2" fmla="*/ 893 w 1627"/>
                  <a:gd name="T3" fmla="*/ 819 h 864"/>
                  <a:gd name="T4" fmla="*/ 950 w 1627"/>
                  <a:gd name="T5" fmla="*/ 860 h 864"/>
                  <a:gd name="T6" fmla="*/ 892 w 1627"/>
                  <a:gd name="T7" fmla="*/ 864 h 864"/>
                  <a:gd name="T8" fmla="*/ 776 w 1627"/>
                  <a:gd name="T9" fmla="*/ 862 h 864"/>
                  <a:gd name="T10" fmla="*/ 696 w 1627"/>
                  <a:gd name="T11" fmla="*/ 811 h 864"/>
                  <a:gd name="T12" fmla="*/ 776 w 1627"/>
                  <a:gd name="T13" fmla="*/ 862 h 864"/>
                  <a:gd name="T14" fmla="*/ 1026 w 1627"/>
                  <a:gd name="T15" fmla="*/ 802 h 864"/>
                  <a:gd name="T16" fmla="*/ 1120 w 1627"/>
                  <a:gd name="T17" fmla="*/ 822 h 864"/>
                  <a:gd name="T18" fmla="*/ 605 w 1627"/>
                  <a:gd name="T19" fmla="*/ 840 h 864"/>
                  <a:gd name="T20" fmla="*/ 534 w 1627"/>
                  <a:gd name="T21" fmla="*/ 776 h 864"/>
                  <a:gd name="T22" fmla="*/ 605 w 1627"/>
                  <a:gd name="T23" fmla="*/ 840 h 864"/>
                  <a:gd name="T24" fmla="*/ 1183 w 1627"/>
                  <a:gd name="T25" fmla="*/ 750 h 864"/>
                  <a:gd name="T26" fmla="*/ 1278 w 1627"/>
                  <a:gd name="T27" fmla="*/ 751 h 864"/>
                  <a:gd name="T28" fmla="*/ 403 w 1627"/>
                  <a:gd name="T29" fmla="*/ 774 h 864"/>
                  <a:gd name="T30" fmla="*/ 381 w 1627"/>
                  <a:gd name="T31" fmla="*/ 714 h 864"/>
                  <a:gd name="T32" fmla="*/ 403 w 1627"/>
                  <a:gd name="T33" fmla="*/ 774 h 864"/>
                  <a:gd name="T34" fmla="*/ 216 w 1627"/>
                  <a:gd name="T35" fmla="*/ 656 h 864"/>
                  <a:gd name="T36" fmla="*/ 310 w 1627"/>
                  <a:gd name="T37" fmla="*/ 672 h 864"/>
                  <a:gd name="T38" fmla="*/ 1351 w 1627"/>
                  <a:gd name="T39" fmla="*/ 704 h 864"/>
                  <a:gd name="T40" fmla="*/ 1390 w 1627"/>
                  <a:gd name="T41" fmla="*/ 617 h 864"/>
                  <a:gd name="T42" fmla="*/ 1351 w 1627"/>
                  <a:gd name="T43" fmla="*/ 704 h 864"/>
                  <a:gd name="T44" fmla="*/ 98 w 1627"/>
                  <a:gd name="T45" fmla="*/ 527 h 864"/>
                  <a:gd name="T46" fmla="*/ 185 w 1627"/>
                  <a:gd name="T47" fmla="*/ 566 h 864"/>
                  <a:gd name="T48" fmla="*/ 1481 w 1627"/>
                  <a:gd name="T49" fmla="*/ 588 h 864"/>
                  <a:gd name="T50" fmla="*/ 1501 w 1627"/>
                  <a:gd name="T51" fmla="*/ 495 h 864"/>
                  <a:gd name="T52" fmla="*/ 1481 w 1627"/>
                  <a:gd name="T53" fmla="*/ 588 h 864"/>
                  <a:gd name="T54" fmla="*/ 19 w 1627"/>
                  <a:gd name="T55" fmla="*/ 370 h 864"/>
                  <a:gd name="T56" fmla="*/ 92 w 1627"/>
                  <a:gd name="T57" fmla="*/ 432 h 864"/>
                  <a:gd name="T58" fmla="*/ 1585 w 1627"/>
                  <a:gd name="T59" fmla="*/ 449 h 864"/>
                  <a:gd name="T60" fmla="*/ 1587 w 1627"/>
                  <a:gd name="T61" fmla="*/ 354 h 864"/>
                  <a:gd name="T62" fmla="*/ 1585 w 1627"/>
                  <a:gd name="T63" fmla="*/ 449 h 864"/>
                  <a:gd name="T64" fmla="*/ 0 w 1627"/>
                  <a:gd name="T65" fmla="*/ 247 h 864"/>
                  <a:gd name="T66" fmla="*/ 48 w 1627"/>
                  <a:gd name="T67" fmla="*/ 200 h 864"/>
                  <a:gd name="T68" fmla="*/ 46 w 1627"/>
                  <a:gd name="T69" fmla="*/ 279 h 864"/>
                  <a:gd name="T70" fmla="*/ 475 w 1627"/>
                  <a:gd name="T71" fmla="*/ 266 h 864"/>
                  <a:gd name="T72" fmla="*/ 491 w 1627"/>
                  <a:gd name="T73" fmla="*/ 173 h 864"/>
                  <a:gd name="T74" fmla="*/ 475 w 1627"/>
                  <a:gd name="T75" fmla="*/ 266 h 864"/>
                  <a:gd name="T76" fmla="*/ 340 w 1627"/>
                  <a:gd name="T77" fmla="*/ 86 h 864"/>
                  <a:gd name="T78" fmla="*/ 434 w 1627"/>
                  <a:gd name="T79" fmla="*/ 102 h 864"/>
                  <a:gd name="T80" fmla="*/ 74 w 1627"/>
                  <a:gd name="T81" fmla="*/ 128 h 864"/>
                  <a:gd name="T82" fmla="*/ 99 w 1627"/>
                  <a:gd name="T83" fmla="*/ 37 h 864"/>
                  <a:gd name="T84" fmla="*/ 74 w 1627"/>
                  <a:gd name="T85" fmla="*/ 128 h 864"/>
                  <a:gd name="T86" fmla="*/ 193 w 1627"/>
                  <a:gd name="T87" fmla="*/ 47 h 864"/>
                  <a:gd name="T88" fmla="*/ 280 w 1627"/>
                  <a:gd name="T89" fmla="*/ 12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27" h="864">
                    <a:moveTo>
                      <a:pt x="862" y="864"/>
                    </a:moveTo>
                    <a:cubicBezTo>
                      <a:pt x="862" y="820"/>
                      <a:pt x="862" y="820"/>
                      <a:pt x="862" y="820"/>
                    </a:cubicBezTo>
                    <a:cubicBezTo>
                      <a:pt x="872" y="820"/>
                      <a:pt x="881" y="820"/>
                      <a:pt x="891" y="819"/>
                    </a:cubicBezTo>
                    <a:cubicBezTo>
                      <a:pt x="893" y="819"/>
                      <a:pt x="893" y="819"/>
                      <a:pt x="893" y="819"/>
                    </a:cubicBezTo>
                    <a:cubicBezTo>
                      <a:pt x="909" y="819"/>
                      <a:pt x="926" y="818"/>
                      <a:pt x="945" y="816"/>
                    </a:cubicBezTo>
                    <a:cubicBezTo>
                      <a:pt x="950" y="860"/>
                      <a:pt x="950" y="860"/>
                      <a:pt x="950" y="860"/>
                    </a:cubicBezTo>
                    <a:cubicBezTo>
                      <a:pt x="930" y="862"/>
                      <a:pt x="911" y="863"/>
                      <a:pt x="894" y="864"/>
                    </a:cubicBezTo>
                    <a:cubicBezTo>
                      <a:pt x="892" y="864"/>
                      <a:pt x="892" y="864"/>
                      <a:pt x="892" y="864"/>
                    </a:cubicBezTo>
                    <a:cubicBezTo>
                      <a:pt x="882" y="864"/>
                      <a:pt x="872" y="864"/>
                      <a:pt x="862" y="864"/>
                    </a:cubicBezTo>
                    <a:close/>
                    <a:moveTo>
                      <a:pt x="776" y="862"/>
                    </a:moveTo>
                    <a:cubicBezTo>
                      <a:pt x="747" y="861"/>
                      <a:pt x="718" y="858"/>
                      <a:pt x="690" y="854"/>
                    </a:cubicBezTo>
                    <a:cubicBezTo>
                      <a:pt x="696" y="811"/>
                      <a:pt x="696" y="811"/>
                      <a:pt x="696" y="811"/>
                    </a:cubicBezTo>
                    <a:cubicBezTo>
                      <a:pt x="723" y="814"/>
                      <a:pt x="751" y="817"/>
                      <a:pt x="779" y="818"/>
                    </a:cubicBezTo>
                    <a:lnTo>
                      <a:pt x="776" y="862"/>
                    </a:lnTo>
                    <a:close/>
                    <a:moveTo>
                      <a:pt x="1036" y="845"/>
                    </a:moveTo>
                    <a:cubicBezTo>
                      <a:pt x="1026" y="802"/>
                      <a:pt x="1026" y="802"/>
                      <a:pt x="1026" y="802"/>
                    </a:cubicBezTo>
                    <a:cubicBezTo>
                      <a:pt x="1053" y="796"/>
                      <a:pt x="1080" y="789"/>
                      <a:pt x="1106" y="780"/>
                    </a:cubicBezTo>
                    <a:cubicBezTo>
                      <a:pt x="1120" y="822"/>
                      <a:pt x="1120" y="822"/>
                      <a:pt x="1120" y="822"/>
                    </a:cubicBezTo>
                    <a:cubicBezTo>
                      <a:pt x="1092" y="831"/>
                      <a:pt x="1064" y="839"/>
                      <a:pt x="1036" y="845"/>
                    </a:cubicBezTo>
                    <a:close/>
                    <a:moveTo>
                      <a:pt x="605" y="840"/>
                    </a:moveTo>
                    <a:cubicBezTo>
                      <a:pt x="576" y="834"/>
                      <a:pt x="548" y="827"/>
                      <a:pt x="521" y="819"/>
                    </a:cubicBezTo>
                    <a:cubicBezTo>
                      <a:pt x="534" y="776"/>
                      <a:pt x="534" y="776"/>
                      <a:pt x="534" y="776"/>
                    </a:cubicBezTo>
                    <a:cubicBezTo>
                      <a:pt x="560" y="784"/>
                      <a:pt x="587" y="791"/>
                      <a:pt x="614" y="797"/>
                    </a:cubicBezTo>
                    <a:lnTo>
                      <a:pt x="605" y="840"/>
                    </a:lnTo>
                    <a:close/>
                    <a:moveTo>
                      <a:pt x="1201" y="791"/>
                    </a:moveTo>
                    <a:cubicBezTo>
                      <a:pt x="1183" y="750"/>
                      <a:pt x="1183" y="750"/>
                      <a:pt x="1183" y="750"/>
                    </a:cubicBezTo>
                    <a:cubicBezTo>
                      <a:pt x="1208" y="739"/>
                      <a:pt x="1233" y="727"/>
                      <a:pt x="1256" y="713"/>
                    </a:cubicBezTo>
                    <a:cubicBezTo>
                      <a:pt x="1278" y="751"/>
                      <a:pt x="1278" y="751"/>
                      <a:pt x="1278" y="751"/>
                    </a:cubicBezTo>
                    <a:cubicBezTo>
                      <a:pt x="1253" y="766"/>
                      <a:pt x="1227" y="779"/>
                      <a:pt x="1201" y="791"/>
                    </a:cubicBezTo>
                    <a:close/>
                    <a:moveTo>
                      <a:pt x="403" y="774"/>
                    </a:moveTo>
                    <a:cubicBezTo>
                      <a:pt x="376" y="763"/>
                      <a:pt x="386" y="767"/>
                      <a:pt x="360" y="753"/>
                    </a:cubicBezTo>
                    <a:cubicBezTo>
                      <a:pt x="381" y="714"/>
                      <a:pt x="381" y="714"/>
                      <a:pt x="381" y="714"/>
                    </a:cubicBezTo>
                    <a:cubicBezTo>
                      <a:pt x="405" y="727"/>
                      <a:pt x="394" y="723"/>
                      <a:pt x="420" y="733"/>
                    </a:cubicBezTo>
                    <a:lnTo>
                      <a:pt x="403" y="774"/>
                    </a:lnTo>
                    <a:close/>
                    <a:moveTo>
                      <a:pt x="286" y="709"/>
                    </a:moveTo>
                    <a:cubicBezTo>
                      <a:pt x="261" y="692"/>
                      <a:pt x="238" y="675"/>
                      <a:pt x="216" y="656"/>
                    </a:cubicBezTo>
                    <a:cubicBezTo>
                      <a:pt x="245" y="622"/>
                      <a:pt x="245" y="622"/>
                      <a:pt x="245" y="622"/>
                    </a:cubicBezTo>
                    <a:cubicBezTo>
                      <a:pt x="265" y="640"/>
                      <a:pt x="287" y="657"/>
                      <a:pt x="310" y="672"/>
                    </a:cubicBezTo>
                    <a:lnTo>
                      <a:pt x="286" y="709"/>
                    </a:lnTo>
                    <a:close/>
                    <a:moveTo>
                      <a:pt x="1351" y="704"/>
                    </a:moveTo>
                    <a:cubicBezTo>
                      <a:pt x="1325" y="668"/>
                      <a:pt x="1325" y="668"/>
                      <a:pt x="1325" y="668"/>
                    </a:cubicBezTo>
                    <a:cubicBezTo>
                      <a:pt x="1348" y="652"/>
                      <a:pt x="1369" y="635"/>
                      <a:pt x="1390" y="617"/>
                    </a:cubicBezTo>
                    <a:cubicBezTo>
                      <a:pt x="1419" y="649"/>
                      <a:pt x="1419" y="649"/>
                      <a:pt x="1419" y="649"/>
                    </a:cubicBezTo>
                    <a:cubicBezTo>
                      <a:pt x="1398" y="669"/>
                      <a:pt x="1375" y="687"/>
                      <a:pt x="1351" y="704"/>
                    </a:cubicBezTo>
                    <a:close/>
                    <a:moveTo>
                      <a:pt x="153" y="596"/>
                    </a:moveTo>
                    <a:cubicBezTo>
                      <a:pt x="133" y="574"/>
                      <a:pt x="114" y="551"/>
                      <a:pt x="98" y="527"/>
                    </a:cubicBezTo>
                    <a:cubicBezTo>
                      <a:pt x="134" y="502"/>
                      <a:pt x="134" y="502"/>
                      <a:pt x="134" y="502"/>
                    </a:cubicBezTo>
                    <a:cubicBezTo>
                      <a:pt x="149" y="524"/>
                      <a:pt x="167" y="545"/>
                      <a:pt x="185" y="566"/>
                    </a:cubicBezTo>
                    <a:lnTo>
                      <a:pt x="153" y="596"/>
                    </a:lnTo>
                    <a:close/>
                    <a:moveTo>
                      <a:pt x="1481" y="588"/>
                    </a:moveTo>
                    <a:cubicBezTo>
                      <a:pt x="1448" y="558"/>
                      <a:pt x="1448" y="558"/>
                      <a:pt x="1448" y="558"/>
                    </a:cubicBezTo>
                    <a:cubicBezTo>
                      <a:pt x="1466" y="538"/>
                      <a:pt x="1484" y="517"/>
                      <a:pt x="1501" y="495"/>
                    </a:cubicBezTo>
                    <a:cubicBezTo>
                      <a:pt x="1536" y="521"/>
                      <a:pt x="1536" y="521"/>
                      <a:pt x="1536" y="521"/>
                    </a:cubicBezTo>
                    <a:cubicBezTo>
                      <a:pt x="1519" y="544"/>
                      <a:pt x="1500" y="567"/>
                      <a:pt x="1481" y="588"/>
                    </a:cubicBezTo>
                    <a:close/>
                    <a:moveTo>
                      <a:pt x="52" y="452"/>
                    </a:moveTo>
                    <a:cubicBezTo>
                      <a:pt x="39" y="425"/>
                      <a:pt x="28" y="397"/>
                      <a:pt x="19" y="370"/>
                    </a:cubicBezTo>
                    <a:cubicBezTo>
                      <a:pt x="62" y="357"/>
                      <a:pt x="62" y="357"/>
                      <a:pt x="62" y="357"/>
                    </a:cubicBezTo>
                    <a:cubicBezTo>
                      <a:pt x="69" y="382"/>
                      <a:pt x="80" y="407"/>
                      <a:pt x="92" y="432"/>
                    </a:cubicBezTo>
                    <a:lnTo>
                      <a:pt x="52" y="452"/>
                    </a:lnTo>
                    <a:close/>
                    <a:moveTo>
                      <a:pt x="1585" y="449"/>
                    </a:moveTo>
                    <a:cubicBezTo>
                      <a:pt x="1547" y="426"/>
                      <a:pt x="1547" y="426"/>
                      <a:pt x="1547" y="426"/>
                    </a:cubicBezTo>
                    <a:cubicBezTo>
                      <a:pt x="1561" y="403"/>
                      <a:pt x="1574" y="379"/>
                      <a:pt x="1587" y="354"/>
                    </a:cubicBezTo>
                    <a:cubicBezTo>
                      <a:pt x="1627" y="373"/>
                      <a:pt x="1627" y="373"/>
                      <a:pt x="1627" y="373"/>
                    </a:cubicBezTo>
                    <a:cubicBezTo>
                      <a:pt x="1613" y="400"/>
                      <a:pt x="1599" y="425"/>
                      <a:pt x="1585" y="449"/>
                    </a:cubicBezTo>
                    <a:close/>
                    <a:moveTo>
                      <a:pt x="1" y="283"/>
                    </a:moveTo>
                    <a:cubicBezTo>
                      <a:pt x="0" y="271"/>
                      <a:pt x="0" y="259"/>
                      <a:pt x="0" y="247"/>
                    </a:cubicBezTo>
                    <a:cubicBezTo>
                      <a:pt x="0" y="229"/>
                      <a:pt x="1" y="210"/>
                      <a:pt x="4" y="192"/>
                    </a:cubicBezTo>
                    <a:cubicBezTo>
                      <a:pt x="48" y="200"/>
                      <a:pt x="48" y="200"/>
                      <a:pt x="48" y="200"/>
                    </a:cubicBezTo>
                    <a:cubicBezTo>
                      <a:pt x="45" y="215"/>
                      <a:pt x="44" y="231"/>
                      <a:pt x="44" y="247"/>
                    </a:cubicBezTo>
                    <a:cubicBezTo>
                      <a:pt x="44" y="258"/>
                      <a:pt x="45" y="268"/>
                      <a:pt x="46" y="279"/>
                    </a:cubicBezTo>
                    <a:lnTo>
                      <a:pt x="1" y="283"/>
                    </a:lnTo>
                    <a:close/>
                    <a:moveTo>
                      <a:pt x="475" y="266"/>
                    </a:moveTo>
                    <a:cubicBezTo>
                      <a:pt x="474" y="243"/>
                      <a:pt x="466" y="219"/>
                      <a:pt x="452" y="195"/>
                    </a:cubicBezTo>
                    <a:cubicBezTo>
                      <a:pt x="491" y="173"/>
                      <a:pt x="491" y="173"/>
                      <a:pt x="491" y="173"/>
                    </a:cubicBezTo>
                    <a:cubicBezTo>
                      <a:pt x="508" y="203"/>
                      <a:pt x="518" y="233"/>
                      <a:pt x="519" y="263"/>
                    </a:cubicBezTo>
                    <a:lnTo>
                      <a:pt x="475" y="266"/>
                    </a:lnTo>
                    <a:close/>
                    <a:moveTo>
                      <a:pt x="404" y="134"/>
                    </a:moveTo>
                    <a:cubicBezTo>
                      <a:pt x="385" y="116"/>
                      <a:pt x="363" y="100"/>
                      <a:pt x="340" y="86"/>
                    </a:cubicBezTo>
                    <a:cubicBezTo>
                      <a:pt x="363" y="48"/>
                      <a:pt x="363" y="48"/>
                      <a:pt x="363" y="48"/>
                    </a:cubicBezTo>
                    <a:cubicBezTo>
                      <a:pt x="389" y="63"/>
                      <a:pt x="413" y="81"/>
                      <a:pt x="434" y="102"/>
                    </a:cubicBezTo>
                    <a:lnTo>
                      <a:pt x="404" y="134"/>
                    </a:lnTo>
                    <a:close/>
                    <a:moveTo>
                      <a:pt x="74" y="128"/>
                    </a:moveTo>
                    <a:cubicBezTo>
                      <a:pt x="36" y="106"/>
                      <a:pt x="36" y="106"/>
                      <a:pt x="36" y="106"/>
                    </a:cubicBezTo>
                    <a:cubicBezTo>
                      <a:pt x="52" y="78"/>
                      <a:pt x="73" y="55"/>
                      <a:pt x="99" y="37"/>
                    </a:cubicBezTo>
                    <a:cubicBezTo>
                      <a:pt x="124" y="73"/>
                      <a:pt x="124" y="73"/>
                      <a:pt x="124" y="73"/>
                    </a:cubicBezTo>
                    <a:cubicBezTo>
                      <a:pt x="104" y="88"/>
                      <a:pt x="87" y="106"/>
                      <a:pt x="74" y="128"/>
                    </a:cubicBezTo>
                    <a:close/>
                    <a:moveTo>
                      <a:pt x="268" y="55"/>
                    </a:moveTo>
                    <a:cubicBezTo>
                      <a:pt x="241" y="47"/>
                      <a:pt x="216" y="45"/>
                      <a:pt x="193" y="47"/>
                    </a:cubicBezTo>
                    <a:cubicBezTo>
                      <a:pt x="188" y="3"/>
                      <a:pt x="188" y="3"/>
                      <a:pt x="188" y="3"/>
                    </a:cubicBezTo>
                    <a:cubicBezTo>
                      <a:pt x="216" y="0"/>
                      <a:pt x="248" y="3"/>
                      <a:pt x="280" y="12"/>
                    </a:cubicBezTo>
                    <a:lnTo>
                      <a:pt x="268" y="55"/>
                    </a:ln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06" name="î$liďê"/>
              <p:cNvSpPr/>
              <p:nvPr/>
            </p:nvSpPr>
            <p:spPr bwMode="auto">
              <a:xfrm>
                <a:off x="-5075507" y="1430800"/>
                <a:ext cx="331459" cy="273814"/>
              </a:xfrm>
              <a:custGeom>
                <a:avLst/>
                <a:gdLst>
                  <a:gd name="T0" fmla="*/ 45 w 91"/>
                  <a:gd name="T1" fmla="*/ 74 h 74"/>
                  <a:gd name="T2" fmla="*/ 0 w 91"/>
                  <a:gd name="T3" fmla="*/ 25 h 74"/>
                  <a:gd name="T4" fmla="*/ 37 w 91"/>
                  <a:gd name="T5" fmla="*/ 0 h 74"/>
                  <a:gd name="T6" fmla="*/ 46 w 91"/>
                  <a:gd name="T7" fmla="*/ 12 h 74"/>
                  <a:gd name="T8" fmla="*/ 54 w 91"/>
                  <a:gd name="T9" fmla="*/ 0 h 74"/>
                  <a:gd name="T10" fmla="*/ 91 w 91"/>
                  <a:gd name="T11" fmla="*/ 25 h 74"/>
                  <a:gd name="T12" fmla="*/ 45 w 91"/>
                  <a:gd name="T13" fmla="*/ 74 h 74"/>
                </a:gdLst>
                <a:ahLst/>
                <a:cxnLst>
                  <a:cxn ang="0">
                    <a:pos x="T0" y="T1"/>
                  </a:cxn>
                  <a:cxn ang="0">
                    <a:pos x="T2" y="T3"/>
                  </a:cxn>
                  <a:cxn ang="0">
                    <a:pos x="T4" y="T5"/>
                  </a:cxn>
                  <a:cxn ang="0">
                    <a:pos x="T6" y="T7"/>
                  </a:cxn>
                  <a:cxn ang="0">
                    <a:pos x="T8" y="T9"/>
                  </a:cxn>
                  <a:cxn ang="0">
                    <a:pos x="T10" y="T11"/>
                  </a:cxn>
                  <a:cxn ang="0">
                    <a:pos x="T12" y="T13"/>
                  </a:cxn>
                </a:cxnLst>
                <a:rect l="0" t="0" r="r" b="b"/>
                <a:pathLst>
                  <a:path w="91" h="74">
                    <a:moveTo>
                      <a:pt x="45" y="74"/>
                    </a:moveTo>
                    <a:cubicBezTo>
                      <a:pt x="28" y="58"/>
                      <a:pt x="15" y="46"/>
                      <a:pt x="0" y="25"/>
                    </a:cubicBezTo>
                    <a:cubicBezTo>
                      <a:pt x="37" y="0"/>
                      <a:pt x="37" y="0"/>
                      <a:pt x="37" y="0"/>
                    </a:cubicBezTo>
                    <a:cubicBezTo>
                      <a:pt x="39" y="4"/>
                      <a:pt x="42" y="8"/>
                      <a:pt x="46" y="12"/>
                    </a:cubicBezTo>
                    <a:cubicBezTo>
                      <a:pt x="49" y="8"/>
                      <a:pt x="52" y="4"/>
                      <a:pt x="54" y="0"/>
                    </a:cubicBezTo>
                    <a:cubicBezTo>
                      <a:pt x="91" y="25"/>
                      <a:pt x="91" y="25"/>
                      <a:pt x="91" y="25"/>
                    </a:cubicBezTo>
                    <a:cubicBezTo>
                      <a:pt x="77" y="46"/>
                      <a:pt x="62" y="58"/>
                      <a:pt x="45" y="74"/>
                    </a:cubicBez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08" name="ïs1iḍé"/>
              <p:cNvSpPr/>
              <p:nvPr/>
            </p:nvSpPr>
            <p:spPr bwMode="auto">
              <a:xfrm>
                <a:off x="-6334084" y="205849"/>
                <a:ext cx="3016743" cy="3180072"/>
              </a:xfrm>
              <a:custGeom>
                <a:avLst/>
                <a:gdLst>
                  <a:gd name="T0" fmla="*/ 1 w 820"/>
                  <a:gd name="T1" fmla="*/ 865 h 865"/>
                  <a:gd name="T2" fmla="*/ 0 w 820"/>
                  <a:gd name="T3" fmla="*/ 821 h 865"/>
                  <a:gd name="T4" fmla="*/ 85 w 820"/>
                  <a:gd name="T5" fmla="*/ 815 h 865"/>
                  <a:gd name="T6" fmla="*/ 89 w 820"/>
                  <a:gd name="T7" fmla="*/ 859 h 865"/>
                  <a:gd name="T8" fmla="*/ 1 w 820"/>
                  <a:gd name="T9" fmla="*/ 865 h 865"/>
                  <a:gd name="T10" fmla="*/ 177 w 820"/>
                  <a:gd name="T11" fmla="*/ 848 h 865"/>
                  <a:gd name="T12" fmla="*/ 169 w 820"/>
                  <a:gd name="T13" fmla="*/ 804 h 865"/>
                  <a:gd name="T14" fmla="*/ 251 w 820"/>
                  <a:gd name="T15" fmla="*/ 786 h 865"/>
                  <a:gd name="T16" fmla="*/ 263 w 820"/>
                  <a:gd name="T17" fmla="*/ 829 h 865"/>
                  <a:gd name="T18" fmla="*/ 177 w 820"/>
                  <a:gd name="T19" fmla="*/ 848 h 865"/>
                  <a:gd name="T20" fmla="*/ 378 w 820"/>
                  <a:gd name="T21" fmla="*/ 790 h 865"/>
                  <a:gd name="T22" fmla="*/ 363 w 820"/>
                  <a:gd name="T23" fmla="*/ 749 h 865"/>
                  <a:gd name="T24" fmla="*/ 410 w 820"/>
                  <a:gd name="T25" fmla="*/ 728 h 865"/>
                  <a:gd name="T26" fmla="*/ 429 w 820"/>
                  <a:gd name="T27" fmla="*/ 768 h 865"/>
                  <a:gd name="T28" fmla="*/ 378 w 820"/>
                  <a:gd name="T29" fmla="*/ 790 h 865"/>
                  <a:gd name="T30" fmla="*/ 507 w 820"/>
                  <a:gd name="T31" fmla="*/ 726 h 865"/>
                  <a:gd name="T32" fmla="*/ 483 w 820"/>
                  <a:gd name="T33" fmla="*/ 688 h 865"/>
                  <a:gd name="T34" fmla="*/ 552 w 820"/>
                  <a:gd name="T35" fmla="*/ 640 h 865"/>
                  <a:gd name="T36" fmla="*/ 579 w 820"/>
                  <a:gd name="T37" fmla="*/ 675 h 865"/>
                  <a:gd name="T38" fmla="*/ 507 w 820"/>
                  <a:gd name="T39" fmla="*/ 726 h 865"/>
                  <a:gd name="T40" fmla="*/ 646 w 820"/>
                  <a:gd name="T41" fmla="*/ 616 h 865"/>
                  <a:gd name="T42" fmla="*/ 615 w 820"/>
                  <a:gd name="T43" fmla="*/ 584 h 865"/>
                  <a:gd name="T44" fmla="*/ 670 w 820"/>
                  <a:gd name="T45" fmla="*/ 522 h 865"/>
                  <a:gd name="T46" fmla="*/ 705 w 820"/>
                  <a:gd name="T47" fmla="*/ 549 h 865"/>
                  <a:gd name="T48" fmla="*/ 646 w 820"/>
                  <a:gd name="T49" fmla="*/ 616 h 865"/>
                  <a:gd name="T50" fmla="*/ 755 w 820"/>
                  <a:gd name="T51" fmla="*/ 474 h 865"/>
                  <a:gd name="T52" fmla="*/ 716 w 820"/>
                  <a:gd name="T53" fmla="*/ 452 h 865"/>
                  <a:gd name="T54" fmla="*/ 751 w 820"/>
                  <a:gd name="T55" fmla="*/ 377 h 865"/>
                  <a:gd name="T56" fmla="*/ 792 w 820"/>
                  <a:gd name="T57" fmla="*/ 392 h 865"/>
                  <a:gd name="T58" fmla="*/ 755 w 820"/>
                  <a:gd name="T59" fmla="*/ 474 h 865"/>
                  <a:gd name="T60" fmla="*/ 815 w 820"/>
                  <a:gd name="T61" fmla="*/ 305 h 865"/>
                  <a:gd name="T62" fmla="*/ 771 w 820"/>
                  <a:gd name="T63" fmla="*/ 298 h 865"/>
                  <a:gd name="T64" fmla="*/ 775 w 820"/>
                  <a:gd name="T65" fmla="*/ 247 h 865"/>
                  <a:gd name="T66" fmla="*/ 774 w 820"/>
                  <a:gd name="T67" fmla="*/ 217 h 865"/>
                  <a:gd name="T68" fmla="*/ 818 w 820"/>
                  <a:gd name="T69" fmla="*/ 213 h 865"/>
                  <a:gd name="T70" fmla="*/ 820 w 820"/>
                  <a:gd name="T71" fmla="*/ 247 h 865"/>
                  <a:gd name="T72" fmla="*/ 815 w 820"/>
                  <a:gd name="T73" fmla="*/ 305 h 865"/>
                  <a:gd name="T74" fmla="*/ 357 w 820"/>
                  <a:gd name="T75" fmla="*/ 265 h 865"/>
                  <a:gd name="T76" fmla="*/ 312 w 820"/>
                  <a:gd name="T77" fmla="*/ 265 h 865"/>
                  <a:gd name="T78" fmla="*/ 312 w 820"/>
                  <a:gd name="T79" fmla="*/ 264 h 865"/>
                  <a:gd name="T80" fmla="*/ 337 w 820"/>
                  <a:gd name="T81" fmla="*/ 172 h 865"/>
                  <a:gd name="T82" fmla="*/ 376 w 820"/>
                  <a:gd name="T83" fmla="*/ 193 h 865"/>
                  <a:gd name="T84" fmla="*/ 357 w 820"/>
                  <a:gd name="T85" fmla="*/ 264 h 865"/>
                  <a:gd name="T86" fmla="*/ 357 w 820"/>
                  <a:gd name="T87" fmla="*/ 265 h 865"/>
                  <a:gd name="T88" fmla="*/ 753 w 820"/>
                  <a:gd name="T89" fmla="*/ 142 h 865"/>
                  <a:gd name="T90" fmla="*/ 706 w 820"/>
                  <a:gd name="T91" fmla="*/ 82 h 865"/>
                  <a:gd name="T92" fmla="*/ 734 w 820"/>
                  <a:gd name="T93" fmla="*/ 48 h 865"/>
                  <a:gd name="T94" fmla="*/ 793 w 820"/>
                  <a:gd name="T95" fmla="*/ 123 h 865"/>
                  <a:gd name="T96" fmla="*/ 753 w 820"/>
                  <a:gd name="T97" fmla="*/ 142 h 865"/>
                  <a:gd name="T98" fmla="*/ 424 w 820"/>
                  <a:gd name="T99" fmla="*/ 130 h 865"/>
                  <a:gd name="T100" fmla="*/ 393 w 820"/>
                  <a:gd name="T101" fmla="*/ 98 h 865"/>
                  <a:gd name="T102" fmla="*/ 466 w 820"/>
                  <a:gd name="T103" fmla="*/ 43 h 865"/>
                  <a:gd name="T104" fmla="*/ 488 w 820"/>
                  <a:gd name="T105" fmla="*/ 81 h 865"/>
                  <a:gd name="T106" fmla="*/ 424 w 820"/>
                  <a:gd name="T107" fmla="*/ 130 h 865"/>
                  <a:gd name="T108" fmla="*/ 562 w 820"/>
                  <a:gd name="T109" fmla="*/ 52 h 865"/>
                  <a:gd name="T110" fmla="*/ 552 w 820"/>
                  <a:gd name="T111" fmla="*/ 9 h 865"/>
                  <a:gd name="T112" fmla="*/ 647 w 820"/>
                  <a:gd name="T113" fmla="*/ 6 h 865"/>
                  <a:gd name="T114" fmla="*/ 639 w 820"/>
                  <a:gd name="T115" fmla="*/ 50 h 865"/>
                  <a:gd name="T116" fmla="*/ 562 w 820"/>
                  <a:gd name="T117" fmla="*/ 52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0" h="865">
                    <a:moveTo>
                      <a:pt x="1" y="865"/>
                    </a:moveTo>
                    <a:cubicBezTo>
                      <a:pt x="0" y="821"/>
                      <a:pt x="0" y="821"/>
                      <a:pt x="0" y="821"/>
                    </a:cubicBezTo>
                    <a:cubicBezTo>
                      <a:pt x="29" y="820"/>
                      <a:pt x="57" y="818"/>
                      <a:pt x="85" y="815"/>
                    </a:cubicBezTo>
                    <a:cubicBezTo>
                      <a:pt x="89" y="859"/>
                      <a:pt x="89" y="859"/>
                      <a:pt x="89" y="859"/>
                    </a:cubicBezTo>
                    <a:cubicBezTo>
                      <a:pt x="61" y="862"/>
                      <a:pt x="31" y="864"/>
                      <a:pt x="1" y="865"/>
                    </a:cubicBezTo>
                    <a:close/>
                    <a:moveTo>
                      <a:pt x="177" y="848"/>
                    </a:moveTo>
                    <a:cubicBezTo>
                      <a:pt x="169" y="804"/>
                      <a:pt x="169" y="804"/>
                      <a:pt x="169" y="804"/>
                    </a:cubicBezTo>
                    <a:cubicBezTo>
                      <a:pt x="197" y="799"/>
                      <a:pt x="225" y="793"/>
                      <a:pt x="251" y="786"/>
                    </a:cubicBezTo>
                    <a:cubicBezTo>
                      <a:pt x="263" y="829"/>
                      <a:pt x="263" y="829"/>
                      <a:pt x="263" y="829"/>
                    </a:cubicBezTo>
                    <a:cubicBezTo>
                      <a:pt x="235" y="836"/>
                      <a:pt x="206" y="842"/>
                      <a:pt x="177" y="848"/>
                    </a:cubicBezTo>
                    <a:close/>
                    <a:moveTo>
                      <a:pt x="378" y="790"/>
                    </a:moveTo>
                    <a:cubicBezTo>
                      <a:pt x="363" y="749"/>
                      <a:pt x="363" y="749"/>
                      <a:pt x="363" y="749"/>
                    </a:cubicBezTo>
                    <a:cubicBezTo>
                      <a:pt x="390" y="739"/>
                      <a:pt x="385" y="740"/>
                      <a:pt x="410" y="728"/>
                    </a:cubicBezTo>
                    <a:cubicBezTo>
                      <a:pt x="429" y="768"/>
                      <a:pt x="429" y="768"/>
                      <a:pt x="429" y="768"/>
                    </a:cubicBezTo>
                    <a:cubicBezTo>
                      <a:pt x="402" y="781"/>
                      <a:pt x="406" y="780"/>
                      <a:pt x="378" y="790"/>
                    </a:cubicBezTo>
                    <a:close/>
                    <a:moveTo>
                      <a:pt x="507" y="726"/>
                    </a:moveTo>
                    <a:cubicBezTo>
                      <a:pt x="483" y="688"/>
                      <a:pt x="483" y="688"/>
                      <a:pt x="483" y="688"/>
                    </a:cubicBezTo>
                    <a:cubicBezTo>
                      <a:pt x="507" y="673"/>
                      <a:pt x="530" y="657"/>
                      <a:pt x="552" y="640"/>
                    </a:cubicBezTo>
                    <a:cubicBezTo>
                      <a:pt x="579" y="675"/>
                      <a:pt x="579" y="675"/>
                      <a:pt x="579" y="675"/>
                    </a:cubicBezTo>
                    <a:cubicBezTo>
                      <a:pt x="556" y="693"/>
                      <a:pt x="532" y="710"/>
                      <a:pt x="507" y="726"/>
                    </a:cubicBezTo>
                    <a:close/>
                    <a:moveTo>
                      <a:pt x="646" y="616"/>
                    </a:moveTo>
                    <a:cubicBezTo>
                      <a:pt x="615" y="584"/>
                      <a:pt x="615" y="584"/>
                      <a:pt x="615" y="584"/>
                    </a:cubicBezTo>
                    <a:cubicBezTo>
                      <a:pt x="635" y="565"/>
                      <a:pt x="653" y="543"/>
                      <a:pt x="670" y="522"/>
                    </a:cubicBezTo>
                    <a:cubicBezTo>
                      <a:pt x="705" y="549"/>
                      <a:pt x="705" y="549"/>
                      <a:pt x="705" y="549"/>
                    </a:cubicBezTo>
                    <a:cubicBezTo>
                      <a:pt x="687" y="572"/>
                      <a:pt x="667" y="594"/>
                      <a:pt x="646" y="616"/>
                    </a:cubicBezTo>
                    <a:close/>
                    <a:moveTo>
                      <a:pt x="755" y="474"/>
                    </a:moveTo>
                    <a:cubicBezTo>
                      <a:pt x="716" y="452"/>
                      <a:pt x="716" y="452"/>
                      <a:pt x="716" y="452"/>
                    </a:cubicBezTo>
                    <a:cubicBezTo>
                      <a:pt x="730" y="428"/>
                      <a:pt x="742" y="402"/>
                      <a:pt x="751" y="377"/>
                    </a:cubicBezTo>
                    <a:cubicBezTo>
                      <a:pt x="792" y="392"/>
                      <a:pt x="792" y="392"/>
                      <a:pt x="792" y="392"/>
                    </a:cubicBezTo>
                    <a:cubicBezTo>
                      <a:pt x="782" y="420"/>
                      <a:pt x="770" y="447"/>
                      <a:pt x="755" y="474"/>
                    </a:cubicBezTo>
                    <a:close/>
                    <a:moveTo>
                      <a:pt x="815" y="305"/>
                    </a:moveTo>
                    <a:cubicBezTo>
                      <a:pt x="771" y="298"/>
                      <a:pt x="771" y="298"/>
                      <a:pt x="771" y="298"/>
                    </a:cubicBezTo>
                    <a:cubicBezTo>
                      <a:pt x="774" y="281"/>
                      <a:pt x="775" y="263"/>
                      <a:pt x="775" y="247"/>
                    </a:cubicBezTo>
                    <a:cubicBezTo>
                      <a:pt x="775" y="237"/>
                      <a:pt x="775" y="227"/>
                      <a:pt x="774" y="217"/>
                    </a:cubicBezTo>
                    <a:cubicBezTo>
                      <a:pt x="818" y="213"/>
                      <a:pt x="818" y="213"/>
                      <a:pt x="818" y="213"/>
                    </a:cubicBezTo>
                    <a:cubicBezTo>
                      <a:pt x="819" y="224"/>
                      <a:pt x="820" y="235"/>
                      <a:pt x="820" y="247"/>
                    </a:cubicBezTo>
                    <a:cubicBezTo>
                      <a:pt x="820" y="266"/>
                      <a:pt x="818" y="285"/>
                      <a:pt x="815" y="305"/>
                    </a:cubicBezTo>
                    <a:close/>
                    <a:moveTo>
                      <a:pt x="357" y="265"/>
                    </a:moveTo>
                    <a:cubicBezTo>
                      <a:pt x="312" y="265"/>
                      <a:pt x="312" y="265"/>
                      <a:pt x="312" y="265"/>
                    </a:cubicBezTo>
                    <a:cubicBezTo>
                      <a:pt x="312" y="264"/>
                      <a:pt x="312" y="264"/>
                      <a:pt x="312" y="264"/>
                    </a:cubicBezTo>
                    <a:cubicBezTo>
                      <a:pt x="312" y="234"/>
                      <a:pt x="321" y="203"/>
                      <a:pt x="337" y="172"/>
                    </a:cubicBezTo>
                    <a:cubicBezTo>
                      <a:pt x="376" y="193"/>
                      <a:pt x="376" y="193"/>
                      <a:pt x="376" y="193"/>
                    </a:cubicBezTo>
                    <a:cubicBezTo>
                      <a:pt x="363" y="217"/>
                      <a:pt x="357" y="241"/>
                      <a:pt x="357" y="264"/>
                    </a:cubicBezTo>
                    <a:lnTo>
                      <a:pt x="357" y="265"/>
                    </a:lnTo>
                    <a:close/>
                    <a:moveTo>
                      <a:pt x="753" y="142"/>
                    </a:moveTo>
                    <a:cubicBezTo>
                      <a:pt x="742" y="118"/>
                      <a:pt x="726" y="98"/>
                      <a:pt x="706" y="82"/>
                    </a:cubicBezTo>
                    <a:cubicBezTo>
                      <a:pt x="734" y="48"/>
                      <a:pt x="734" y="48"/>
                      <a:pt x="734" y="48"/>
                    </a:cubicBezTo>
                    <a:cubicBezTo>
                      <a:pt x="759" y="68"/>
                      <a:pt x="779" y="93"/>
                      <a:pt x="793" y="123"/>
                    </a:cubicBezTo>
                    <a:lnTo>
                      <a:pt x="753" y="142"/>
                    </a:lnTo>
                    <a:close/>
                    <a:moveTo>
                      <a:pt x="424" y="130"/>
                    </a:moveTo>
                    <a:cubicBezTo>
                      <a:pt x="393" y="98"/>
                      <a:pt x="393" y="98"/>
                      <a:pt x="393" y="98"/>
                    </a:cubicBezTo>
                    <a:cubicBezTo>
                      <a:pt x="415" y="77"/>
                      <a:pt x="439" y="58"/>
                      <a:pt x="466" y="43"/>
                    </a:cubicBezTo>
                    <a:cubicBezTo>
                      <a:pt x="488" y="81"/>
                      <a:pt x="488" y="81"/>
                      <a:pt x="488" y="81"/>
                    </a:cubicBezTo>
                    <a:cubicBezTo>
                      <a:pt x="464" y="95"/>
                      <a:pt x="443" y="111"/>
                      <a:pt x="424" y="130"/>
                    </a:cubicBezTo>
                    <a:close/>
                    <a:moveTo>
                      <a:pt x="562" y="52"/>
                    </a:moveTo>
                    <a:cubicBezTo>
                      <a:pt x="552" y="9"/>
                      <a:pt x="552" y="9"/>
                      <a:pt x="552" y="9"/>
                    </a:cubicBezTo>
                    <a:cubicBezTo>
                      <a:pt x="586" y="1"/>
                      <a:pt x="618" y="0"/>
                      <a:pt x="647" y="6"/>
                    </a:cubicBezTo>
                    <a:cubicBezTo>
                      <a:pt x="639" y="50"/>
                      <a:pt x="639" y="50"/>
                      <a:pt x="639" y="50"/>
                    </a:cubicBezTo>
                    <a:cubicBezTo>
                      <a:pt x="616" y="45"/>
                      <a:pt x="589" y="46"/>
                      <a:pt x="562" y="52"/>
                    </a:cubicBez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09" name="íṡ1ïďè"/>
              <p:cNvSpPr/>
              <p:nvPr/>
            </p:nvSpPr>
            <p:spPr bwMode="auto">
              <a:xfrm>
                <a:off x="-6809652" y="3212987"/>
                <a:ext cx="163327" cy="168132"/>
              </a:xfrm>
              <a:custGeom>
                <a:avLst/>
                <a:gdLst>
                  <a:gd name="T0" fmla="*/ 42 w 44"/>
                  <a:gd name="T1" fmla="*/ 46 h 46"/>
                  <a:gd name="T2" fmla="*/ 0 w 44"/>
                  <a:gd name="T3" fmla="*/ 44 h 46"/>
                  <a:gd name="T4" fmla="*/ 3 w 44"/>
                  <a:gd name="T5" fmla="*/ 0 h 46"/>
                  <a:gd name="T6" fmla="*/ 44 w 44"/>
                  <a:gd name="T7" fmla="*/ 2 h 46"/>
                  <a:gd name="T8" fmla="*/ 42 w 44"/>
                  <a:gd name="T9" fmla="*/ 46 h 46"/>
                </a:gdLst>
                <a:ahLst/>
                <a:cxnLst>
                  <a:cxn ang="0">
                    <a:pos x="T0" y="T1"/>
                  </a:cxn>
                  <a:cxn ang="0">
                    <a:pos x="T2" y="T3"/>
                  </a:cxn>
                  <a:cxn ang="0">
                    <a:pos x="T4" y="T5"/>
                  </a:cxn>
                  <a:cxn ang="0">
                    <a:pos x="T6" y="T7"/>
                  </a:cxn>
                  <a:cxn ang="0">
                    <a:pos x="T8" y="T9"/>
                  </a:cxn>
                </a:cxnLst>
                <a:rect l="0" t="0" r="r" b="b"/>
                <a:pathLst>
                  <a:path w="44" h="46">
                    <a:moveTo>
                      <a:pt x="42" y="46"/>
                    </a:moveTo>
                    <a:cubicBezTo>
                      <a:pt x="28" y="46"/>
                      <a:pt x="14" y="45"/>
                      <a:pt x="0" y="44"/>
                    </a:cubicBezTo>
                    <a:cubicBezTo>
                      <a:pt x="3" y="0"/>
                      <a:pt x="3" y="0"/>
                      <a:pt x="3" y="0"/>
                    </a:cubicBezTo>
                    <a:cubicBezTo>
                      <a:pt x="16" y="1"/>
                      <a:pt x="30" y="2"/>
                      <a:pt x="44" y="2"/>
                    </a:cubicBezTo>
                    <a:lnTo>
                      <a:pt x="42" y="46"/>
                    </a:ln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grpSp>
      </p:grpSp>
      <p:pic>
        <p:nvPicPr>
          <p:cNvPr id="6" name="Picture 5"/>
          <p:cNvPicPr>
            <a:picLocks noChangeAspect="1"/>
          </p:cNvPicPr>
          <p:nvPr/>
        </p:nvPicPr>
        <p:blipFill>
          <a:blip r:embed="rId7"/>
          <a:stretch>
            <a:fillRect/>
          </a:stretch>
        </p:blipFill>
        <p:spPr>
          <a:xfrm>
            <a:off x="4178300" y="2191385"/>
            <a:ext cx="5282565" cy="1266825"/>
          </a:xfrm>
          <a:prstGeom prst="rect">
            <a:avLst/>
          </a:prstGeom>
        </p:spPr>
      </p:pic>
    </p:spTree>
    <p:extLst>
      <p:ext uri="{BB962C8B-B14F-4D97-AF65-F5344CB8AC3E}">
        <p14:creationId xmlns:p14="http://schemas.microsoft.com/office/powerpoint/2010/main" val="203102565"/>
      </p:ext>
    </p:extLst>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par>
                          <p:cTn id="13" fill="hold">
                            <p:stCondLst>
                              <p:cond delay="1000"/>
                            </p:stCondLst>
                            <p:childTnLst>
                              <p:par>
                                <p:cTn id="14" presetID="16" presetClass="entr" presetSubtype="21"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94"/>
                                        </p:tgtEl>
                                        <p:attrNameLst>
                                          <p:attrName>style.visibility</p:attrName>
                                        </p:attrNameLst>
                                      </p:cBhvr>
                                      <p:to>
                                        <p:strVal val="visible"/>
                                      </p:to>
                                    </p:set>
                                    <p:animEffect transition="in" filter="barn(inVertical)">
                                      <p:cBhvr>
                                        <p:cTn id="21" dur="500"/>
                                        <p:tgtEl>
                                          <p:spTgt spid="19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95"/>
                                        </p:tgtEl>
                                        <p:attrNameLst>
                                          <p:attrName>style.visibility</p:attrName>
                                        </p:attrNameLst>
                                      </p:cBhvr>
                                      <p:to>
                                        <p:strVal val="visible"/>
                                      </p:to>
                                    </p:set>
                                    <p:animEffect transition="in" filter="barn(inVertical)">
                                      <p:cBhvr>
                                        <p:cTn id="24" dur="500"/>
                                        <p:tgtEl>
                                          <p:spTgt spid="195"/>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96"/>
                                        </p:tgtEl>
                                        <p:attrNameLst>
                                          <p:attrName>style.visibility</p:attrName>
                                        </p:attrNameLst>
                                      </p:cBhvr>
                                      <p:to>
                                        <p:strVal val="visible"/>
                                      </p:to>
                                    </p:set>
                                    <p:animEffect transition="in" filter="barn(inVertical)">
                                      <p:cBhvr>
                                        <p:cTn id="27" dur="500"/>
                                        <p:tgtEl>
                                          <p:spTgt spid="196"/>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97"/>
                                        </p:tgtEl>
                                        <p:attrNameLst>
                                          <p:attrName>style.visibility</p:attrName>
                                        </p:attrNameLst>
                                      </p:cBhvr>
                                      <p:to>
                                        <p:strVal val="visible"/>
                                      </p:to>
                                    </p:set>
                                    <p:animEffect transition="in" filter="barn(inVertical)">
                                      <p:cBhvr>
                                        <p:cTn id="30" dur="500"/>
                                        <p:tgtEl>
                                          <p:spTgt spid="197"/>
                                        </p:tgtEl>
                                      </p:cBhvr>
                                    </p:animEffect>
                                  </p:childTnLst>
                                </p:cTn>
                              </p:par>
                            </p:childTnLst>
                          </p:cTn>
                        </p:par>
                        <p:par>
                          <p:cTn id="31" fill="hold">
                            <p:stCondLst>
                              <p:cond delay="500"/>
                            </p:stCondLst>
                            <p:childTnLst>
                              <p:par>
                                <p:cTn id="32" presetID="16" presetClass="entr" presetSubtype="21" fill="hold" grpId="0" nodeType="afterEffect">
                                  <p:stCondLst>
                                    <p:cond delay="0"/>
                                  </p:stCondLst>
                                  <p:childTnLst>
                                    <p:set>
                                      <p:cBhvr>
                                        <p:cTn id="33" dur="1" fill="hold">
                                          <p:stCondLst>
                                            <p:cond delay="0"/>
                                          </p:stCondLst>
                                        </p:cTn>
                                        <p:tgtEl>
                                          <p:spTgt spid="192"/>
                                        </p:tgtEl>
                                        <p:attrNameLst>
                                          <p:attrName>style.visibility</p:attrName>
                                        </p:attrNameLst>
                                      </p:cBhvr>
                                      <p:to>
                                        <p:strVal val="visible"/>
                                      </p:to>
                                    </p:set>
                                    <p:animEffect transition="in" filter="barn(inVertical)">
                                      <p:cBhvr>
                                        <p:cTn id="34" dur="500"/>
                                        <p:tgtEl>
                                          <p:spTgt spid="192"/>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91"/>
                                        </p:tgtEl>
                                        <p:attrNameLst>
                                          <p:attrName>style.visibility</p:attrName>
                                        </p:attrNameLst>
                                      </p:cBhvr>
                                      <p:to>
                                        <p:strVal val="visible"/>
                                      </p:to>
                                    </p:set>
                                    <p:animEffect transition="in" filter="wipe(down)">
                                      <p:cBhvr>
                                        <p:cTn id="37" dur="500"/>
                                        <p:tgtEl>
                                          <p:spTgt spid="191"/>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90"/>
                                        </p:tgtEl>
                                        <p:attrNameLst>
                                          <p:attrName>style.visibility</p:attrName>
                                        </p:attrNameLst>
                                      </p:cBhvr>
                                      <p:to>
                                        <p:strVal val="visible"/>
                                      </p:to>
                                    </p:set>
                                    <p:animEffect transition="in" filter="wipe(down)">
                                      <p:cBhvr>
                                        <p:cTn id="40" dur="500"/>
                                        <p:tgtEl>
                                          <p:spTgt spid="190"/>
                                        </p:tgtEl>
                                      </p:cBhvr>
                                    </p:animEffect>
                                  </p:childTnLst>
                                </p:cTn>
                              </p:par>
                            </p:childTnLst>
                          </p:cTn>
                        </p:par>
                        <p:par>
                          <p:cTn id="41" fill="hold">
                            <p:stCondLst>
                              <p:cond delay="1000"/>
                            </p:stCondLst>
                            <p:childTnLst>
                              <p:par>
                                <p:cTn id="42" presetID="22" presetClass="entr" presetSubtype="4" fill="hold" nodeType="afterEffect">
                                  <p:stCondLst>
                                    <p:cond delay="0"/>
                                  </p:stCondLst>
                                  <p:childTnLst>
                                    <p:set>
                                      <p:cBhvr>
                                        <p:cTn id="43" dur="1" fill="hold">
                                          <p:stCondLst>
                                            <p:cond delay="0"/>
                                          </p:stCondLst>
                                        </p:cTn>
                                        <p:tgtEl>
                                          <p:spTgt spid="202"/>
                                        </p:tgtEl>
                                        <p:attrNameLst>
                                          <p:attrName>style.visibility</p:attrName>
                                        </p:attrNameLst>
                                      </p:cBhvr>
                                      <p:to>
                                        <p:strVal val="visible"/>
                                      </p:to>
                                    </p:set>
                                    <p:animEffect transition="in" filter="wipe(down)">
                                      <p:cBhvr>
                                        <p:cTn id="44" dur="500"/>
                                        <p:tgtEl>
                                          <p:spTgt spid="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 grpId="0" bldLvl="0" animBg="1"/>
      <p:bldP spid="191" grpId="0" bldLvl="0" animBg="1"/>
      <p:bldP spid="194" grpId="0" bldLvl="0" animBg="1"/>
      <p:bldP spid="195" grpId="0" bldLvl="0" animBg="1"/>
      <p:bldP spid="196" grpId="0" bldLvl="0" animBg="1"/>
      <p:bldP spid="197" grpId="0" bldLvl="0" animBg="1"/>
      <p:bldP spid="192" grpId="0" bldLvl="0" animBg="1"/>
    </p:bld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3" name="组合 12"/>
          <p:cNvGrpSpPr/>
          <p:nvPr/>
        </p:nvGrpSpPr>
        <p:grpSpPr>
          <a:xfrm>
            <a:off x="0" y="3812345"/>
            <a:ext cx="12192000" cy="3045655"/>
            <a:chOff x="0" y="3812345"/>
            <a:chExt cx="12192000" cy="3045655"/>
          </a:xfrm>
        </p:grpSpPr>
        <p:pic>
          <p:nvPicPr>
            <p:cNvPr id="3" name="图片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201" name="图片 20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
        <p:nvSpPr>
          <p:cNvPr id="190" name="îṩ1iďê"/>
          <p:cNvSpPr/>
          <p:nvPr/>
        </p:nvSpPr>
        <p:spPr bwMode="auto">
          <a:xfrm>
            <a:off x="9204826" y="2942563"/>
            <a:ext cx="2052638" cy="787400"/>
          </a:xfrm>
          <a:custGeom>
            <a:avLst/>
            <a:gdLst>
              <a:gd name="T0" fmla="*/ 36 w 622"/>
              <a:gd name="T1" fmla="*/ 187 h 239"/>
              <a:gd name="T2" fmla="*/ 40 w 622"/>
              <a:gd name="T3" fmla="*/ 187 h 239"/>
              <a:gd name="T4" fmla="*/ 40 w 622"/>
              <a:gd name="T5" fmla="*/ 182 h 239"/>
              <a:gd name="T6" fmla="*/ 71 w 622"/>
              <a:gd name="T7" fmla="*/ 150 h 239"/>
              <a:gd name="T8" fmla="*/ 94 w 622"/>
              <a:gd name="T9" fmla="*/ 159 h 239"/>
              <a:gd name="T10" fmla="*/ 121 w 622"/>
              <a:gd name="T11" fmla="*/ 145 h 239"/>
              <a:gd name="T12" fmla="*/ 148 w 622"/>
              <a:gd name="T13" fmla="*/ 158 h 239"/>
              <a:gd name="T14" fmla="*/ 163 w 622"/>
              <a:gd name="T15" fmla="*/ 152 h 239"/>
              <a:gd name="T16" fmla="*/ 164 w 622"/>
              <a:gd name="T17" fmla="*/ 152 h 239"/>
              <a:gd name="T18" fmla="*/ 163 w 622"/>
              <a:gd name="T19" fmla="*/ 149 h 239"/>
              <a:gd name="T20" fmla="*/ 196 w 622"/>
              <a:gd name="T21" fmla="*/ 116 h 239"/>
              <a:gd name="T22" fmla="*/ 216 w 622"/>
              <a:gd name="T23" fmla="*/ 123 h 239"/>
              <a:gd name="T24" fmla="*/ 242 w 622"/>
              <a:gd name="T25" fmla="*/ 102 h 239"/>
              <a:gd name="T26" fmla="*/ 255 w 622"/>
              <a:gd name="T27" fmla="*/ 105 h 239"/>
              <a:gd name="T28" fmla="*/ 255 w 622"/>
              <a:gd name="T29" fmla="*/ 100 h 239"/>
              <a:gd name="T30" fmla="*/ 306 w 622"/>
              <a:gd name="T31" fmla="*/ 49 h 239"/>
              <a:gd name="T32" fmla="*/ 328 w 622"/>
              <a:gd name="T33" fmla="*/ 54 h 239"/>
              <a:gd name="T34" fmla="*/ 388 w 622"/>
              <a:gd name="T35" fmla="*/ 0 h 239"/>
              <a:gd name="T36" fmla="*/ 448 w 622"/>
              <a:gd name="T37" fmla="*/ 59 h 239"/>
              <a:gd name="T38" fmla="*/ 452 w 622"/>
              <a:gd name="T39" fmla="*/ 59 h 239"/>
              <a:gd name="T40" fmla="*/ 498 w 622"/>
              <a:gd name="T41" fmla="*/ 91 h 239"/>
              <a:gd name="T42" fmla="*/ 531 w 622"/>
              <a:gd name="T43" fmla="*/ 126 h 239"/>
              <a:gd name="T44" fmla="*/ 530 w 622"/>
              <a:gd name="T45" fmla="*/ 136 h 239"/>
              <a:gd name="T46" fmla="*/ 542 w 622"/>
              <a:gd name="T47" fmla="*/ 134 h 239"/>
              <a:gd name="T48" fmla="*/ 582 w 622"/>
              <a:gd name="T49" fmla="*/ 174 h 239"/>
              <a:gd name="T50" fmla="*/ 579 w 622"/>
              <a:gd name="T51" fmla="*/ 188 h 239"/>
              <a:gd name="T52" fmla="*/ 586 w 622"/>
              <a:gd name="T53" fmla="*/ 187 h 239"/>
              <a:gd name="T54" fmla="*/ 622 w 622"/>
              <a:gd name="T55" fmla="*/ 213 h 239"/>
              <a:gd name="T56" fmla="*/ 592 w 622"/>
              <a:gd name="T57" fmla="*/ 239 h 239"/>
              <a:gd name="T58" fmla="*/ 592 w 622"/>
              <a:gd name="T59" fmla="*/ 239 h 239"/>
              <a:gd name="T60" fmla="*/ 36 w 622"/>
              <a:gd name="T61" fmla="*/ 239 h 239"/>
              <a:gd name="T62" fmla="*/ 0 w 622"/>
              <a:gd name="T63" fmla="*/ 213 h 239"/>
              <a:gd name="T64" fmla="*/ 36 w 622"/>
              <a:gd name="T65" fmla="*/ 187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22" h="239">
                <a:moveTo>
                  <a:pt x="36" y="187"/>
                </a:moveTo>
                <a:cubicBezTo>
                  <a:pt x="38" y="187"/>
                  <a:pt x="39" y="187"/>
                  <a:pt x="40" y="187"/>
                </a:cubicBezTo>
                <a:cubicBezTo>
                  <a:pt x="40" y="186"/>
                  <a:pt x="40" y="184"/>
                  <a:pt x="40" y="182"/>
                </a:cubicBezTo>
                <a:cubicBezTo>
                  <a:pt x="40" y="164"/>
                  <a:pt x="54" y="150"/>
                  <a:pt x="71" y="150"/>
                </a:cubicBezTo>
                <a:cubicBezTo>
                  <a:pt x="80" y="150"/>
                  <a:pt x="88" y="154"/>
                  <a:pt x="94" y="159"/>
                </a:cubicBezTo>
                <a:cubicBezTo>
                  <a:pt x="100" y="151"/>
                  <a:pt x="110" y="145"/>
                  <a:pt x="121" y="145"/>
                </a:cubicBezTo>
                <a:cubicBezTo>
                  <a:pt x="132" y="145"/>
                  <a:pt x="142" y="150"/>
                  <a:pt x="148" y="158"/>
                </a:cubicBezTo>
                <a:cubicBezTo>
                  <a:pt x="152" y="155"/>
                  <a:pt x="157" y="152"/>
                  <a:pt x="163" y="152"/>
                </a:cubicBezTo>
                <a:cubicBezTo>
                  <a:pt x="163" y="152"/>
                  <a:pt x="163" y="152"/>
                  <a:pt x="164" y="152"/>
                </a:cubicBezTo>
                <a:cubicBezTo>
                  <a:pt x="164" y="151"/>
                  <a:pt x="163" y="150"/>
                  <a:pt x="163" y="149"/>
                </a:cubicBezTo>
                <a:cubicBezTo>
                  <a:pt x="163" y="131"/>
                  <a:pt x="178" y="116"/>
                  <a:pt x="196" y="116"/>
                </a:cubicBezTo>
                <a:cubicBezTo>
                  <a:pt x="203" y="116"/>
                  <a:pt x="210" y="119"/>
                  <a:pt x="216" y="123"/>
                </a:cubicBezTo>
                <a:cubicBezTo>
                  <a:pt x="219" y="111"/>
                  <a:pt x="229" y="102"/>
                  <a:pt x="242" y="102"/>
                </a:cubicBezTo>
                <a:cubicBezTo>
                  <a:pt x="247" y="102"/>
                  <a:pt x="251" y="103"/>
                  <a:pt x="255" y="105"/>
                </a:cubicBezTo>
                <a:cubicBezTo>
                  <a:pt x="255" y="103"/>
                  <a:pt x="255" y="101"/>
                  <a:pt x="255" y="100"/>
                </a:cubicBezTo>
                <a:cubicBezTo>
                  <a:pt x="255" y="71"/>
                  <a:pt x="277" y="49"/>
                  <a:pt x="306" y="49"/>
                </a:cubicBezTo>
                <a:cubicBezTo>
                  <a:pt x="314" y="49"/>
                  <a:pt x="321" y="51"/>
                  <a:pt x="328" y="54"/>
                </a:cubicBezTo>
                <a:cubicBezTo>
                  <a:pt x="331" y="24"/>
                  <a:pt x="357" y="0"/>
                  <a:pt x="388" y="0"/>
                </a:cubicBezTo>
                <a:cubicBezTo>
                  <a:pt x="421" y="0"/>
                  <a:pt x="448" y="27"/>
                  <a:pt x="448" y="59"/>
                </a:cubicBezTo>
                <a:cubicBezTo>
                  <a:pt x="450" y="59"/>
                  <a:pt x="451" y="59"/>
                  <a:pt x="452" y="59"/>
                </a:cubicBezTo>
                <a:cubicBezTo>
                  <a:pt x="473" y="59"/>
                  <a:pt x="491" y="72"/>
                  <a:pt x="498" y="91"/>
                </a:cubicBezTo>
                <a:cubicBezTo>
                  <a:pt x="516" y="92"/>
                  <a:pt x="531" y="107"/>
                  <a:pt x="531" y="126"/>
                </a:cubicBezTo>
                <a:cubicBezTo>
                  <a:pt x="531" y="129"/>
                  <a:pt x="530" y="133"/>
                  <a:pt x="530" y="136"/>
                </a:cubicBezTo>
                <a:cubicBezTo>
                  <a:pt x="534" y="135"/>
                  <a:pt x="538" y="134"/>
                  <a:pt x="542" y="134"/>
                </a:cubicBezTo>
                <a:cubicBezTo>
                  <a:pt x="564" y="134"/>
                  <a:pt x="582" y="152"/>
                  <a:pt x="582" y="174"/>
                </a:cubicBezTo>
                <a:cubicBezTo>
                  <a:pt x="582" y="179"/>
                  <a:pt x="581" y="183"/>
                  <a:pt x="579" y="188"/>
                </a:cubicBezTo>
                <a:cubicBezTo>
                  <a:pt x="581" y="187"/>
                  <a:pt x="584" y="187"/>
                  <a:pt x="586" y="187"/>
                </a:cubicBezTo>
                <a:cubicBezTo>
                  <a:pt x="606" y="187"/>
                  <a:pt x="622" y="199"/>
                  <a:pt x="622" y="213"/>
                </a:cubicBezTo>
                <a:cubicBezTo>
                  <a:pt x="622" y="226"/>
                  <a:pt x="609" y="237"/>
                  <a:pt x="592" y="239"/>
                </a:cubicBezTo>
                <a:cubicBezTo>
                  <a:pt x="592" y="239"/>
                  <a:pt x="592" y="239"/>
                  <a:pt x="592" y="239"/>
                </a:cubicBezTo>
                <a:cubicBezTo>
                  <a:pt x="36" y="239"/>
                  <a:pt x="36" y="239"/>
                  <a:pt x="36" y="239"/>
                </a:cubicBezTo>
                <a:cubicBezTo>
                  <a:pt x="16" y="239"/>
                  <a:pt x="0" y="228"/>
                  <a:pt x="0" y="213"/>
                </a:cubicBezTo>
                <a:cubicBezTo>
                  <a:pt x="0" y="199"/>
                  <a:pt x="16" y="187"/>
                  <a:pt x="36" y="187"/>
                </a:cubicBezTo>
                <a:close/>
              </a:path>
            </a:pathLst>
          </a:custGeom>
          <a:solidFill>
            <a:schemeClr val="bg1"/>
          </a:solidFill>
          <a:ln>
            <a:noFill/>
          </a:ln>
        </p:spPr>
        <p:txBody>
          <a:bodyPr anchor="ctr"/>
          <a:lstStyle/>
          <a:p>
            <a:pPr algn="ctr"/>
            <a:endParaRPr/>
          </a:p>
        </p:txBody>
      </p:sp>
      <p:sp>
        <p:nvSpPr>
          <p:cNvPr id="191" name="íşļîďe"/>
          <p:cNvSpPr/>
          <p:nvPr/>
        </p:nvSpPr>
        <p:spPr bwMode="auto">
          <a:xfrm>
            <a:off x="7967662" y="1475578"/>
            <a:ext cx="1139762" cy="436851"/>
          </a:xfrm>
          <a:custGeom>
            <a:avLst/>
            <a:gdLst>
              <a:gd name="T0" fmla="*/ 445 w 472"/>
              <a:gd name="T1" fmla="*/ 142 h 181"/>
              <a:gd name="T2" fmla="*/ 442 w 472"/>
              <a:gd name="T3" fmla="*/ 142 h 181"/>
              <a:gd name="T4" fmla="*/ 442 w 472"/>
              <a:gd name="T5" fmla="*/ 138 h 181"/>
              <a:gd name="T6" fmla="*/ 418 w 472"/>
              <a:gd name="T7" fmla="*/ 114 h 181"/>
              <a:gd name="T8" fmla="*/ 401 w 472"/>
              <a:gd name="T9" fmla="*/ 120 h 181"/>
              <a:gd name="T10" fmla="*/ 380 w 472"/>
              <a:gd name="T11" fmla="*/ 110 h 181"/>
              <a:gd name="T12" fmla="*/ 360 w 472"/>
              <a:gd name="T13" fmla="*/ 120 h 181"/>
              <a:gd name="T14" fmla="*/ 349 w 472"/>
              <a:gd name="T15" fmla="*/ 115 h 181"/>
              <a:gd name="T16" fmla="*/ 348 w 472"/>
              <a:gd name="T17" fmla="*/ 115 h 181"/>
              <a:gd name="T18" fmla="*/ 348 w 472"/>
              <a:gd name="T19" fmla="*/ 112 h 181"/>
              <a:gd name="T20" fmla="*/ 324 w 472"/>
              <a:gd name="T21" fmla="*/ 88 h 181"/>
              <a:gd name="T22" fmla="*/ 308 w 472"/>
              <a:gd name="T23" fmla="*/ 93 h 181"/>
              <a:gd name="T24" fmla="*/ 288 w 472"/>
              <a:gd name="T25" fmla="*/ 77 h 181"/>
              <a:gd name="T26" fmla="*/ 279 w 472"/>
              <a:gd name="T27" fmla="*/ 79 h 181"/>
              <a:gd name="T28" fmla="*/ 279 w 472"/>
              <a:gd name="T29" fmla="*/ 75 h 181"/>
              <a:gd name="T30" fmla="*/ 240 w 472"/>
              <a:gd name="T31" fmla="*/ 36 h 181"/>
              <a:gd name="T32" fmla="*/ 223 w 472"/>
              <a:gd name="T33" fmla="*/ 40 h 181"/>
              <a:gd name="T34" fmla="*/ 178 w 472"/>
              <a:gd name="T35" fmla="*/ 0 h 181"/>
              <a:gd name="T36" fmla="*/ 132 w 472"/>
              <a:gd name="T37" fmla="*/ 45 h 181"/>
              <a:gd name="T38" fmla="*/ 129 w 472"/>
              <a:gd name="T39" fmla="*/ 44 h 181"/>
              <a:gd name="T40" fmla="*/ 94 w 472"/>
              <a:gd name="T41" fmla="*/ 69 h 181"/>
              <a:gd name="T42" fmla="*/ 69 w 472"/>
              <a:gd name="T43" fmla="*/ 95 h 181"/>
              <a:gd name="T44" fmla="*/ 70 w 472"/>
              <a:gd name="T45" fmla="*/ 103 h 181"/>
              <a:gd name="T46" fmla="*/ 61 w 472"/>
              <a:gd name="T47" fmla="*/ 101 h 181"/>
              <a:gd name="T48" fmla="*/ 30 w 472"/>
              <a:gd name="T49" fmla="*/ 131 h 181"/>
              <a:gd name="T50" fmla="*/ 32 w 472"/>
              <a:gd name="T51" fmla="*/ 142 h 181"/>
              <a:gd name="T52" fmla="*/ 27 w 472"/>
              <a:gd name="T53" fmla="*/ 142 h 181"/>
              <a:gd name="T54" fmla="*/ 0 w 472"/>
              <a:gd name="T55" fmla="*/ 162 h 181"/>
              <a:gd name="T56" fmla="*/ 22 w 472"/>
              <a:gd name="T57" fmla="*/ 181 h 181"/>
              <a:gd name="T58" fmla="*/ 22 w 472"/>
              <a:gd name="T59" fmla="*/ 181 h 181"/>
              <a:gd name="T60" fmla="*/ 445 w 472"/>
              <a:gd name="T61" fmla="*/ 181 h 181"/>
              <a:gd name="T62" fmla="*/ 472 w 472"/>
              <a:gd name="T63" fmla="*/ 162 h 181"/>
              <a:gd name="T64" fmla="*/ 445 w 472"/>
              <a:gd name="T65" fmla="*/ 14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2" h="181">
                <a:moveTo>
                  <a:pt x="445" y="142"/>
                </a:moveTo>
                <a:cubicBezTo>
                  <a:pt x="444" y="142"/>
                  <a:pt x="443" y="142"/>
                  <a:pt x="442" y="142"/>
                </a:cubicBezTo>
                <a:cubicBezTo>
                  <a:pt x="442" y="140"/>
                  <a:pt x="442" y="139"/>
                  <a:pt x="442" y="138"/>
                </a:cubicBezTo>
                <a:cubicBezTo>
                  <a:pt x="442" y="124"/>
                  <a:pt x="432" y="114"/>
                  <a:pt x="418" y="114"/>
                </a:cubicBezTo>
                <a:cubicBezTo>
                  <a:pt x="412" y="114"/>
                  <a:pt x="406" y="116"/>
                  <a:pt x="401" y="120"/>
                </a:cubicBezTo>
                <a:cubicBezTo>
                  <a:pt x="397" y="114"/>
                  <a:pt x="389" y="110"/>
                  <a:pt x="380" y="110"/>
                </a:cubicBezTo>
                <a:cubicBezTo>
                  <a:pt x="372" y="110"/>
                  <a:pt x="364" y="114"/>
                  <a:pt x="360" y="120"/>
                </a:cubicBezTo>
                <a:cubicBezTo>
                  <a:pt x="357" y="117"/>
                  <a:pt x="353" y="115"/>
                  <a:pt x="349" y="115"/>
                </a:cubicBezTo>
                <a:cubicBezTo>
                  <a:pt x="348" y="115"/>
                  <a:pt x="348" y="115"/>
                  <a:pt x="348" y="115"/>
                </a:cubicBezTo>
                <a:cubicBezTo>
                  <a:pt x="348" y="114"/>
                  <a:pt x="348" y="113"/>
                  <a:pt x="348" y="112"/>
                </a:cubicBezTo>
                <a:cubicBezTo>
                  <a:pt x="348" y="99"/>
                  <a:pt x="337" y="88"/>
                  <a:pt x="324" y="88"/>
                </a:cubicBezTo>
                <a:cubicBezTo>
                  <a:pt x="318" y="88"/>
                  <a:pt x="313" y="90"/>
                  <a:pt x="308" y="93"/>
                </a:cubicBezTo>
                <a:cubicBezTo>
                  <a:pt x="306" y="84"/>
                  <a:pt x="298" y="77"/>
                  <a:pt x="288" y="77"/>
                </a:cubicBezTo>
                <a:cubicBezTo>
                  <a:pt x="285" y="77"/>
                  <a:pt x="282" y="78"/>
                  <a:pt x="279" y="79"/>
                </a:cubicBezTo>
                <a:cubicBezTo>
                  <a:pt x="279" y="78"/>
                  <a:pt x="279" y="77"/>
                  <a:pt x="279" y="75"/>
                </a:cubicBezTo>
                <a:cubicBezTo>
                  <a:pt x="279" y="54"/>
                  <a:pt x="262" y="36"/>
                  <a:pt x="240" y="36"/>
                </a:cubicBezTo>
                <a:cubicBezTo>
                  <a:pt x="234" y="36"/>
                  <a:pt x="228" y="38"/>
                  <a:pt x="223" y="40"/>
                </a:cubicBezTo>
                <a:cubicBezTo>
                  <a:pt x="221" y="18"/>
                  <a:pt x="201" y="0"/>
                  <a:pt x="178" y="0"/>
                </a:cubicBezTo>
                <a:cubicBezTo>
                  <a:pt x="153" y="0"/>
                  <a:pt x="132" y="20"/>
                  <a:pt x="132" y="45"/>
                </a:cubicBezTo>
                <a:cubicBezTo>
                  <a:pt x="131" y="45"/>
                  <a:pt x="130" y="44"/>
                  <a:pt x="129" y="44"/>
                </a:cubicBezTo>
                <a:cubicBezTo>
                  <a:pt x="113" y="44"/>
                  <a:pt x="99" y="54"/>
                  <a:pt x="94" y="69"/>
                </a:cubicBezTo>
                <a:cubicBezTo>
                  <a:pt x="80" y="69"/>
                  <a:pt x="69" y="81"/>
                  <a:pt x="69" y="95"/>
                </a:cubicBezTo>
                <a:cubicBezTo>
                  <a:pt x="69" y="98"/>
                  <a:pt x="69" y="100"/>
                  <a:pt x="70" y="103"/>
                </a:cubicBezTo>
                <a:cubicBezTo>
                  <a:pt x="67" y="102"/>
                  <a:pt x="64" y="101"/>
                  <a:pt x="61" y="101"/>
                </a:cubicBezTo>
                <a:cubicBezTo>
                  <a:pt x="44" y="101"/>
                  <a:pt x="30" y="115"/>
                  <a:pt x="30" y="131"/>
                </a:cubicBezTo>
                <a:cubicBezTo>
                  <a:pt x="30" y="135"/>
                  <a:pt x="31" y="139"/>
                  <a:pt x="32" y="142"/>
                </a:cubicBezTo>
                <a:cubicBezTo>
                  <a:pt x="31" y="142"/>
                  <a:pt x="29" y="142"/>
                  <a:pt x="27" y="142"/>
                </a:cubicBezTo>
                <a:cubicBezTo>
                  <a:pt x="12" y="142"/>
                  <a:pt x="0" y="151"/>
                  <a:pt x="0" y="162"/>
                </a:cubicBezTo>
                <a:cubicBezTo>
                  <a:pt x="0" y="171"/>
                  <a:pt x="10" y="179"/>
                  <a:pt x="22" y="181"/>
                </a:cubicBezTo>
                <a:cubicBezTo>
                  <a:pt x="22" y="181"/>
                  <a:pt x="22" y="181"/>
                  <a:pt x="22" y="181"/>
                </a:cubicBezTo>
                <a:cubicBezTo>
                  <a:pt x="445" y="181"/>
                  <a:pt x="445" y="181"/>
                  <a:pt x="445" y="181"/>
                </a:cubicBezTo>
                <a:cubicBezTo>
                  <a:pt x="460" y="181"/>
                  <a:pt x="472" y="172"/>
                  <a:pt x="472" y="162"/>
                </a:cubicBezTo>
                <a:cubicBezTo>
                  <a:pt x="472" y="151"/>
                  <a:pt x="460" y="142"/>
                  <a:pt x="445" y="142"/>
                </a:cubicBezTo>
                <a:close/>
              </a:path>
            </a:pathLst>
          </a:custGeom>
          <a:solidFill>
            <a:schemeClr val="bg1"/>
          </a:solidFill>
          <a:ln>
            <a:noFill/>
          </a:ln>
        </p:spPr>
        <p:txBody>
          <a:bodyPr anchor="ctr"/>
          <a:lstStyle/>
          <a:p>
            <a:pPr algn="ctr"/>
            <a:endParaRPr/>
          </a:p>
        </p:txBody>
      </p:sp>
      <p:sp>
        <p:nvSpPr>
          <p:cNvPr id="194" name="îSḷide"/>
          <p:cNvSpPr/>
          <p:nvPr/>
        </p:nvSpPr>
        <p:spPr bwMode="auto">
          <a:xfrm>
            <a:off x="3448050" y="905669"/>
            <a:ext cx="492125" cy="379413"/>
          </a:xfrm>
          <a:custGeom>
            <a:avLst/>
            <a:gdLst>
              <a:gd name="T0" fmla="*/ 142 w 149"/>
              <a:gd name="T1" fmla="*/ 113 h 115"/>
              <a:gd name="T2" fmla="*/ 53 w 149"/>
              <a:gd name="T3" fmla="*/ 77 h 115"/>
              <a:gd name="T4" fmla="*/ 35 w 149"/>
              <a:gd name="T5" fmla="*/ 12 h 115"/>
              <a:gd name="T6" fmla="*/ 148 w 149"/>
              <a:gd name="T7" fmla="*/ 108 h 115"/>
              <a:gd name="T8" fmla="*/ 142 w 149"/>
              <a:gd name="T9" fmla="*/ 113 h 115"/>
            </a:gdLst>
            <a:ahLst/>
            <a:cxnLst>
              <a:cxn ang="0">
                <a:pos x="T0" y="T1"/>
              </a:cxn>
              <a:cxn ang="0">
                <a:pos x="T2" y="T3"/>
              </a:cxn>
              <a:cxn ang="0">
                <a:pos x="T4" y="T5"/>
              </a:cxn>
              <a:cxn ang="0">
                <a:pos x="T6" y="T7"/>
              </a:cxn>
              <a:cxn ang="0">
                <a:pos x="T8" y="T9"/>
              </a:cxn>
            </a:cxnLst>
            <a:rect l="0" t="0" r="r" b="b"/>
            <a:pathLst>
              <a:path w="149" h="115">
                <a:moveTo>
                  <a:pt x="142" y="113"/>
                </a:moveTo>
                <a:cubicBezTo>
                  <a:pt x="128" y="104"/>
                  <a:pt x="101" y="89"/>
                  <a:pt x="53" y="77"/>
                </a:cubicBezTo>
                <a:cubicBezTo>
                  <a:pt x="0" y="60"/>
                  <a:pt x="14" y="21"/>
                  <a:pt x="35" y="12"/>
                </a:cubicBezTo>
                <a:cubicBezTo>
                  <a:pt x="62" y="0"/>
                  <a:pt x="127" y="33"/>
                  <a:pt x="148" y="108"/>
                </a:cubicBezTo>
                <a:cubicBezTo>
                  <a:pt x="149" y="112"/>
                  <a:pt x="145" y="115"/>
                  <a:pt x="142" y="113"/>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5" name="íśḻîḋe"/>
          <p:cNvSpPr/>
          <p:nvPr/>
        </p:nvSpPr>
        <p:spPr bwMode="auto">
          <a:xfrm>
            <a:off x="3429000" y="1254919"/>
            <a:ext cx="342900" cy="207963"/>
          </a:xfrm>
          <a:custGeom>
            <a:avLst/>
            <a:gdLst>
              <a:gd name="T0" fmla="*/ 101 w 104"/>
              <a:gd name="T1" fmla="*/ 34 h 63"/>
              <a:gd name="T2" fmla="*/ 42 w 104"/>
              <a:gd name="T3" fmla="*/ 51 h 63"/>
              <a:gd name="T4" fmla="*/ 7 w 104"/>
              <a:gd name="T5" fmla="*/ 25 h 63"/>
              <a:gd name="T6" fmla="*/ 102 w 104"/>
              <a:gd name="T7" fmla="*/ 29 h 63"/>
              <a:gd name="T8" fmla="*/ 101 w 104"/>
              <a:gd name="T9" fmla="*/ 34 h 63"/>
            </a:gdLst>
            <a:ahLst/>
            <a:cxnLst>
              <a:cxn ang="0">
                <a:pos x="T0" y="T1"/>
              </a:cxn>
              <a:cxn ang="0">
                <a:pos x="T2" y="T3"/>
              </a:cxn>
              <a:cxn ang="0">
                <a:pos x="T4" y="T5"/>
              </a:cxn>
              <a:cxn ang="0">
                <a:pos x="T6" y="T7"/>
              </a:cxn>
              <a:cxn ang="0">
                <a:pos x="T8" y="T9"/>
              </a:cxn>
            </a:cxnLst>
            <a:rect l="0" t="0" r="r" b="b"/>
            <a:pathLst>
              <a:path w="104" h="63">
                <a:moveTo>
                  <a:pt x="101" y="34"/>
                </a:moveTo>
                <a:cubicBezTo>
                  <a:pt x="91" y="35"/>
                  <a:pt x="71" y="38"/>
                  <a:pt x="42" y="51"/>
                </a:cubicBezTo>
                <a:cubicBezTo>
                  <a:pt x="9" y="63"/>
                  <a:pt x="0" y="38"/>
                  <a:pt x="7" y="25"/>
                </a:cubicBezTo>
                <a:cubicBezTo>
                  <a:pt x="16" y="8"/>
                  <a:pt x="62" y="0"/>
                  <a:pt x="102" y="29"/>
                </a:cubicBezTo>
                <a:cubicBezTo>
                  <a:pt x="104" y="31"/>
                  <a:pt x="103" y="34"/>
                  <a:pt x="101" y="34"/>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6" name="is1ïḑe"/>
          <p:cNvSpPr/>
          <p:nvPr/>
        </p:nvSpPr>
        <p:spPr bwMode="auto">
          <a:xfrm>
            <a:off x="7500938" y="3829844"/>
            <a:ext cx="465138" cy="415925"/>
          </a:xfrm>
          <a:custGeom>
            <a:avLst/>
            <a:gdLst>
              <a:gd name="T0" fmla="*/ 8 w 141"/>
              <a:gd name="T1" fmla="*/ 3 h 126"/>
              <a:gd name="T2" fmla="*/ 91 w 141"/>
              <a:gd name="T3" fmla="*/ 51 h 126"/>
              <a:gd name="T4" fmla="*/ 98 w 141"/>
              <a:gd name="T5" fmla="*/ 118 h 126"/>
              <a:gd name="T6" fmla="*/ 1 w 141"/>
              <a:gd name="T7" fmla="*/ 7 h 126"/>
              <a:gd name="T8" fmla="*/ 8 w 141"/>
              <a:gd name="T9" fmla="*/ 3 h 126"/>
            </a:gdLst>
            <a:ahLst/>
            <a:cxnLst>
              <a:cxn ang="0">
                <a:pos x="T0" y="T1"/>
              </a:cxn>
              <a:cxn ang="0">
                <a:pos x="T2" y="T3"/>
              </a:cxn>
              <a:cxn ang="0">
                <a:pos x="T4" y="T5"/>
              </a:cxn>
              <a:cxn ang="0">
                <a:pos x="T6" y="T7"/>
              </a:cxn>
              <a:cxn ang="0">
                <a:pos x="T8" y="T9"/>
              </a:cxn>
            </a:cxnLst>
            <a:rect l="0" t="0" r="r" b="b"/>
            <a:pathLst>
              <a:path w="141" h="126">
                <a:moveTo>
                  <a:pt x="8" y="3"/>
                </a:moveTo>
                <a:cubicBezTo>
                  <a:pt x="20" y="13"/>
                  <a:pt x="45" y="33"/>
                  <a:pt x="91" y="51"/>
                </a:cubicBezTo>
                <a:cubicBezTo>
                  <a:pt x="141" y="75"/>
                  <a:pt x="121" y="112"/>
                  <a:pt x="98" y="118"/>
                </a:cubicBezTo>
                <a:cubicBezTo>
                  <a:pt x="70" y="126"/>
                  <a:pt x="11" y="83"/>
                  <a:pt x="1" y="7"/>
                </a:cubicBezTo>
                <a:cubicBezTo>
                  <a:pt x="0" y="2"/>
                  <a:pt x="5" y="0"/>
                  <a:pt x="8" y="3"/>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7" name="îSḷîḑe"/>
          <p:cNvSpPr/>
          <p:nvPr/>
        </p:nvSpPr>
        <p:spPr bwMode="auto">
          <a:xfrm>
            <a:off x="7678738" y="3720306"/>
            <a:ext cx="342900" cy="182563"/>
          </a:xfrm>
          <a:custGeom>
            <a:avLst/>
            <a:gdLst>
              <a:gd name="T0" fmla="*/ 4 w 104"/>
              <a:gd name="T1" fmla="*/ 15 h 55"/>
              <a:gd name="T2" fmla="*/ 65 w 104"/>
              <a:gd name="T3" fmla="*/ 7 h 55"/>
              <a:gd name="T4" fmla="*/ 95 w 104"/>
              <a:gd name="T5" fmla="*/ 38 h 55"/>
              <a:gd name="T6" fmla="*/ 2 w 104"/>
              <a:gd name="T7" fmla="*/ 20 h 55"/>
              <a:gd name="T8" fmla="*/ 4 w 104"/>
              <a:gd name="T9" fmla="*/ 15 h 55"/>
            </a:gdLst>
            <a:ahLst/>
            <a:cxnLst>
              <a:cxn ang="0">
                <a:pos x="T0" y="T1"/>
              </a:cxn>
              <a:cxn ang="0">
                <a:pos x="T2" y="T3"/>
              </a:cxn>
              <a:cxn ang="0">
                <a:pos x="T4" y="T5"/>
              </a:cxn>
              <a:cxn ang="0">
                <a:pos x="T6" y="T7"/>
              </a:cxn>
              <a:cxn ang="0">
                <a:pos x="T8" y="T9"/>
              </a:cxn>
            </a:cxnLst>
            <a:rect l="0" t="0" r="r" b="b"/>
            <a:pathLst>
              <a:path w="104" h="55">
                <a:moveTo>
                  <a:pt x="4" y="15"/>
                </a:moveTo>
                <a:cubicBezTo>
                  <a:pt x="15" y="16"/>
                  <a:pt x="35" y="16"/>
                  <a:pt x="65" y="7"/>
                </a:cubicBezTo>
                <a:cubicBezTo>
                  <a:pt x="100" y="0"/>
                  <a:pt x="104" y="26"/>
                  <a:pt x="95" y="38"/>
                </a:cubicBezTo>
                <a:cubicBezTo>
                  <a:pt x="84" y="54"/>
                  <a:pt x="37" y="55"/>
                  <a:pt x="2" y="20"/>
                </a:cubicBezTo>
                <a:cubicBezTo>
                  <a:pt x="0" y="18"/>
                  <a:pt x="2" y="15"/>
                  <a:pt x="4" y="15"/>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grpSp>
        <p:nvGrpSpPr>
          <p:cNvPr id="5" name="组合 4"/>
          <p:cNvGrpSpPr/>
          <p:nvPr/>
        </p:nvGrpSpPr>
        <p:grpSpPr>
          <a:xfrm>
            <a:off x="3448050" y="1739265"/>
            <a:ext cx="6196330" cy="3194050"/>
            <a:chOff x="3860800" y="935831"/>
            <a:chExt cx="4537075" cy="3194050"/>
          </a:xfrm>
          <a:solidFill>
            <a:srgbClr val="FFC000"/>
          </a:solidFill>
        </p:grpSpPr>
        <p:sp>
          <p:nvSpPr>
            <p:cNvPr id="193" name="íslîḋê"/>
            <p:cNvSpPr/>
            <p:nvPr/>
          </p:nvSpPr>
          <p:spPr bwMode="auto">
            <a:xfrm>
              <a:off x="3860800" y="935831"/>
              <a:ext cx="4537075" cy="3194050"/>
            </a:xfrm>
            <a:custGeom>
              <a:avLst/>
              <a:gdLst>
                <a:gd name="T0" fmla="*/ 1292 w 1375"/>
                <a:gd name="T1" fmla="*/ 63 h 969"/>
                <a:gd name="T2" fmla="*/ 75 w 1375"/>
                <a:gd name="T3" fmla="*/ 106 h 969"/>
                <a:gd name="T4" fmla="*/ 17 w 1375"/>
                <a:gd name="T5" fmla="*/ 212 h 969"/>
                <a:gd name="T6" fmla="*/ 238 w 1375"/>
                <a:gd name="T7" fmla="*/ 803 h 969"/>
                <a:gd name="T8" fmla="*/ 313 w 1375"/>
                <a:gd name="T9" fmla="*/ 855 h 969"/>
                <a:gd name="T10" fmla="*/ 600 w 1375"/>
                <a:gd name="T11" fmla="*/ 855 h 969"/>
                <a:gd name="T12" fmla="*/ 582 w 1375"/>
                <a:gd name="T13" fmla="*/ 945 h 969"/>
                <a:gd name="T14" fmla="*/ 594 w 1375"/>
                <a:gd name="T15" fmla="*/ 968 h 969"/>
                <a:gd name="T16" fmla="*/ 780 w 1375"/>
                <a:gd name="T17" fmla="*/ 855 h 969"/>
                <a:gd name="T18" fmla="*/ 1076 w 1375"/>
                <a:gd name="T19" fmla="*/ 855 h 969"/>
                <a:gd name="T20" fmla="*/ 1152 w 1375"/>
                <a:gd name="T21" fmla="*/ 800 h 969"/>
                <a:gd name="T22" fmla="*/ 1359 w 1375"/>
                <a:gd name="T23" fmla="*/ 167 h 969"/>
                <a:gd name="T24" fmla="*/ 1292 w 1375"/>
                <a:gd name="T25" fmla="*/ 63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969">
                  <a:moveTo>
                    <a:pt x="1292" y="63"/>
                  </a:moveTo>
                  <a:cubicBezTo>
                    <a:pt x="1079" y="40"/>
                    <a:pt x="554" y="0"/>
                    <a:pt x="75" y="106"/>
                  </a:cubicBezTo>
                  <a:cubicBezTo>
                    <a:pt x="27" y="116"/>
                    <a:pt x="0" y="166"/>
                    <a:pt x="17" y="212"/>
                  </a:cubicBezTo>
                  <a:cubicBezTo>
                    <a:pt x="238" y="803"/>
                    <a:pt x="238" y="803"/>
                    <a:pt x="238" y="803"/>
                  </a:cubicBezTo>
                  <a:cubicBezTo>
                    <a:pt x="250" y="835"/>
                    <a:pt x="280" y="855"/>
                    <a:pt x="313" y="855"/>
                  </a:cubicBezTo>
                  <a:cubicBezTo>
                    <a:pt x="600" y="855"/>
                    <a:pt x="600" y="855"/>
                    <a:pt x="600" y="855"/>
                  </a:cubicBezTo>
                  <a:cubicBezTo>
                    <a:pt x="600" y="855"/>
                    <a:pt x="628" y="892"/>
                    <a:pt x="582" y="945"/>
                  </a:cubicBezTo>
                  <a:cubicBezTo>
                    <a:pt x="574" y="955"/>
                    <a:pt x="582" y="969"/>
                    <a:pt x="594" y="968"/>
                  </a:cubicBezTo>
                  <a:cubicBezTo>
                    <a:pt x="636" y="965"/>
                    <a:pt x="713" y="946"/>
                    <a:pt x="780" y="855"/>
                  </a:cubicBezTo>
                  <a:cubicBezTo>
                    <a:pt x="1076" y="855"/>
                    <a:pt x="1076" y="855"/>
                    <a:pt x="1076" y="855"/>
                  </a:cubicBezTo>
                  <a:cubicBezTo>
                    <a:pt x="1110" y="855"/>
                    <a:pt x="1141" y="833"/>
                    <a:pt x="1152" y="800"/>
                  </a:cubicBezTo>
                  <a:cubicBezTo>
                    <a:pt x="1359" y="167"/>
                    <a:pt x="1359" y="167"/>
                    <a:pt x="1359" y="167"/>
                  </a:cubicBezTo>
                  <a:cubicBezTo>
                    <a:pt x="1375" y="119"/>
                    <a:pt x="1343" y="69"/>
                    <a:pt x="1292" y="63"/>
                  </a:cubicBezTo>
                  <a:close/>
                </a:path>
              </a:pathLst>
            </a:custGeom>
            <a:grpFill/>
            <a:ln>
              <a:noFill/>
            </a:ln>
          </p:spPr>
          <p:txBody>
            <a:bodyPr anchor="ctr"/>
            <a:lstStyle/>
            <a:p>
              <a:pPr algn="ctr"/>
              <a:endParaRPr/>
            </a:p>
          </p:txBody>
        </p:sp>
        <p:sp>
          <p:nvSpPr>
            <p:cNvPr id="198" name="íslîḋê"/>
            <p:cNvSpPr/>
            <p:nvPr/>
          </p:nvSpPr>
          <p:spPr bwMode="auto">
            <a:xfrm>
              <a:off x="4069047" y="1027842"/>
              <a:ext cx="4120580" cy="2975643"/>
            </a:xfrm>
            <a:custGeom>
              <a:avLst/>
              <a:gdLst>
                <a:gd name="T0" fmla="*/ 1292 w 1375"/>
                <a:gd name="T1" fmla="*/ 63 h 969"/>
                <a:gd name="T2" fmla="*/ 75 w 1375"/>
                <a:gd name="T3" fmla="*/ 106 h 969"/>
                <a:gd name="T4" fmla="*/ 17 w 1375"/>
                <a:gd name="T5" fmla="*/ 212 h 969"/>
                <a:gd name="T6" fmla="*/ 238 w 1375"/>
                <a:gd name="T7" fmla="*/ 803 h 969"/>
                <a:gd name="T8" fmla="*/ 313 w 1375"/>
                <a:gd name="T9" fmla="*/ 855 h 969"/>
                <a:gd name="T10" fmla="*/ 600 w 1375"/>
                <a:gd name="T11" fmla="*/ 855 h 969"/>
                <a:gd name="T12" fmla="*/ 582 w 1375"/>
                <a:gd name="T13" fmla="*/ 945 h 969"/>
                <a:gd name="T14" fmla="*/ 594 w 1375"/>
                <a:gd name="T15" fmla="*/ 968 h 969"/>
                <a:gd name="T16" fmla="*/ 780 w 1375"/>
                <a:gd name="T17" fmla="*/ 855 h 969"/>
                <a:gd name="T18" fmla="*/ 1076 w 1375"/>
                <a:gd name="T19" fmla="*/ 855 h 969"/>
                <a:gd name="T20" fmla="*/ 1152 w 1375"/>
                <a:gd name="T21" fmla="*/ 800 h 969"/>
                <a:gd name="T22" fmla="*/ 1359 w 1375"/>
                <a:gd name="T23" fmla="*/ 167 h 969"/>
                <a:gd name="T24" fmla="*/ 1292 w 1375"/>
                <a:gd name="T25" fmla="*/ 63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969">
                  <a:moveTo>
                    <a:pt x="1292" y="63"/>
                  </a:moveTo>
                  <a:cubicBezTo>
                    <a:pt x="1079" y="40"/>
                    <a:pt x="554" y="0"/>
                    <a:pt x="75" y="106"/>
                  </a:cubicBezTo>
                  <a:cubicBezTo>
                    <a:pt x="27" y="116"/>
                    <a:pt x="0" y="166"/>
                    <a:pt x="17" y="212"/>
                  </a:cubicBezTo>
                  <a:cubicBezTo>
                    <a:pt x="238" y="803"/>
                    <a:pt x="238" y="803"/>
                    <a:pt x="238" y="803"/>
                  </a:cubicBezTo>
                  <a:cubicBezTo>
                    <a:pt x="250" y="835"/>
                    <a:pt x="280" y="855"/>
                    <a:pt x="313" y="855"/>
                  </a:cubicBezTo>
                  <a:cubicBezTo>
                    <a:pt x="600" y="855"/>
                    <a:pt x="600" y="855"/>
                    <a:pt x="600" y="855"/>
                  </a:cubicBezTo>
                  <a:cubicBezTo>
                    <a:pt x="600" y="855"/>
                    <a:pt x="628" y="892"/>
                    <a:pt x="582" y="945"/>
                  </a:cubicBezTo>
                  <a:cubicBezTo>
                    <a:pt x="574" y="955"/>
                    <a:pt x="582" y="969"/>
                    <a:pt x="594" y="968"/>
                  </a:cubicBezTo>
                  <a:cubicBezTo>
                    <a:pt x="636" y="965"/>
                    <a:pt x="713" y="946"/>
                    <a:pt x="780" y="855"/>
                  </a:cubicBezTo>
                  <a:cubicBezTo>
                    <a:pt x="1076" y="855"/>
                    <a:pt x="1076" y="855"/>
                    <a:pt x="1076" y="855"/>
                  </a:cubicBezTo>
                  <a:cubicBezTo>
                    <a:pt x="1110" y="855"/>
                    <a:pt x="1141" y="833"/>
                    <a:pt x="1152" y="800"/>
                  </a:cubicBezTo>
                  <a:cubicBezTo>
                    <a:pt x="1359" y="167"/>
                    <a:pt x="1359" y="167"/>
                    <a:pt x="1359" y="167"/>
                  </a:cubicBezTo>
                  <a:cubicBezTo>
                    <a:pt x="1375" y="119"/>
                    <a:pt x="1343" y="69"/>
                    <a:pt x="1292" y="63"/>
                  </a:cubicBezTo>
                  <a:close/>
                </a:path>
              </a:pathLst>
            </a:custGeom>
            <a:grpFill/>
            <a:ln>
              <a:solidFill>
                <a:schemeClr val="bg2">
                  <a:lumMod val="50000"/>
                </a:schemeClr>
              </a:solidFill>
              <a:prstDash val="lgDash"/>
            </a:ln>
          </p:spPr>
          <p:txBody>
            <a:bodyPr anchor="ctr"/>
            <a:lstStyle/>
            <a:p>
              <a:pPr algn="ctr"/>
              <a:endParaRPr/>
            </a:p>
          </p:txBody>
        </p:sp>
      </p:grpSp>
      <p:sp>
        <p:nvSpPr>
          <p:cNvPr id="192" name="íṩlïḑê"/>
          <p:cNvSpPr/>
          <p:nvPr/>
        </p:nvSpPr>
        <p:spPr bwMode="auto">
          <a:xfrm>
            <a:off x="3188335" y="3829685"/>
            <a:ext cx="1867535" cy="838200"/>
          </a:xfrm>
          <a:custGeom>
            <a:avLst/>
            <a:gdLst>
              <a:gd name="T0" fmla="*/ 249 w 264"/>
              <a:gd name="T1" fmla="*/ 79 h 101"/>
              <a:gd name="T2" fmla="*/ 247 w 264"/>
              <a:gd name="T3" fmla="*/ 79 h 101"/>
              <a:gd name="T4" fmla="*/ 248 w 264"/>
              <a:gd name="T5" fmla="*/ 77 h 101"/>
              <a:gd name="T6" fmla="*/ 234 w 264"/>
              <a:gd name="T7" fmla="*/ 63 h 101"/>
              <a:gd name="T8" fmla="*/ 225 w 264"/>
              <a:gd name="T9" fmla="*/ 67 h 101"/>
              <a:gd name="T10" fmla="*/ 213 w 264"/>
              <a:gd name="T11" fmla="*/ 61 h 101"/>
              <a:gd name="T12" fmla="*/ 202 w 264"/>
              <a:gd name="T13" fmla="*/ 67 h 101"/>
              <a:gd name="T14" fmla="*/ 195 w 264"/>
              <a:gd name="T15" fmla="*/ 64 h 101"/>
              <a:gd name="T16" fmla="*/ 195 w 264"/>
              <a:gd name="T17" fmla="*/ 64 h 101"/>
              <a:gd name="T18" fmla="*/ 195 w 264"/>
              <a:gd name="T19" fmla="*/ 63 h 101"/>
              <a:gd name="T20" fmla="*/ 181 w 264"/>
              <a:gd name="T21" fmla="*/ 49 h 101"/>
              <a:gd name="T22" fmla="*/ 173 w 264"/>
              <a:gd name="T23" fmla="*/ 52 h 101"/>
              <a:gd name="T24" fmla="*/ 162 w 264"/>
              <a:gd name="T25" fmla="*/ 43 h 101"/>
              <a:gd name="T26" fmla="*/ 156 w 264"/>
              <a:gd name="T27" fmla="*/ 44 h 101"/>
              <a:gd name="T28" fmla="*/ 156 w 264"/>
              <a:gd name="T29" fmla="*/ 42 h 101"/>
              <a:gd name="T30" fmla="*/ 135 w 264"/>
              <a:gd name="T31" fmla="*/ 20 h 101"/>
              <a:gd name="T32" fmla="*/ 125 w 264"/>
              <a:gd name="T33" fmla="*/ 23 h 101"/>
              <a:gd name="T34" fmla="*/ 100 w 264"/>
              <a:gd name="T35" fmla="*/ 0 h 101"/>
              <a:gd name="T36" fmla="*/ 74 w 264"/>
              <a:gd name="T37" fmla="*/ 25 h 101"/>
              <a:gd name="T38" fmla="*/ 72 w 264"/>
              <a:gd name="T39" fmla="*/ 25 h 101"/>
              <a:gd name="T40" fmla="*/ 53 w 264"/>
              <a:gd name="T41" fmla="*/ 38 h 101"/>
              <a:gd name="T42" fmla="*/ 39 w 264"/>
              <a:gd name="T43" fmla="*/ 53 h 101"/>
              <a:gd name="T44" fmla="*/ 40 w 264"/>
              <a:gd name="T45" fmla="*/ 57 h 101"/>
              <a:gd name="T46" fmla="*/ 34 w 264"/>
              <a:gd name="T47" fmla="*/ 56 h 101"/>
              <a:gd name="T48" fmla="*/ 17 w 264"/>
              <a:gd name="T49" fmla="*/ 73 h 101"/>
              <a:gd name="T50" fmla="*/ 18 w 264"/>
              <a:gd name="T51" fmla="*/ 79 h 101"/>
              <a:gd name="T52" fmla="*/ 16 w 264"/>
              <a:gd name="T53" fmla="*/ 79 h 101"/>
              <a:gd name="T54" fmla="*/ 0 w 264"/>
              <a:gd name="T55" fmla="*/ 90 h 101"/>
              <a:gd name="T56" fmla="*/ 13 w 264"/>
              <a:gd name="T57" fmla="*/ 101 h 101"/>
              <a:gd name="T58" fmla="*/ 13 w 264"/>
              <a:gd name="T59" fmla="*/ 101 h 101"/>
              <a:gd name="T60" fmla="*/ 249 w 264"/>
              <a:gd name="T61" fmla="*/ 101 h 101"/>
              <a:gd name="T62" fmla="*/ 264 w 264"/>
              <a:gd name="T63" fmla="*/ 90 h 101"/>
              <a:gd name="T64" fmla="*/ 249 w 264"/>
              <a:gd name="T65" fmla="*/ 7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4" h="101">
                <a:moveTo>
                  <a:pt x="249" y="79"/>
                </a:moveTo>
                <a:cubicBezTo>
                  <a:pt x="249" y="79"/>
                  <a:pt x="248" y="79"/>
                  <a:pt x="247" y="79"/>
                </a:cubicBezTo>
                <a:cubicBezTo>
                  <a:pt x="248" y="78"/>
                  <a:pt x="248" y="78"/>
                  <a:pt x="248" y="77"/>
                </a:cubicBezTo>
                <a:cubicBezTo>
                  <a:pt x="248" y="69"/>
                  <a:pt x="242" y="63"/>
                  <a:pt x="234" y="63"/>
                </a:cubicBezTo>
                <a:cubicBezTo>
                  <a:pt x="231" y="63"/>
                  <a:pt x="227" y="65"/>
                  <a:pt x="225" y="67"/>
                </a:cubicBezTo>
                <a:cubicBezTo>
                  <a:pt x="222" y="64"/>
                  <a:pt x="218" y="61"/>
                  <a:pt x="213" y="61"/>
                </a:cubicBezTo>
                <a:cubicBezTo>
                  <a:pt x="208" y="61"/>
                  <a:pt x="204" y="63"/>
                  <a:pt x="202" y="67"/>
                </a:cubicBezTo>
                <a:cubicBezTo>
                  <a:pt x="200" y="65"/>
                  <a:pt x="198" y="64"/>
                  <a:pt x="195" y="64"/>
                </a:cubicBezTo>
                <a:cubicBezTo>
                  <a:pt x="195" y="64"/>
                  <a:pt x="195" y="64"/>
                  <a:pt x="195" y="64"/>
                </a:cubicBezTo>
                <a:cubicBezTo>
                  <a:pt x="195" y="64"/>
                  <a:pt x="195" y="63"/>
                  <a:pt x="195" y="63"/>
                </a:cubicBezTo>
                <a:cubicBezTo>
                  <a:pt x="195" y="55"/>
                  <a:pt x="189" y="49"/>
                  <a:pt x="181" y="49"/>
                </a:cubicBezTo>
                <a:cubicBezTo>
                  <a:pt x="178" y="49"/>
                  <a:pt x="175" y="50"/>
                  <a:pt x="173" y="52"/>
                </a:cubicBezTo>
                <a:cubicBezTo>
                  <a:pt x="172" y="47"/>
                  <a:pt x="167" y="43"/>
                  <a:pt x="162" y="43"/>
                </a:cubicBezTo>
                <a:cubicBezTo>
                  <a:pt x="160" y="43"/>
                  <a:pt x="158" y="43"/>
                  <a:pt x="156" y="44"/>
                </a:cubicBezTo>
                <a:cubicBezTo>
                  <a:pt x="156" y="43"/>
                  <a:pt x="156" y="43"/>
                  <a:pt x="156" y="42"/>
                </a:cubicBezTo>
                <a:cubicBezTo>
                  <a:pt x="156" y="30"/>
                  <a:pt x="147" y="20"/>
                  <a:pt x="135" y="20"/>
                </a:cubicBezTo>
                <a:cubicBezTo>
                  <a:pt x="131" y="20"/>
                  <a:pt x="128" y="21"/>
                  <a:pt x="125" y="23"/>
                </a:cubicBezTo>
                <a:cubicBezTo>
                  <a:pt x="124" y="10"/>
                  <a:pt x="113" y="0"/>
                  <a:pt x="100" y="0"/>
                </a:cubicBezTo>
                <a:cubicBezTo>
                  <a:pt x="86" y="0"/>
                  <a:pt x="74" y="11"/>
                  <a:pt x="74" y="25"/>
                </a:cubicBezTo>
                <a:cubicBezTo>
                  <a:pt x="73" y="25"/>
                  <a:pt x="73" y="25"/>
                  <a:pt x="72" y="25"/>
                </a:cubicBezTo>
                <a:cubicBezTo>
                  <a:pt x="63" y="25"/>
                  <a:pt x="56" y="30"/>
                  <a:pt x="53" y="38"/>
                </a:cubicBezTo>
                <a:cubicBezTo>
                  <a:pt x="45" y="39"/>
                  <a:pt x="39" y="45"/>
                  <a:pt x="39" y="53"/>
                </a:cubicBezTo>
                <a:cubicBezTo>
                  <a:pt x="39" y="55"/>
                  <a:pt x="39" y="56"/>
                  <a:pt x="40" y="57"/>
                </a:cubicBezTo>
                <a:cubicBezTo>
                  <a:pt x="38" y="57"/>
                  <a:pt x="36" y="56"/>
                  <a:pt x="34" y="56"/>
                </a:cubicBezTo>
                <a:cubicBezTo>
                  <a:pt x="25" y="56"/>
                  <a:pt x="17" y="64"/>
                  <a:pt x="17" y="73"/>
                </a:cubicBezTo>
                <a:cubicBezTo>
                  <a:pt x="17" y="75"/>
                  <a:pt x="18" y="78"/>
                  <a:pt x="18" y="79"/>
                </a:cubicBezTo>
                <a:cubicBezTo>
                  <a:pt x="18" y="79"/>
                  <a:pt x="17" y="79"/>
                  <a:pt x="16" y="79"/>
                </a:cubicBezTo>
                <a:cubicBezTo>
                  <a:pt x="7" y="79"/>
                  <a:pt x="0" y="84"/>
                  <a:pt x="0" y="90"/>
                </a:cubicBezTo>
                <a:cubicBezTo>
                  <a:pt x="0" y="96"/>
                  <a:pt x="6" y="100"/>
                  <a:pt x="13" y="101"/>
                </a:cubicBezTo>
                <a:cubicBezTo>
                  <a:pt x="13" y="101"/>
                  <a:pt x="13" y="101"/>
                  <a:pt x="13" y="101"/>
                </a:cubicBezTo>
                <a:cubicBezTo>
                  <a:pt x="249" y="101"/>
                  <a:pt x="249" y="101"/>
                  <a:pt x="249" y="101"/>
                </a:cubicBezTo>
                <a:cubicBezTo>
                  <a:pt x="258" y="101"/>
                  <a:pt x="264" y="96"/>
                  <a:pt x="264" y="90"/>
                </a:cubicBezTo>
                <a:cubicBezTo>
                  <a:pt x="264" y="84"/>
                  <a:pt x="258" y="79"/>
                  <a:pt x="249" y="79"/>
                </a:cubicBezTo>
                <a:close/>
              </a:path>
            </a:pathLst>
          </a:custGeom>
          <a:solidFill>
            <a:schemeClr val="bg1"/>
          </a:solidFill>
          <a:ln>
            <a:noFill/>
          </a:ln>
        </p:spPr>
        <p:txBody>
          <a:bodyPr anchor="ctr"/>
          <a:lstStyle/>
          <a:p>
            <a:pPr algn="ctr"/>
            <a:endParaRPr/>
          </a:p>
        </p:txBody>
      </p:sp>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4025" y="953135"/>
            <a:ext cx="5393690" cy="5393690"/>
          </a:xfrm>
          <a:prstGeom prst="rect">
            <a:avLst/>
          </a:prstGeom>
        </p:spPr>
      </p:pic>
      <p:grpSp>
        <p:nvGrpSpPr>
          <p:cNvPr id="202" name="组合 201"/>
          <p:cNvGrpSpPr/>
          <p:nvPr/>
        </p:nvGrpSpPr>
        <p:grpSpPr>
          <a:xfrm rot="655449" flipH="1">
            <a:off x="8272657" y="453052"/>
            <a:ext cx="2794195" cy="1198492"/>
            <a:chOff x="8481675" y="312568"/>
            <a:chExt cx="2794195" cy="1198492"/>
          </a:xfrm>
        </p:grpSpPr>
        <p:grpSp>
          <p:nvGrpSpPr>
            <p:cNvPr id="203" name="组合 202"/>
            <p:cNvGrpSpPr/>
            <p:nvPr/>
          </p:nvGrpSpPr>
          <p:grpSpPr>
            <a:xfrm rot="20429265">
              <a:off x="10270612" y="312568"/>
              <a:ext cx="1005258" cy="785019"/>
              <a:chOff x="14839168" y="-2852977"/>
              <a:chExt cx="1912938" cy="1493838"/>
            </a:xfrm>
          </p:grpSpPr>
          <p:sp>
            <p:nvSpPr>
              <p:cNvPr id="210" name="iṧ1íďe"/>
              <p:cNvSpPr/>
              <p:nvPr/>
            </p:nvSpPr>
            <p:spPr bwMode="auto">
              <a:xfrm>
                <a:off x="14997918" y="-2294177"/>
                <a:ext cx="257175" cy="96838"/>
              </a:xfrm>
              <a:custGeom>
                <a:avLst/>
                <a:gdLst>
                  <a:gd name="T0" fmla="*/ 73 w 74"/>
                  <a:gd name="T1" fmla="*/ 21 h 28"/>
                  <a:gd name="T2" fmla="*/ 70 w 74"/>
                  <a:gd name="T3" fmla="*/ 23 h 28"/>
                  <a:gd name="T4" fmla="*/ 61 w 74"/>
                  <a:gd name="T5" fmla="*/ 26 h 28"/>
                  <a:gd name="T6" fmla="*/ 48 w 74"/>
                  <a:gd name="T7" fmla="*/ 28 h 28"/>
                  <a:gd name="T8" fmla="*/ 33 w 74"/>
                  <a:gd name="T9" fmla="*/ 26 h 28"/>
                  <a:gd name="T10" fmla="*/ 26 w 74"/>
                  <a:gd name="T11" fmla="*/ 24 h 28"/>
                  <a:gd name="T12" fmla="*/ 19 w 74"/>
                  <a:gd name="T13" fmla="*/ 21 h 28"/>
                  <a:gd name="T14" fmla="*/ 9 w 74"/>
                  <a:gd name="T15" fmla="*/ 13 h 28"/>
                  <a:gd name="T16" fmla="*/ 3 w 74"/>
                  <a:gd name="T17" fmla="*/ 6 h 28"/>
                  <a:gd name="T18" fmla="*/ 1 w 74"/>
                  <a:gd name="T19" fmla="*/ 3 h 28"/>
                  <a:gd name="T20" fmla="*/ 1 w 74"/>
                  <a:gd name="T21" fmla="*/ 3 h 28"/>
                  <a:gd name="T22" fmla="*/ 1 w 74"/>
                  <a:gd name="T23" fmla="*/ 1 h 28"/>
                  <a:gd name="T24" fmla="*/ 3 w 74"/>
                  <a:gd name="T25" fmla="*/ 1 h 28"/>
                  <a:gd name="T26" fmla="*/ 5 w 74"/>
                  <a:gd name="T27" fmla="*/ 4 h 28"/>
                  <a:gd name="T28" fmla="*/ 11 w 74"/>
                  <a:gd name="T29" fmla="*/ 10 h 28"/>
                  <a:gd name="T30" fmla="*/ 21 w 74"/>
                  <a:gd name="T31" fmla="*/ 17 h 28"/>
                  <a:gd name="T32" fmla="*/ 27 w 74"/>
                  <a:gd name="T33" fmla="*/ 20 h 28"/>
                  <a:gd name="T34" fmla="*/ 34 w 74"/>
                  <a:gd name="T35" fmla="*/ 22 h 28"/>
                  <a:gd name="T36" fmla="*/ 41 w 74"/>
                  <a:gd name="T37" fmla="*/ 24 h 28"/>
                  <a:gd name="T38" fmla="*/ 48 w 74"/>
                  <a:gd name="T39" fmla="*/ 24 h 28"/>
                  <a:gd name="T40" fmla="*/ 60 w 74"/>
                  <a:gd name="T41" fmla="*/ 23 h 28"/>
                  <a:gd name="T42" fmla="*/ 69 w 74"/>
                  <a:gd name="T43" fmla="*/ 21 h 28"/>
                  <a:gd name="T44" fmla="*/ 72 w 74"/>
                  <a:gd name="T45" fmla="*/ 19 h 28"/>
                  <a:gd name="T46" fmla="*/ 74 w 74"/>
                  <a:gd name="T47" fmla="*/ 20 h 28"/>
                  <a:gd name="T48" fmla="*/ 73 w 74"/>
                  <a:gd name="T49" fmla="*/ 2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4" h="28">
                    <a:moveTo>
                      <a:pt x="73" y="21"/>
                    </a:moveTo>
                    <a:cubicBezTo>
                      <a:pt x="73" y="21"/>
                      <a:pt x="72" y="22"/>
                      <a:pt x="70" y="23"/>
                    </a:cubicBezTo>
                    <a:cubicBezTo>
                      <a:pt x="68" y="24"/>
                      <a:pt x="65" y="25"/>
                      <a:pt x="61" y="26"/>
                    </a:cubicBezTo>
                    <a:cubicBezTo>
                      <a:pt x="57" y="27"/>
                      <a:pt x="53" y="28"/>
                      <a:pt x="48" y="28"/>
                    </a:cubicBezTo>
                    <a:cubicBezTo>
                      <a:pt x="43" y="28"/>
                      <a:pt x="38" y="28"/>
                      <a:pt x="33" y="26"/>
                    </a:cubicBezTo>
                    <a:cubicBezTo>
                      <a:pt x="31" y="26"/>
                      <a:pt x="28" y="25"/>
                      <a:pt x="26" y="24"/>
                    </a:cubicBezTo>
                    <a:cubicBezTo>
                      <a:pt x="24" y="23"/>
                      <a:pt x="21" y="22"/>
                      <a:pt x="19" y="21"/>
                    </a:cubicBezTo>
                    <a:cubicBezTo>
                      <a:pt x="15" y="18"/>
                      <a:pt x="12" y="15"/>
                      <a:pt x="9" y="13"/>
                    </a:cubicBezTo>
                    <a:cubicBezTo>
                      <a:pt x="6" y="10"/>
                      <a:pt x="4" y="7"/>
                      <a:pt x="3" y="6"/>
                    </a:cubicBezTo>
                    <a:cubicBezTo>
                      <a:pt x="2" y="4"/>
                      <a:pt x="1" y="3"/>
                      <a:pt x="1" y="3"/>
                    </a:cubicBezTo>
                    <a:cubicBezTo>
                      <a:pt x="1" y="3"/>
                      <a:pt x="1" y="3"/>
                      <a:pt x="1" y="3"/>
                    </a:cubicBezTo>
                    <a:cubicBezTo>
                      <a:pt x="0" y="2"/>
                      <a:pt x="1" y="1"/>
                      <a:pt x="1" y="1"/>
                    </a:cubicBezTo>
                    <a:cubicBezTo>
                      <a:pt x="2" y="0"/>
                      <a:pt x="3" y="1"/>
                      <a:pt x="3" y="1"/>
                    </a:cubicBezTo>
                    <a:cubicBezTo>
                      <a:pt x="3" y="1"/>
                      <a:pt x="4" y="2"/>
                      <a:pt x="5" y="4"/>
                    </a:cubicBezTo>
                    <a:cubicBezTo>
                      <a:pt x="6" y="5"/>
                      <a:pt x="9" y="8"/>
                      <a:pt x="11" y="10"/>
                    </a:cubicBezTo>
                    <a:cubicBezTo>
                      <a:pt x="14" y="12"/>
                      <a:pt x="17" y="15"/>
                      <a:pt x="21" y="17"/>
                    </a:cubicBezTo>
                    <a:cubicBezTo>
                      <a:pt x="23" y="18"/>
                      <a:pt x="25" y="19"/>
                      <a:pt x="27" y="20"/>
                    </a:cubicBezTo>
                    <a:cubicBezTo>
                      <a:pt x="30" y="21"/>
                      <a:pt x="32" y="22"/>
                      <a:pt x="34" y="22"/>
                    </a:cubicBezTo>
                    <a:cubicBezTo>
                      <a:pt x="37" y="23"/>
                      <a:pt x="39" y="23"/>
                      <a:pt x="41" y="24"/>
                    </a:cubicBezTo>
                    <a:cubicBezTo>
                      <a:pt x="44" y="24"/>
                      <a:pt x="46" y="24"/>
                      <a:pt x="48" y="24"/>
                    </a:cubicBezTo>
                    <a:cubicBezTo>
                      <a:pt x="53" y="24"/>
                      <a:pt x="57" y="24"/>
                      <a:pt x="60" y="23"/>
                    </a:cubicBezTo>
                    <a:cubicBezTo>
                      <a:pt x="64" y="22"/>
                      <a:pt x="67" y="21"/>
                      <a:pt x="69" y="21"/>
                    </a:cubicBezTo>
                    <a:cubicBezTo>
                      <a:pt x="71" y="20"/>
                      <a:pt x="72" y="19"/>
                      <a:pt x="72" y="19"/>
                    </a:cubicBezTo>
                    <a:cubicBezTo>
                      <a:pt x="73" y="19"/>
                      <a:pt x="73" y="19"/>
                      <a:pt x="74" y="20"/>
                    </a:cubicBezTo>
                    <a:cubicBezTo>
                      <a:pt x="74" y="20"/>
                      <a:pt x="74" y="21"/>
                      <a:pt x="73" y="21"/>
                    </a:cubicBezTo>
                    <a:close/>
                  </a:path>
                </a:pathLst>
              </a:custGeom>
              <a:solidFill>
                <a:srgbClr val="EAEAE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1" name="íš1íďè"/>
              <p:cNvSpPr/>
              <p:nvPr/>
            </p:nvSpPr>
            <p:spPr bwMode="auto">
              <a:xfrm>
                <a:off x="14977280" y="-2308464"/>
                <a:ext cx="20638" cy="17463"/>
              </a:xfrm>
              <a:custGeom>
                <a:avLst/>
                <a:gdLst>
                  <a:gd name="T0" fmla="*/ 6 w 6"/>
                  <a:gd name="T1" fmla="*/ 2 h 5"/>
                  <a:gd name="T2" fmla="*/ 5 w 6"/>
                  <a:gd name="T3" fmla="*/ 3 h 5"/>
                  <a:gd name="T4" fmla="*/ 4 w 6"/>
                  <a:gd name="T5" fmla="*/ 4 h 5"/>
                  <a:gd name="T6" fmla="*/ 1 w 6"/>
                  <a:gd name="T7" fmla="*/ 4 h 5"/>
                  <a:gd name="T8" fmla="*/ 1 w 6"/>
                  <a:gd name="T9" fmla="*/ 1 h 5"/>
                  <a:gd name="T10" fmla="*/ 1 w 6"/>
                  <a:gd name="T11" fmla="*/ 1 h 5"/>
                  <a:gd name="T12" fmla="*/ 1 w 6"/>
                  <a:gd name="T13" fmla="*/ 1 h 5"/>
                  <a:gd name="T14" fmla="*/ 4 w 6"/>
                  <a:gd name="T15" fmla="*/ 0 h 5"/>
                  <a:gd name="T16" fmla="*/ 6 w 6"/>
                  <a:gd name="T17" fmla="*/ 1 h 5"/>
                  <a:gd name="T18" fmla="*/ 6 w 6"/>
                  <a:gd name="T19" fmla="*/ 2 h 5"/>
                  <a:gd name="T20" fmla="*/ 4 w 6"/>
                  <a:gd name="T21" fmla="*/ 4 h 5"/>
                  <a:gd name="T22" fmla="*/ 1 w 6"/>
                  <a:gd name="T23" fmla="*/ 1 h 5"/>
                  <a:gd name="T24" fmla="*/ 3 w 6"/>
                  <a:gd name="T25" fmla="*/ 0 h 5"/>
                  <a:gd name="T26" fmla="*/ 4 w 6"/>
                  <a:gd name="T27" fmla="*/ 0 h 5"/>
                  <a:gd name="T28" fmla="*/ 6 w 6"/>
                  <a:gd name="T29" fmla="*/ 1 h 5"/>
                  <a:gd name="T30" fmla="*/ 6 w 6"/>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 h="5">
                    <a:moveTo>
                      <a:pt x="6" y="2"/>
                    </a:moveTo>
                    <a:cubicBezTo>
                      <a:pt x="5" y="2"/>
                      <a:pt x="5" y="3"/>
                      <a:pt x="5" y="3"/>
                    </a:cubicBezTo>
                    <a:cubicBezTo>
                      <a:pt x="5" y="4"/>
                      <a:pt x="4" y="4"/>
                      <a:pt x="4" y="4"/>
                    </a:cubicBezTo>
                    <a:cubicBezTo>
                      <a:pt x="3" y="5"/>
                      <a:pt x="2" y="5"/>
                      <a:pt x="1" y="4"/>
                    </a:cubicBezTo>
                    <a:cubicBezTo>
                      <a:pt x="0" y="4"/>
                      <a:pt x="0" y="2"/>
                      <a:pt x="1" y="1"/>
                    </a:cubicBezTo>
                    <a:cubicBezTo>
                      <a:pt x="1" y="1"/>
                      <a:pt x="1" y="1"/>
                      <a:pt x="1" y="1"/>
                    </a:cubicBezTo>
                    <a:cubicBezTo>
                      <a:pt x="1" y="1"/>
                      <a:pt x="1" y="1"/>
                      <a:pt x="1" y="1"/>
                    </a:cubicBezTo>
                    <a:cubicBezTo>
                      <a:pt x="2" y="0"/>
                      <a:pt x="3" y="0"/>
                      <a:pt x="4" y="0"/>
                    </a:cubicBezTo>
                    <a:cubicBezTo>
                      <a:pt x="5" y="0"/>
                      <a:pt x="6" y="0"/>
                      <a:pt x="6" y="1"/>
                    </a:cubicBezTo>
                    <a:cubicBezTo>
                      <a:pt x="6" y="2"/>
                      <a:pt x="6" y="2"/>
                      <a:pt x="6" y="2"/>
                    </a:cubicBezTo>
                    <a:cubicBezTo>
                      <a:pt x="5" y="3"/>
                      <a:pt x="5" y="3"/>
                      <a:pt x="4" y="4"/>
                    </a:cubicBezTo>
                    <a:cubicBezTo>
                      <a:pt x="1" y="1"/>
                      <a:pt x="1" y="1"/>
                      <a:pt x="1" y="1"/>
                    </a:cubicBezTo>
                    <a:cubicBezTo>
                      <a:pt x="2" y="1"/>
                      <a:pt x="2" y="0"/>
                      <a:pt x="3" y="0"/>
                    </a:cubicBezTo>
                    <a:cubicBezTo>
                      <a:pt x="3" y="0"/>
                      <a:pt x="4" y="0"/>
                      <a:pt x="4" y="0"/>
                    </a:cubicBezTo>
                    <a:cubicBezTo>
                      <a:pt x="5" y="0"/>
                      <a:pt x="6" y="0"/>
                      <a:pt x="6" y="1"/>
                    </a:cubicBezTo>
                    <a:lnTo>
                      <a:pt x="6" y="2"/>
                    </a:lnTo>
                    <a:close/>
                  </a:path>
                </a:pathLst>
              </a:custGeom>
              <a:solidFill>
                <a:srgbClr val="EAEAE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2" name="ïṣḻîdê"/>
              <p:cNvSpPr/>
              <p:nvPr/>
            </p:nvSpPr>
            <p:spPr bwMode="auto">
              <a:xfrm>
                <a:off x="15601168" y="-2852977"/>
                <a:ext cx="496888" cy="558800"/>
              </a:xfrm>
              <a:custGeom>
                <a:avLst/>
                <a:gdLst>
                  <a:gd name="T0" fmla="*/ 143 w 143"/>
                  <a:gd name="T1" fmla="*/ 140 h 161"/>
                  <a:gd name="T2" fmla="*/ 20 w 143"/>
                  <a:gd name="T3" fmla="*/ 9 h 161"/>
                  <a:gd name="T4" fmla="*/ 29 w 143"/>
                  <a:gd name="T5" fmla="*/ 79 h 161"/>
                  <a:gd name="T6" fmla="*/ 61 w 143"/>
                  <a:gd name="T7" fmla="*/ 161 h 161"/>
                  <a:gd name="T8" fmla="*/ 143 w 143"/>
                  <a:gd name="T9" fmla="*/ 140 h 161"/>
                </a:gdLst>
                <a:ahLst/>
                <a:cxnLst>
                  <a:cxn ang="0">
                    <a:pos x="T0" y="T1"/>
                  </a:cxn>
                  <a:cxn ang="0">
                    <a:pos x="T2" y="T3"/>
                  </a:cxn>
                  <a:cxn ang="0">
                    <a:pos x="T4" y="T5"/>
                  </a:cxn>
                  <a:cxn ang="0">
                    <a:pos x="T6" y="T7"/>
                  </a:cxn>
                  <a:cxn ang="0">
                    <a:pos x="T8" y="T9"/>
                  </a:cxn>
                </a:cxnLst>
                <a:rect l="0" t="0" r="r" b="b"/>
                <a:pathLst>
                  <a:path w="143" h="161">
                    <a:moveTo>
                      <a:pt x="143" y="140"/>
                    </a:moveTo>
                    <a:cubicBezTo>
                      <a:pt x="143" y="140"/>
                      <a:pt x="46" y="0"/>
                      <a:pt x="20" y="9"/>
                    </a:cubicBezTo>
                    <a:cubicBezTo>
                      <a:pt x="20" y="9"/>
                      <a:pt x="0" y="16"/>
                      <a:pt x="29" y="79"/>
                    </a:cubicBezTo>
                    <a:cubicBezTo>
                      <a:pt x="61" y="161"/>
                      <a:pt x="61" y="161"/>
                      <a:pt x="61" y="161"/>
                    </a:cubicBezTo>
                    <a:lnTo>
                      <a:pt x="143" y="14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3" name="iṡliḑê"/>
              <p:cNvSpPr/>
              <p:nvPr/>
            </p:nvSpPr>
            <p:spPr bwMode="auto">
              <a:xfrm>
                <a:off x="14839168" y="-2437052"/>
                <a:ext cx="1912938" cy="612775"/>
              </a:xfrm>
              <a:custGeom>
                <a:avLst/>
                <a:gdLst>
                  <a:gd name="T0" fmla="*/ 13 w 552"/>
                  <a:gd name="T1" fmla="*/ 148 h 177"/>
                  <a:gd name="T2" fmla="*/ 338 w 552"/>
                  <a:gd name="T3" fmla="*/ 19 h 177"/>
                  <a:gd name="T4" fmla="*/ 461 w 552"/>
                  <a:gd name="T5" fmla="*/ 18 h 177"/>
                  <a:gd name="T6" fmla="*/ 521 w 552"/>
                  <a:gd name="T7" fmla="*/ 42 h 177"/>
                  <a:gd name="T8" fmla="*/ 509 w 552"/>
                  <a:gd name="T9" fmla="*/ 98 h 177"/>
                  <a:gd name="T10" fmla="*/ 28 w 552"/>
                  <a:gd name="T11" fmla="*/ 164 h 177"/>
                  <a:gd name="T12" fmla="*/ 13 w 552"/>
                  <a:gd name="T13" fmla="*/ 148 h 177"/>
                </a:gdLst>
                <a:ahLst/>
                <a:cxnLst>
                  <a:cxn ang="0">
                    <a:pos x="T0" y="T1"/>
                  </a:cxn>
                  <a:cxn ang="0">
                    <a:pos x="T2" y="T3"/>
                  </a:cxn>
                  <a:cxn ang="0">
                    <a:pos x="T4" y="T5"/>
                  </a:cxn>
                  <a:cxn ang="0">
                    <a:pos x="T6" y="T7"/>
                  </a:cxn>
                  <a:cxn ang="0">
                    <a:pos x="T8" y="T9"/>
                  </a:cxn>
                  <a:cxn ang="0">
                    <a:pos x="T10" y="T11"/>
                  </a:cxn>
                  <a:cxn ang="0">
                    <a:pos x="T12" y="T13"/>
                  </a:cxn>
                </a:cxnLst>
                <a:rect l="0" t="0" r="r" b="b"/>
                <a:pathLst>
                  <a:path w="552" h="177">
                    <a:moveTo>
                      <a:pt x="13" y="148"/>
                    </a:moveTo>
                    <a:cubicBezTo>
                      <a:pt x="13" y="148"/>
                      <a:pt x="235" y="43"/>
                      <a:pt x="338" y="19"/>
                    </a:cubicBezTo>
                    <a:cubicBezTo>
                      <a:pt x="338" y="19"/>
                      <a:pt x="421" y="0"/>
                      <a:pt x="461" y="18"/>
                    </a:cubicBezTo>
                    <a:cubicBezTo>
                      <a:pt x="461" y="18"/>
                      <a:pt x="503" y="35"/>
                      <a:pt x="521" y="42"/>
                    </a:cubicBezTo>
                    <a:cubicBezTo>
                      <a:pt x="539" y="49"/>
                      <a:pt x="552" y="78"/>
                      <a:pt x="509" y="98"/>
                    </a:cubicBezTo>
                    <a:cubicBezTo>
                      <a:pt x="465" y="117"/>
                      <a:pt x="299" y="177"/>
                      <a:pt x="28" y="164"/>
                    </a:cubicBezTo>
                    <a:cubicBezTo>
                      <a:pt x="28" y="164"/>
                      <a:pt x="0" y="165"/>
                      <a:pt x="13" y="148"/>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4" name="ïṧļïde"/>
              <p:cNvSpPr/>
              <p:nvPr/>
            </p:nvSpPr>
            <p:spPr bwMode="auto">
              <a:xfrm>
                <a:off x="15542430" y="-1959214"/>
                <a:ext cx="603250" cy="600075"/>
              </a:xfrm>
              <a:custGeom>
                <a:avLst/>
                <a:gdLst>
                  <a:gd name="T0" fmla="*/ 174 w 174"/>
                  <a:gd name="T1" fmla="*/ 0 h 173"/>
                  <a:gd name="T2" fmla="*/ 34 w 174"/>
                  <a:gd name="T3" fmla="*/ 156 h 173"/>
                  <a:gd name="T4" fmla="*/ 0 w 174"/>
                  <a:gd name="T5" fmla="*/ 155 h 173"/>
                  <a:gd name="T6" fmla="*/ 42 w 174"/>
                  <a:gd name="T7" fmla="*/ 21 h 173"/>
                  <a:gd name="T8" fmla="*/ 174 w 174"/>
                  <a:gd name="T9" fmla="*/ 0 h 173"/>
                </a:gdLst>
                <a:ahLst/>
                <a:cxnLst>
                  <a:cxn ang="0">
                    <a:pos x="T0" y="T1"/>
                  </a:cxn>
                  <a:cxn ang="0">
                    <a:pos x="T2" y="T3"/>
                  </a:cxn>
                  <a:cxn ang="0">
                    <a:pos x="T4" y="T5"/>
                  </a:cxn>
                  <a:cxn ang="0">
                    <a:pos x="T6" y="T7"/>
                  </a:cxn>
                  <a:cxn ang="0">
                    <a:pos x="T8" y="T9"/>
                  </a:cxn>
                </a:cxnLst>
                <a:rect l="0" t="0" r="r" b="b"/>
                <a:pathLst>
                  <a:path w="174" h="173">
                    <a:moveTo>
                      <a:pt x="174" y="0"/>
                    </a:moveTo>
                    <a:cubicBezTo>
                      <a:pt x="174" y="0"/>
                      <a:pt x="61" y="144"/>
                      <a:pt x="34" y="156"/>
                    </a:cubicBezTo>
                    <a:cubicBezTo>
                      <a:pt x="34" y="156"/>
                      <a:pt x="11" y="173"/>
                      <a:pt x="0" y="155"/>
                    </a:cubicBezTo>
                    <a:cubicBezTo>
                      <a:pt x="42" y="21"/>
                      <a:pt x="42" y="21"/>
                      <a:pt x="42" y="21"/>
                    </a:cubicBezTo>
                    <a:lnTo>
                      <a:pt x="174" y="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5" name="iṥḻîḋê"/>
              <p:cNvSpPr/>
              <p:nvPr/>
            </p:nvSpPr>
            <p:spPr bwMode="auto">
              <a:xfrm>
                <a:off x="14856630" y="-2343389"/>
                <a:ext cx="304800" cy="404813"/>
              </a:xfrm>
              <a:custGeom>
                <a:avLst/>
                <a:gdLst>
                  <a:gd name="T0" fmla="*/ 192 w 192"/>
                  <a:gd name="T1" fmla="*/ 190 h 255"/>
                  <a:gd name="T2" fmla="*/ 45 w 192"/>
                  <a:gd name="T3" fmla="*/ 0 h 255"/>
                  <a:gd name="T4" fmla="*/ 0 w 192"/>
                  <a:gd name="T5" fmla="*/ 9 h 255"/>
                  <a:gd name="T6" fmla="*/ 43 w 192"/>
                  <a:gd name="T7" fmla="*/ 255 h 255"/>
                  <a:gd name="T8" fmla="*/ 192 w 192"/>
                  <a:gd name="T9" fmla="*/ 190 h 255"/>
                </a:gdLst>
                <a:ahLst/>
                <a:cxnLst>
                  <a:cxn ang="0">
                    <a:pos x="T0" y="T1"/>
                  </a:cxn>
                  <a:cxn ang="0">
                    <a:pos x="T2" y="T3"/>
                  </a:cxn>
                  <a:cxn ang="0">
                    <a:pos x="T4" y="T5"/>
                  </a:cxn>
                  <a:cxn ang="0">
                    <a:pos x="T6" y="T7"/>
                  </a:cxn>
                  <a:cxn ang="0">
                    <a:pos x="T8" y="T9"/>
                  </a:cxn>
                </a:cxnLst>
                <a:rect l="0" t="0" r="r" b="b"/>
                <a:pathLst>
                  <a:path w="192" h="255">
                    <a:moveTo>
                      <a:pt x="192" y="190"/>
                    </a:moveTo>
                    <a:lnTo>
                      <a:pt x="45" y="0"/>
                    </a:lnTo>
                    <a:lnTo>
                      <a:pt x="0" y="9"/>
                    </a:lnTo>
                    <a:lnTo>
                      <a:pt x="43" y="255"/>
                    </a:lnTo>
                    <a:lnTo>
                      <a:pt x="192" y="19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6" name="íşlîdè"/>
              <p:cNvSpPr/>
              <p:nvPr/>
            </p:nvSpPr>
            <p:spPr bwMode="auto">
              <a:xfrm>
                <a:off x="14959818" y="-1927464"/>
                <a:ext cx="207963" cy="419100"/>
              </a:xfrm>
              <a:custGeom>
                <a:avLst/>
                <a:gdLst>
                  <a:gd name="T0" fmla="*/ 60 w 60"/>
                  <a:gd name="T1" fmla="*/ 0 h 121"/>
                  <a:gd name="T2" fmla="*/ 30 w 60"/>
                  <a:gd name="T3" fmla="*/ 109 h 121"/>
                  <a:gd name="T4" fmla="*/ 7 w 60"/>
                  <a:gd name="T5" fmla="*/ 96 h 121"/>
                  <a:gd name="T6" fmla="*/ 0 w 60"/>
                  <a:gd name="T7" fmla="*/ 11 h 121"/>
                  <a:gd name="T8" fmla="*/ 60 w 60"/>
                  <a:gd name="T9" fmla="*/ 0 h 121"/>
                </a:gdLst>
                <a:ahLst/>
                <a:cxnLst>
                  <a:cxn ang="0">
                    <a:pos x="T0" y="T1"/>
                  </a:cxn>
                  <a:cxn ang="0">
                    <a:pos x="T2" y="T3"/>
                  </a:cxn>
                  <a:cxn ang="0">
                    <a:pos x="T4" y="T5"/>
                  </a:cxn>
                  <a:cxn ang="0">
                    <a:pos x="T6" y="T7"/>
                  </a:cxn>
                  <a:cxn ang="0">
                    <a:pos x="T8" y="T9"/>
                  </a:cxn>
                </a:cxnLst>
                <a:rect l="0" t="0" r="r" b="b"/>
                <a:pathLst>
                  <a:path w="60" h="121">
                    <a:moveTo>
                      <a:pt x="60" y="0"/>
                    </a:moveTo>
                    <a:cubicBezTo>
                      <a:pt x="30" y="109"/>
                      <a:pt x="30" y="109"/>
                      <a:pt x="30" y="109"/>
                    </a:cubicBezTo>
                    <a:cubicBezTo>
                      <a:pt x="30" y="109"/>
                      <a:pt x="13" y="121"/>
                      <a:pt x="7" y="96"/>
                    </a:cubicBezTo>
                    <a:cubicBezTo>
                      <a:pt x="0" y="11"/>
                      <a:pt x="0" y="11"/>
                      <a:pt x="0" y="11"/>
                    </a:cubicBezTo>
                    <a:lnTo>
                      <a:pt x="60" y="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7" name="îṣļîḑé"/>
              <p:cNvSpPr/>
              <p:nvPr/>
            </p:nvSpPr>
            <p:spPr bwMode="auto">
              <a:xfrm>
                <a:off x="16288555" y="-2378314"/>
                <a:ext cx="231775" cy="152400"/>
              </a:xfrm>
              <a:custGeom>
                <a:avLst/>
                <a:gdLst>
                  <a:gd name="T0" fmla="*/ 67 w 67"/>
                  <a:gd name="T1" fmla="*/ 11 h 44"/>
                  <a:gd name="T2" fmla="*/ 7 w 67"/>
                  <a:gd name="T3" fmla="*/ 44 h 44"/>
                  <a:gd name="T4" fmla="*/ 0 w 67"/>
                  <a:gd name="T5" fmla="*/ 22 h 44"/>
                  <a:gd name="T6" fmla="*/ 38 w 67"/>
                  <a:gd name="T7" fmla="*/ 0 h 44"/>
                  <a:gd name="T8" fmla="*/ 67 w 67"/>
                  <a:gd name="T9" fmla="*/ 11 h 44"/>
                </a:gdLst>
                <a:ahLst/>
                <a:cxnLst>
                  <a:cxn ang="0">
                    <a:pos x="T0" y="T1"/>
                  </a:cxn>
                  <a:cxn ang="0">
                    <a:pos x="T2" y="T3"/>
                  </a:cxn>
                  <a:cxn ang="0">
                    <a:pos x="T4" y="T5"/>
                  </a:cxn>
                  <a:cxn ang="0">
                    <a:pos x="T6" y="T7"/>
                  </a:cxn>
                  <a:cxn ang="0">
                    <a:pos x="T8" y="T9"/>
                  </a:cxn>
                </a:cxnLst>
                <a:rect l="0" t="0" r="r" b="b"/>
                <a:pathLst>
                  <a:path w="67" h="44">
                    <a:moveTo>
                      <a:pt x="67" y="11"/>
                    </a:moveTo>
                    <a:cubicBezTo>
                      <a:pt x="67" y="11"/>
                      <a:pt x="41" y="35"/>
                      <a:pt x="7" y="44"/>
                    </a:cubicBezTo>
                    <a:cubicBezTo>
                      <a:pt x="0" y="22"/>
                      <a:pt x="0" y="22"/>
                      <a:pt x="0" y="22"/>
                    </a:cubicBezTo>
                    <a:cubicBezTo>
                      <a:pt x="0" y="22"/>
                      <a:pt x="22" y="15"/>
                      <a:pt x="38" y="0"/>
                    </a:cubicBezTo>
                    <a:lnTo>
                      <a:pt x="67" y="11"/>
                    </a:ln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8" name="is1idè"/>
              <p:cNvSpPr/>
              <p:nvPr/>
            </p:nvSpPr>
            <p:spPr bwMode="auto">
              <a:xfrm>
                <a:off x="15969468" y="-2205277"/>
                <a:ext cx="117475" cy="122238"/>
              </a:xfrm>
              <a:custGeom>
                <a:avLst/>
                <a:gdLst>
                  <a:gd name="T0" fmla="*/ 33 w 34"/>
                  <a:gd name="T1" fmla="*/ 15 h 35"/>
                  <a:gd name="T2" fmla="*/ 20 w 34"/>
                  <a:gd name="T3" fmla="*/ 33 h 35"/>
                  <a:gd name="T4" fmla="*/ 1 w 34"/>
                  <a:gd name="T5" fmla="*/ 20 h 35"/>
                  <a:gd name="T6" fmla="*/ 14 w 34"/>
                  <a:gd name="T7" fmla="*/ 2 h 35"/>
                  <a:gd name="T8" fmla="*/ 33 w 34"/>
                  <a:gd name="T9" fmla="*/ 15 h 35"/>
                </a:gdLst>
                <a:ahLst/>
                <a:cxnLst>
                  <a:cxn ang="0">
                    <a:pos x="T0" y="T1"/>
                  </a:cxn>
                  <a:cxn ang="0">
                    <a:pos x="T2" y="T3"/>
                  </a:cxn>
                  <a:cxn ang="0">
                    <a:pos x="T4" y="T5"/>
                  </a:cxn>
                  <a:cxn ang="0">
                    <a:pos x="T6" y="T7"/>
                  </a:cxn>
                  <a:cxn ang="0">
                    <a:pos x="T8" y="T9"/>
                  </a:cxn>
                </a:cxnLst>
                <a:rect l="0" t="0" r="r" b="b"/>
                <a:pathLst>
                  <a:path w="34" h="35">
                    <a:moveTo>
                      <a:pt x="33" y="15"/>
                    </a:moveTo>
                    <a:cubicBezTo>
                      <a:pt x="34" y="23"/>
                      <a:pt x="28" y="32"/>
                      <a:pt x="20" y="33"/>
                    </a:cubicBezTo>
                    <a:cubicBezTo>
                      <a:pt x="11" y="35"/>
                      <a:pt x="3" y="29"/>
                      <a:pt x="1" y="20"/>
                    </a:cubicBezTo>
                    <a:cubicBezTo>
                      <a:pt x="0" y="12"/>
                      <a:pt x="5" y="3"/>
                      <a:pt x="14" y="2"/>
                    </a:cubicBezTo>
                    <a:cubicBezTo>
                      <a:pt x="23" y="0"/>
                      <a:pt x="31" y="6"/>
                      <a:pt x="33" y="15"/>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9" name="íṧlïde"/>
              <p:cNvSpPr/>
              <p:nvPr/>
            </p:nvSpPr>
            <p:spPr bwMode="auto">
              <a:xfrm>
                <a:off x="15715468" y="-2146539"/>
                <a:ext cx="122238" cy="122238"/>
              </a:xfrm>
              <a:custGeom>
                <a:avLst/>
                <a:gdLst>
                  <a:gd name="T0" fmla="*/ 33 w 35"/>
                  <a:gd name="T1" fmla="*/ 14 h 35"/>
                  <a:gd name="T2" fmla="*/ 20 w 35"/>
                  <a:gd name="T3" fmla="*/ 33 h 35"/>
                  <a:gd name="T4" fmla="*/ 1 w 35"/>
                  <a:gd name="T5" fmla="*/ 20 h 35"/>
                  <a:gd name="T6" fmla="*/ 15 w 35"/>
                  <a:gd name="T7" fmla="*/ 1 h 35"/>
                  <a:gd name="T8" fmla="*/ 33 w 35"/>
                  <a:gd name="T9" fmla="*/ 14 h 35"/>
                </a:gdLst>
                <a:ahLst/>
                <a:cxnLst>
                  <a:cxn ang="0">
                    <a:pos x="T0" y="T1"/>
                  </a:cxn>
                  <a:cxn ang="0">
                    <a:pos x="T2" y="T3"/>
                  </a:cxn>
                  <a:cxn ang="0">
                    <a:pos x="T4" y="T5"/>
                  </a:cxn>
                  <a:cxn ang="0">
                    <a:pos x="T6" y="T7"/>
                  </a:cxn>
                  <a:cxn ang="0">
                    <a:pos x="T8" y="T9"/>
                  </a:cxn>
                </a:cxnLst>
                <a:rect l="0" t="0" r="r" b="b"/>
                <a:pathLst>
                  <a:path w="35" h="35">
                    <a:moveTo>
                      <a:pt x="33" y="14"/>
                    </a:moveTo>
                    <a:cubicBezTo>
                      <a:pt x="35" y="23"/>
                      <a:pt x="29" y="32"/>
                      <a:pt x="20" y="33"/>
                    </a:cubicBezTo>
                    <a:cubicBezTo>
                      <a:pt x="11" y="35"/>
                      <a:pt x="3" y="29"/>
                      <a:pt x="1" y="20"/>
                    </a:cubicBezTo>
                    <a:cubicBezTo>
                      <a:pt x="0" y="11"/>
                      <a:pt x="6" y="3"/>
                      <a:pt x="15" y="1"/>
                    </a:cubicBezTo>
                    <a:cubicBezTo>
                      <a:pt x="23" y="0"/>
                      <a:pt x="32"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0" name="îṧlîḋe"/>
              <p:cNvSpPr/>
              <p:nvPr/>
            </p:nvSpPr>
            <p:spPr bwMode="auto">
              <a:xfrm>
                <a:off x="15459880" y="-2090977"/>
                <a:ext cx="117475" cy="117475"/>
              </a:xfrm>
              <a:custGeom>
                <a:avLst/>
                <a:gdLst>
                  <a:gd name="T0" fmla="*/ 33 w 34"/>
                  <a:gd name="T1" fmla="*/ 14 h 34"/>
                  <a:gd name="T2" fmla="*/ 20 w 34"/>
                  <a:gd name="T3" fmla="*/ 33 h 34"/>
                  <a:gd name="T4" fmla="*/ 1 w 34"/>
                  <a:gd name="T5" fmla="*/ 20 h 34"/>
                  <a:gd name="T6" fmla="*/ 14 w 34"/>
                  <a:gd name="T7" fmla="*/ 1 h 34"/>
                  <a:gd name="T8" fmla="*/ 33 w 34"/>
                  <a:gd name="T9" fmla="*/ 14 h 34"/>
                </a:gdLst>
                <a:ahLst/>
                <a:cxnLst>
                  <a:cxn ang="0">
                    <a:pos x="T0" y="T1"/>
                  </a:cxn>
                  <a:cxn ang="0">
                    <a:pos x="T2" y="T3"/>
                  </a:cxn>
                  <a:cxn ang="0">
                    <a:pos x="T4" y="T5"/>
                  </a:cxn>
                  <a:cxn ang="0">
                    <a:pos x="T6" y="T7"/>
                  </a:cxn>
                  <a:cxn ang="0">
                    <a:pos x="T8" y="T9"/>
                  </a:cxn>
                </a:cxnLst>
                <a:rect l="0" t="0" r="r" b="b"/>
                <a:pathLst>
                  <a:path w="34" h="34">
                    <a:moveTo>
                      <a:pt x="33" y="14"/>
                    </a:moveTo>
                    <a:cubicBezTo>
                      <a:pt x="34" y="23"/>
                      <a:pt x="28" y="31"/>
                      <a:pt x="20" y="33"/>
                    </a:cubicBezTo>
                    <a:cubicBezTo>
                      <a:pt x="11" y="34"/>
                      <a:pt x="3" y="29"/>
                      <a:pt x="1" y="20"/>
                    </a:cubicBezTo>
                    <a:cubicBezTo>
                      <a:pt x="0" y="11"/>
                      <a:pt x="5" y="3"/>
                      <a:pt x="14" y="1"/>
                    </a:cubicBezTo>
                    <a:cubicBezTo>
                      <a:pt x="23" y="0"/>
                      <a:pt x="31"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1" name="ïṡlïḍe"/>
              <p:cNvSpPr/>
              <p:nvPr/>
            </p:nvSpPr>
            <p:spPr bwMode="auto">
              <a:xfrm>
                <a:off x="15990105" y="-1871902"/>
                <a:ext cx="30163" cy="12700"/>
              </a:xfrm>
              <a:custGeom>
                <a:avLst/>
                <a:gdLst>
                  <a:gd name="T0" fmla="*/ 8 w 9"/>
                  <a:gd name="T1" fmla="*/ 4 h 4"/>
                  <a:gd name="T2" fmla="*/ 6 w 9"/>
                  <a:gd name="T3" fmla="*/ 4 h 4"/>
                  <a:gd name="T4" fmla="*/ 4 w 9"/>
                  <a:gd name="T5" fmla="*/ 4 h 4"/>
                  <a:gd name="T6" fmla="*/ 2 w 9"/>
                  <a:gd name="T7" fmla="*/ 3 h 4"/>
                  <a:gd name="T8" fmla="*/ 1 w 9"/>
                  <a:gd name="T9" fmla="*/ 2 h 4"/>
                  <a:gd name="T10" fmla="*/ 1 w 9"/>
                  <a:gd name="T11" fmla="*/ 0 h 4"/>
                  <a:gd name="T12" fmla="*/ 1 w 9"/>
                  <a:gd name="T13" fmla="*/ 0 h 4"/>
                  <a:gd name="T14" fmla="*/ 2 w 9"/>
                  <a:gd name="T15" fmla="*/ 0 h 4"/>
                  <a:gd name="T16" fmla="*/ 5 w 9"/>
                  <a:gd name="T17" fmla="*/ 0 h 4"/>
                  <a:gd name="T18" fmla="*/ 7 w 9"/>
                  <a:gd name="T19" fmla="*/ 1 h 4"/>
                  <a:gd name="T20" fmla="*/ 8 w 9"/>
                  <a:gd name="T21" fmla="*/ 2 h 4"/>
                  <a:gd name="T22" fmla="*/ 8 w 9"/>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
                    <a:moveTo>
                      <a:pt x="8" y="4"/>
                    </a:moveTo>
                    <a:cubicBezTo>
                      <a:pt x="8" y="4"/>
                      <a:pt x="7" y="4"/>
                      <a:pt x="6" y="4"/>
                    </a:cubicBezTo>
                    <a:cubicBezTo>
                      <a:pt x="6" y="4"/>
                      <a:pt x="5" y="4"/>
                      <a:pt x="4" y="4"/>
                    </a:cubicBezTo>
                    <a:cubicBezTo>
                      <a:pt x="3" y="4"/>
                      <a:pt x="2" y="3"/>
                      <a:pt x="2" y="3"/>
                    </a:cubicBezTo>
                    <a:cubicBezTo>
                      <a:pt x="1" y="3"/>
                      <a:pt x="1" y="2"/>
                      <a:pt x="1" y="2"/>
                    </a:cubicBezTo>
                    <a:cubicBezTo>
                      <a:pt x="0" y="2"/>
                      <a:pt x="0" y="1"/>
                      <a:pt x="1" y="0"/>
                    </a:cubicBezTo>
                    <a:cubicBezTo>
                      <a:pt x="1" y="0"/>
                      <a:pt x="1" y="0"/>
                      <a:pt x="1" y="0"/>
                    </a:cubicBezTo>
                    <a:cubicBezTo>
                      <a:pt x="1" y="0"/>
                      <a:pt x="2" y="0"/>
                      <a:pt x="2" y="0"/>
                    </a:cubicBezTo>
                    <a:cubicBezTo>
                      <a:pt x="3" y="0"/>
                      <a:pt x="4" y="0"/>
                      <a:pt x="5" y="0"/>
                    </a:cubicBezTo>
                    <a:cubicBezTo>
                      <a:pt x="6" y="1"/>
                      <a:pt x="7" y="1"/>
                      <a:pt x="7" y="1"/>
                    </a:cubicBezTo>
                    <a:cubicBezTo>
                      <a:pt x="8" y="2"/>
                      <a:pt x="8" y="2"/>
                      <a:pt x="8" y="2"/>
                    </a:cubicBezTo>
                    <a:cubicBezTo>
                      <a:pt x="9" y="3"/>
                      <a:pt x="9" y="3"/>
                      <a:pt x="8"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2" name="ïṩlïḍê"/>
              <p:cNvSpPr/>
              <p:nvPr/>
            </p:nvSpPr>
            <p:spPr bwMode="auto">
              <a:xfrm>
                <a:off x="15969468" y="-1841739"/>
                <a:ext cx="30163" cy="17463"/>
              </a:xfrm>
              <a:custGeom>
                <a:avLst/>
                <a:gdLst>
                  <a:gd name="T0" fmla="*/ 8 w 9"/>
                  <a:gd name="T1" fmla="*/ 5 h 5"/>
                  <a:gd name="T2" fmla="*/ 6 w 9"/>
                  <a:gd name="T3" fmla="*/ 5 h 5"/>
                  <a:gd name="T4" fmla="*/ 4 w 9"/>
                  <a:gd name="T5" fmla="*/ 4 h 5"/>
                  <a:gd name="T6" fmla="*/ 2 w 9"/>
                  <a:gd name="T7" fmla="*/ 3 h 5"/>
                  <a:gd name="T8" fmla="*/ 1 w 9"/>
                  <a:gd name="T9" fmla="*/ 3 h 5"/>
                  <a:gd name="T10" fmla="*/ 1 w 9"/>
                  <a:gd name="T11" fmla="*/ 1 h 5"/>
                  <a:gd name="T12" fmla="*/ 1 w 9"/>
                  <a:gd name="T13" fmla="*/ 0 h 5"/>
                  <a:gd name="T14" fmla="*/ 2 w 9"/>
                  <a:gd name="T15" fmla="*/ 0 h 5"/>
                  <a:gd name="T16" fmla="*/ 5 w 9"/>
                  <a:gd name="T17" fmla="*/ 1 h 5"/>
                  <a:gd name="T18" fmla="*/ 7 w 9"/>
                  <a:gd name="T19" fmla="*/ 2 h 5"/>
                  <a:gd name="T20" fmla="*/ 8 w 9"/>
                  <a:gd name="T21" fmla="*/ 2 h 5"/>
                  <a:gd name="T22" fmla="*/ 8 w 9"/>
                  <a:gd name="T23" fmla="*/ 4 h 5"/>
                  <a:gd name="T24" fmla="*/ 8 w 9"/>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5"/>
                    </a:moveTo>
                    <a:cubicBezTo>
                      <a:pt x="8" y="5"/>
                      <a:pt x="7" y="5"/>
                      <a:pt x="6" y="5"/>
                    </a:cubicBezTo>
                    <a:cubicBezTo>
                      <a:pt x="6" y="5"/>
                      <a:pt x="5" y="4"/>
                      <a:pt x="4" y="4"/>
                    </a:cubicBezTo>
                    <a:cubicBezTo>
                      <a:pt x="3" y="4"/>
                      <a:pt x="2" y="4"/>
                      <a:pt x="2" y="3"/>
                    </a:cubicBezTo>
                    <a:cubicBezTo>
                      <a:pt x="1" y="3"/>
                      <a:pt x="1" y="3"/>
                      <a:pt x="1" y="3"/>
                    </a:cubicBezTo>
                    <a:cubicBezTo>
                      <a:pt x="0" y="2"/>
                      <a:pt x="0" y="1"/>
                      <a:pt x="1" y="1"/>
                    </a:cubicBezTo>
                    <a:cubicBezTo>
                      <a:pt x="1" y="0"/>
                      <a:pt x="1" y="0"/>
                      <a:pt x="1" y="0"/>
                    </a:cubicBezTo>
                    <a:cubicBezTo>
                      <a:pt x="1" y="0"/>
                      <a:pt x="2" y="0"/>
                      <a:pt x="2" y="0"/>
                    </a:cubicBezTo>
                    <a:cubicBezTo>
                      <a:pt x="3" y="0"/>
                      <a:pt x="4" y="0"/>
                      <a:pt x="5" y="1"/>
                    </a:cubicBezTo>
                    <a:cubicBezTo>
                      <a:pt x="6" y="1"/>
                      <a:pt x="7" y="1"/>
                      <a:pt x="7" y="2"/>
                    </a:cubicBezTo>
                    <a:cubicBezTo>
                      <a:pt x="8" y="2"/>
                      <a:pt x="8" y="2"/>
                      <a:pt x="8" y="2"/>
                    </a:cubicBezTo>
                    <a:cubicBezTo>
                      <a:pt x="9" y="3"/>
                      <a:pt x="9" y="4"/>
                      <a:pt x="8" y="4"/>
                    </a:cubicBezTo>
                    <a:lnTo>
                      <a:pt x="8"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3" name="íś1ïḓê"/>
              <p:cNvSpPr/>
              <p:nvPr/>
            </p:nvSpPr>
            <p:spPr bwMode="auto">
              <a:xfrm>
                <a:off x="15948830" y="-1816339"/>
                <a:ext cx="33338" cy="17463"/>
              </a:xfrm>
              <a:custGeom>
                <a:avLst/>
                <a:gdLst>
                  <a:gd name="T0" fmla="*/ 9 w 10"/>
                  <a:gd name="T1" fmla="*/ 5 h 5"/>
                  <a:gd name="T2" fmla="*/ 8 w 10"/>
                  <a:gd name="T3" fmla="*/ 5 h 5"/>
                  <a:gd name="T4" fmla="*/ 5 w 10"/>
                  <a:gd name="T5" fmla="*/ 4 h 5"/>
                  <a:gd name="T6" fmla="*/ 2 w 10"/>
                  <a:gd name="T7" fmla="*/ 3 h 5"/>
                  <a:gd name="T8" fmla="*/ 1 w 10"/>
                  <a:gd name="T9" fmla="*/ 3 h 5"/>
                  <a:gd name="T10" fmla="*/ 0 w 10"/>
                  <a:gd name="T11" fmla="*/ 1 h 5"/>
                  <a:gd name="T12" fmla="*/ 1 w 10"/>
                  <a:gd name="T13" fmla="*/ 0 h 5"/>
                  <a:gd name="T14" fmla="*/ 3 w 10"/>
                  <a:gd name="T15" fmla="*/ 0 h 5"/>
                  <a:gd name="T16" fmla="*/ 6 w 10"/>
                  <a:gd name="T17" fmla="*/ 1 h 5"/>
                  <a:gd name="T18" fmla="*/ 8 w 10"/>
                  <a:gd name="T19" fmla="*/ 2 h 5"/>
                  <a:gd name="T20" fmla="*/ 10 w 10"/>
                  <a:gd name="T21" fmla="*/ 2 h 5"/>
                  <a:gd name="T22" fmla="*/ 10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9" y="5"/>
                      <a:pt x="8" y="5"/>
                    </a:cubicBezTo>
                    <a:cubicBezTo>
                      <a:pt x="7" y="5"/>
                      <a:pt x="6" y="5"/>
                      <a:pt x="5" y="4"/>
                    </a:cubicBezTo>
                    <a:cubicBezTo>
                      <a:pt x="4" y="4"/>
                      <a:pt x="3" y="4"/>
                      <a:pt x="2" y="3"/>
                    </a:cubicBezTo>
                    <a:cubicBezTo>
                      <a:pt x="1" y="3"/>
                      <a:pt x="1" y="3"/>
                      <a:pt x="1" y="3"/>
                    </a:cubicBezTo>
                    <a:cubicBezTo>
                      <a:pt x="0" y="2"/>
                      <a:pt x="0" y="1"/>
                      <a:pt x="0" y="1"/>
                    </a:cubicBezTo>
                    <a:cubicBezTo>
                      <a:pt x="1" y="0"/>
                      <a:pt x="1" y="0"/>
                      <a:pt x="1" y="0"/>
                    </a:cubicBezTo>
                    <a:cubicBezTo>
                      <a:pt x="1" y="0"/>
                      <a:pt x="2" y="0"/>
                      <a:pt x="3" y="0"/>
                    </a:cubicBezTo>
                    <a:cubicBezTo>
                      <a:pt x="3" y="0"/>
                      <a:pt x="5" y="0"/>
                      <a:pt x="6" y="1"/>
                    </a:cubicBezTo>
                    <a:cubicBezTo>
                      <a:pt x="7" y="1"/>
                      <a:pt x="8" y="1"/>
                      <a:pt x="8" y="2"/>
                    </a:cubicBezTo>
                    <a:cubicBezTo>
                      <a:pt x="9" y="2"/>
                      <a:pt x="10" y="2"/>
                      <a:pt x="10" y="2"/>
                    </a:cubicBezTo>
                    <a:cubicBezTo>
                      <a:pt x="10" y="3"/>
                      <a:pt x="10" y="4"/>
                      <a:pt x="10"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4" name="iṧļîḋé"/>
              <p:cNvSpPr/>
              <p:nvPr/>
            </p:nvSpPr>
            <p:spPr bwMode="auto">
              <a:xfrm>
                <a:off x="15920255" y="-1789352"/>
                <a:ext cx="38100" cy="14288"/>
              </a:xfrm>
              <a:custGeom>
                <a:avLst/>
                <a:gdLst>
                  <a:gd name="T0" fmla="*/ 10 w 11"/>
                  <a:gd name="T1" fmla="*/ 4 h 4"/>
                  <a:gd name="T2" fmla="*/ 8 w 11"/>
                  <a:gd name="T3" fmla="*/ 4 h 4"/>
                  <a:gd name="T4" fmla="*/ 5 w 11"/>
                  <a:gd name="T5" fmla="*/ 4 h 4"/>
                  <a:gd name="T6" fmla="*/ 2 w 11"/>
                  <a:gd name="T7" fmla="*/ 3 h 4"/>
                  <a:gd name="T8" fmla="*/ 1 w 11"/>
                  <a:gd name="T9" fmla="*/ 2 h 4"/>
                  <a:gd name="T10" fmla="*/ 1 w 11"/>
                  <a:gd name="T11" fmla="*/ 0 h 4"/>
                  <a:gd name="T12" fmla="*/ 2 w 11"/>
                  <a:gd name="T13" fmla="*/ 0 h 4"/>
                  <a:gd name="T14" fmla="*/ 3 w 11"/>
                  <a:gd name="T15" fmla="*/ 0 h 4"/>
                  <a:gd name="T16" fmla="*/ 6 w 11"/>
                  <a:gd name="T17" fmla="*/ 0 h 4"/>
                  <a:gd name="T18" fmla="*/ 9 w 11"/>
                  <a:gd name="T19" fmla="*/ 1 h 4"/>
                  <a:gd name="T20" fmla="*/ 10 w 11"/>
                  <a:gd name="T21" fmla="*/ 2 h 4"/>
                  <a:gd name="T22" fmla="*/ 10 w 11"/>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4">
                    <a:moveTo>
                      <a:pt x="10" y="4"/>
                    </a:moveTo>
                    <a:cubicBezTo>
                      <a:pt x="10" y="4"/>
                      <a:pt x="9" y="4"/>
                      <a:pt x="8" y="4"/>
                    </a:cubicBezTo>
                    <a:cubicBezTo>
                      <a:pt x="7" y="4"/>
                      <a:pt x="6" y="4"/>
                      <a:pt x="5" y="4"/>
                    </a:cubicBezTo>
                    <a:cubicBezTo>
                      <a:pt x="4" y="4"/>
                      <a:pt x="3" y="3"/>
                      <a:pt x="2" y="3"/>
                    </a:cubicBezTo>
                    <a:cubicBezTo>
                      <a:pt x="2" y="3"/>
                      <a:pt x="1" y="2"/>
                      <a:pt x="1" y="2"/>
                    </a:cubicBezTo>
                    <a:cubicBezTo>
                      <a:pt x="1" y="2"/>
                      <a:pt x="0" y="1"/>
                      <a:pt x="1" y="0"/>
                    </a:cubicBezTo>
                    <a:cubicBezTo>
                      <a:pt x="2" y="0"/>
                      <a:pt x="2" y="0"/>
                      <a:pt x="2" y="0"/>
                    </a:cubicBezTo>
                    <a:cubicBezTo>
                      <a:pt x="2" y="0"/>
                      <a:pt x="2" y="0"/>
                      <a:pt x="3" y="0"/>
                    </a:cubicBezTo>
                    <a:cubicBezTo>
                      <a:pt x="4" y="0"/>
                      <a:pt x="5" y="0"/>
                      <a:pt x="6" y="0"/>
                    </a:cubicBezTo>
                    <a:cubicBezTo>
                      <a:pt x="7" y="1"/>
                      <a:pt x="8" y="1"/>
                      <a:pt x="9" y="1"/>
                    </a:cubicBezTo>
                    <a:cubicBezTo>
                      <a:pt x="10" y="2"/>
                      <a:pt x="10" y="2"/>
                      <a:pt x="10" y="2"/>
                    </a:cubicBezTo>
                    <a:cubicBezTo>
                      <a:pt x="11" y="2"/>
                      <a:pt x="11" y="3"/>
                      <a:pt x="10"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5" name="îṡḻïďe"/>
              <p:cNvSpPr/>
              <p:nvPr/>
            </p:nvSpPr>
            <p:spPr bwMode="auto">
              <a:xfrm>
                <a:off x="15902793" y="-1754427"/>
                <a:ext cx="34925" cy="17463"/>
              </a:xfrm>
              <a:custGeom>
                <a:avLst/>
                <a:gdLst>
                  <a:gd name="T0" fmla="*/ 9 w 10"/>
                  <a:gd name="T1" fmla="*/ 5 h 5"/>
                  <a:gd name="T2" fmla="*/ 7 w 10"/>
                  <a:gd name="T3" fmla="*/ 5 h 5"/>
                  <a:gd name="T4" fmla="*/ 5 w 10"/>
                  <a:gd name="T5" fmla="*/ 4 h 5"/>
                  <a:gd name="T6" fmla="*/ 2 w 10"/>
                  <a:gd name="T7" fmla="*/ 3 h 5"/>
                  <a:gd name="T8" fmla="*/ 1 w 10"/>
                  <a:gd name="T9" fmla="*/ 2 h 5"/>
                  <a:gd name="T10" fmla="*/ 1 w 10"/>
                  <a:gd name="T11" fmla="*/ 0 h 5"/>
                  <a:gd name="T12" fmla="*/ 2 w 10"/>
                  <a:gd name="T13" fmla="*/ 0 h 5"/>
                  <a:gd name="T14" fmla="*/ 3 w 10"/>
                  <a:gd name="T15" fmla="*/ 0 h 5"/>
                  <a:gd name="T16" fmla="*/ 6 w 10"/>
                  <a:gd name="T17" fmla="*/ 1 h 5"/>
                  <a:gd name="T18" fmla="*/ 8 w 10"/>
                  <a:gd name="T19" fmla="*/ 2 h 5"/>
                  <a:gd name="T20" fmla="*/ 9 w 10"/>
                  <a:gd name="T21" fmla="*/ 3 h 5"/>
                  <a:gd name="T22" fmla="*/ 9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8" y="5"/>
                      <a:pt x="7" y="5"/>
                    </a:cubicBezTo>
                    <a:cubicBezTo>
                      <a:pt x="6" y="5"/>
                      <a:pt x="5" y="4"/>
                      <a:pt x="5" y="4"/>
                    </a:cubicBezTo>
                    <a:cubicBezTo>
                      <a:pt x="4" y="4"/>
                      <a:pt x="3" y="3"/>
                      <a:pt x="2" y="3"/>
                    </a:cubicBezTo>
                    <a:cubicBezTo>
                      <a:pt x="1" y="3"/>
                      <a:pt x="1" y="2"/>
                      <a:pt x="1" y="2"/>
                    </a:cubicBezTo>
                    <a:cubicBezTo>
                      <a:pt x="0" y="2"/>
                      <a:pt x="0" y="1"/>
                      <a:pt x="1" y="0"/>
                    </a:cubicBezTo>
                    <a:cubicBezTo>
                      <a:pt x="2" y="0"/>
                      <a:pt x="2" y="0"/>
                      <a:pt x="2" y="0"/>
                    </a:cubicBezTo>
                    <a:cubicBezTo>
                      <a:pt x="2" y="0"/>
                      <a:pt x="2" y="0"/>
                      <a:pt x="3" y="0"/>
                    </a:cubicBezTo>
                    <a:cubicBezTo>
                      <a:pt x="4" y="0"/>
                      <a:pt x="5" y="0"/>
                      <a:pt x="6" y="1"/>
                    </a:cubicBezTo>
                    <a:cubicBezTo>
                      <a:pt x="7" y="1"/>
                      <a:pt x="8" y="1"/>
                      <a:pt x="8" y="2"/>
                    </a:cubicBezTo>
                    <a:cubicBezTo>
                      <a:pt x="9" y="2"/>
                      <a:pt x="9" y="3"/>
                      <a:pt x="9" y="3"/>
                    </a:cubicBezTo>
                    <a:cubicBezTo>
                      <a:pt x="10" y="3"/>
                      <a:pt x="10" y="4"/>
                      <a:pt x="9"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6" name="işľíḓè"/>
              <p:cNvSpPr/>
              <p:nvPr/>
            </p:nvSpPr>
            <p:spPr bwMode="auto">
              <a:xfrm>
                <a:off x="15885330" y="-1722677"/>
                <a:ext cx="25400" cy="12700"/>
              </a:xfrm>
              <a:custGeom>
                <a:avLst/>
                <a:gdLst>
                  <a:gd name="T0" fmla="*/ 5 w 7"/>
                  <a:gd name="T1" fmla="*/ 4 h 4"/>
                  <a:gd name="T2" fmla="*/ 4 w 7"/>
                  <a:gd name="T3" fmla="*/ 4 h 4"/>
                  <a:gd name="T4" fmla="*/ 3 w 7"/>
                  <a:gd name="T5" fmla="*/ 3 h 4"/>
                  <a:gd name="T6" fmla="*/ 1 w 7"/>
                  <a:gd name="T7" fmla="*/ 2 h 4"/>
                  <a:gd name="T8" fmla="*/ 0 w 7"/>
                  <a:gd name="T9" fmla="*/ 2 h 4"/>
                  <a:gd name="T10" fmla="*/ 1 w 7"/>
                  <a:gd name="T11" fmla="*/ 0 h 4"/>
                  <a:gd name="T12" fmla="*/ 1 w 7"/>
                  <a:gd name="T13" fmla="*/ 0 h 4"/>
                  <a:gd name="T14" fmla="*/ 2 w 7"/>
                  <a:gd name="T15" fmla="*/ 0 h 4"/>
                  <a:gd name="T16" fmla="*/ 4 w 7"/>
                  <a:gd name="T17" fmla="*/ 0 h 4"/>
                  <a:gd name="T18" fmla="*/ 6 w 7"/>
                  <a:gd name="T19" fmla="*/ 1 h 4"/>
                  <a:gd name="T20" fmla="*/ 6 w 7"/>
                  <a:gd name="T21" fmla="*/ 2 h 4"/>
                  <a:gd name="T22" fmla="*/ 6 w 7"/>
                  <a:gd name="T23" fmla="*/ 4 h 4"/>
                  <a:gd name="T24" fmla="*/ 5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5" y="4"/>
                    </a:moveTo>
                    <a:cubicBezTo>
                      <a:pt x="5" y="4"/>
                      <a:pt x="5" y="4"/>
                      <a:pt x="4" y="4"/>
                    </a:cubicBezTo>
                    <a:cubicBezTo>
                      <a:pt x="4" y="4"/>
                      <a:pt x="3" y="4"/>
                      <a:pt x="3" y="3"/>
                    </a:cubicBezTo>
                    <a:cubicBezTo>
                      <a:pt x="2" y="3"/>
                      <a:pt x="1" y="3"/>
                      <a:pt x="1" y="2"/>
                    </a:cubicBezTo>
                    <a:cubicBezTo>
                      <a:pt x="1" y="2"/>
                      <a:pt x="0" y="2"/>
                      <a:pt x="0" y="2"/>
                    </a:cubicBezTo>
                    <a:cubicBezTo>
                      <a:pt x="0" y="1"/>
                      <a:pt x="0" y="0"/>
                      <a:pt x="1" y="0"/>
                    </a:cubicBezTo>
                    <a:cubicBezTo>
                      <a:pt x="1" y="0"/>
                      <a:pt x="1" y="0"/>
                      <a:pt x="1" y="0"/>
                    </a:cubicBezTo>
                    <a:cubicBezTo>
                      <a:pt x="1" y="0"/>
                      <a:pt x="2" y="0"/>
                      <a:pt x="2" y="0"/>
                    </a:cubicBezTo>
                    <a:cubicBezTo>
                      <a:pt x="3" y="0"/>
                      <a:pt x="3" y="0"/>
                      <a:pt x="4" y="0"/>
                    </a:cubicBezTo>
                    <a:cubicBezTo>
                      <a:pt x="5" y="0"/>
                      <a:pt x="5" y="1"/>
                      <a:pt x="6" y="1"/>
                    </a:cubicBezTo>
                    <a:cubicBezTo>
                      <a:pt x="6" y="1"/>
                      <a:pt x="6" y="2"/>
                      <a:pt x="6" y="2"/>
                    </a:cubicBezTo>
                    <a:cubicBezTo>
                      <a:pt x="7" y="2"/>
                      <a:pt x="6" y="3"/>
                      <a:pt x="6" y="4"/>
                    </a:cubicBezTo>
                    <a:lnTo>
                      <a:pt x="5"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7" name="í$ḷiḍé"/>
              <p:cNvSpPr/>
              <p:nvPr/>
            </p:nvSpPr>
            <p:spPr bwMode="auto">
              <a:xfrm>
                <a:off x="15864693" y="-1698864"/>
                <a:ext cx="23813" cy="17463"/>
              </a:xfrm>
              <a:custGeom>
                <a:avLst/>
                <a:gdLst>
                  <a:gd name="T0" fmla="*/ 5 w 7"/>
                  <a:gd name="T1" fmla="*/ 5 h 5"/>
                  <a:gd name="T2" fmla="*/ 5 w 7"/>
                  <a:gd name="T3" fmla="*/ 5 h 5"/>
                  <a:gd name="T4" fmla="*/ 3 w 7"/>
                  <a:gd name="T5" fmla="*/ 4 h 5"/>
                  <a:gd name="T6" fmla="*/ 1 w 7"/>
                  <a:gd name="T7" fmla="*/ 3 h 5"/>
                  <a:gd name="T8" fmla="*/ 0 w 7"/>
                  <a:gd name="T9" fmla="*/ 3 h 5"/>
                  <a:gd name="T10" fmla="*/ 1 w 7"/>
                  <a:gd name="T11" fmla="*/ 1 h 5"/>
                  <a:gd name="T12" fmla="*/ 1 w 7"/>
                  <a:gd name="T13" fmla="*/ 1 h 5"/>
                  <a:gd name="T14" fmla="*/ 2 w 7"/>
                  <a:gd name="T15" fmla="*/ 0 h 5"/>
                  <a:gd name="T16" fmla="*/ 4 w 7"/>
                  <a:gd name="T17" fmla="*/ 1 h 5"/>
                  <a:gd name="T18" fmla="*/ 6 w 7"/>
                  <a:gd name="T19" fmla="*/ 2 h 5"/>
                  <a:gd name="T20" fmla="*/ 6 w 7"/>
                  <a:gd name="T21" fmla="*/ 3 h 5"/>
                  <a:gd name="T22" fmla="*/ 6 w 7"/>
                  <a:gd name="T23" fmla="*/ 4 h 5"/>
                  <a:gd name="T24" fmla="*/ 5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5" y="5"/>
                    </a:moveTo>
                    <a:cubicBezTo>
                      <a:pt x="5" y="5"/>
                      <a:pt x="5" y="5"/>
                      <a:pt x="5" y="5"/>
                    </a:cubicBezTo>
                    <a:cubicBezTo>
                      <a:pt x="4" y="5"/>
                      <a:pt x="3" y="5"/>
                      <a:pt x="3" y="4"/>
                    </a:cubicBezTo>
                    <a:cubicBezTo>
                      <a:pt x="2" y="4"/>
                      <a:pt x="1" y="4"/>
                      <a:pt x="1" y="3"/>
                    </a:cubicBezTo>
                    <a:cubicBezTo>
                      <a:pt x="1" y="3"/>
                      <a:pt x="0" y="3"/>
                      <a:pt x="0" y="3"/>
                    </a:cubicBezTo>
                    <a:cubicBezTo>
                      <a:pt x="0" y="2"/>
                      <a:pt x="0" y="1"/>
                      <a:pt x="1" y="1"/>
                    </a:cubicBezTo>
                    <a:cubicBezTo>
                      <a:pt x="1" y="1"/>
                      <a:pt x="1" y="1"/>
                      <a:pt x="1" y="1"/>
                    </a:cubicBezTo>
                    <a:cubicBezTo>
                      <a:pt x="1" y="1"/>
                      <a:pt x="2" y="0"/>
                      <a:pt x="2" y="0"/>
                    </a:cubicBezTo>
                    <a:cubicBezTo>
                      <a:pt x="3" y="0"/>
                      <a:pt x="3" y="1"/>
                      <a:pt x="4" y="1"/>
                    </a:cubicBezTo>
                    <a:cubicBezTo>
                      <a:pt x="5" y="1"/>
                      <a:pt x="5" y="2"/>
                      <a:pt x="6" y="2"/>
                    </a:cubicBezTo>
                    <a:cubicBezTo>
                      <a:pt x="6" y="2"/>
                      <a:pt x="6" y="3"/>
                      <a:pt x="6" y="3"/>
                    </a:cubicBezTo>
                    <a:cubicBezTo>
                      <a:pt x="7" y="3"/>
                      <a:pt x="6" y="4"/>
                      <a:pt x="6" y="4"/>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8" name="ïṩľiḍê"/>
              <p:cNvSpPr/>
              <p:nvPr/>
            </p:nvSpPr>
            <p:spPr bwMode="auto">
              <a:xfrm>
                <a:off x="15840880" y="-1671877"/>
                <a:ext cx="26988" cy="14288"/>
              </a:xfrm>
              <a:custGeom>
                <a:avLst/>
                <a:gdLst>
                  <a:gd name="T0" fmla="*/ 6 w 8"/>
                  <a:gd name="T1" fmla="*/ 4 h 4"/>
                  <a:gd name="T2" fmla="*/ 5 w 8"/>
                  <a:gd name="T3" fmla="*/ 4 h 4"/>
                  <a:gd name="T4" fmla="*/ 3 w 8"/>
                  <a:gd name="T5" fmla="*/ 4 h 4"/>
                  <a:gd name="T6" fmla="*/ 2 w 8"/>
                  <a:gd name="T7" fmla="*/ 3 h 4"/>
                  <a:gd name="T8" fmla="*/ 1 w 8"/>
                  <a:gd name="T9" fmla="*/ 2 h 4"/>
                  <a:gd name="T10" fmla="*/ 1 w 8"/>
                  <a:gd name="T11" fmla="*/ 0 h 4"/>
                  <a:gd name="T12" fmla="*/ 2 w 8"/>
                  <a:gd name="T13" fmla="*/ 0 h 4"/>
                  <a:gd name="T14" fmla="*/ 3 w 8"/>
                  <a:gd name="T15" fmla="*/ 0 h 4"/>
                  <a:gd name="T16" fmla="*/ 5 w 8"/>
                  <a:gd name="T17" fmla="*/ 0 h 4"/>
                  <a:gd name="T18" fmla="*/ 6 w 8"/>
                  <a:gd name="T19" fmla="*/ 1 h 4"/>
                  <a:gd name="T20" fmla="*/ 7 w 8"/>
                  <a:gd name="T21" fmla="*/ 2 h 4"/>
                  <a:gd name="T22" fmla="*/ 7 w 8"/>
                  <a:gd name="T23" fmla="*/ 4 h 4"/>
                  <a:gd name="T24" fmla="*/ 6 w 8"/>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4">
                    <a:moveTo>
                      <a:pt x="6" y="4"/>
                    </a:moveTo>
                    <a:cubicBezTo>
                      <a:pt x="6" y="4"/>
                      <a:pt x="6" y="4"/>
                      <a:pt x="5" y="4"/>
                    </a:cubicBezTo>
                    <a:cubicBezTo>
                      <a:pt x="5" y="4"/>
                      <a:pt x="4" y="4"/>
                      <a:pt x="3" y="4"/>
                    </a:cubicBezTo>
                    <a:cubicBezTo>
                      <a:pt x="3" y="3"/>
                      <a:pt x="2" y="3"/>
                      <a:pt x="2" y="3"/>
                    </a:cubicBezTo>
                    <a:cubicBezTo>
                      <a:pt x="1" y="2"/>
                      <a:pt x="1" y="2"/>
                      <a:pt x="1" y="2"/>
                    </a:cubicBezTo>
                    <a:cubicBezTo>
                      <a:pt x="0" y="1"/>
                      <a:pt x="1" y="0"/>
                      <a:pt x="1" y="0"/>
                    </a:cubicBezTo>
                    <a:cubicBezTo>
                      <a:pt x="2" y="0"/>
                      <a:pt x="2" y="0"/>
                      <a:pt x="2" y="0"/>
                    </a:cubicBezTo>
                    <a:cubicBezTo>
                      <a:pt x="2" y="0"/>
                      <a:pt x="2" y="0"/>
                      <a:pt x="3" y="0"/>
                    </a:cubicBezTo>
                    <a:cubicBezTo>
                      <a:pt x="3" y="0"/>
                      <a:pt x="4" y="0"/>
                      <a:pt x="5" y="0"/>
                    </a:cubicBezTo>
                    <a:cubicBezTo>
                      <a:pt x="5" y="0"/>
                      <a:pt x="6" y="1"/>
                      <a:pt x="6" y="1"/>
                    </a:cubicBezTo>
                    <a:cubicBezTo>
                      <a:pt x="7" y="2"/>
                      <a:pt x="7" y="2"/>
                      <a:pt x="7" y="2"/>
                    </a:cubicBezTo>
                    <a:cubicBezTo>
                      <a:pt x="8" y="3"/>
                      <a:pt x="7" y="3"/>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9" name="iš1íḑé"/>
              <p:cNvSpPr/>
              <p:nvPr/>
            </p:nvSpPr>
            <p:spPr bwMode="auto">
              <a:xfrm>
                <a:off x="15817068" y="-1640127"/>
                <a:ext cx="26988" cy="17463"/>
              </a:xfrm>
              <a:custGeom>
                <a:avLst/>
                <a:gdLst>
                  <a:gd name="T0" fmla="*/ 6 w 8"/>
                  <a:gd name="T1" fmla="*/ 5 h 5"/>
                  <a:gd name="T2" fmla="*/ 5 w 8"/>
                  <a:gd name="T3" fmla="*/ 5 h 5"/>
                  <a:gd name="T4" fmla="*/ 3 w 8"/>
                  <a:gd name="T5" fmla="*/ 4 h 5"/>
                  <a:gd name="T6" fmla="*/ 2 w 8"/>
                  <a:gd name="T7" fmla="*/ 3 h 5"/>
                  <a:gd name="T8" fmla="*/ 1 w 8"/>
                  <a:gd name="T9" fmla="*/ 3 h 5"/>
                  <a:gd name="T10" fmla="*/ 1 w 8"/>
                  <a:gd name="T11" fmla="*/ 1 h 5"/>
                  <a:gd name="T12" fmla="*/ 2 w 8"/>
                  <a:gd name="T13" fmla="*/ 1 h 5"/>
                  <a:gd name="T14" fmla="*/ 3 w 8"/>
                  <a:gd name="T15" fmla="*/ 1 h 5"/>
                  <a:gd name="T16" fmla="*/ 5 w 8"/>
                  <a:gd name="T17" fmla="*/ 1 h 5"/>
                  <a:gd name="T18" fmla="*/ 6 w 8"/>
                  <a:gd name="T19" fmla="*/ 2 h 5"/>
                  <a:gd name="T20" fmla="*/ 7 w 8"/>
                  <a:gd name="T21" fmla="*/ 3 h 5"/>
                  <a:gd name="T22" fmla="*/ 7 w 8"/>
                  <a:gd name="T23" fmla="*/ 4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5"/>
                      <a:pt x="3" y="4"/>
                    </a:cubicBezTo>
                    <a:cubicBezTo>
                      <a:pt x="3" y="4"/>
                      <a:pt x="2" y="4"/>
                      <a:pt x="2" y="3"/>
                    </a:cubicBezTo>
                    <a:cubicBezTo>
                      <a:pt x="1" y="3"/>
                      <a:pt x="1" y="3"/>
                      <a:pt x="1" y="3"/>
                    </a:cubicBezTo>
                    <a:cubicBezTo>
                      <a:pt x="0" y="2"/>
                      <a:pt x="1" y="1"/>
                      <a:pt x="1" y="1"/>
                    </a:cubicBezTo>
                    <a:cubicBezTo>
                      <a:pt x="2" y="1"/>
                      <a:pt x="2" y="1"/>
                      <a:pt x="2" y="1"/>
                    </a:cubicBezTo>
                    <a:cubicBezTo>
                      <a:pt x="2" y="1"/>
                      <a:pt x="2" y="0"/>
                      <a:pt x="3" y="1"/>
                    </a:cubicBezTo>
                    <a:cubicBezTo>
                      <a:pt x="3" y="1"/>
                      <a:pt x="4" y="1"/>
                      <a:pt x="5" y="1"/>
                    </a:cubicBezTo>
                    <a:cubicBezTo>
                      <a:pt x="5" y="1"/>
                      <a:pt x="6" y="2"/>
                      <a:pt x="6" y="2"/>
                    </a:cubicBezTo>
                    <a:cubicBezTo>
                      <a:pt x="7" y="2"/>
                      <a:pt x="7" y="3"/>
                      <a:pt x="7" y="3"/>
                    </a:cubicBezTo>
                    <a:cubicBezTo>
                      <a:pt x="8" y="3"/>
                      <a:pt x="7" y="4"/>
                      <a:pt x="7"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0" name="î$1ïde"/>
              <p:cNvSpPr/>
              <p:nvPr/>
            </p:nvSpPr>
            <p:spPr bwMode="auto">
              <a:xfrm>
                <a:off x="15788493" y="-1605202"/>
                <a:ext cx="31750" cy="17463"/>
              </a:xfrm>
              <a:custGeom>
                <a:avLst/>
                <a:gdLst>
                  <a:gd name="T0" fmla="*/ 8 w 9"/>
                  <a:gd name="T1" fmla="*/ 4 h 5"/>
                  <a:gd name="T2" fmla="*/ 7 w 9"/>
                  <a:gd name="T3" fmla="*/ 4 h 5"/>
                  <a:gd name="T4" fmla="*/ 4 w 9"/>
                  <a:gd name="T5" fmla="*/ 4 h 5"/>
                  <a:gd name="T6" fmla="*/ 2 w 9"/>
                  <a:gd name="T7" fmla="*/ 3 h 5"/>
                  <a:gd name="T8" fmla="*/ 1 w 9"/>
                  <a:gd name="T9" fmla="*/ 3 h 5"/>
                  <a:gd name="T10" fmla="*/ 1 w 9"/>
                  <a:gd name="T11" fmla="*/ 1 h 5"/>
                  <a:gd name="T12" fmla="*/ 2 w 9"/>
                  <a:gd name="T13" fmla="*/ 0 h 5"/>
                  <a:gd name="T14" fmla="*/ 3 w 9"/>
                  <a:gd name="T15" fmla="*/ 0 h 5"/>
                  <a:gd name="T16" fmla="*/ 5 w 9"/>
                  <a:gd name="T17" fmla="*/ 1 h 5"/>
                  <a:gd name="T18" fmla="*/ 8 w 9"/>
                  <a:gd name="T19" fmla="*/ 2 h 5"/>
                  <a:gd name="T20" fmla="*/ 9 w 9"/>
                  <a:gd name="T21" fmla="*/ 2 h 5"/>
                  <a:gd name="T22" fmla="*/ 9 w 9"/>
                  <a:gd name="T23" fmla="*/ 4 h 5"/>
                  <a:gd name="T24" fmla="*/ 8 w 9"/>
                  <a:gd name="T25"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4"/>
                    </a:moveTo>
                    <a:cubicBezTo>
                      <a:pt x="8" y="4"/>
                      <a:pt x="8" y="4"/>
                      <a:pt x="7" y="4"/>
                    </a:cubicBezTo>
                    <a:cubicBezTo>
                      <a:pt x="6" y="5"/>
                      <a:pt x="5" y="4"/>
                      <a:pt x="4" y="4"/>
                    </a:cubicBezTo>
                    <a:cubicBezTo>
                      <a:pt x="3" y="4"/>
                      <a:pt x="3" y="4"/>
                      <a:pt x="2" y="3"/>
                    </a:cubicBezTo>
                    <a:cubicBezTo>
                      <a:pt x="1" y="3"/>
                      <a:pt x="1" y="3"/>
                      <a:pt x="1" y="3"/>
                    </a:cubicBezTo>
                    <a:cubicBezTo>
                      <a:pt x="0" y="2"/>
                      <a:pt x="0" y="1"/>
                      <a:pt x="1" y="1"/>
                    </a:cubicBezTo>
                    <a:cubicBezTo>
                      <a:pt x="2" y="0"/>
                      <a:pt x="2" y="0"/>
                      <a:pt x="2" y="0"/>
                    </a:cubicBezTo>
                    <a:cubicBezTo>
                      <a:pt x="2" y="0"/>
                      <a:pt x="2" y="0"/>
                      <a:pt x="3" y="0"/>
                    </a:cubicBezTo>
                    <a:cubicBezTo>
                      <a:pt x="3" y="0"/>
                      <a:pt x="4" y="0"/>
                      <a:pt x="5" y="1"/>
                    </a:cubicBezTo>
                    <a:cubicBezTo>
                      <a:pt x="6" y="1"/>
                      <a:pt x="7" y="1"/>
                      <a:pt x="8" y="2"/>
                    </a:cubicBezTo>
                    <a:cubicBezTo>
                      <a:pt x="8" y="2"/>
                      <a:pt x="9" y="2"/>
                      <a:pt x="9" y="2"/>
                    </a:cubicBezTo>
                    <a:cubicBezTo>
                      <a:pt x="9" y="3"/>
                      <a:pt x="9" y="3"/>
                      <a:pt x="9" y="4"/>
                    </a:cubicBezTo>
                    <a:lnTo>
                      <a:pt x="8"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1" name="iṧļiďè"/>
              <p:cNvSpPr/>
              <p:nvPr/>
            </p:nvSpPr>
            <p:spPr bwMode="auto">
              <a:xfrm>
                <a:off x="15771030" y="-1578214"/>
                <a:ext cx="20638" cy="14288"/>
              </a:xfrm>
              <a:custGeom>
                <a:avLst/>
                <a:gdLst>
                  <a:gd name="T0" fmla="*/ 5 w 6"/>
                  <a:gd name="T1" fmla="*/ 3 h 4"/>
                  <a:gd name="T2" fmla="*/ 4 w 6"/>
                  <a:gd name="T3" fmla="*/ 4 h 4"/>
                  <a:gd name="T4" fmla="*/ 3 w 6"/>
                  <a:gd name="T5" fmla="*/ 3 h 4"/>
                  <a:gd name="T6" fmla="*/ 1 w 6"/>
                  <a:gd name="T7" fmla="*/ 3 h 4"/>
                  <a:gd name="T8" fmla="*/ 0 w 6"/>
                  <a:gd name="T9" fmla="*/ 2 h 4"/>
                  <a:gd name="T10" fmla="*/ 1 w 6"/>
                  <a:gd name="T11" fmla="*/ 0 h 4"/>
                  <a:gd name="T12" fmla="*/ 1 w 6"/>
                  <a:gd name="T13" fmla="*/ 0 h 4"/>
                  <a:gd name="T14" fmla="*/ 2 w 6"/>
                  <a:gd name="T15" fmla="*/ 0 h 4"/>
                  <a:gd name="T16" fmla="*/ 4 w 6"/>
                  <a:gd name="T17" fmla="*/ 0 h 4"/>
                  <a:gd name="T18" fmla="*/ 5 w 6"/>
                  <a:gd name="T19" fmla="*/ 1 h 4"/>
                  <a:gd name="T20" fmla="*/ 6 w 6"/>
                  <a:gd name="T21" fmla="*/ 1 h 4"/>
                  <a:gd name="T22" fmla="*/ 6 w 6"/>
                  <a:gd name="T23" fmla="*/ 3 h 4"/>
                  <a:gd name="T24" fmla="*/ 5 w 6"/>
                  <a:gd name="T25"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5" y="3"/>
                    </a:moveTo>
                    <a:cubicBezTo>
                      <a:pt x="5" y="3"/>
                      <a:pt x="5" y="4"/>
                      <a:pt x="4" y="4"/>
                    </a:cubicBezTo>
                    <a:cubicBezTo>
                      <a:pt x="4" y="4"/>
                      <a:pt x="3" y="4"/>
                      <a:pt x="3" y="3"/>
                    </a:cubicBezTo>
                    <a:cubicBezTo>
                      <a:pt x="2" y="3"/>
                      <a:pt x="1" y="3"/>
                      <a:pt x="1" y="3"/>
                    </a:cubicBezTo>
                    <a:cubicBezTo>
                      <a:pt x="1" y="2"/>
                      <a:pt x="0" y="2"/>
                      <a:pt x="0" y="2"/>
                    </a:cubicBezTo>
                    <a:cubicBezTo>
                      <a:pt x="0" y="1"/>
                      <a:pt x="0" y="0"/>
                      <a:pt x="1" y="0"/>
                    </a:cubicBezTo>
                    <a:cubicBezTo>
                      <a:pt x="1" y="0"/>
                      <a:pt x="1" y="0"/>
                      <a:pt x="1" y="0"/>
                    </a:cubicBezTo>
                    <a:cubicBezTo>
                      <a:pt x="1" y="0"/>
                      <a:pt x="1" y="0"/>
                      <a:pt x="2" y="0"/>
                    </a:cubicBezTo>
                    <a:cubicBezTo>
                      <a:pt x="2" y="0"/>
                      <a:pt x="3" y="0"/>
                      <a:pt x="4" y="0"/>
                    </a:cubicBezTo>
                    <a:cubicBezTo>
                      <a:pt x="4" y="0"/>
                      <a:pt x="5" y="0"/>
                      <a:pt x="5" y="1"/>
                    </a:cubicBezTo>
                    <a:cubicBezTo>
                      <a:pt x="6" y="1"/>
                      <a:pt x="6" y="1"/>
                      <a:pt x="6" y="1"/>
                    </a:cubicBezTo>
                    <a:cubicBezTo>
                      <a:pt x="6" y="2"/>
                      <a:pt x="6" y="3"/>
                      <a:pt x="6" y="3"/>
                    </a:cubicBezTo>
                    <a:lnTo>
                      <a:pt x="5" y="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2" name="îsļïḍé"/>
              <p:cNvSpPr/>
              <p:nvPr/>
            </p:nvSpPr>
            <p:spPr bwMode="auto">
              <a:xfrm>
                <a:off x="15744043" y="-1549639"/>
                <a:ext cx="26988" cy="15875"/>
              </a:xfrm>
              <a:custGeom>
                <a:avLst/>
                <a:gdLst>
                  <a:gd name="T0" fmla="*/ 6 w 8"/>
                  <a:gd name="T1" fmla="*/ 5 h 5"/>
                  <a:gd name="T2" fmla="*/ 5 w 8"/>
                  <a:gd name="T3" fmla="*/ 5 h 5"/>
                  <a:gd name="T4" fmla="*/ 3 w 8"/>
                  <a:gd name="T5" fmla="*/ 4 h 5"/>
                  <a:gd name="T6" fmla="*/ 1 w 8"/>
                  <a:gd name="T7" fmla="*/ 3 h 5"/>
                  <a:gd name="T8" fmla="*/ 1 w 8"/>
                  <a:gd name="T9" fmla="*/ 2 h 5"/>
                  <a:gd name="T10" fmla="*/ 1 w 8"/>
                  <a:gd name="T11" fmla="*/ 0 h 5"/>
                  <a:gd name="T12" fmla="*/ 2 w 8"/>
                  <a:gd name="T13" fmla="*/ 0 h 5"/>
                  <a:gd name="T14" fmla="*/ 3 w 8"/>
                  <a:gd name="T15" fmla="*/ 0 h 5"/>
                  <a:gd name="T16" fmla="*/ 5 w 8"/>
                  <a:gd name="T17" fmla="*/ 1 h 5"/>
                  <a:gd name="T18" fmla="*/ 7 w 8"/>
                  <a:gd name="T19" fmla="*/ 2 h 5"/>
                  <a:gd name="T20" fmla="*/ 7 w 8"/>
                  <a:gd name="T21" fmla="*/ 3 h 5"/>
                  <a:gd name="T22" fmla="*/ 7 w 8"/>
                  <a:gd name="T23" fmla="*/ 5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4"/>
                      <a:pt x="3" y="4"/>
                    </a:cubicBezTo>
                    <a:cubicBezTo>
                      <a:pt x="3" y="4"/>
                      <a:pt x="2" y="4"/>
                      <a:pt x="1" y="3"/>
                    </a:cubicBezTo>
                    <a:cubicBezTo>
                      <a:pt x="1" y="3"/>
                      <a:pt x="1" y="2"/>
                      <a:pt x="1" y="2"/>
                    </a:cubicBezTo>
                    <a:cubicBezTo>
                      <a:pt x="0" y="2"/>
                      <a:pt x="1" y="1"/>
                      <a:pt x="1" y="0"/>
                    </a:cubicBezTo>
                    <a:cubicBezTo>
                      <a:pt x="2" y="0"/>
                      <a:pt x="2" y="0"/>
                      <a:pt x="2" y="0"/>
                    </a:cubicBezTo>
                    <a:cubicBezTo>
                      <a:pt x="2" y="0"/>
                      <a:pt x="2" y="0"/>
                      <a:pt x="3" y="0"/>
                    </a:cubicBezTo>
                    <a:cubicBezTo>
                      <a:pt x="3" y="0"/>
                      <a:pt x="4" y="1"/>
                      <a:pt x="5" y="1"/>
                    </a:cubicBezTo>
                    <a:cubicBezTo>
                      <a:pt x="5" y="1"/>
                      <a:pt x="6" y="2"/>
                      <a:pt x="7" y="2"/>
                    </a:cubicBezTo>
                    <a:cubicBezTo>
                      <a:pt x="7" y="2"/>
                      <a:pt x="7" y="3"/>
                      <a:pt x="7" y="3"/>
                    </a:cubicBezTo>
                    <a:cubicBezTo>
                      <a:pt x="8" y="3"/>
                      <a:pt x="7" y="4"/>
                      <a:pt x="7" y="5"/>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3" name="íSlïḑê"/>
              <p:cNvSpPr/>
              <p:nvPr/>
            </p:nvSpPr>
            <p:spPr bwMode="auto">
              <a:xfrm>
                <a:off x="15715468" y="-1522652"/>
                <a:ext cx="20638"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0 h 5"/>
                  <a:gd name="T12" fmla="*/ 2 w 6"/>
                  <a:gd name="T13" fmla="*/ 0 h 5"/>
                  <a:gd name="T14" fmla="*/ 3 w 6"/>
                  <a:gd name="T15" fmla="*/ 0 h 5"/>
                  <a:gd name="T16" fmla="*/ 4 w 6"/>
                  <a:gd name="T17" fmla="*/ 1 h 5"/>
                  <a:gd name="T18" fmla="*/ 6 w 6"/>
                  <a:gd name="T19" fmla="*/ 3 h 5"/>
                  <a:gd name="T20" fmla="*/ 6 w 6"/>
                  <a:gd name="T21" fmla="*/ 4 h 5"/>
                  <a:gd name="T22" fmla="*/ 5 w 6"/>
                  <a:gd name="T23"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5">
                    <a:moveTo>
                      <a:pt x="5" y="5"/>
                    </a:moveTo>
                    <a:cubicBezTo>
                      <a:pt x="5" y="5"/>
                      <a:pt x="4" y="5"/>
                      <a:pt x="4" y="5"/>
                    </a:cubicBezTo>
                    <a:cubicBezTo>
                      <a:pt x="3" y="5"/>
                      <a:pt x="3" y="5"/>
                      <a:pt x="2" y="4"/>
                    </a:cubicBezTo>
                    <a:cubicBezTo>
                      <a:pt x="2" y="4"/>
                      <a:pt x="1" y="3"/>
                      <a:pt x="1" y="3"/>
                    </a:cubicBezTo>
                    <a:cubicBezTo>
                      <a:pt x="0" y="2"/>
                      <a:pt x="0" y="2"/>
                      <a:pt x="0" y="2"/>
                    </a:cubicBezTo>
                    <a:cubicBezTo>
                      <a:pt x="0" y="1"/>
                      <a:pt x="1" y="0"/>
                      <a:pt x="1" y="0"/>
                    </a:cubicBezTo>
                    <a:cubicBezTo>
                      <a:pt x="2" y="0"/>
                      <a:pt x="2" y="0"/>
                      <a:pt x="2" y="0"/>
                    </a:cubicBezTo>
                    <a:cubicBezTo>
                      <a:pt x="2" y="0"/>
                      <a:pt x="2" y="0"/>
                      <a:pt x="3" y="0"/>
                    </a:cubicBezTo>
                    <a:cubicBezTo>
                      <a:pt x="3" y="0"/>
                      <a:pt x="4" y="1"/>
                      <a:pt x="4" y="1"/>
                    </a:cubicBezTo>
                    <a:cubicBezTo>
                      <a:pt x="5" y="2"/>
                      <a:pt x="5" y="2"/>
                      <a:pt x="6" y="3"/>
                    </a:cubicBezTo>
                    <a:cubicBezTo>
                      <a:pt x="6" y="3"/>
                      <a:pt x="6" y="4"/>
                      <a:pt x="6" y="4"/>
                    </a:cubicBezTo>
                    <a:cubicBezTo>
                      <a:pt x="6" y="4"/>
                      <a:pt x="6" y="5"/>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4" name="iṥḻiďe"/>
              <p:cNvSpPr/>
              <p:nvPr/>
            </p:nvSpPr>
            <p:spPr bwMode="auto">
              <a:xfrm>
                <a:off x="15691655" y="-1495664"/>
                <a:ext cx="20638" cy="17463"/>
              </a:xfrm>
              <a:custGeom>
                <a:avLst/>
                <a:gdLst>
                  <a:gd name="T0" fmla="*/ 5 w 6"/>
                  <a:gd name="T1" fmla="*/ 5 h 5"/>
                  <a:gd name="T2" fmla="*/ 3 w 6"/>
                  <a:gd name="T3" fmla="*/ 4 h 5"/>
                  <a:gd name="T4" fmla="*/ 2 w 6"/>
                  <a:gd name="T5" fmla="*/ 4 h 5"/>
                  <a:gd name="T6" fmla="*/ 4 w 6"/>
                  <a:gd name="T7" fmla="*/ 1 h 5"/>
                  <a:gd name="T8" fmla="*/ 6 w 6"/>
                  <a:gd name="T9" fmla="*/ 3 h 5"/>
                  <a:gd name="T10" fmla="*/ 5 w 6"/>
                  <a:gd name="T11" fmla="*/ 5 h 5"/>
                  <a:gd name="T12" fmla="*/ 5 w 6"/>
                  <a:gd name="T13" fmla="*/ 5 h 5"/>
                  <a:gd name="T14" fmla="*/ 2 w 6"/>
                  <a:gd name="T15" fmla="*/ 4 h 5"/>
                  <a:gd name="T16" fmla="*/ 2 w 6"/>
                  <a:gd name="T17" fmla="*/ 4 h 5"/>
                  <a:gd name="T18" fmla="*/ 1 w 6"/>
                  <a:gd name="T19" fmla="*/ 1 h 5"/>
                  <a:gd name="T20" fmla="*/ 4 w 6"/>
                  <a:gd name="T21" fmla="*/ 0 h 5"/>
                  <a:gd name="T22" fmla="*/ 4 w 6"/>
                  <a:gd name="T23" fmla="*/ 1 h 5"/>
                  <a:gd name="T24" fmla="*/ 5 w 6"/>
                  <a:gd name="T25" fmla="*/ 2 h 5"/>
                  <a:gd name="T26" fmla="*/ 6 w 6"/>
                  <a:gd name="T27" fmla="*/ 3 h 5"/>
                  <a:gd name="T28" fmla="*/ 5 w 6"/>
                  <a:gd name="T2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 h="5">
                    <a:moveTo>
                      <a:pt x="5" y="5"/>
                    </a:moveTo>
                    <a:cubicBezTo>
                      <a:pt x="4" y="5"/>
                      <a:pt x="4" y="5"/>
                      <a:pt x="3" y="4"/>
                    </a:cubicBezTo>
                    <a:cubicBezTo>
                      <a:pt x="3" y="4"/>
                      <a:pt x="2" y="4"/>
                      <a:pt x="2" y="4"/>
                    </a:cubicBezTo>
                    <a:cubicBezTo>
                      <a:pt x="4" y="1"/>
                      <a:pt x="4" y="1"/>
                      <a:pt x="4" y="1"/>
                    </a:cubicBezTo>
                    <a:cubicBezTo>
                      <a:pt x="5" y="1"/>
                      <a:pt x="5" y="2"/>
                      <a:pt x="6" y="3"/>
                    </a:cubicBezTo>
                    <a:cubicBezTo>
                      <a:pt x="6" y="4"/>
                      <a:pt x="6" y="4"/>
                      <a:pt x="5" y="5"/>
                    </a:cubicBezTo>
                    <a:cubicBezTo>
                      <a:pt x="5" y="5"/>
                      <a:pt x="5" y="5"/>
                      <a:pt x="5" y="5"/>
                    </a:cubicBezTo>
                    <a:cubicBezTo>
                      <a:pt x="3" y="5"/>
                      <a:pt x="3" y="4"/>
                      <a:pt x="2" y="4"/>
                    </a:cubicBezTo>
                    <a:cubicBezTo>
                      <a:pt x="2" y="4"/>
                      <a:pt x="2" y="4"/>
                      <a:pt x="2" y="4"/>
                    </a:cubicBezTo>
                    <a:cubicBezTo>
                      <a:pt x="1" y="3"/>
                      <a:pt x="0" y="2"/>
                      <a:pt x="1" y="1"/>
                    </a:cubicBezTo>
                    <a:cubicBezTo>
                      <a:pt x="2" y="0"/>
                      <a:pt x="3" y="0"/>
                      <a:pt x="4" y="0"/>
                    </a:cubicBezTo>
                    <a:cubicBezTo>
                      <a:pt x="4" y="1"/>
                      <a:pt x="4" y="1"/>
                      <a:pt x="4" y="1"/>
                    </a:cubicBezTo>
                    <a:cubicBezTo>
                      <a:pt x="4" y="1"/>
                      <a:pt x="5" y="1"/>
                      <a:pt x="5" y="2"/>
                    </a:cubicBezTo>
                    <a:cubicBezTo>
                      <a:pt x="5" y="2"/>
                      <a:pt x="6" y="2"/>
                      <a:pt x="6" y="3"/>
                    </a:cubicBezTo>
                    <a:cubicBezTo>
                      <a:pt x="6" y="4"/>
                      <a:pt x="6" y="4"/>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5" name="iṧľïḑé"/>
              <p:cNvSpPr/>
              <p:nvPr/>
            </p:nvSpPr>
            <p:spPr bwMode="auto">
              <a:xfrm>
                <a:off x="15663080" y="-1470264"/>
                <a:ext cx="22225"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1 h 5"/>
                  <a:gd name="T12" fmla="*/ 1 w 6"/>
                  <a:gd name="T13" fmla="*/ 0 h 5"/>
                  <a:gd name="T14" fmla="*/ 2 w 6"/>
                  <a:gd name="T15" fmla="*/ 0 h 5"/>
                  <a:gd name="T16" fmla="*/ 4 w 6"/>
                  <a:gd name="T17" fmla="*/ 1 h 5"/>
                  <a:gd name="T18" fmla="*/ 6 w 6"/>
                  <a:gd name="T19" fmla="*/ 2 h 5"/>
                  <a:gd name="T20" fmla="*/ 6 w 6"/>
                  <a:gd name="T21" fmla="*/ 3 h 5"/>
                  <a:gd name="T22" fmla="*/ 6 w 6"/>
                  <a:gd name="T23" fmla="*/ 5 h 5"/>
                  <a:gd name="T24" fmla="*/ 5 w 6"/>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5"/>
                    </a:moveTo>
                    <a:cubicBezTo>
                      <a:pt x="5" y="5"/>
                      <a:pt x="5" y="5"/>
                      <a:pt x="4" y="5"/>
                    </a:cubicBezTo>
                    <a:cubicBezTo>
                      <a:pt x="4" y="5"/>
                      <a:pt x="3" y="5"/>
                      <a:pt x="2" y="4"/>
                    </a:cubicBezTo>
                    <a:cubicBezTo>
                      <a:pt x="2" y="4"/>
                      <a:pt x="1" y="4"/>
                      <a:pt x="1" y="3"/>
                    </a:cubicBezTo>
                    <a:cubicBezTo>
                      <a:pt x="0" y="3"/>
                      <a:pt x="0" y="2"/>
                      <a:pt x="0" y="2"/>
                    </a:cubicBezTo>
                    <a:cubicBezTo>
                      <a:pt x="0" y="2"/>
                      <a:pt x="0" y="1"/>
                      <a:pt x="1" y="1"/>
                    </a:cubicBezTo>
                    <a:cubicBezTo>
                      <a:pt x="1" y="0"/>
                      <a:pt x="1" y="0"/>
                      <a:pt x="1" y="0"/>
                    </a:cubicBezTo>
                    <a:cubicBezTo>
                      <a:pt x="1" y="0"/>
                      <a:pt x="2" y="0"/>
                      <a:pt x="2" y="0"/>
                    </a:cubicBezTo>
                    <a:cubicBezTo>
                      <a:pt x="3" y="0"/>
                      <a:pt x="3" y="1"/>
                      <a:pt x="4" y="1"/>
                    </a:cubicBezTo>
                    <a:cubicBezTo>
                      <a:pt x="5" y="1"/>
                      <a:pt x="5" y="2"/>
                      <a:pt x="6" y="2"/>
                    </a:cubicBezTo>
                    <a:cubicBezTo>
                      <a:pt x="6" y="3"/>
                      <a:pt x="6" y="3"/>
                      <a:pt x="6" y="3"/>
                    </a:cubicBezTo>
                    <a:cubicBezTo>
                      <a:pt x="6" y="4"/>
                      <a:pt x="6" y="4"/>
                      <a:pt x="6" y="5"/>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6" name="iṥ1îďé"/>
              <p:cNvSpPr/>
              <p:nvPr/>
            </p:nvSpPr>
            <p:spPr bwMode="auto">
              <a:xfrm>
                <a:off x="15753568" y="-2741852"/>
                <a:ext cx="31750" cy="23813"/>
              </a:xfrm>
              <a:custGeom>
                <a:avLst/>
                <a:gdLst>
                  <a:gd name="T0" fmla="*/ 6 w 9"/>
                  <a:gd name="T1" fmla="*/ 1 h 7"/>
                  <a:gd name="T2" fmla="*/ 1 w 9"/>
                  <a:gd name="T3" fmla="*/ 3 h 7"/>
                  <a:gd name="T4" fmla="*/ 0 w 9"/>
                  <a:gd name="T5" fmla="*/ 6 h 7"/>
                  <a:gd name="T6" fmla="*/ 3 w 9"/>
                  <a:gd name="T7" fmla="*/ 7 h 7"/>
                  <a:gd name="T8" fmla="*/ 8 w 9"/>
                  <a:gd name="T9" fmla="*/ 4 h 7"/>
                  <a:gd name="T10" fmla="*/ 8 w 9"/>
                  <a:gd name="T11" fmla="*/ 2 h 7"/>
                  <a:gd name="T12" fmla="*/ 6 w 9"/>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9" h="7">
                    <a:moveTo>
                      <a:pt x="6" y="1"/>
                    </a:moveTo>
                    <a:cubicBezTo>
                      <a:pt x="4" y="2"/>
                      <a:pt x="3" y="3"/>
                      <a:pt x="1" y="3"/>
                    </a:cubicBezTo>
                    <a:cubicBezTo>
                      <a:pt x="0" y="4"/>
                      <a:pt x="0" y="5"/>
                      <a:pt x="0" y="6"/>
                    </a:cubicBezTo>
                    <a:cubicBezTo>
                      <a:pt x="1" y="7"/>
                      <a:pt x="2" y="7"/>
                      <a:pt x="3" y="7"/>
                    </a:cubicBezTo>
                    <a:cubicBezTo>
                      <a:pt x="4" y="6"/>
                      <a:pt x="6" y="5"/>
                      <a:pt x="8" y="4"/>
                    </a:cubicBezTo>
                    <a:cubicBezTo>
                      <a:pt x="9" y="4"/>
                      <a:pt x="9" y="3"/>
                      <a:pt x="8" y="2"/>
                    </a:cubicBezTo>
                    <a:cubicBezTo>
                      <a:pt x="8" y="1"/>
                      <a:pt x="7" y="0"/>
                      <a:pt x="6"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7" name="išļïḑè"/>
              <p:cNvSpPr/>
              <p:nvPr/>
            </p:nvSpPr>
            <p:spPr bwMode="auto">
              <a:xfrm>
                <a:off x="15778968" y="-2718039"/>
                <a:ext cx="20638" cy="17463"/>
              </a:xfrm>
              <a:custGeom>
                <a:avLst/>
                <a:gdLst>
                  <a:gd name="T0" fmla="*/ 5 w 6"/>
                  <a:gd name="T1" fmla="*/ 2 h 5"/>
                  <a:gd name="T2" fmla="*/ 5 w 6"/>
                  <a:gd name="T3" fmla="*/ 3 h 5"/>
                  <a:gd name="T4" fmla="*/ 4 w 6"/>
                  <a:gd name="T5" fmla="*/ 4 h 5"/>
                  <a:gd name="T6" fmla="*/ 2 w 6"/>
                  <a:gd name="T7" fmla="*/ 5 h 5"/>
                  <a:gd name="T8" fmla="*/ 1 w 6"/>
                  <a:gd name="T9" fmla="*/ 5 h 5"/>
                  <a:gd name="T10" fmla="*/ 0 w 6"/>
                  <a:gd name="T11" fmla="*/ 4 h 5"/>
                  <a:gd name="T12" fmla="*/ 0 w 6"/>
                  <a:gd name="T13" fmla="*/ 3 h 5"/>
                  <a:gd name="T14" fmla="*/ 0 w 6"/>
                  <a:gd name="T15" fmla="*/ 2 h 5"/>
                  <a:gd name="T16" fmla="*/ 2 w 6"/>
                  <a:gd name="T17" fmla="*/ 1 h 5"/>
                  <a:gd name="T18" fmla="*/ 3 w 6"/>
                  <a:gd name="T19" fmla="*/ 0 h 5"/>
                  <a:gd name="T20" fmla="*/ 4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2"/>
                      <a:pt x="5" y="3"/>
                      <a:pt x="5" y="3"/>
                    </a:cubicBezTo>
                    <a:cubicBezTo>
                      <a:pt x="5" y="3"/>
                      <a:pt x="4" y="4"/>
                      <a:pt x="4" y="4"/>
                    </a:cubicBezTo>
                    <a:cubicBezTo>
                      <a:pt x="3" y="5"/>
                      <a:pt x="2" y="5"/>
                      <a:pt x="2" y="5"/>
                    </a:cubicBezTo>
                    <a:cubicBezTo>
                      <a:pt x="1" y="5"/>
                      <a:pt x="1" y="5"/>
                      <a:pt x="1" y="5"/>
                    </a:cubicBezTo>
                    <a:cubicBezTo>
                      <a:pt x="0" y="5"/>
                      <a:pt x="0" y="5"/>
                      <a:pt x="0" y="4"/>
                    </a:cubicBezTo>
                    <a:cubicBezTo>
                      <a:pt x="0" y="3"/>
                      <a:pt x="0" y="3"/>
                      <a:pt x="0" y="3"/>
                    </a:cubicBezTo>
                    <a:cubicBezTo>
                      <a:pt x="0" y="3"/>
                      <a:pt x="0" y="3"/>
                      <a:pt x="0" y="2"/>
                    </a:cubicBezTo>
                    <a:cubicBezTo>
                      <a:pt x="0" y="2"/>
                      <a:pt x="1" y="2"/>
                      <a:pt x="2" y="1"/>
                    </a:cubicBezTo>
                    <a:cubicBezTo>
                      <a:pt x="2" y="1"/>
                      <a:pt x="3" y="1"/>
                      <a:pt x="3" y="0"/>
                    </a:cubicBezTo>
                    <a:cubicBezTo>
                      <a:pt x="4" y="0"/>
                      <a:pt x="4" y="0"/>
                      <a:pt x="4" y="0"/>
                    </a:cubicBezTo>
                    <a:cubicBezTo>
                      <a:pt x="5" y="0"/>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8" name="i$ľídé"/>
              <p:cNvSpPr/>
              <p:nvPr/>
            </p:nvSpPr>
            <p:spPr bwMode="auto">
              <a:xfrm>
                <a:off x="15802780" y="-2692639"/>
                <a:ext cx="17463" cy="17463"/>
              </a:xfrm>
              <a:custGeom>
                <a:avLst/>
                <a:gdLst>
                  <a:gd name="T0" fmla="*/ 5 w 5"/>
                  <a:gd name="T1" fmla="*/ 2 h 5"/>
                  <a:gd name="T2" fmla="*/ 4 w 5"/>
                  <a:gd name="T3" fmla="*/ 3 h 5"/>
                  <a:gd name="T4" fmla="*/ 3 w 5"/>
                  <a:gd name="T5" fmla="*/ 4 h 5"/>
                  <a:gd name="T6" fmla="*/ 1 w 5"/>
                  <a:gd name="T7" fmla="*/ 5 h 5"/>
                  <a:gd name="T8" fmla="*/ 0 w 5"/>
                  <a:gd name="T9" fmla="*/ 2 h 5"/>
                  <a:gd name="T10" fmla="*/ 1 w 5"/>
                  <a:gd name="T11" fmla="*/ 2 h 5"/>
                  <a:gd name="T12" fmla="*/ 1 w 5"/>
                  <a:gd name="T13" fmla="*/ 2 h 5"/>
                  <a:gd name="T14" fmla="*/ 4 w 5"/>
                  <a:gd name="T15" fmla="*/ 0 h 5"/>
                  <a:gd name="T16" fmla="*/ 5 w 5"/>
                  <a:gd name="T17" fmla="*/ 1 h 5"/>
                  <a:gd name="T18" fmla="*/ 5 w 5"/>
                  <a:gd name="T19" fmla="*/ 2 h 5"/>
                  <a:gd name="T20" fmla="*/ 3 w 5"/>
                  <a:gd name="T21" fmla="*/ 4 h 5"/>
                  <a:gd name="T22" fmla="*/ 1 w 5"/>
                  <a:gd name="T23" fmla="*/ 2 h 5"/>
                  <a:gd name="T24" fmla="*/ 2 w 5"/>
                  <a:gd name="T25" fmla="*/ 1 h 5"/>
                  <a:gd name="T26" fmla="*/ 4 w 5"/>
                  <a:gd name="T27" fmla="*/ 0 h 5"/>
                  <a:gd name="T28" fmla="*/ 5 w 5"/>
                  <a:gd name="T29" fmla="*/ 1 h 5"/>
                  <a:gd name="T30" fmla="*/ 5 w 5"/>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 h="5">
                    <a:moveTo>
                      <a:pt x="5" y="2"/>
                    </a:moveTo>
                    <a:cubicBezTo>
                      <a:pt x="5" y="3"/>
                      <a:pt x="5" y="3"/>
                      <a:pt x="4" y="3"/>
                    </a:cubicBezTo>
                    <a:cubicBezTo>
                      <a:pt x="4" y="4"/>
                      <a:pt x="4" y="4"/>
                      <a:pt x="3" y="4"/>
                    </a:cubicBezTo>
                    <a:cubicBezTo>
                      <a:pt x="3" y="5"/>
                      <a:pt x="1" y="5"/>
                      <a:pt x="1" y="5"/>
                    </a:cubicBezTo>
                    <a:cubicBezTo>
                      <a:pt x="0" y="4"/>
                      <a:pt x="0" y="3"/>
                      <a:pt x="0" y="2"/>
                    </a:cubicBezTo>
                    <a:cubicBezTo>
                      <a:pt x="1" y="2"/>
                      <a:pt x="1" y="2"/>
                      <a:pt x="1" y="2"/>
                    </a:cubicBezTo>
                    <a:cubicBezTo>
                      <a:pt x="1" y="2"/>
                      <a:pt x="1" y="2"/>
                      <a:pt x="1" y="2"/>
                    </a:cubicBezTo>
                    <a:cubicBezTo>
                      <a:pt x="2" y="1"/>
                      <a:pt x="2" y="0"/>
                      <a:pt x="4" y="0"/>
                    </a:cubicBezTo>
                    <a:cubicBezTo>
                      <a:pt x="4" y="0"/>
                      <a:pt x="5" y="1"/>
                      <a:pt x="5" y="1"/>
                    </a:cubicBezTo>
                    <a:cubicBezTo>
                      <a:pt x="5" y="2"/>
                      <a:pt x="5" y="2"/>
                      <a:pt x="5" y="2"/>
                    </a:cubicBezTo>
                    <a:cubicBezTo>
                      <a:pt x="5" y="3"/>
                      <a:pt x="4" y="4"/>
                      <a:pt x="3" y="4"/>
                    </a:cubicBezTo>
                    <a:cubicBezTo>
                      <a:pt x="1" y="2"/>
                      <a:pt x="1" y="2"/>
                      <a:pt x="1" y="2"/>
                    </a:cubicBezTo>
                    <a:cubicBezTo>
                      <a:pt x="1" y="1"/>
                      <a:pt x="2" y="1"/>
                      <a:pt x="2" y="1"/>
                    </a:cubicBezTo>
                    <a:cubicBezTo>
                      <a:pt x="3" y="1"/>
                      <a:pt x="3" y="0"/>
                      <a:pt x="4" y="0"/>
                    </a:cubicBezTo>
                    <a:cubicBezTo>
                      <a:pt x="4" y="0"/>
                      <a:pt x="5" y="1"/>
                      <a:pt x="5" y="1"/>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9" name="iṧļíḑé"/>
              <p:cNvSpPr/>
              <p:nvPr/>
            </p:nvSpPr>
            <p:spPr bwMode="auto">
              <a:xfrm>
                <a:off x="15820243" y="-2665652"/>
                <a:ext cx="20638" cy="17463"/>
              </a:xfrm>
              <a:custGeom>
                <a:avLst/>
                <a:gdLst>
                  <a:gd name="T0" fmla="*/ 6 w 6"/>
                  <a:gd name="T1" fmla="*/ 2 h 5"/>
                  <a:gd name="T2" fmla="*/ 5 w 6"/>
                  <a:gd name="T3" fmla="*/ 3 h 5"/>
                  <a:gd name="T4" fmla="*/ 4 w 6"/>
                  <a:gd name="T5" fmla="*/ 5 h 5"/>
                  <a:gd name="T6" fmla="*/ 1 w 6"/>
                  <a:gd name="T7" fmla="*/ 4 h 5"/>
                  <a:gd name="T8" fmla="*/ 1 w 6"/>
                  <a:gd name="T9" fmla="*/ 2 h 5"/>
                  <a:gd name="T10" fmla="*/ 1 w 6"/>
                  <a:gd name="T11" fmla="*/ 2 h 5"/>
                  <a:gd name="T12" fmla="*/ 3 w 6"/>
                  <a:gd name="T13" fmla="*/ 1 h 5"/>
                  <a:gd name="T14" fmla="*/ 5 w 6"/>
                  <a:gd name="T15" fmla="*/ 0 h 5"/>
                  <a:gd name="T16" fmla="*/ 6 w 6"/>
                  <a:gd name="T17" fmla="*/ 1 h 5"/>
                  <a:gd name="T18" fmla="*/ 6 w 6"/>
                  <a:gd name="T19" fmla="*/ 2 h 5"/>
                  <a:gd name="T20" fmla="*/ 5 w 6"/>
                  <a:gd name="T21" fmla="*/ 3 h 5"/>
                  <a:gd name="T22" fmla="*/ 4 w 6"/>
                  <a:gd name="T23" fmla="*/ 4 h 5"/>
                  <a:gd name="T24" fmla="*/ 2 w 6"/>
                  <a:gd name="T25" fmla="*/ 1 h 5"/>
                  <a:gd name="T26" fmla="*/ 3 w 6"/>
                  <a:gd name="T27" fmla="*/ 1 h 5"/>
                  <a:gd name="T28" fmla="*/ 5 w 6"/>
                  <a:gd name="T29" fmla="*/ 0 h 5"/>
                  <a:gd name="T30" fmla="*/ 6 w 6"/>
                  <a:gd name="T31" fmla="*/ 1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6" y="3"/>
                      <a:pt x="5" y="3"/>
                      <a:pt x="5" y="3"/>
                    </a:cubicBezTo>
                    <a:cubicBezTo>
                      <a:pt x="5" y="4"/>
                      <a:pt x="4" y="4"/>
                      <a:pt x="4" y="5"/>
                    </a:cubicBezTo>
                    <a:cubicBezTo>
                      <a:pt x="3" y="5"/>
                      <a:pt x="2" y="5"/>
                      <a:pt x="1" y="4"/>
                    </a:cubicBezTo>
                    <a:cubicBezTo>
                      <a:pt x="0" y="4"/>
                      <a:pt x="0" y="3"/>
                      <a:pt x="1" y="2"/>
                    </a:cubicBezTo>
                    <a:cubicBezTo>
                      <a:pt x="1" y="2"/>
                      <a:pt x="1" y="2"/>
                      <a:pt x="1" y="2"/>
                    </a:cubicBezTo>
                    <a:cubicBezTo>
                      <a:pt x="2" y="1"/>
                      <a:pt x="2" y="1"/>
                      <a:pt x="3" y="1"/>
                    </a:cubicBezTo>
                    <a:cubicBezTo>
                      <a:pt x="3" y="0"/>
                      <a:pt x="4" y="0"/>
                      <a:pt x="5" y="0"/>
                    </a:cubicBezTo>
                    <a:cubicBezTo>
                      <a:pt x="5" y="0"/>
                      <a:pt x="6" y="0"/>
                      <a:pt x="6" y="1"/>
                    </a:cubicBezTo>
                    <a:cubicBezTo>
                      <a:pt x="6" y="2"/>
                      <a:pt x="6" y="2"/>
                      <a:pt x="6" y="2"/>
                    </a:cubicBezTo>
                    <a:cubicBezTo>
                      <a:pt x="6" y="2"/>
                      <a:pt x="6" y="3"/>
                      <a:pt x="5" y="3"/>
                    </a:cubicBezTo>
                    <a:cubicBezTo>
                      <a:pt x="5" y="4"/>
                      <a:pt x="4" y="4"/>
                      <a:pt x="4" y="4"/>
                    </a:cubicBezTo>
                    <a:cubicBezTo>
                      <a:pt x="2" y="1"/>
                      <a:pt x="2" y="1"/>
                      <a:pt x="2" y="1"/>
                    </a:cubicBezTo>
                    <a:cubicBezTo>
                      <a:pt x="2" y="1"/>
                      <a:pt x="3" y="1"/>
                      <a:pt x="3" y="1"/>
                    </a:cubicBezTo>
                    <a:cubicBezTo>
                      <a:pt x="4" y="1"/>
                      <a:pt x="4" y="0"/>
                      <a:pt x="5" y="0"/>
                    </a:cubicBezTo>
                    <a:cubicBezTo>
                      <a:pt x="5"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0" name="işḻíďe"/>
              <p:cNvSpPr/>
              <p:nvPr/>
            </p:nvSpPr>
            <p:spPr bwMode="auto">
              <a:xfrm>
                <a:off x="15837705" y="-2637077"/>
                <a:ext cx="23813" cy="12700"/>
              </a:xfrm>
              <a:custGeom>
                <a:avLst/>
                <a:gdLst>
                  <a:gd name="T0" fmla="*/ 6 w 7"/>
                  <a:gd name="T1" fmla="*/ 2 h 4"/>
                  <a:gd name="T2" fmla="*/ 6 w 7"/>
                  <a:gd name="T3" fmla="*/ 2 h 4"/>
                  <a:gd name="T4" fmla="*/ 4 w 7"/>
                  <a:gd name="T5" fmla="*/ 4 h 4"/>
                  <a:gd name="T6" fmla="*/ 2 w 7"/>
                  <a:gd name="T7" fmla="*/ 4 h 4"/>
                  <a:gd name="T8" fmla="*/ 1 w 7"/>
                  <a:gd name="T9" fmla="*/ 4 h 4"/>
                  <a:gd name="T10" fmla="*/ 0 w 7"/>
                  <a:gd name="T11" fmla="*/ 3 h 4"/>
                  <a:gd name="T12" fmla="*/ 0 w 7"/>
                  <a:gd name="T13" fmla="*/ 2 h 4"/>
                  <a:gd name="T14" fmla="*/ 1 w 7"/>
                  <a:gd name="T15" fmla="*/ 1 h 4"/>
                  <a:gd name="T16" fmla="*/ 2 w 7"/>
                  <a:gd name="T17" fmla="*/ 0 h 4"/>
                  <a:gd name="T18" fmla="*/ 4 w 7"/>
                  <a:gd name="T19" fmla="*/ 0 h 4"/>
                  <a:gd name="T20" fmla="*/ 5 w 7"/>
                  <a:gd name="T21" fmla="*/ 0 h 4"/>
                  <a:gd name="T22" fmla="*/ 6 w 7"/>
                  <a:gd name="T23" fmla="*/ 1 h 4"/>
                  <a:gd name="T24" fmla="*/ 6 w 7"/>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2"/>
                    </a:moveTo>
                    <a:cubicBezTo>
                      <a:pt x="6" y="2"/>
                      <a:pt x="6" y="2"/>
                      <a:pt x="6" y="2"/>
                    </a:cubicBezTo>
                    <a:cubicBezTo>
                      <a:pt x="5" y="3"/>
                      <a:pt x="5" y="3"/>
                      <a:pt x="4" y="4"/>
                    </a:cubicBezTo>
                    <a:cubicBezTo>
                      <a:pt x="4" y="4"/>
                      <a:pt x="3" y="4"/>
                      <a:pt x="2" y="4"/>
                    </a:cubicBezTo>
                    <a:cubicBezTo>
                      <a:pt x="2" y="4"/>
                      <a:pt x="1" y="4"/>
                      <a:pt x="1" y="4"/>
                    </a:cubicBezTo>
                    <a:cubicBezTo>
                      <a:pt x="1" y="4"/>
                      <a:pt x="0" y="3"/>
                      <a:pt x="0" y="3"/>
                    </a:cubicBezTo>
                    <a:cubicBezTo>
                      <a:pt x="0" y="2"/>
                      <a:pt x="0" y="2"/>
                      <a:pt x="0" y="2"/>
                    </a:cubicBezTo>
                    <a:cubicBezTo>
                      <a:pt x="0" y="2"/>
                      <a:pt x="1" y="2"/>
                      <a:pt x="1" y="1"/>
                    </a:cubicBezTo>
                    <a:cubicBezTo>
                      <a:pt x="1" y="1"/>
                      <a:pt x="2" y="1"/>
                      <a:pt x="2" y="0"/>
                    </a:cubicBezTo>
                    <a:cubicBezTo>
                      <a:pt x="3" y="0"/>
                      <a:pt x="4" y="0"/>
                      <a:pt x="4" y="0"/>
                    </a:cubicBezTo>
                    <a:cubicBezTo>
                      <a:pt x="5" y="0"/>
                      <a:pt x="5" y="0"/>
                      <a:pt x="5" y="0"/>
                    </a:cubicBezTo>
                    <a:cubicBezTo>
                      <a:pt x="6" y="0"/>
                      <a:pt x="7" y="0"/>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1" name="iŝļïḓê"/>
              <p:cNvSpPr/>
              <p:nvPr/>
            </p:nvSpPr>
            <p:spPr bwMode="auto">
              <a:xfrm>
                <a:off x="15855168" y="-2610089"/>
                <a:ext cx="23813" cy="17463"/>
              </a:xfrm>
              <a:custGeom>
                <a:avLst/>
                <a:gdLst>
                  <a:gd name="T0" fmla="*/ 7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5">
                    <a:moveTo>
                      <a:pt x="7" y="2"/>
                    </a:moveTo>
                    <a:cubicBezTo>
                      <a:pt x="7" y="2"/>
                      <a:pt x="7" y="3"/>
                      <a:pt x="6" y="3"/>
                    </a:cubicBezTo>
                    <a:cubicBezTo>
                      <a:pt x="6" y="3"/>
                      <a:pt x="5" y="4"/>
                      <a:pt x="4" y="4"/>
                    </a:cubicBezTo>
                    <a:cubicBezTo>
                      <a:pt x="4" y="5"/>
                      <a:pt x="3" y="5"/>
                      <a:pt x="2" y="5"/>
                    </a:cubicBezTo>
                    <a:cubicBezTo>
                      <a:pt x="2" y="5"/>
                      <a:pt x="1" y="5"/>
                      <a:pt x="1" y="5"/>
                    </a:cubicBezTo>
                    <a:cubicBezTo>
                      <a:pt x="1" y="5"/>
                      <a:pt x="0" y="4"/>
                      <a:pt x="0" y="3"/>
                    </a:cubicBezTo>
                    <a:cubicBezTo>
                      <a:pt x="0" y="3"/>
                      <a:pt x="0" y="3"/>
                      <a:pt x="0" y="3"/>
                    </a:cubicBezTo>
                    <a:cubicBezTo>
                      <a:pt x="0" y="3"/>
                      <a:pt x="1" y="2"/>
                      <a:pt x="1" y="2"/>
                    </a:cubicBezTo>
                    <a:cubicBezTo>
                      <a:pt x="2" y="2"/>
                      <a:pt x="2" y="1"/>
                      <a:pt x="3" y="1"/>
                    </a:cubicBezTo>
                    <a:cubicBezTo>
                      <a:pt x="4" y="1"/>
                      <a:pt x="4" y="0"/>
                      <a:pt x="5" y="0"/>
                    </a:cubicBezTo>
                    <a:cubicBezTo>
                      <a:pt x="5" y="0"/>
                      <a:pt x="6" y="0"/>
                      <a:pt x="6" y="0"/>
                    </a:cubicBezTo>
                    <a:cubicBezTo>
                      <a:pt x="7" y="0"/>
                      <a:pt x="7" y="1"/>
                      <a:pt x="7"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2" name="îṣ1îďê"/>
              <p:cNvSpPr/>
              <p:nvPr/>
            </p:nvSpPr>
            <p:spPr bwMode="auto">
              <a:xfrm>
                <a:off x="15878980" y="-2581514"/>
                <a:ext cx="23813" cy="15875"/>
              </a:xfrm>
              <a:custGeom>
                <a:avLst/>
                <a:gdLst>
                  <a:gd name="T0" fmla="*/ 6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2 w 7"/>
                  <a:gd name="T17" fmla="*/ 1 h 5"/>
                  <a:gd name="T18" fmla="*/ 4 w 7"/>
                  <a:gd name="T19" fmla="*/ 0 h 5"/>
                  <a:gd name="T20" fmla="*/ 5 w 7"/>
                  <a:gd name="T21" fmla="*/ 0 h 5"/>
                  <a:gd name="T22" fmla="*/ 7 w 7"/>
                  <a:gd name="T23" fmla="*/ 1 h 5"/>
                  <a:gd name="T24" fmla="*/ 6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2"/>
                    </a:moveTo>
                    <a:cubicBezTo>
                      <a:pt x="6" y="2"/>
                      <a:pt x="6" y="2"/>
                      <a:pt x="6" y="3"/>
                    </a:cubicBezTo>
                    <a:cubicBezTo>
                      <a:pt x="6" y="3"/>
                      <a:pt x="5" y="3"/>
                      <a:pt x="4" y="4"/>
                    </a:cubicBezTo>
                    <a:cubicBezTo>
                      <a:pt x="4" y="4"/>
                      <a:pt x="3" y="5"/>
                      <a:pt x="2" y="5"/>
                    </a:cubicBezTo>
                    <a:cubicBezTo>
                      <a:pt x="2" y="5"/>
                      <a:pt x="1" y="5"/>
                      <a:pt x="1" y="5"/>
                    </a:cubicBezTo>
                    <a:cubicBezTo>
                      <a:pt x="1" y="5"/>
                      <a:pt x="0" y="4"/>
                      <a:pt x="0" y="3"/>
                    </a:cubicBezTo>
                    <a:cubicBezTo>
                      <a:pt x="0" y="3"/>
                      <a:pt x="0" y="3"/>
                      <a:pt x="0" y="3"/>
                    </a:cubicBezTo>
                    <a:cubicBezTo>
                      <a:pt x="0" y="3"/>
                      <a:pt x="0" y="2"/>
                      <a:pt x="1" y="2"/>
                    </a:cubicBezTo>
                    <a:cubicBezTo>
                      <a:pt x="1" y="1"/>
                      <a:pt x="2" y="1"/>
                      <a:pt x="2" y="1"/>
                    </a:cubicBezTo>
                    <a:cubicBezTo>
                      <a:pt x="3" y="0"/>
                      <a:pt x="4" y="0"/>
                      <a:pt x="4" y="0"/>
                    </a:cubicBezTo>
                    <a:cubicBezTo>
                      <a:pt x="5" y="0"/>
                      <a:pt x="5" y="0"/>
                      <a:pt x="5" y="0"/>
                    </a:cubicBezTo>
                    <a:cubicBezTo>
                      <a:pt x="6" y="0"/>
                      <a:pt x="7" y="0"/>
                      <a:pt x="7"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3" name="iśḻîďé"/>
              <p:cNvSpPr/>
              <p:nvPr/>
            </p:nvSpPr>
            <p:spPr bwMode="auto">
              <a:xfrm>
                <a:off x="15905968" y="-2551352"/>
                <a:ext cx="25400" cy="17463"/>
              </a:xfrm>
              <a:custGeom>
                <a:avLst/>
                <a:gdLst>
                  <a:gd name="T0" fmla="*/ 7 w 7"/>
                  <a:gd name="T1" fmla="*/ 2 h 5"/>
                  <a:gd name="T2" fmla="*/ 6 w 7"/>
                  <a:gd name="T3" fmla="*/ 3 h 5"/>
                  <a:gd name="T4" fmla="*/ 5 w 7"/>
                  <a:gd name="T5" fmla="*/ 4 h 5"/>
                  <a:gd name="T6" fmla="*/ 3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1 h 5"/>
                  <a:gd name="T24" fmla="*/ 7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7" y="2"/>
                    </a:moveTo>
                    <a:cubicBezTo>
                      <a:pt x="7" y="2"/>
                      <a:pt x="7" y="2"/>
                      <a:pt x="6" y="3"/>
                    </a:cubicBezTo>
                    <a:cubicBezTo>
                      <a:pt x="6" y="3"/>
                      <a:pt x="5" y="4"/>
                      <a:pt x="5" y="4"/>
                    </a:cubicBezTo>
                    <a:cubicBezTo>
                      <a:pt x="4" y="4"/>
                      <a:pt x="3" y="5"/>
                      <a:pt x="3" y="5"/>
                    </a:cubicBezTo>
                    <a:cubicBezTo>
                      <a:pt x="2" y="5"/>
                      <a:pt x="1" y="5"/>
                      <a:pt x="1" y="5"/>
                    </a:cubicBezTo>
                    <a:cubicBezTo>
                      <a:pt x="1" y="5"/>
                      <a:pt x="0" y="4"/>
                      <a:pt x="0" y="3"/>
                    </a:cubicBezTo>
                    <a:cubicBezTo>
                      <a:pt x="0" y="3"/>
                      <a:pt x="0" y="3"/>
                      <a:pt x="0" y="3"/>
                    </a:cubicBezTo>
                    <a:cubicBezTo>
                      <a:pt x="0" y="3"/>
                      <a:pt x="1" y="2"/>
                      <a:pt x="1" y="2"/>
                    </a:cubicBezTo>
                    <a:cubicBezTo>
                      <a:pt x="1" y="2"/>
                      <a:pt x="2" y="1"/>
                      <a:pt x="3" y="1"/>
                    </a:cubicBezTo>
                    <a:cubicBezTo>
                      <a:pt x="4" y="0"/>
                      <a:pt x="4" y="0"/>
                      <a:pt x="5" y="0"/>
                    </a:cubicBezTo>
                    <a:cubicBezTo>
                      <a:pt x="6" y="0"/>
                      <a:pt x="6" y="0"/>
                      <a:pt x="6" y="0"/>
                    </a:cubicBezTo>
                    <a:cubicBezTo>
                      <a:pt x="7" y="0"/>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4" name="îŝḷîḑê"/>
              <p:cNvSpPr/>
              <p:nvPr/>
            </p:nvSpPr>
            <p:spPr bwMode="auto">
              <a:xfrm>
                <a:off x="15931368" y="-2522777"/>
                <a:ext cx="20638" cy="17463"/>
              </a:xfrm>
              <a:custGeom>
                <a:avLst/>
                <a:gdLst>
                  <a:gd name="T0" fmla="*/ 5 w 6"/>
                  <a:gd name="T1" fmla="*/ 2 h 5"/>
                  <a:gd name="T2" fmla="*/ 5 w 6"/>
                  <a:gd name="T3" fmla="*/ 3 h 5"/>
                  <a:gd name="T4" fmla="*/ 4 w 6"/>
                  <a:gd name="T5" fmla="*/ 4 h 5"/>
                  <a:gd name="T6" fmla="*/ 2 w 6"/>
                  <a:gd name="T7" fmla="*/ 5 h 5"/>
                  <a:gd name="T8" fmla="*/ 1 w 6"/>
                  <a:gd name="T9" fmla="*/ 4 h 5"/>
                  <a:gd name="T10" fmla="*/ 0 w 6"/>
                  <a:gd name="T11" fmla="*/ 3 h 5"/>
                  <a:gd name="T12" fmla="*/ 0 w 6"/>
                  <a:gd name="T13" fmla="*/ 2 h 5"/>
                  <a:gd name="T14" fmla="*/ 1 w 6"/>
                  <a:gd name="T15" fmla="*/ 2 h 5"/>
                  <a:gd name="T16" fmla="*/ 2 w 6"/>
                  <a:gd name="T17" fmla="*/ 1 h 5"/>
                  <a:gd name="T18" fmla="*/ 4 w 6"/>
                  <a:gd name="T19" fmla="*/ 0 h 5"/>
                  <a:gd name="T20" fmla="*/ 5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3"/>
                      <a:pt x="5" y="3"/>
                      <a:pt x="5" y="3"/>
                    </a:cubicBezTo>
                    <a:cubicBezTo>
                      <a:pt x="5" y="3"/>
                      <a:pt x="4" y="4"/>
                      <a:pt x="4" y="4"/>
                    </a:cubicBezTo>
                    <a:cubicBezTo>
                      <a:pt x="3" y="4"/>
                      <a:pt x="3" y="5"/>
                      <a:pt x="2" y="5"/>
                    </a:cubicBezTo>
                    <a:cubicBezTo>
                      <a:pt x="2" y="5"/>
                      <a:pt x="1" y="4"/>
                      <a:pt x="1" y="4"/>
                    </a:cubicBezTo>
                    <a:cubicBezTo>
                      <a:pt x="1" y="4"/>
                      <a:pt x="0" y="3"/>
                      <a:pt x="0" y="3"/>
                    </a:cubicBezTo>
                    <a:cubicBezTo>
                      <a:pt x="0" y="2"/>
                      <a:pt x="0" y="2"/>
                      <a:pt x="0" y="2"/>
                    </a:cubicBezTo>
                    <a:cubicBezTo>
                      <a:pt x="1" y="2"/>
                      <a:pt x="1" y="2"/>
                      <a:pt x="1" y="2"/>
                    </a:cubicBezTo>
                    <a:cubicBezTo>
                      <a:pt x="1" y="1"/>
                      <a:pt x="2" y="1"/>
                      <a:pt x="2" y="1"/>
                    </a:cubicBezTo>
                    <a:cubicBezTo>
                      <a:pt x="3" y="1"/>
                      <a:pt x="3" y="0"/>
                      <a:pt x="4" y="0"/>
                    </a:cubicBezTo>
                    <a:cubicBezTo>
                      <a:pt x="4" y="0"/>
                      <a:pt x="5" y="0"/>
                      <a:pt x="5" y="0"/>
                    </a:cubicBezTo>
                    <a:cubicBezTo>
                      <a:pt x="5" y="1"/>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5" name="ïšḻíḍê"/>
              <p:cNvSpPr/>
              <p:nvPr/>
            </p:nvSpPr>
            <p:spPr bwMode="auto">
              <a:xfrm>
                <a:off x="15952005" y="-2498964"/>
                <a:ext cx="23813" cy="17463"/>
              </a:xfrm>
              <a:custGeom>
                <a:avLst/>
                <a:gdLst>
                  <a:gd name="T0" fmla="*/ 7 w 7"/>
                  <a:gd name="T1" fmla="*/ 1 h 5"/>
                  <a:gd name="T2" fmla="*/ 7 w 7"/>
                  <a:gd name="T3" fmla="*/ 2 h 5"/>
                  <a:gd name="T4" fmla="*/ 7 w 7"/>
                  <a:gd name="T5" fmla="*/ 3 h 5"/>
                  <a:gd name="T6" fmla="*/ 4 w 7"/>
                  <a:gd name="T7" fmla="*/ 5 h 5"/>
                  <a:gd name="T8" fmla="*/ 2 w 7"/>
                  <a:gd name="T9" fmla="*/ 5 h 5"/>
                  <a:gd name="T10" fmla="*/ 0 w 7"/>
                  <a:gd name="T11" fmla="*/ 5 h 5"/>
                  <a:gd name="T12" fmla="*/ 0 w 7"/>
                  <a:gd name="T13" fmla="*/ 3 h 5"/>
                  <a:gd name="T14" fmla="*/ 0 w 7"/>
                  <a:gd name="T15" fmla="*/ 3 h 5"/>
                  <a:gd name="T16" fmla="*/ 0 w 7"/>
                  <a:gd name="T17" fmla="*/ 3 h 5"/>
                  <a:gd name="T18" fmla="*/ 3 w 7"/>
                  <a:gd name="T19" fmla="*/ 1 h 5"/>
                  <a:gd name="T20" fmla="*/ 4 w 7"/>
                  <a:gd name="T21" fmla="*/ 1 h 5"/>
                  <a:gd name="T22" fmla="*/ 5 w 7"/>
                  <a:gd name="T23" fmla="*/ 0 h 5"/>
                  <a:gd name="T24" fmla="*/ 7 w 7"/>
                  <a:gd name="T25" fmla="*/ 1 h 5"/>
                  <a:gd name="T26" fmla="*/ 7 w 7"/>
                  <a:gd name="T27"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5">
                    <a:moveTo>
                      <a:pt x="7" y="1"/>
                    </a:moveTo>
                    <a:cubicBezTo>
                      <a:pt x="7" y="2"/>
                      <a:pt x="7" y="2"/>
                      <a:pt x="7" y="2"/>
                    </a:cubicBezTo>
                    <a:cubicBezTo>
                      <a:pt x="7" y="3"/>
                      <a:pt x="7" y="3"/>
                      <a:pt x="7" y="3"/>
                    </a:cubicBezTo>
                    <a:cubicBezTo>
                      <a:pt x="6" y="3"/>
                      <a:pt x="5" y="4"/>
                      <a:pt x="4" y="5"/>
                    </a:cubicBezTo>
                    <a:cubicBezTo>
                      <a:pt x="4" y="5"/>
                      <a:pt x="2" y="5"/>
                      <a:pt x="2" y="5"/>
                    </a:cubicBezTo>
                    <a:cubicBezTo>
                      <a:pt x="1" y="5"/>
                      <a:pt x="0" y="5"/>
                      <a:pt x="0" y="5"/>
                    </a:cubicBezTo>
                    <a:cubicBezTo>
                      <a:pt x="0" y="5"/>
                      <a:pt x="0" y="4"/>
                      <a:pt x="0" y="3"/>
                    </a:cubicBezTo>
                    <a:cubicBezTo>
                      <a:pt x="0" y="3"/>
                      <a:pt x="0" y="3"/>
                      <a:pt x="0" y="3"/>
                    </a:cubicBezTo>
                    <a:cubicBezTo>
                      <a:pt x="0" y="3"/>
                      <a:pt x="0" y="3"/>
                      <a:pt x="0" y="3"/>
                    </a:cubicBezTo>
                    <a:cubicBezTo>
                      <a:pt x="1" y="3"/>
                      <a:pt x="2" y="2"/>
                      <a:pt x="3" y="1"/>
                    </a:cubicBezTo>
                    <a:cubicBezTo>
                      <a:pt x="3" y="1"/>
                      <a:pt x="4" y="1"/>
                      <a:pt x="4" y="1"/>
                    </a:cubicBezTo>
                    <a:cubicBezTo>
                      <a:pt x="5" y="1"/>
                      <a:pt x="5" y="0"/>
                      <a:pt x="5" y="0"/>
                    </a:cubicBezTo>
                    <a:cubicBezTo>
                      <a:pt x="6"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6" name="ïṥḻíḓê"/>
              <p:cNvSpPr/>
              <p:nvPr/>
            </p:nvSpPr>
            <p:spPr bwMode="auto">
              <a:xfrm>
                <a:off x="15972643" y="-2467214"/>
                <a:ext cx="23813" cy="15875"/>
              </a:xfrm>
              <a:custGeom>
                <a:avLst/>
                <a:gdLst>
                  <a:gd name="T0" fmla="*/ 7 w 7"/>
                  <a:gd name="T1" fmla="*/ 2 h 5"/>
                  <a:gd name="T2" fmla="*/ 7 w 7"/>
                  <a:gd name="T3" fmla="*/ 2 h 5"/>
                  <a:gd name="T4" fmla="*/ 7 w 7"/>
                  <a:gd name="T5" fmla="*/ 3 h 5"/>
                  <a:gd name="T6" fmla="*/ 5 w 7"/>
                  <a:gd name="T7" fmla="*/ 5 h 5"/>
                  <a:gd name="T8" fmla="*/ 2 w 7"/>
                  <a:gd name="T9" fmla="*/ 5 h 5"/>
                  <a:gd name="T10" fmla="*/ 1 w 7"/>
                  <a:gd name="T11" fmla="*/ 5 h 5"/>
                  <a:gd name="T12" fmla="*/ 0 w 7"/>
                  <a:gd name="T13" fmla="*/ 3 h 5"/>
                  <a:gd name="T14" fmla="*/ 1 w 7"/>
                  <a:gd name="T15" fmla="*/ 3 h 5"/>
                  <a:gd name="T16" fmla="*/ 1 w 7"/>
                  <a:gd name="T17" fmla="*/ 3 h 5"/>
                  <a:gd name="T18" fmla="*/ 2 w 7"/>
                  <a:gd name="T19" fmla="*/ 2 h 5"/>
                  <a:gd name="T20" fmla="*/ 3 w 7"/>
                  <a:gd name="T21" fmla="*/ 1 h 5"/>
                  <a:gd name="T22" fmla="*/ 4 w 7"/>
                  <a:gd name="T23" fmla="*/ 1 h 5"/>
                  <a:gd name="T24" fmla="*/ 5 w 7"/>
                  <a:gd name="T25" fmla="*/ 0 h 5"/>
                  <a:gd name="T26" fmla="*/ 7 w 7"/>
                  <a:gd name="T27" fmla="*/ 1 h 5"/>
                  <a:gd name="T28" fmla="*/ 7 w 7"/>
                  <a:gd name="T29" fmla="*/ 1 h 5"/>
                  <a:gd name="T30" fmla="*/ 7 w 7"/>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 h="5">
                    <a:moveTo>
                      <a:pt x="7" y="2"/>
                    </a:moveTo>
                    <a:cubicBezTo>
                      <a:pt x="7" y="2"/>
                      <a:pt x="7" y="2"/>
                      <a:pt x="7" y="2"/>
                    </a:cubicBezTo>
                    <a:cubicBezTo>
                      <a:pt x="7" y="3"/>
                      <a:pt x="7" y="3"/>
                      <a:pt x="7" y="3"/>
                    </a:cubicBezTo>
                    <a:cubicBezTo>
                      <a:pt x="6" y="3"/>
                      <a:pt x="6" y="4"/>
                      <a:pt x="5" y="5"/>
                    </a:cubicBezTo>
                    <a:cubicBezTo>
                      <a:pt x="4" y="5"/>
                      <a:pt x="3" y="5"/>
                      <a:pt x="2" y="5"/>
                    </a:cubicBezTo>
                    <a:cubicBezTo>
                      <a:pt x="1" y="5"/>
                      <a:pt x="1" y="5"/>
                      <a:pt x="1" y="5"/>
                    </a:cubicBezTo>
                    <a:cubicBezTo>
                      <a:pt x="0" y="5"/>
                      <a:pt x="0" y="4"/>
                      <a:pt x="0" y="3"/>
                    </a:cubicBezTo>
                    <a:cubicBezTo>
                      <a:pt x="1" y="3"/>
                      <a:pt x="1" y="3"/>
                      <a:pt x="1" y="3"/>
                    </a:cubicBezTo>
                    <a:cubicBezTo>
                      <a:pt x="1" y="3"/>
                      <a:pt x="1" y="3"/>
                      <a:pt x="1" y="3"/>
                    </a:cubicBezTo>
                    <a:cubicBezTo>
                      <a:pt x="1" y="3"/>
                      <a:pt x="1" y="2"/>
                      <a:pt x="2" y="2"/>
                    </a:cubicBezTo>
                    <a:cubicBezTo>
                      <a:pt x="2" y="2"/>
                      <a:pt x="3" y="2"/>
                      <a:pt x="3" y="1"/>
                    </a:cubicBezTo>
                    <a:cubicBezTo>
                      <a:pt x="4" y="1"/>
                      <a:pt x="4" y="1"/>
                      <a:pt x="4" y="1"/>
                    </a:cubicBezTo>
                    <a:cubicBezTo>
                      <a:pt x="5" y="1"/>
                      <a:pt x="5" y="0"/>
                      <a:pt x="5" y="0"/>
                    </a:cubicBezTo>
                    <a:cubicBezTo>
                      <a:pt x="6" y="0"/>
                      <a:pt x="7" y="0"/>
                      <a:pt x="7" y="1"/>
                    </a:cubicBezTo>
                    <a:cubicBezTo>
                      <a:pt x="7" y="1"/>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7" name="î$ļîďè"/>
              <p:cNvSpPr/>
              <p:nvPr/>
            </p:nvSpPr>
            <p:spPr bwMode="auto">
              <a:xfrm>
                <a:off x="15993280" y="-2433877"/>
                <a:ext cx="20638" cy="14288"/>
              </a:xfrm>
              <a:custGeom>
                <a:avLst/>
                <a:gdLst>
                  <a:gd name="T0" fmla="*/ 6 w 6"/>
                  <a:gd name="T1" fmla="*/ 2 h 4"/>
                  <a:gd name="T2" fmla="*/ 6 w 6"/>
                  <a:gd name="T3" fmla="*/ 3 h 4"/>
                  <a:gd name="T4" fmla="*/ 4 w 6"/>
                  <a:gd name="T5" fmla="*/ 4 h 4"/>
                  <a:gd name="T6" fmla="*/ 2 w 6"/>
                  <a:gd name="T7" fmla="*/ 4 h 4"/>
                  <a:gd name="T8" fmla="*/ 2 w 6"/>
                  <a:gd name="T9" fmla="*/ 4 h 4"/>
                  <a:gd name="T10" fmla="*/ 0 w 6"/>
                  <a:gd name="T11" fmla="*/ 3 h 4"/>
                  <a:gd name="T12" fmla="*/ 0 w 6"/>
                  <a:gd name="T13" fmla="*/ 2 h 4"/>
                  <a:gd name="T14" fmla="*/ 1 w 6"/>
                  <a:gd name="T15" fmla="*/ 2 h 4"/>
                  <a:gd name="T16" fmla="*/ 2 w 6"/>
                  <a:gd name="T17" fmla="*/ 1 h 4"/>
                  <a:gd name="T18" fmla="*/ 4 w 6"/>
                  <a:gd name="T19" fmla="*/ 0 h 4"/>
                  <a:gd name="T20" fmla="*/ 5 w 6"/>
                  <a:gd name="T21" fmla="*/ 0 h 4"/>
                  <a:gd name="T22" fmla="*/ 6 w 6"/>
                  <a:gd name="T23" fmla="*/ 1 h 4"/>
                  <a:gd name="T24" fmla="*/ 6 w 6"/>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6" y="2"/>
                    </a:moveTo>
                    <a:cubicBezTo>
                      <a:pt x="6" y="2"/>
                      <a:pt x="6" y="2"/>
                      <a:pt x="6" y="3"/>
                    </a:cubicBezTo>
                    <a:cubicBezTo>
                      <a:pt x="5" y="3"/>
                      <a:pt x="5" y="3"/>
                      <a:pt x="4" y="4"/>
                    </a:cubicBezTo>
                    <a:cubicBezTo>
                      <a:pt x="4" y="4"/>
                      <a:pt x="3" y="4"/>
                      <a:pt x="2" y="4"/>
                    </a:cubicBezTo>
                    <a:cubicBezTo>
                      <a:pt x="2" y="4"/>
                      <a:pt x="2" y="4"/>
                      <a:pt x="2" y="4"/>
                    </a:cubicBezTo>
                    <a:cubicBezTo>
                      <a:pt x="1" y="4"/>
                      <a:pt x="0" y="4"/>
                      <a:pt x="0" y="3"/>
                    </a:cubicBezTo>
                    <a:cubicBezTo>
                      <a:pt x="0" y="2"/>
                      <a:pt x="0" y="2"/>
                      <a:pt x="0" y="2"/>
                    </a:cubicBezTo>
                    <a:cubicBezTo>
                      <a:pt x="0" y="2"/>
                      <a:pt x="1" y="2"/>
                      <a:pt x="1" y="2"/>
                    </a:cubicBezTo>
                    <a:cubicBezTo>
                      <a:pt x="1" y="1"/>
                      <a:pt x="2" y="1"/>
                      <a:pt x="2" y="1"/>
                    </a:cubicBezTo>
                    <a:cubicBezTo>
                      <a:pt x="3" y="0"/>
                      <a:pt x="4" y="0"/>
                      <a:pt x="4" y="0"/>
                    </a:cubicBezTo>
                    <a:cubicBezTo>
                      <a:pt x="5" y="0"/>
                      <a:pt x="5" y="0"/>
                      <a:pt x="5" y="0"/>
                    </a:cubicBezTo>
                    <a:cubicBezTo>
                      <a:pt x="6"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8" name="îṣḻïdè"/>
              <p:cNvSpPr/>
              <p:nvPr/>
            </p:nvSpPr>
            <p:spPr bwMode="auto">
              <a:xfrm>
                <a:off x="16031380" y="-2176702"/>
                <a:ext cx="38100" cy="65088"/>
              </a:xfrm>
              <a:custGeom>
                <a:avLst/>
                <a:gdLst>
                  <a:gd name="T0" fmla="*/ 4 w 11"/>
                  <a:gd name="T1" fmla="*/ 0 h 19"/>
                  <a:gd name="T2" fmla="*/ 5 w 11"/>
                  <a:gd name="T3" fmla="*/ 1 h 19"/>
                  <a:gd name="T4" fmla="*/ 8 w 11"/>
                  <a:gd name="T5" fmla="*/ 2 h 19"/>
                  <a:gd name="T6" fmla="*/ 10 w 11"/>
                  <a:gd name="T7" fmla="*/ 6 h 19"/>
                  <a:gd name="T8" fmla="*/ 11 w 11"/>
                  <a:gd name="T9" fmla="*/ 11 h 19"/>
                  <a:gd name="T10" fmla="*/ 10 w 11"/>
                  <a:gd name="T11" fmla="*/ 14 h 19"/>
                  <a:gd name="T12" fmla="*/ 9 w 11"/>
                  <a:gd name="T13" fmla="*/ 16 h 19"/>
                  <a:gd name="T14" fmla="*/ 5 w 11"/>
                  <a:gd name="T15" fmla="*/ 18 h 19"/>
                  <a:gd name="T16" fmla="*/ 2 w 11"/>
                  <a:gd name="T17" fmla="*/ 19 h 19"/>
                  <a:gd name="T18" fmla="*/ 1 w 11"/>
                  <a:gd name="T19" fmla="*/ 19 h 19"/>
                  <a:gd name="T20" fmla="*/ 1 w 11"/>
                  <a:gd name="T21" fmla="*/ 19 h 19"/>
                  <a:gd name="T22" fmla="*/ 0 w 11"/>
                  <a:gd name="T23" fmla="*/ 18 h 19"/>
                  <a:gd name="T24" fmla="*/ 1 w 11"/>
                  <a:gd name="T25" fmla="*/ 17 h 19"/>
                  <a:gd name="T26" fmla="*/ 4 w 11"/>
                  <a:gd name="T27" fmla="*/ 16 h 19"/>
                  <a:gd name="T28" fmla="*/ 6 w 11"/>
                  <a:gd name="T29" fmla="*/ 13 h 19"/>
                  <a:gd name="T30" fmla="*/ 7 w 11"/>
                  <a:gd name="T31" fmla="*/ 12 h 19"/>
                  <a:gd name="T32" fmla="*/ 7 w 11"/>
                  <a:gd name="T33" fmla="*/ 10 h 19"/>
                  <a:gd name="T34" fmla="*/ 6 w 11"/>
                  <a:gd name="T35" fmla="*/ 4 h 19"/>
                  <a:gd name="T36" fmla="*/ 4 w 11"/>
                  <a:gd name="T37" fmla="*/ 3 h 19"/>
                  <a:gd name="T38" fmla="*/ 3 w 11"/>
                  <a:gd name="T39" fmla="*/ 2 h 19"/>
                  <a:gd name="T40" fmla="*/ 3 w 11"/>
                  <a:gd name="T41" fmla="*/ 1 h 19"/>
                  <a:gd name="T42" fmla="*/ 4 w 11"/>
                  <a:gd name="T4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 h="19">
                    <a:moveTo>
                      <a:pt x="4" y="0"/>
                    </a:moveTo>
                    <a:cubicBezTo>
                      <a:pt x="4" y="0"/>
                      <a:pt x="4" y="0"/>
                      <a:pt x="5" y="1"/>
                    </a:cubicBezTo>
                    <a:cubicBezTo>
                      <a:pt x="6" y="1"/>
                      <a:pt x="7" y="1"/>
                      <a:pt x="8" y="2"/>
                    </a:cubicBezTo>
                    <a:cubicBezTo>
                      <a:pt x="9" y="3"/>
                      <a:pt x="10" y="4"/>
                      <a:pt x="10" y="6"/>
                    </a:cubicBezTo>
                    <a:cubicBezTo>
                      <a:pt x="11" y="7"/>
                      <a:pt x="11" y="9"/>
                      <a:pt x="11" y="11"/>
                    </a:cubicBezTo>
                    <a:cubicBezTo>
                      <a:pt x="11" y="12"/>
                      <a:pt x="10" y="13"/>
                      <a:pt x="10" y="14"/>
                    </a:cubicBezTo>
                    <a:cubicBezTo>
                      <a:pt x="10" y="14"/>
                      <a:pt x="9" y="15"/>
                      <a:pt x="9" y="16"/>
                    </a:cubicBezTo>
                    <a:cubicBezTo>
                      <a:pt x="8" y="17"/>
                      <a:pt x="6" y="18"/>
                      <a:pt x="5" y="18"/>
                    </a:cubicBezTo>
                    <a:cubicBezTo>
                      <a:pt x="4" y="19"/>
                      <a:pt x="3" y="19"/>
                      <a:pt x="2" y="19"/>
                    </a:cubicBezTo>
                    <a:cubicBezTo>
                      <a:pt x="1" y="19"/>
                      <a:pt x="1" y="19"/>
                      <a:pt x="1" y="19"/>
                    </a:cubicBezTo>
                    <a:cubicBezTo>
                      <a:pt x="1" y="19"/>
                      <a:pt x="1" y="19"/>
                      <a:pt x="1" y="19"/>
                    </a:cubicBezTo>
                    <a:cubicBezTo>
                      <a:pt x="0" y="19"/>
                      <a:pt x="0" y="18"/>
                      <a:pt x="0" y="18"/>
                    </a:cubicBezTo>
                    <a:cubicBezTo>
                      <a:pt x="0" y="17"/>
                      <a:pt x="0" y="17"/>
                      <a:pt x="1" y="17"/>
                    </a:cubicBezTo>
                    <a:cubicBezTo>
                      <a:pt x="1" y="17"/>
                      <a:pt x="2" y="17"/>
                      <a:pt x="4" y="16"/>
                    </a:cubicBezTo>
                    <a:cubicBezTo>
                      <a:pt x="4" y="15"/>
                      <a:pt x="5" y="14"/>
                      <a:pt x="6" y="13"/>
                    </a:cubicBezTo>
                    <a:cubicBezTo>
                      <a:pt x="6" y="13"/>
                      <a:pt x="6" y="13"/>
                      <a:pt x="7" y="12"/>
                    </a:cubicBezTo>
                    <a:cubicBezTo>
                      <a:pt x="7" y="11"/>
                      <a:pt x="7" y="11"/>
                      <a:pt x="7" y="10"/>
                    </a:cubicBezTo>
                    <a:cubicBezTo>
                      <a:pt x="8" y="8"/>
                      <a:pt x="7" y="6"/>
                      <a:pt x="6" y="4"/>
                    </a:cubicBezTo>
                    <a:cubicBezTo>
                      <a:pt x="5" y="4"/>
                      <a:pt x="4" y="3"/>
                      <a:pt x="4" y="3"/>
                    </a:cubicBezTo>
                    <a:cubicBezTo>
                      <a:pt x="4" y="3"/>
                      <a:pt x="3" y="2"/>
                      <a:pt x="3" y="2"/>
                    </a:cubicBezTo>
                    <a:cubicBezTo>
                      <a:pt x="3" y="2"/>
                      <a:pt x="3" y="1"/>
                      <a:pt x="3" y="1"/>
                    </a:cubicBezTo>
                    <a:cubicBezTo>
                      <a:pt x="3" y="1"/>
                      <a:pt x="3"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9" name="îṥḻíďè"/>
              <p:cNvSpPr/>
              <p:nvPr/>
            </p:nvSpPr>
            <p:spPr bwMode="auto">
              <a:xfrm>
                <a:off x="15767855" y="-2121139"/>
                <a:ext cx="49213" cy="76200"/>
              </a:xfrm>
              <a:custGeom>
                <a:avLst/>
                <a:gdLst>
                  <a:gd name="T0" fmla="*/ 6 w 14"/>
                  <a:gd name="T1" fmla="*/ 0 h 22"/>
                  <a:gd name="T2" fmla="*/ 7 w 14"/>
                  <a:gd name="T3" fmla="*/ 1 h 22"/>
                  <a:gd name="T4" fmla="*/ 10 w 14"/>
                  <a:gd name="T5" fmla="*/ 3 h 22"/>
                  <a:gd name="T6" fmla="*/ 13 w 14"/>
                  <a:gd name="T7" fmla="*/ 7 h 22"/>
                  <a:gd name="T8" fmla="*/ 14 w 14"/>
                  <a:gd name="T9" fmla="*/ 10 h 22"/>
                  <a:gd name="T10" fmla="*/ 14 w 14"/>
                  <a:gd name="T11" fmla="*/ 13 h 22"/>
                  <a:gd name="T12" fmla="*/ 12 w 14"/>
                  <a:gd name="T13" fmla="*/ 16 h 22"/>
                  <a:gd name="T14" fmla="*/ 11 w 14"/>
                  <a:gd name="T15" fmla="*/ 19 h 22"/>
                  <a:gd name="T16" fmla="*/ 6 w 14"/>
                  <a:gd name="T17" fmla="*/ 21 h 22"/>
                  <a:gd name="T18" fmla="*/ 3 w 14"/>
                  <a:gd name="T19" fmla="*/ 22 h 22"/>
                  <a:gd name="T20" fmla="*/ 1 w 14"/>
                  <a:gd name="T21" fmla="*/ 22 h 22"/>
                  <a:gd name="T22" fmla="*/ 0 w 14"/>
                  <a:gd name="T23" fmla="*/ 20 h 22"/>
                  <a:gd name="T24" fmla="*/ 1 w 14"/>
                  <a:gd name="T25" fmla="*/ 20 h 22"/>
                  <a:gd name="T26" fmla="*/ 2 w 14"/>
                  <a:gd name="T27" fmla="*/ 19 h 22"/>
                  <a:gd name="T28" fmla="*/ 5 w 14"/>
                  <a:gd name="T29" fmla="*/ 19 h 22"/>
                  <a:gd name="T30" fmla="*/ 8 w 14"/>
                  <a:gd name="T31" fmla="*/ 16 h 22"/>
                  <a:gd name="T32" fmla="*/ 9 w 14"/>
                  <a:gd name="T33" fmla="*/ 14 h 22"/>
                  <a:gd name="T34" fmla="*/ 10 w 14"/>
                  <a:gd name="T35" fmla="*/ 12 h 22"/>
                  <a:gd name="T36" fmla="*/ 10 w 14"/>
                  <a:gd name="T37" fmla="*/ 10 h 22"/>
                  <a:gd name="T38" fmla="*/ 10 w 14"/>
                  <a:gd name="T39" fmla="*/ 8 h 22"/>
                  <a:gd name="T40" fmla="*/ 8 w 14"/>
                  <a:gd name="T41" fmla="*/ 5 h 22"/>
                  <a:gd name="T42" fmla="*/ 6 w 14"/>
                  <a:gd name="T43" fmla="*/ 3 h 22"/>
                  <a:gd name="T44" fmla="*/ 5 w 14"/>
                  <a:gd name="T45" fmla="*/ 2 h 22"/>
                  <a:gd name="T46" fmla="*/ 5 w 14"/>
                  <a:gd name="T47" fmla="*/ 1 h 22"/>
                  <a:gd name="T48" fmla="*/ 6 w 14"/>
                  <a:gd name="T4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2">
                    <a:moveTo>
                      <a:pt x="6" y="0"/>
                    </a:moveTo>
                    <a:cubicBezTo>
                      <a:pt x="6" y="0"/>
                      <a:pt x="7" y="0"/>
                      <a:pt x="7" y="1"/>
                    </a:cubicBezTo>
                    <a:cubicBezTo>
                      <a:pt x="8" y="1"/>
                      <a:pt x="9" y="2"/>
                      <a:pt x="10" y="3"/>
                    </a:cubicBezTo>
                    <a:cubicBezTo>
                      <a:pt x="12" y="4"/>
                      <a:pt x="13" y="5"/>
                      <a:pt x="13" y="7"/>
                    </a:cubicBezTo>
                    <a:cubicBezTo>
                      <a:pt x="14" y="8"/>
                      <a:pt x="14" y="9"/>
                      <a:pt x="14" y="10"/>
                    </a:cubicBezTo>
                    <a:cubicBezTo>
                      <a:pt x="14" y="11"/>
                      <a:pt x="14" y="12"/>
                      <a:pt x="14" y="13"/>
                    </a:cubicBezTo>
                    <a:cubicBezTo>
                      <a:pt x="13" y="14"/>
                      <a:pt x="13" y="15"/>
                      <a:pt x="12" y="16"/>
                    </a:cubicBezTo>
                    <a:cubicBezTo>
                      <a:pt x="12" y="17"/>
                      <a:pt x="11" y="18"/>
                      <a:pt x="11" y="19"/>
                    </a:cubicBezTo>
                    <a:cubicBezTo>
                      <a:pt x="9" y="20"/>
                      <a:pt x="8" y="21"/>
                      <a:pt x="6" y="21"/>
                    </a:cubicBezTo>
                    <a:cubicBezTo>
                      <a:pt x="5" y="22"/>
                      <a:pt x="3" y="22"/>
                      <a:pt x="3" y="22"/>
                    </a:cubicBezTo>
                    <a:cubicBezTo>
                      <a:pt x="2" y="22"/>
                      <a:pt x="1" y="22"/>
                      <a:pt x="1" y="22"/>
                    </a:cubicBezTo>
                    <a:cubicBezTo>
                      <a:pt x="1" y="22"/>
                      <a:pt x="0" y="21"/>
                      <a:pt x="0" y="20"/>
                    </a:cubicBezTo>
                    <a:cubicBezTo>
                      <a:pt x="0" y="20"/>
                      <a:pt x="1" y="20"/>
                      <a:pt x="1" y="20"/>
                    </a:cubicBezTo>
                    <a:cubicBezTo>
                      <a:pt x="1" y="20"/>
                      <a:pt x="2" y="20"/>
                      <a:pt x="2" y="19"/>
                    </a:cubicBezTo>
                    <a:cubicBezTo>
                      <a:pt x="3" y="19"/>
                      <a:pt x="4" y="19"/>
                      <a:pt x="5" y="19"/>
                    </a:cubicBezTo>
                    <a:cubicBezTo>
                      <a:pt x="6" y="18"/>
                      <a:pt x="7" y="17"/>
                      <a:pt x="8" y="16"/>
                    </a:cubicBezTo>
                    <a:cubicBezTo>
                      <a:pt x="9" y="16"/>
                      <a:pt x="9" y="15"/>
                      <a:pt x="9" y="14"/>
                    </a:cubicBezTo>
                    <a:cubicBezTo>
                      <a:pt x="10" y="14"/>
                      <a:pt x="10" y="13"/>
                      <a:pt x="10" y="12"/>
                    </a:cubicBezTo>
                    <a:cubicBezTo>
                      <a:pt x="10" y="12"/>
                      <a:pt x="10" y="11"/>
                      <a:pt x="10" y="10"/>
                    </a:cubicBezTo>
                    <a:cubicBezTo>
                      <a:pt x="10" y="10"/>
                      <a:pt x="10" y="9"/>
                      <a:pt x="10" y="8"/>
                    </a:cubicBezTo>
                    <a:cubicBezTo>
                      <a:pt x="10" y="7"/>
                      <a:pt x="9" y="6"/>
                      <a:pt x="8" y="5"/>
                    </a:cubicBezTo>
                    <a:cubicBezTo>
                      <a:pt x="8" y="4"/>
                      <a:pt x="7" y="3"/>
                      <a:pt x="6" y="3"/>
                    </a:cubicBezTo>
                    <a:cubicBezTo>
                      <a:pt x="6" y="2"/>
                      <a:pt x="5" y="2"/>
                      <a:pt x="5" y="2"/>
                    </a:cubicBezTo>
                    <a:cubicBezTo>
                      <a:pt x="5" y="2"/>
                      <a:pt x="5" y="1"/>
                      <a:pt x="5" y="1"/>
                    </a:cubicBezTo>
                    <a:cubicBezTo>
                      <a:pt x="5" y="0"/>
                      <a:pt x="6" y="0"/>
                      <a:pt x="6"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0" name="íṩ1îďê"/>
              <p:cNvSpPr/>
              <p:nvPr/>
            </p:nvSpPr>
            <p:spPr bwMode="auto">
              <a:xfrm>
                <a:off x="15504330" y="-2059227"/>
                <a:ext cx="49213" cy="69850"/>
              </a:xfrm>
              <a:custGeom>
                <a:avLst/>
                <a:gdLst>
                  <a:gd name="T0" fmla="*/ 9 w 14"/>
                  <a:gd name="T1" fmla="*/ 0 h 20"/>
                  <a:gd name="T2" fmla="*/ 10 w 14"/>
                  <a:gd name="T3" fmla="*/ 1 h 20"/>
                  <a:gd name="T4" fmla="*/ 12 w 14"/>
                  <a:gd name="T5" fmla="*/ 4 h 20"/>
                  <a:gd name="T6" fmla="*/ 14 w 14"/>
                  <a:gd name="T7" fmla="*/ 8 h 20"/>
                  <a:gd name="T8" fmla="*/ 13 w 14"/>
                  <a:gd name="T9" fmla="*/ 11 h 20"/>
                  <a:gd name="T10" fmla="*/ 13 w 14"/>
                  <a:gd name="T11" fmla="*/ 14 h 20"/>
                  <a:gd name="T12" fmla="*/ 11 w 14"/>
                  <a:gd name="T13" fmla="*/ 16 h 20"/>
                  <a:gd name="T14" fmla="*/ 9 w 14"/>
                  <a:gd name="T15" fmla="*/ 18 h 20"/>
                  <a:gd name="T16" fmla="*/ 5 w 14"/>
                  <a:gd name="T17" fmla="*/ 20 h 20"/>
                  <a:gd name="T18" fmla="*/ 2 w 14"/>
                  <a:gd name="T19" fmla="*/ 20 h 20"/>
                  <a:gd name="T20" fmla="*/ 1 w 14"/>
                  <a:gd name="T21" fmla="*/ 20 h 20"/>
                  <a:gd name="T22" fmla="*/ 1 w 14"/>
                  <a:gd name="T23" fmla="*/ 20 h 20"/>
                  <a:gd name="T24" fmla="*/ 0 w 14"/>
                  <a:gd name="T25" fmla="*/ 19 h 20"/>
                  <a:gd name="T26" fmla="*/ 1 w 14"/>
                  <a:gd name="T27" fmla="*/ 18 h 20"/>
                  <a:gd name="T28" fmla="*/ 4 w 14"/>
                  <a:gd name="T29" fmla="*/ 17 h 20"/>
                  <a:gd name="T30" fmla="*/ 7 w 14"/>
                  <a:gd name="T31" fmla="*/ 15 h 20"/>
                  <a:gd name="T32" fmla="*/ 8 w 14"/>
                  <a:gd name="T33" fmla="*/ 14 h 20"/>
                  <a:gd name="T34" fmla="*/ 9 w 14"/>
                  <a:gd name="T35" fmla="*/ 12 h 20"/>
                  <a:gd name="T36" fmla="*/ 10 w 14"/>
                  <a:gd name="T37" fmla="*/ 10 h 20"/>
                  <a:gd name="T38" fmla="*/ 10 w 14"/>
                  <a:gd name="T39" fmla="*/ 8 h 20"/>
                  <a:gd name="T40" fmla="*/ 9 w 14"/>
                  <a:gd name="T41" fmla="*/ 5 h 20"/>
                  <a:gd name="T42" fmla="*/ 8 w 14"/>
                  <a:gd name="T43" fmla="*/ 3 h 20"/>
                  <a:gd name="T44" fmla="*/ 8 w 14"/>
                  <a:gd name="T45" fmla="*/ 2 h 20"/>
                  <a:gd name="T46" fmla="*/ 8 w 14"/>
                  <a:gd name="T47" fmla="*/ 0 h 20"/>
                  <a:gd name="T48" fmla="*/ 9 w 14"/>
                  <a:gd name="T4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0">
                    <a:moveTo>
                      <a:pt x="9" y="0"/>
                    </a:moveTo>
                    <a:cubicBezTo>
                      <a:pt x="9" y="0"/>
                      <a:pt x="10" y="1"/>
                      <a:pt x="10" y="1"/>
                    </a:cubicBezTo>
                    <a:cubicBezTo>
                      <a:pt x="11" y="2"/>
                      <a:pt x="12" y="3"/>
                      <a:pt x="12" y="4"/>
                    </a:cubicBezTo>
                    <a:cubicBezTo>
                      <a:pt x="13" y="5"/>
                      <a:pt x="13" y="6"/>
                      <a:pt x="14" y="8"/>
                    </a:cubicBezTo>
                    <a:cubicBezTo>
                      <a:pt x="14" y="9"/>
                      <a:pt x="14" y="10"/>
                      <a:pt x="13" y="11"/>
                    </a:cubicBezTo>
                    <a:cubicBezTo>
                      <a:pt x="13" y="12"/>
                      <a:pt x="13" y="13"/>
                      <a:pt x="13" y="14"/>
                    </a:cubicBezTo>
                    <a:cubicBezTo>
                      <a:pt x="12" y="14"/>
                      <a:pt x="12" y="15"/>
                      <a:pt x="11" y="16"/>
                    </a:cubicBezTo>
                    <a:cubicBezTo>
                      <a:pt x="11" y="17"/>
                      <a:pt x="10" y="17"/>
                      <a:pt x="9" y="18"/>
                    </a:cubicBezTo>
                    <a:cubicBezTo>
                      <a:pt x="8" y="19"/>
                      <a:pt x="7" y="20"/>
                      <a:pt x="5" y="20"/>
                    </a:cubicBezTo>
                    <a:cubicBezTo>
                      <a:pt x="4" y="20"/>
                      <a:pt x="3" y="20"/>
                      <a:pt x="2" y="20"/>
                    </a:cubicBezTo>
                    <a:cubicBezTo>
                      <a:pt x="1" y="20"/>
                      <a:pt x="1" y="20"/>
                      <a:pt x="1" y="20"/>
                    </a:cubicBezTo>
                    <a:cubicBezTo>
                      <a:pt x="1" y="20"/>
                      <a:pt x="1" y="20"/>
                      <a:pt x="1" y="20"/>
                    </a:cubicBezTo>
                    <a:cubicBezTo>
                      <a:pt x="0" y="20"/>
                      <a:pt x="0" y="19"/>
                      <a:pt x="0" y="19"/>
                    </a:cubicBezTo>
                    <a:cubicBezTo>
                      <a:pt x="0" y="18"/>
                      <a:pt x="1" y="18"/>
                      <a:pt x="1" y="18"/>
                    </a:cubicBezTo>
                    <a:cubicBezTo>
                      <a:pt x="1" y="18"/>
                      <a:pt x="2" y="18"/>
                      <a:pt x="4" y="17"/>
                    </a:cubicBezTo>
                    <a:cubicBezTo>
                      <a:pt x="5" y="17"/>
                      <a:pt x="6" y="16"/>
                      <a:pt x="7" y="15"/>
                    </a:cubicBezTo>
                    <a:cubicBezTo>
                      <a:pt x="8" y="15"/>
                      <a:pt x="8" y="14"/>
                      <a:pt x="8" y="14"/>
                    </a:cubicBezTo>
                    <a:cubicBezTo>
                      <a:pt x="9" y="13"/>
                      <a:pt x="9" y="13"/>
                      <a:pt x="9" y="12"/>
                    </a:cubicBezTo>
                    <a:cubicBezTo>
                      <a:pt x="10" y="12"/>
                      <a:pt x="10" y="11"/>
                      <a:pt x="10" y="10"/>
                    </a:cubicBezTo>
                    <a:cubicBezTo>
                      <a:pt x="10" y="10"/>
                      <a:pt x="10" y="9"/>
                      <a:pt x="10" y="8"/>
                    </a:cubicBezTo>
                    <a:cubicBezTo>
                      <a:pt x="10" y="7"/>
                      <a:pt x="10" y="6"/>
                      <a:pt x="9" y="5"/>
                    </a:cubicBezTo>
                    <a:cubicBezTo>
                      <a:pt x="9" y="4"/>
                      <a:pt x="9" y="3"/>
                      <a:pt x="8" y="3"/>
                    </a:cubicBezTo>
                    <a:cubicBezTo>
                      <a:pt x="8" y="2"/>
                      <a:pt x="8" y="2"/>
                      <a:pt x="8" y="2"/>
                    </a:cubicBezTo>
                    <a:cubicBezTo>
                      <a:pt x="7" y="1"/>
                      <a:pt x="8" y="1"/>
                      <a:pt x="8" y="0"/>
                    </a:cubicBezTo>
                    <a:cubicBezTo>
                      <a:pt x="8" y="0"/>
                      <a:pt x="9" y="0"/>
                      <a:pt x="9"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1" name="ï$1iďè"/>
              <p:cNvSpPr/>
              <p:nvPr/>
            </p:nvSpPr>
            <p:spPr bwMode="auto">
              <a:xfrm>
                <a:off x="16326655" y="-2291002"/>
                <a:ext cx="41275" cy="14288"/>
              </a:xfrm>
              <a:custGeom>
                <a:avLst/>
                <a:gdLst>
                  <a:gd name="T0" fmla="*/ 1 w 12"/>
                  <a:gd name="T1" fmla="*/ 0 h 4"/>
                  <a:gd name="T2" fmla="*/ 3 w 12"/>
                  <a:gd name="T3" fmla="*/ 0 h 4"/>
                  <a:gd name="T4" fmla="*/ 7 w 12"/>
                  <a:gd name="T5" fmla="*/ 0 h 4"/>
                  <a:gd name="T6" fmla="*/ 10 w 12"/>
                  <a:gd name="T7" fmla="*/ 0 h 4"/>
                  <a:gd name="T8" fmla="*/ 11 w 12"/>
                  <a:gd name="T9" fmla="*/ 1 h 4"/>
                  <a:gd name="T10" fmla="*/ 12 w 12"/>
                  <a:gd name="T11" fmla="*/ 3 h 4"/>
                  <a:gd name="T12" fmla="*/ 11 w 12"/>
                  <a:gd name="T13" fmla="*/ 3 h 4"/>
                  <a:gd name="T14" fmla="*/ 10 w 12"/>
                  <a:gd name="T15" fmla="*/ 3 h 4"/>
                  <a:gd name="T16" fmla="*/ 6 w 12"/>
                  <a:gd name="T17" fmla="*/ 3 h 4"/>
                  <a:gd name="T18" fmla="*/ 3 w 12"/>
                  <a:gd name="T19" fmla="*/ 3 h 4"/>
                  <a:gd name="T20" fmla="*/ 1 w 12"/>
                  <a:gd name="T21" fmla="*/ 2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0"/>
                      <a:pt x="10" y="0"/>
                    </a:cubicBezTo>
                    <a:cubicBezTo>
                      <a:pt x="11" y="1"/>
                      <a:pt x="11" y="1"/>
                      <a:pt x="11" y="1"/>
                    </a:cubicBezTo>
                    <a:cubicBezTo>
                      <a:pt x="12" y="1"/>
                      <a:pt x="12" y="2"/>
                      <a:pt x="12" y="3"/>
                    </a:cubicBezTo>
                    <a:cubicBezTo>
                      <a:pt x="11" y="3"/>
                      <a:pt x="11" y="3"/>
                      <a:pt x="11" y="3"/>
                    </a:cubicBezTo>
                    <a:cubicBezTo>
                      <a:pt x="11" y="3"/>
                      <a:pt x="11" y="3"/>
                      <a:pt x="10" y="3"/>
                    </a:cubicBezTo>
                    <a:cubicBezTo>
                      <a:pt x="9" y="4"/>
                      <a:pt x="7" y="3"/>
                      <a:pt x="6" y="3"/>
                    </a:cubicBezTo>
                    <a:cubicBezTo>
                      <a:pt x="5" y="3"/>
                      <a:pt x="4" y="3"/>
                      <a:pt x="3" y="3"/>
                    </a:cubicBezTo>
                    <a:cubicBezTo>
                      <a:pt x="2" y="2"/>
                      <a:pt x="1" y="2"/>
                      <a:pt x="1" y="2"/>
                    </a:cubicBezTo>
                    <a:cubicBezTo>
                      <a:pt x="1" y="2"/>
                      <a:pt x="0" y="1"/>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2" name="ïŝļiďé"/>
              <p:cNvSpPr/>
              <p:nvPr/>
            </p:nvSpPr>
            <p:spPr bwMode="auto">
              <a:xfrm>
                <a:off x="16329830" y="-2273539"/>
                <a:ext cx="41275" cy="12700"/>
              </a:xfrm>
              <a:custGeom>
                <a:avLst/>
                <a:gdLst>
                  <a:gd name="T0" fmla="*/ 1 w 12"/>
                  <a:gd name="T1" fmla="*/ 0 h 4"/>
                  <a:gd name="T2" fmla="*/ 3 w 12"/>
                  <a:gd name="T3" fmla="*/ 0 h 4"/>
                  <a:gd name="T4" fmla="*/ 7 w 12"/>
                  <a:gd name="T5" fmla="*/ 0 h 4"/>
                  <a:gd name="T6" fmla="*/ 10 w 12"/>
                  <a:gd name="T7" fmla="*/ 1 h 4"/>
                  <a:gd name="T8" fmla="*/ 11 w 12"/>
                  <a:gd name="T9" fmla="*/ 1 h 4"/>
                  <a:gd name="T10" fmla="*/ 12 w 12"/>
                  <a:gd name="T11" fmla="*/ 3 h 4"/>
                  <a:gd name="T12" fmla="*/ 11 w 12"/>
                  <a:gd name="T13" fmla="*/ 4 h 4"/>
                  <a:gd name="T14" fmla="*/ 10 w 12"/>
                  <a:gd name="T15" fmla="*/ 4 h 4"/>
                  <a:gd name="T16" fmla="*/ 6 w 12"/>
                  <a:gd name="T17" fmla="*/ 4 h 4"/>
                  <a:gd name="T18" fmla="*/ 3 w 12"/>
                  <a:gd name="T19" fmla="*/ 3 h 4"/>
                  <a:gd name="T20" fmla="*/ 1 w 12"/>
                  <a:gd name="T21" fmla="*/ 3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1"/>
                      <a:pt x="10" y="1"/>
                    </a:cubicBezTo>
                    <a:cubicBezTo>
                      <a:pt x="11" y="1"/>
                      <a:pt x="11" y="1"/>
                      <a:pt x="11" y="1"/>
                    </a:cubicBezTo>
                    <a:cubicBezTo>
                      <a:pt x="12" y="2"/>
                      <a:pt x="12" y="2"/>
                      <a:pt x="12" y="3"/>
                    </a:cubicBezTo>
                    <a:cubicBezTo>
                      <a:pt x="11" y="4"/>
                      <a:pt x="11" y="4"/>
                      <a:pt x="11" y="4"/>
                    </a:cubicBezTo>
                    <a:cubicBezTo>
                      <a:pt x="11" y="4"/>
                      <a:pt x="11" y="4"/>
                      <a:pt x="10" y="4"/>
                    </a:cubicBezTo>
                    <a:cubicBezTo>
                      <a:pt x="9" y="4"/>
                      <a:pt x="7" y="4"/>
                      <a:pt x="6" y="4"/>
                    </a:cubicBezTo>
                    <a:cubicBezTo>
                      <a:pt x="5" y="4"/>
                      <a:pt x="4" y="4"/>
                      <a:pt x="3" y="3"/>
                    </a:cubicBezTo>
                    <a:cubicBezTo>
                      <a:pt x="2" y="3"/>
                      <a:pt x="1" y="3"/>
                      <a:pt x="1" y="3"/>
                    </a:cubicBezTo>
                    <a:cubicBezTo>
                      <a:pt x="1" y="2"/>
                      <a:pt x="0" y="2"/>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3" name="išḻíḋe"/>
              <p:cNvSpPr/>
              <p:nvPr/>
            </p:nvSpPr>
            <p:spPr bwMode="auto">
              <a:xfrm>
                <a:off x="14915368" y="-2302114"/>
                <a:ext cx="152400" cy="190500"/>
              </a:xfrm>
              <a:custGeom>
                <a:avLst/>
                <a:gdLst>
                  <a:gd name="T0" fmla="*/ 2 w 44"/>
                  <a:gd name="T1" fmla="*/ 1 h 55"/>
                  <a:gd name="T2" fmla="*/ 9 w 44"/>
                  <a:gd name="T3" fmla="*/ 9 h 55"/>
                  <a:gd name="T4" fmla="*/ 23 w 44"/>
                  <a:gd name="T5" fmla="*/ 26 h 55"/>
                  <a:gd name="T6" fmla="*/ 37 w 44"/>
                  <a:gd name="T7" fmla="*/ 45 h 55"/>
                  <a:gd name="T8" fmla="*/ 43 w 44"/>
                  <a:gd name="T9" fmla="*/ 53 h 55"/>
                  <a:gd name="T10" fmla="*/ 43 w 44"/>
                  <a:gd name="T11" fmla="*/ 55 h 55"/>
                  <a:gd name="T12" fmla="*/ 41 w 44"/>
                  <a:gd name="T13" fmla="*/ 54 h 55"/>
                  <a:gd name="T14" fmla="*/ 35 w 44"/>
                  <a:gd name="T15" fmla="*/ 47 h 55"/>
                  <a:gd name="T16" fmla="*/ 20 w 44"/>
                  <a:gd name="T17" fmla="*/ 29 h 55"/>
                  <a:gd name="T18" fmla="*/ 7 w 44"/>
                  <a:gd name="T19" fmla="*/ 11 h 55"/>
                  <a:gd name="T20" fmla="*/ 0 w 44"/>
                  <a:gd name="T21" fmla="*/ 2 h 55"/>
                  <a:gd name="T22" fmla="*/ 1 w 44"/>
                  <a:gd name="T23" fmla="*/ 1 h 55"/>
                  <a:gd name="T24" fmla="*/ 2 w 44"/>
                  <a:gd name="T25" fmla="*/ 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55">
                    <a:moveTo>
                      <a:pt x="2" y="1"/>
                    </a:moveTo>
                    <a:cubicBezTo>
                      <a:pt x="2" y="1"/>
                      <a:pt x="5" y="4"/>
                      <a:pt x="9" y="9"/>
                    </a:cubicBezTo>
                    <a:cubicBezTo>
                      <a:pt x="13" y="14"/>
                      <a:pt x="18" y="20"/>
                      <a:pt x="23" y="26"/>
                    </a:cubicBezTo>
                    <a:cubicBezTo>
                      <a:pt x="28" y="33"/>
                      <a:pt x="33" y="40"/>
                      <a:pt x="37" y="45"/>
                    </a:cubicBezTo>
                    <a:cubicBezTo>
                      <a:pt x="41" y="50"/>
                      <a:pt x="43" y="53"/>
                      <a:pt x="43" y="53"/>
                    </a:cubicBezTo>
                    <a:cubicBezTo>
                      <a:pt x="44" y="54"/>
                      <a:pt x="44" y="54"/>
                      <a:pt x="43" y="55"/>
                    </a:cubicBezTo>
                    <a:cubicBezTo>
                      <a:pt x="42" y="55"/>
                      <a:pt x="42" y="55"/>
                      <a:pt x="41" y="54"/>
                    </a:cubicBezTo>
                    <a:cubicBezTo>
                      <a:pt x="41" y="54"/>
                      <a:pt x="39" y="51"/>
                      <a:pt x="35" y="47"/>
                    </a:cubicBezTo>
                    <a:cubicBezTo>
                      <a:pt x="31" y="42"/>
                      <a:pt x="26" y="35"/>
                      <a:pt x="20" y="29"/>
                    </a:cubicBezTo>
                    <a:cubicBezTo>
                      <a:pt x="15" y="22"/>
                      <a:pt x="10" y="16"/>
                      <a:pt x="7" y="11"/>
                    </a:cubicBezTo>
                    <a:cubicBezTo>
                      <a:pt x="3" y="6"/>
                      <a:pt x="0" y="2"/>
                      <a:pt x="0" y="2"/>
                    </a:cubicBezTo>
                    <a:cubicBezTo>
                      <a:pt x="0" y="2"/>
                      <a:pt x="0" y="1"/>
                      <a:pt x="1" y="1"/>
                    </a:cubicBezTo>
                    <a:cubicBezTo>
                      <a:pt x="1" y="0"/>
                      <a:pt x="2"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4" name="i$ḷîḑê"/>
              <p:cNvSpPr/>
              <p:nvPr/>
            </p:nvSpPr>
            <p:spPr bwMode="auto">
              <a:xfrm>
                <a:off x="15059830" y="-2100502"/>
                <a:ext cx="22225" cy="17463"/>
              </a:xfrm>
              <a:custGeom>
                <a:avLst/>
                <a:gdLst>
                  <a:gd name="T0" fmla="*/ 6 w 6"/>
                  <a:gd name="T1" fmla="*/ 2 h 5"/>
                  <a:gd name="T2" fmla="*/ 5 w 6"/>
                  <a:gd name="T3" fmla="*/ 4 h 5"/>
                  <a:gd name="T4" fmla="*/ 3 w 6"/>
                  <a:gd name="T5" fmla="*/ 4 h 5"/>
                  <a:gd name="T6" fmla="*/ 2 w 6"/>
                  <a:gd name="T7" fmla="*/ 1 h 5"/>
                  <a:gd name="T8" fmla="*/ 3 w 6"/>
                  <a:gd name="T9" fmla="*/ 0 h 5"/>
                  <a:gd name="T10" fmla="*/ 5 w 6"/>
                  <a:gd name="T11" fmla="*/ 0 h 5"/>
                  <a:gd name="T12" fmla="*/ 6 w 6"/>
                  <a:gd name="T13" fmla="*/ 2 h 5"/>
                  <a:gd name="T14" fmla="*/ 6 w 6"/>
                  <a:gd name="T15" fmla="*/ 2 h 5"/>
                  <a:gd name="T16" fmla="*/ 5 w 6"/>
                  <a:gd name="T17" fmla="*/ 4 h 5"/>
                  <a:gd name="T18" fmla="*/ 3 w 6"/>
                  <a:gd name="T19" fmla="*/ 5 h 5"/>
                  <a:gd name="T20" fmla="*/ 3 w 6"/>
                  <a:gd name="T21" fmla="*/ 5 h 5"/>
                  <a:gd name="T22" fmla="*/ 0 w 6"/>
                  <a:gd name="T23" fmla="*/ 4 h 5"/>
                  <a:gd name="T24" fmla="*/ 1 w 6"/>
                  <a:gd name="T25" fmla="*/ 1 h 5"/>
                  <a:gd name="T26" fmla="*/ 1 w 6"/>
                  <a:gd name="T27" fmla="*/ 1 h 5"/>
                  <a:gd name="T28" fmla="*/ 3 w 6"/>
                  <a:gd name="T29" fmla="*/ 1 h 5"/>
                  <a:gd name="T30" fmla="*/ 5 w 6"/>
                  <a:gd name="T31" fmla="*/ 0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5" y="3"/>
                      <a:pt x="5" y="3"/>
                      <a:pt x="5" y="4"/>
                    </a:cubicBezTo>
                    <a:cubicBezTo>
                      <a:pt x="4" y="4"/>
                      <a:pt x="4" y="4"/>
                      <a:pt x="3" y="4"/>
                    </a:cubicBezTo>
                    <a:cubicBezTo>
                      <a:pt x="2" y="1"/>
                      <a:pt x="2" y="1"/>
                      <a:pt x="2" y="1"/>
                    </a:cubicBezTo>
                    <a:cubicBezTo>
                      <a:pt x="2" y="1"/>
                      <a:pt x="3" y="1"/>
                      <a:pt x="3" y="0"/>
                    </a:cubicBezTo>
                    <a:cubicBezTo>
                      <a:pt x="4" y="0"/>
                      <a:pt x="4" y="0"/>
                      <a:pt x="5" y="0"/>
                    </a:cubicBezTo>
                    <a:cubicBezTo>
                      <a:pt x="6" y="0"/>
                      <a:pt x="6" y="1"/>
                      <a:pt x="6" y="2"/>
                    </a:cubicBezTo>
                    <a:cubicBezTo>
                      <a:pt x="6" y="2"/>
                      <a:pt x="6" y="2"/>
                      <a:pt x="6" y="2"/>
                    </a:cubicBezTo>
                    <a:cubicBezTo>
                      <a:pt x="6" y="3"/>
                      <a:pt x="5" y="3"/>
                      <a:pt x="5" y="4"/>
                    </a:cubicBezTo>
                    <a:cubicBezTo>
                      <a:pt x="4" y="4"/>
                      <a:pt x="4" y="4"/>
                      <a:pt x="3" y="5"/>
                    </a:cubicBezTo>
                    <a:cubicBezTo>
                      <a:pt x="3" y="5"/>
                      <a:pt x="3" y="5"/>
                      <a:pt x="3" y="5"/>
                    </a:cubicBezTo>
                    <a:cubicBezTo>
                      <a:pt x="2" y="5"/>
                      <a:pt x="1" y="5"/>
                      <a:pt x="0" y="4"/>
                    </a:cubicBezTo>
                    <a:cubicBezTo>
                      <a:pt x="0" y="3"/>
                      <a:pt x="0" y="2"/>
                      <a:pt x="1" y="1"/>
                    </a:cubicBezTo>
                    <a:cubicBezTo>
                      <a:pt x="1" y="1"/>
                      <a:pt x="1" y="1"/>
                      <a:pt x="1" y="1"/>
                    </a:cubicBezTo>
                    <a:cubicBezTo>
                      <a:pt x="2" y="1"/>
                      <a:pt x="2" y="1"/>
                      <a:pt x="3" y="1"/>
                    </a:cubicBezTo>
                    <a:cubicBezTo>
                      <a:pt x="4" y="1"/>
                      <a:pt x="4" y="0"/>
                      <a:pt x="5" y="0"/>
                    </a:cubicBezTo>
                    <a:cubicBezTo>
                      <a:pt x="5" y="0"/>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5" name="iṥļîdè"/>
              <p:cNvSpPr/>
              <p:nvPr/>
            </p:nvSpPr>
            <p:spPr bwMode="auto">
              <a:xfrm>
                <a:off x="15074118" y="-2079864"/>
                <a:ext cx="20638" cy="14288"/>
              </a:xfrm>
              <a:custGeom>
                <a:avLst/>
                <a:gdLst>
                  <a:gd name="T0" fmla="*/ 6 w 6"/>
                  <a:gd name="T1" fmla="*/ 2 h 4"/>
                  <a:gd name="T2" fmla="*/ 5 w 6"/>
                  <a:gd name="T3" fmla="*/ 3 h 4"/>
                  <a:gd name="T4" fmla="*/ 3 w 6"/>
                  <a:gd name="T5" fmla="*/ 4 h 4"/>
                  <a:gd name="T6" fmla="*/ 2 w 6"/>
                  <a:gd name="T7" fmla="*/ 4 h 4"/>
                  <a:gd name="T8" fmla="*/ 1 w 6"/>
                  <a:gd name="T9" fmla="*/ 3 h 4"/>
                  <a:gd name="T10" fmla="*/ 0 w 6"/>
                  <a:gd name="T11" fmla="*/ 1 h 4"/>
                  <a:gd name="T12" fmla="*/ 0 w 6"/>
                  <a:gd name="T13" fmla="*/ 1 h 4"/>
                  <a:gd name="T14" fmla="*/ 1 w 6"/>
                  <a:gd name="T15" fmla="*/ 1 h 4"/>
                  <a:gd name="T16" fmla="*/ 3 w 6"/>
                  <a:gd name="T17" fmla="*/ 0 h 4"/>
                  <a:gd name="T18" fmla="*/ 5 w 6"/>
                  <a:gd name="T19" fmla="*/ 0 h 4"/>
                  <a:gd name="T20" fmla="*/ 5 w 6"/>
                  <a:gd name="T21" fmla="*/ 0 h 4"/>
                  <a:gd name="T22" fmla="*/ 6 w 6"/>
                  <a:gd name="T23"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4">
                    <a:moveTo>
                      <a:pt x="6" y="2"/>
                    </a:moveTo>
                    <a:cubicBezTo>
                      <a:pt x="6" y="2"/>
                      <a:pt x="6" y="3"/>
                      <a:pt x="5" y="3"/>
                    </a:cubicBezTo>
                    <a:cubicBezTo>
                      <a:pt x="5" y="3"/>
                      <a:pt x="4" y="3"/>
                      <a:pt x="3" y="4"/>
                    </a:cubicBezTo>
                    <a:cubicBezTo>
                      <a:pt x="3" y="4"/>
                      <a:pt x="2" y="4"/>
                      <a:pt x="2" y="4"/>
                    </a:cubicBezTo>
                    <a:cubicBezTo>
                      <a:pt x="1" y="4"/>
                      <a:pt x="1" y="3"/>
                      <a:pt x="1" y="3"/>
                    </a:cubicBezTo>
                    <a:cubicBezTo>
                      <a:pt x="0" y="3"/>
                      <a:pt x="0" y="2"/>
                      <a:pt x="0" y="1"/>
                    </a:cubicBezTo>
                    <a:cubicBezTo>
                      <a:pt x="0" y="1"/>
                      <a:pt x="0" y="1"/>
                      <a:pt x="0" y="1"/>
                    </a:cubicBezTo>
                    <a:cubicBezTo>
                      <a:pt x="0" y="1"/>
                      <a:pt x="1" y="1"/>
                      <a:pt x="1" y="1"/>
                    </a:cubicBezTo>
                    <a:cubicBezTo>
                      <a:pt x="1" y="0"/>
                      <a:pt x="2" y="0"/>
                      <a:pt x="3" y="0"/>
                    </a:cubicBezTo>
                    <a:cubicBezTo>
                      <a:pt x="3" y="0"/>
                      <a:pt x="4" y="0"/>
                      <a:pt x="5" y="0"/>
                    </a:cubicBezTo>
                    <a:cubicBezTo>
                      <a:pt x="5" y="0"/>
                      <a:pt x="5" y="0"/>
                      <a:pt x="5" y="0"/>
                    </a:cubicBezTo>
                    <a:cubicBezTo>
                      <a:pt x="6" y="1"/>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6" name="ïSlïḓé"/>
              <p:cNvSpPr/>
              <p:nvPr/>
            </p:nvSpPr>
            <p:spPr bwMode="auto">
              <a:xfrm>
                <a:off x="15085230" y="-2065577"/>
                <a:ext cx="23813" cy="20638"/>
              </a:xfrm>
              <a:custGeom>
                <a:avLst/>
                <a:gdLst>
                  <a:gd name="T0" fmla="*/ 7 w 7"/>
                  <a:gd name="T1" fmla="*/ 1 h 6"/>
                  <a:gd name="T2" fmla="*/ 7 w 7"/>
                  <a:gd name="T3" fmla="*/ 2 h 6"/>
                  <a:gd name="T4" fmla="*/ 6 w 7"/>
                  <a:gd name="T5" fmla="*/ 3 h 6"/>
                  <a:gd name="T6" fmla="*/ 5 w 7"/>
                  <a:gd name="T7" fmla="*/ 5 h 6"/>
                  <a:gd name="T8" fmla="*/ 2 w 7"/>
                  <a:gd name="T9" fmla="*/ 6 h 6"/>
                  <a:gd name="T10" fmla="*/ 1 w 7"/>
                  <a:gd name="T11" fmla="*/ 5 h 6"/>
                  <a:gd name="T12" fmla="*/ 0 w 7"/>
                  <a:gd name="T13" fmla="*/ 4 h 6"/>
                  <a:gd name="T14" fmla="*/ 0 w 7"/>
                  <a:gd name="T15" fmla="*/ 3 h 6"/>
                  <a:gd name="T16" fmla="*/ 0 w 7"/>
                  <a:gd name="T17" fmla="*/ 3 h 6"/>
                  <a:gd name="T18" fmla="*/ 1 w 7"/>
                  <a:gd name="T19" fmla="*/ 3 h 6"/>
                  <a:gd name="T20" fmla="*/ 3 w 7"/>
                  <a:gd name="T21" fmla="*/ 2 h 6"/>
                  <a:gd name="T22" fmla="*/ 4 w 7"/>
                  <a:gd name="T23" fmla="*/ 1 h 6"/>
                  <a:gd name="T24" fmla="*/ 5 w 7"/>
                  <a:gd name="T25" fmla="*/ 0 h 6"/>
                  <a:gd name="T26" fmla="*/ 7 w 7"/>
                  <a:gd name="T27" fmla="*/ 1 h 6"/>
                  <a:gd name="T28" fmla="*/ 7 w 7"/>
                  <a:gd name="T29"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6">
                    <a:moveTo>
                      <a:pt x="7" y="1"/>
                    </a:moveTo>
                    <a:cubicBezTo>
                      <a:pt x="7" y="2"/>
                      <a:pt x="7" y="2"/>
                      <a:pt x="7" y="2"/>
                    </a:cubicBezTo>
                    <a:cubicBezTo>
                      <a:pt x="6" y="3"/>
                      <a:pt x="6" y="3"/>
                      <a:pt x="6" y="3"/>
                    </a:cubicBezTo>
                    <a:cubicBezTo>
                      <a:pt x="6" y="3"/>
                      <a:pt x="5" y="4"/>
                      <a:pt x="5" y="5"/>
                    </a:cubicBezTo>
                    <a:cubicBezTo>
                      <a:pt x="4" y="5"/>
                      <a:pt x="3" y="6"/>
                      <a:pt x="2" y="6"/>
                    </a:cubicBezTo>
                    <a:cubicBezTo>
                      <a:pt x="1" y="6"/>
                      <a:pt x="1" y="5"/>
                      <a:pt x="1" y="5"/>
                    </a:cubicBezTo>
                    <a:cubicBezTo>
                      <a:pt x="0" y="5"/>
                      <a:pt x="0" y="4"/>
                      <a:pt x="0" y="4"/>
                    </a:cubicBezTo>
                    <a:cubicBezTo>
                      <a:pt x="0" y="3"/>
                      <a:pt x="0" y="3"/>
                      <a:pt x="0" y="3"/>
                    </a:cubicBezTo>
                    <a:cubicBezTo>
                      <a:pt x="0" y="3"/>
                      <a:pt x="0" y="3"/>
                      <a:pt x="0" y="3"/>
                    </a:cubicBezTo>
                    <a:cubicBezTo>
                      <a:pt x="0" y="3"/>
                      <a:pt x="1" y="3"/>
                      <a:pt x="1" y="3"/>
                    </a:cubicBezTo>
                    <a:cubicBezTo>
                      <a:pt x="2" y="2"/>
                      <a:pt x="2" y="2"/>
                      <a:pt x="3" y="2"/>
                    </a:cubicBezTo>
                    <a:cubicBezTo>
                      <a:pt x="3" y="1"/>
                      <a:pt x="4" y="1"/>
                      <a:pt x="4" y="1"/>
                    </a:cubicBezTo>
                    <a:cubicBezTo>
                      <a:pt x="4" y="1"/>
                      <a:pt x="5" y="0"/>
                      <a:pt x="5" y="0"/>
                    </a:cubicBezTo>
                    <a:cubicBezTo>
                      <a:pt x="5"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7" name="íṡḷíďè"/>
              <p:cNvSpPr/>
              <p:nvPr/>
            </p:nvSpPr>
            <p:spPr bwMode="auto">
              <a:xfrm>
                <a:off x="15077293" y="-1862377"/>
                <a:ext cx="46038" cy="169863"/>
              </a:xfrm>
              <a:custGeom>
                <a:avLst/>
                <a:gdLst>
                  <a:gd name="T0" fmla="*/ 13 w 13"/>
                  <a:gd name="T1" fmla="*/ 1 h 49"/>
                  <a:gd name="T2" fmla="*/ 12 w 13"/>
                  <a:gd name="T3" fmla="*/ 9 h 49"/>
                  <a:gd name="T4" fmla="*/ 8 w 13"/>
                  <a:gd name="T5" fmla="*/ 25 h 49"/>
                  <a:gd name="T6" fmla="*/ 4 w 13"/>
                  <a:gd name="T7" fmla="*/ 41 h 49"/>
                  <a:gd name="T8" fmla="*/ 2 w 13"/>
                  <a:gd name="T9" fmla="*/ 48 h 49"/>
                  <a:gd name="T10" fmla="*/ 1 w 13"/>
                  <a:gd name="T11" fmla="*/ 49 h 49"/>
                  <a:gd name="T12" fmla="*/ 0 w 13"/>
                  <a:gd name="T13" fmla="*/ 48 h 49"/>
                  <a:gd name="T14" fmla="*/ 1 w 13"/>
                  <a:gd name="T15" fmla="*/ 40 h 49"/>
                  <a:gd name="T16" fmla="*/ 5 w 13"/>
                  <a:gd name="T17" fmla="*/ 24 h 49"/>
                  <a:gd name="T18" fmla="*/ 9 w 13"/>
                  <a:gd name="T19" fmla="*/ 8 h 49"/>
                  <a:gd name="T20" fmla="*/ 11 w 13"/>
                  <a:gd name="T21" fmla="*/ 1 h 49"/>
                  <a:gd name="T22" fmla="*/ 12 w 13"/>
                  <a:gd name="T23" fmla="*/ 0 h 49"/>
                  <a:gd name="T24" fmla="*/ 13 w 13"/>
                  <a:gd name="T25" fmla="*/ 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49">
                    <a:moveTo>
                      <a:pt x="13" y="1"/>
                    </a:moveTo>
                    <a:cubicBezTo>
                      <a:pt x="13" y="1"/>
                      <a:pt x="12" y="4"/>
                      <a:pt x="12" y="9"/>
                    </a:cubicBezTo>
                    <a:cubicBezTo>
                      <a:pt x="11" y="13"/>
                      <a:pt x="9" y="19"/>
                      <a:pt x="8" y="25"/>
                    </a:cubicBezTo>
                    <a:cubicBezTo>
                      <a:pt x="7" y="31"/>
                      <a:pt x="5" y="37"/>
                      <a:pt x="4" y="41"/>
                    </a:cubicBezTo>
                    <a:cubicBezTo>
                      <a:pt x="3" y="45"/>
                      <a:pt x="2" y="48"/>
                      <a:pt x="2" y="48"/>
                    </a:cubicBezTo>
                    <a:cubicBezTo>
                      <a:pt x="2" y="49"/>
                      <a:pt x="1" y="49"/>
                      <a:pt x="1" y="49"/>
                    </a:cubicBezTo>
                    <a:cubicBezTo>
                      <a:pt x="0" y="49"/>
                      <a:pt x="0" y="48"/>
                      <a:pt x="0" y="48"/>
                    </a:cubicBezTo>
                    <a:cubicBezTo>
                      <a:pt x="0" y="48"/>
                      <a:pt x="0" y="45"/>
                      <a:pt x="1" y="40"/>
                    </a:cubicBezTo>
                    <a:cubicBezTo>
                      <a:pt x="2" y="36"/>
                      <a:pt x="3" y="30"/>
                      <a:pt x="5" y="24"/>
                    </a:cubicBezTo>
                    <a:cubicBezTo>
                      <a:pt x="6" y="18"/>
                      <a:pt x="7" y="12"/>
                      <a:pt x="9" y="8"/>
                    </a:cubicBezTo>
                    <a:cubicBezTo>
                      <a:pt x="10" y="4"/>
                      <a:pt x="11" y="1"/>
                      <a:pt x="11" y="1"/>
                    </a:cubicBezTo>
                    <a:cubicBezTo>
                      <a:pt x="11" y="0"/>
                      <a:pt x="12" y="0"/>
                      <a:pt x="12" y="0"/>
                    </a:cubicBezTo>
                    <a:cubicBezTo>
                      <a:pt x="13" y="0"/>
                      <a:pt x="13" y="1"/>
                      <a:pt x="13"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8" name="ïŝļide"/>
              <p:cNvSpPr/>
              <p:nvPr/>
            </p:nvSpPr>
            <p:spPr bwMode="auto">
              <a:xfrm>
                <a:off x="15053480" y="-1671877"/>
                <a:ext cx="23813" cy="14288"/>
              </a:xfrm>
              <a:custGeom>
                <a:avLst/>
                <a:gdLst>
                  <a:gd name="T0" fmla="*/ 6 w 7"/>
                  <a:gd name="T1" fmla="*/ 4 h 4"/>
                  <a:gd name="T2" fmla="*/ 5 w 7"/>
                  <a:gd name="T3" fmla="*/ 4 h 4"/>
                  <a:gd name="T4" fmla="*/ 3 w 7"/>
                  <a:gd name="T5" fmla="*/ 4 h 4"/>
                  <a:gd name="T6" fmla="*/ 1 w 7"/>
                  <a:gd name="T7" fmla="*/ 3 h 4"/>
                  <a:gd name="T8" fmla="*/ 0 w 7"/>
                  <a:gd name="T9" fmla="*/ 2 h 4"/>
                  <a:gd name="T10" fmla="*/ 1 w 7"/>
                  <a:gd name="T11" fmla="*/ 0 h 4"/>
                  <a:gd name="T12" fmla="*/ 2 w 7"/>
                  <a:gd name="T13" fmla="*/ 0 h 4"/>
                  <a:gd name="T14" fmla="*/ 2 w 7"/>
                  <a:gd name="T15" fmla="*/ 0 h 4"/>
                  <a:gd name="T16" fmla="*/ 4 w 7"/>
                  <a:gd name="T17" fmla="*/ 0 h 4"/>
                  <a:gd name="T18" fmla="*/ 6 w 7"/>
                  <a:gd name="T19" fmla="*/ 2 h 4"/>
                  <a:gd name="T20" fmla="*/ 6 w 7"/>
                  <a:gd name="T21" fmla="*/ 2 h 4"/>
                  <a:gd name="T22" fmla="*/ 6 w 7"/>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4">
                    <a:moveTo>
                      <a:pt x="6" y="4"/>
                    </a:moveTo>
                    <a:cubicBezTo>
                      <a:pt x="6" y="4"/>
                      <a:pt x="5" y="4"/>
                      <a:pt x="5" y="4"/>
                    </a:cubicBezTo>
                    <a:cubicBezTo>
                      <a:pt x="4" y="4"/>
                      <a:pt x="3" y="4"/>
                      <a:pt x="3" y="4"/>
                    </a:cubicBezTo>
                    <a:cubicBezTo>
                      <a:pt x="2" y="3"/>
                      <a:pt x="1" y="3"/>
                      <a:pt x="1" y="3"/>
                    </a:cubicBezTo>
                    <a:cubicBezTo>
                      <a:pt x="1" y="2"/>
                      <a:pt x="0" y="2"/>
                      <a:pt x="0" y="2"/>
                    </a:cubicBezTo>
                    <a:cubicBezTo>
                      <a:pt x="0" y="1"/>
                      <a:pt x="0" y="0"/>
                      <a:pt x="1" y="0"/>
                    </a:cubicBezTo>
                    <a:cubicBezTo>
                      <a:pt x="2" y="0"/>
                      <a:pt x="2" y="0"/>
                      <a:pt x="2" y="0"/>
                    </a:cubicBezTo>
                    <a:cubicBezTo>
                      <a:pt x="2" y="0"/>
                      <a:pt x="2" y="0"/>
                      <a:pt x="2" y="0"/>
                    </a:cubicBezTo>
                    <a:cubicBezTo>
                      <a:pt x="3" y="0"/>
                      <a:pt x="4" y="0"/>
                      <a:pt x="4" y="0"/>
                    </a:cubicBezTo>
                    <a:cubicBezTo>
                      <a:pt x="5" y="1"/>
                      <a:pt x="6" y="1"/>
                      <a:pt x="6" y="2"/>
                    </a:cubicBezTo>
                    <a:cubicBezTo>
                      <a:pt x="6" y="2"/>
                      <a:pt x="6" y="2"/>
                      <a:pt x="6" y="2"/>
                    </a:cubicBezTo>
                    <a:cubicBezTo>
                      <a:pt x="7" y="3"/>
                      <a:pt x="7" y="4"/>
                      <a:pt x="6"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9" name="ísliḓê"/>
              <p:cNvSpPr/>
              <p:nvPr/>
            </p:nvSpPr>
            <p:spPr bwMode="auto">
              <a:xfrm>
                <a:off x="15047130" y="-1651239"/>
                <a:ext cx="23813" cy="17463"/>
              </a:xfrm>
              <a:custGeom>
                <a:avLst/>
                <a:gdLst>
                  <a:gd name="T0" fmla="*/ 6 w 7"/>
                  <a:gd name="T1" fmla="*/ 5 h 5"/>
                  <a:gd name="T2" fmla="*/ 5 w 7"/>
                  <a:gd name="T3" fmla="*/ 5 h 5"/>
                  <a:gd name="T4" fmla="*/ 3 w 7"/>
                  <a:gd name="T5" fmla="*/ 4 h 5"/>
                  <a:gd name="T6" fmla="*/ 1 w 7"/>
                  <a:gd name="T7" fmla="*/ 3 h 5"/>
                  <a:gd name="T8" fmla="*/ 0 w 7"/>
                  <a:gd name="T9" fmla="*/ 3 h 5"/>
                  <a:gd name="T10" fmla="*/ 0 w 7"/>
                  <a:gd name="T11" fmla="*/ 1 h 5"/>
                  <a:gd name="T12" fmla="*/ 1 w 7"/>
                  <a:gd name="T13" fmla="*/ 1 h 5"/>
                  <a:gd name="T14" fmla="*/ 2 w 7"/>
                  <a:gd name="T15" fmla="*/ 1 h 5"/>
                  <a:gd name="T16" fmla="*/ 4 w 7"/>
                  <a:gd name="T17" fmla="*/ 1 h 5"/>
                  <a:gd name="T18" fmla="*/ 6 w 7"/>
                  <a:gd name="T19" fmla="*/ 2 h 5"/>
                  <a:gd name="T20" fmla="*/ 6 w 7"/>
                  <a:gd name="T21" fmla="*/ 3 h 5"/>
                  <a:gd name="T22" fmla="*/ 6 w 7"/>
                  <a:gd name="T23" fmla="*/ 4 h 5"/>
                  <a:gd name="T24" fmla="*/ 6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5"/>
                    </a:moveTo>
                    <a:cubicBezTo>
                      <a:pt x="6" y="5"/>
                      <a:pt x="5" y="5"/>
                      <a:pt x="5" y="5"/>
                    </a:cubicBezTo>
                    <a:cubicBezTo>
                      <a:pt x="4" y="5"/>
                      <a:pt x="3" y="5"/>
                      <a:pt x="3" y="4"/>
                    </a:cubicBezTo>
                    <a:cubicBezTo>
                      <a:pt x="2" y="4"/>
                      <a:pt x="1" y="4"/>
                      <a:pt x="1" y="3"/>
                    </a:cubicBezTo>
                    <a:cubicBezTo>
                      <a:pt x="0" y="3"/>
                      <a:pt x="0" y="3"/>
                      <a:pt x="0" y="3"/>
                    </a:cubicBezTo>
                    <a:cubicBezTo>
                      <a:pt x="0" y="2"/>
                      <a:pt x="0" y="1"/>
                      <a:pt x="0" y="1"/>
                    </a:cubicBezTo>
                    <a:cubicBezTo>
                      <a:pt x="1" y="1"/>
                      <a:pt x="1" y="1"/>
                      <a:pt x="1" y="1"/>
                    </a:cubicBezTo>
                    <a:cubicBezTo>
                      <a:pt x="1" y="1"/>
                      <a:pt x="1" y="0"/>
                      <a:pt x="2" y="1"/>
                    </a:cubicBezTo>
                    <a:cubicBezTo>
                      <a:pt x="3" y="1"/>
                      <a:pt x="3" y="1"/>
                      <a:pt x="4" y="1"/>
                    </a:cubicBezTo>
                    <a:cubicBezTo>
                      <a:pt x="5" y="1"/>
                      <a:pt x="5" y="2"/>
                      <a:pt x="6" y="2"/>
                    </a:cubicBezTo>
                    <a:cubicBezTo>
                      <a:pt x="6" y="2"/>
                      <a:pt x="6" y="3"/>
                      <a:pt x="6" y="3"/>
                    </a:cubicBezTo>
                    <a:cubicBezTo>
                      <a:pt x="7" y="3"/>
                      <a:pt x="7" y="4"/>
                      <a:pt x="6"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60" name="ïṡļidè"/>
              <p:cNvSpPr/>
              <p:nvPr/>
            </p:nvSpPr>
            <p:spPr bwMode="auto">
              <a:xfrm>
                <a:off x="15036018" y="-1622664"/>
                <a:ext cx="23813" cy="14288"/>
              </a:xfrm>
              <a:custGeom>
                <a:avLst/>
                <a:gdLst>
                  <a:gd name="T0" fmla="*/ 6 w 7"/>
                  <a:gd name="T1" fmla="*/ 4 h 4"/>
                  <a:gd name="T2" fmla="*/ 5 w 7"/>
                  <a:gd name="T3" fmla="*/ 4 h 4"/>
                  <a:gd name="T4" fmla="*/ 3 w 7"/>
                  <a:gd name="T5" fmla="*/ 4 h 4"/>
                  <a:gd name="T6" fmla="*/ 1 w 7"/>
                  <a:gd name="T7" fmla="*/ 3 h 4"/>
                  <a:gd name="T8" fmla="*/ 1 w 7"/>
                  <a:gd name="T9" fmla="*/ 2 h 4"/>
                  <a:gd name="T10" fmla="*/ 1 w 7"/>
                  <a:gd name="T11" fmla="*/ 0 h 4"/>
                  <a:gd name="T12" fmla="*/ 2 w 7"/>
                  <a:gd name="T13" fmla="*/ 0 h 4"/>
                  <a:gd name="T14" fmla="*/ 3 w 7"/>
                  <a:gd name="T15" fmla="*/ 0 h 4"/>
                  <a:gd name="T16" fmla="*/ 5 w 7"/>
                  <a:gd name="T17" fmla="*/ 0 h 4"/>
                  <a:gd name="T18" fmla="*/ 6 w 7"/>
                  <a:gd name="T19" fmla="*/ 1 h 4"/>
                  <a:gd name="T20" fmla="*/ 7 w 7"/>
                  <a:gd name="T21" fmla="*/ 2 h 4"/>
                  <a:gd name="T22" fmla="*/ 7 w 7"/>
                  <a:gd name="T23" fmla="*/ 4 h 4"/>
                  <a:gd name="T24" fmla="*/ 6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4"/>
                    </a:moveTo>
                    <a:cubicBezTo>
                      <a:pt x="6" y="4"/>
                      <a:pt x="6" y="4"/>
                      <a:pt x="5" y="4"/>
                    </a:cubicBezTo>
                    <a:cubicBezTo>
                      <a:pt x="4" y="4"/>
                      <a:pt x="4" y="4"/>
                      <a:pt x="3" y="4"/>
                    </a:cubicBezTo>
                    <a:cubicBezTo>
                      <a:pt x="2" y="3"/>
                      <a:pt x="2" y="3"/>
                      <a:pt x="1" y="3"/>
                    </a:cubicBezTo>
                    <a:cubicBezTo>
                      <a:pt x="1" y="2"/>
                      <a:pt x="1" y="2"/>
                      <a:pt x="1" y="2"/>
                    </a:cubicBezTo>
                    <a:cubicBezTo>
                      <a:pt x="0" y="1"/>
                      <a:pt x="0" y="0"/>
                      <a:pt x="1" y="0"/>
                    </a:cubicBezTo>
                    <a:cubicBezTo>
                      <a:pt x="2" y="0"/>
                      <a:pt x="2" y="0"/>
                      <a:pt x="2" y="0"/>
                    </a:cubicBezTo>
                    <a:cubicBezTo>
                      <a:pt x="2" y="0"/>
                      <a:pt x="2" y="0"/>
                      <a:pt x="3" y="0"/>
                    </a:cubicBezTo>
                    <a:cubicBezTo>
                      <a:pt x="3" y="0"/>
                      <a:pt x="4" y="0"/>
                      <a:pt x="5" y="0"/>
                    </a:cubicBezTo>
                    <a:cubicBezTo>
                      <a:pt x="5" y="1"/>
                      <a:pt x="6" y="1"/>
                      <a:pt x="6" y="1"/>
                    </a:cubicBezTo>
                    <a:cubicBezTo>
                      <a:pt x="7" y="2"/>
                      <a:pt x="7" y="2"/>
                      <a:pt x="7" y="2"/>
                    </a:cubicBezTo>
                    <a:cubicBezTo>
                      <a:pt x="7" y="3"/>
                      <a:pt x="7" y="4"/>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61" name="ïśļiḋê"/>
              <p:cNvSpPr/>
              <p:nvPr/>
            </p:nvSpPr>
            <p:spPr bwMode="auto">
              <a:xfrm>
                <a:off x="16183780" y="-2076689"/>
                <a:ext cx="49213" cy="23813"/>
              </a:xfrm>
              <a:custGeom>
                <a:avLst/>
                <a:gdLst>
                  <a:gd name="T0" fmla="*/ 2 w 14"/>
                  <a:gd name="T1" fmla="*/ 0 h 7"/>
                  <a:gd name="T2" fmla="*/ 4 w 14"/>
                  <a:gd name="T3" fmla="*/ 0 h 7"/>
                  <a:gd name="T4" fmla="*/ 8 w 14"/>
                  <a:gd name="T5" fmla="*/ 2 h 7"/>
                  <a:gd name="T6" fmla="*/ 12 w 14"/>
                  <a:gd name="T7" fmla="*/ 3 h 7"/>
                  <a:gd name="T8" fmla="*/ 14 w 14"/>
                  <a:gd name="T9" fmla="*/ 5 h 7"/>
                  <a:gd name="T10" fmla="*/ 14 w 14"/>
                  <a:gd name="T11" fmla="*/ 6 h 7"/>
                  <a:gd name="T12" fmla="*/ 13 w 14"/>
                  <a:gd name="T13" fmla="*/ 7 h 7"/>
                  <a:gd name="T14" fmla="*/ 11 w 14"/>
                  <a:gd name="T15" fmla="*/ 6 h 7"/>
                  <a:gd name="T16" fmla="*/ 7 w 14"/>
                  <a:gd name="T17" fmla="*/ 5 h 7"/>
                  <a:gd name="T18" fmla="*/ 3 w 14"/>
                  <a:gd name="T19" fmla="*/ 3 h 7"/>
                  <a:gd name="T20" fmla="*/ 1 w 14"/>
                  <a:gd name="T21" fmla="*/ 2 h 7"/>
                  <a:gd name="T22" fmla="*/ 1 w 14"/>
                  <a:gd name="T23" fmla="*/ 0 h 7"/>
                  <a:gd name="T24" fmla="*/ 2 w 14"/>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7">
                    <a:moveTo>
                      <a:pt x="2" y="0"/>
                    </a:moveTo>
                    <a:cubicBezTo>
                      <a:pt x="2" y="0"/>
                      <a:pt x="2" y="0"/>
                      <a:pt x="4" y="0"/>
                    </a:cubicBezTo>
                    <a:cubicBezTo>
                      <a:pt x="5" y="1"/>
                      <a:pt x="6" y="1"/>
                      <a:pt x="8" y="2"/>
                    </a:cubicBezTo>
                    <a:cubicBezTo>
                      <a:pt x="9" y="2"/>
                      <a:pt x="11" y="3"/>
                      <a:pt x="12" y="3"/>
                    </a:cubicBezTo>
                    <a:cubicBezTo>
                      <a:pt x="13" y="4"/>
                      <a:pt x="14" y="5"/>
                      <a:pt x="14" y="5"/>
                    </a:cubicBezTo>
                    <a:cubicBezTo>
                      <a:pt x="14" y="5"/>
                      <a:pt x="14" y="6"/>
                      <a:pt x="14" y="6"/>
                    </a:cubicBezTo>
                    <a:cubicBezTo>
                      <a:pt x="14" y="7"/>
                      <a:pt x="13" y="7"/>
                      <a:pt x="13" y="7"/>
                    </a:cubicBezTo>
                    <a:cubicBezTo>
                      <a:pt x="13" y="7"/>
                      <a:pt x="12" y="7"/>
                      <a:pt x="11" y="6"/>
                    </a:cubicBezTo>
                    <a:cubicBezTo>
                      <a:pt x="10" y="6"/>
                      <a:pt x="8" y="6"/>
                      <a:pt x="7" y="5"/>
                    </a:cubicBezTo>
                    <a:cubicBezTo>
                      <a:pt x="5" y="4"/>
                      <a:pt x="4" y="4"/>
                      <a:pt x="3" y="3"/>
                    </a:cubicBezTo>
                    <a:cubicBezTo>
                      <a:pt x="2" y="3"/>
                      <a:pt x="1" y="2"/>
                      <a:pt x="1" y="2"/>
                    </a:cubicBezTo>
                    <a:cubicBezTo>
                      <a:pt x="0" y="2"/>
                      <a:pt x="0" y="1"/>
                      <a:pt x="1" y="0"/>
                    </a:cubicBezTo>
                    <a:lnTo>
                      <a:pt x="2" y="0"/>
                    </a:lnTo>
                    <a:close/>
                  </a:path>
                </a:pathLst>
              </a:custGeom>
              <a:solidFill>
                <a:srgbClr val="AEAEA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62" name="îṡ1iďê"/>
              <p:cNvSpPr/>
              <p:nvPr/>
            </p:nvSpPr>
            <p:spPr bwMode="auto">
              <a:xfrm>
                <a:off x="16183780" y="-2052877"/>
                <a:ext cx="55563" cy="25400"/>
              </a:xfrm>
              <a:custGeom>
                <a:avLst/>
                <a:gdLst>
                  <a:gd name="T0" fmla="*/ 1 w 16"/>
                  <a:gd name="T1" fmla="*/ 0 h 7"/>
                  <a:gd name="T2" fmla="*/ 3 w 16"/>
                  <a:gd name="T3" fmla="*/ 1 h 7"/>
                  <a:gd name="T4" fmla="*/ 9 w 16"/>
                  <a:gd name="T5" fmla="*/ 2 h 7"/>
                  <a:gd name="T6" fmla="*/ 13 w 16"/>
                  <a:gd name="T7" fmla="*/ 4 h 7"/>
                  <a:gd name="T8" fmla="*/ 16 w 16"/>
                  <a:gd name="T9" fmla="*/ 5 h 7"/>
                  <a:gd name="T10" fmla="*/ 16 w 16"/>
                  <a:gd name="T11" fmla="*/ 7 h 7"/>
                  <a:gd name="T12" fmla="*/ 15 w 16"/>
                  <a:gd name="T13" fmla="*/ 7 h 7"/>
                  <a:gd name="T14" fmla="*/ 12 w 16"/>
                  <a:gd name="T15" fmla="*/ 7 h 7"/>
                  <a:gd name="T16" fmla="*/ 7 w 16"/>
                  <a:gd name="T17" fmla="*/ 6 h 7"/>
                  <a:gd name="T18" fmla="*/ 2 w 16"/>
                  <a:gd name="T19" fmla="*/ 4 h 7"/>
                  <a:gd name="T20" fmla="*/ 0 w 16"/>
                  <a:gd name="T21" fmla="*/ 2 h 7"/>
                  <a:gd name="T22" fmla="*/ 0 w 16"/>
                  <a:gd name="T23" fmla="*/ 1 h 7"/>
                  <a:gd name="T24" fmla="*/ 1 w 16"/>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7">
                    <a:moveTo>
                      <a:pt x="1" y="0"/>
                    </a:moveTo>
                    <a:cubicBezTo>
                      <a:pt x="1" y="0"/>
                      <a:pt x="2" y="0"/>
                      <a:pt x="3" y="1"/>
                    </a:cubicBezTo>
                    <a:cubicBezTo>
                      <a:pt x="5" y="1"/>
                      <a:pt x="7" y="1"/>
                      <a:pt x="9" y="2"/>
                    </a:cubicBezTo>
                    <a:cubicBezTo>
                      <a:pt x="10" y="3"/>
                      <a:pt x="12" y="3"/>
                      <a:pt x="13" y="4"/>
                    </a:cubicBezTo>
                    <a:cubicBezTo>
                      <a:pt x="15" y="5"/>
                      <a:pt x="16" y="5"/>
                      <a:pt x="16" y="5"/>
                    </a:cubicBezTo>
                    <a:cubicBezTo>
                      <a:pt x="16" y="6"/>
                      <a:pt x="16" y="6"/>
                      <a:pt x="16" y="7"/>
                    </a:cubicBezTo>
                    <a:cubicBezTo>
                      <a:pt x="16" y="7"/>
                      <a:pt x="15" y="7"/>
                      <a:pt x="15" y="7"/>
                    </a:cubicBezTo>
                    <a:cubicBezTo>
                      <a:pt x="15" y="7"/>
                      <a:pt x="14" y="7"/>
                      <a:pt x="12" y="7"/>
                    </a:cubicBezTo>
                    <a:cubicBezTo>
                      <a:pt x="11" y="7"/>
                      <a:pt x="9" y="6"/>
                      <a:pt x="7" y="6"/>
                    </a:cubicBezTo>
                    <a:cubicBezTo>
                      <a:pt x="6" y="5"/>
                      <a:pt x="4" y="4"/>
                      <a:pt x="2" y="4"/>
                    </a:cubicBezTo>
                    <a:cubicBezTo>
                      <a:pt x="1" y="3"/>
                      <a:pt x="0" y="2"/>
                      <a:pt x="0" y="2"/>
                    </a:cubicBezTo>
                    <a:cubicBezTo>
                      <a:pt x="0" y="2"/>
                      <a:pt x="0" y="1"/>
                      <a:pt x="0" y="1"/>
                    </a:cubicBezTo>
                    <a:cubicBezTo>
                      <a:pt x="0" y="0"/>
                      <a:pt x="1" y="0"/>
                      <a:pt x="1" y="0"/>
                    </a:cubicBezTo>
                    <a:close/>
                  </a:path>
                </a:pathLst>
              </a:custGeom>
              <a:solidFill>
                <a:srgbClr val="AEAEA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grpSp>
        <p:grpSp>
          <p:nvGrpSpPr>
            <p:cNvPr id="204" name="组合 203"/>
            <p:cNvGrpSpPr/>
            <p:nvPr/>
          </p:nvGrpSpPr>
          <p:grpSpPr>
            <a:xfrm>
              <a:off x="8481675" y="573602"/>
              <a:ext cx="1838095" cy="937458"/>
              <a:chOff x="-6809652" y="205849"/>
              <a:chExt cx="6235242" cy="3180072"/>
            </a:xfrm>
          </p:grpSpPr>
          <p:sp>
            <p:nvSpPr>
              <p:cNvPr id="205" name="îşḻíďé"/>
              <p:cNvSpPr/>
              <p:nvPr/>
            </p:nvSpPr>
            <p:spPr bwMode="auto">
              <a:xfrm>
                <a:off x="-6559858" y="210651"/>
                <a:ext cx="5985448" cy="3175270"/>
              </a:xfrm>
              <a:custGeom>
                <a:avLst/>
                <a:gdLst>
                  <a:gd name="T0" fmla="*/ 862 w 1627"/>
                  <a:gd name="T1" fmla="*/ 820 h 864"/>
                  <a:gd name="T2" fmla="*/ 893 w 1627"/>
                  <a:gd name="T3" fmla="*/ 819 h 864"/>
                  <a:gd name="T4" fmla="*/ 950 w 1627"/>
                  <a:gd name="T5" fmla="*/ 860 h 864"/>
                  <a:gd name="T6" fmla="*/ 892 w 1627"/>
                  <a:gd name="T7" fmla="*/ 864 h 864"/>
                  <a:gd name="T8" fmla="*/ 776 w 1627"/>
                  <a:gd name="T9" fmla="*/ 862 h 864"/>
                  <a:gd name="T10" fmla="*/ 696 w 1627"/>
                  <a:gd name="T11" fmla="*/ 811 h 864"/>
                  <a:gd name="T12" fmla="*/ 776 w 1627"/>
                  <a:gd name="T13" fmla="*/ 862 h 864"/>
                  <a:gd name="T14" fmla="*/ 1026 w 1627"/>
                  <a:gd name="T15" fmla="*/ 802 h 864"/>
                  <a:gd name="T16" fmla="*/ 1120 w 1627"/>
                  <a:gd name="T17" fmla="*/ 822 h 864"/>
                  <a:gd name="T18" fmla="*/ 605 w 1627"/>
                  <a:gd name="T19" fmla="*/ 840 h 864"/>
                  <a:gd name="T20" fmla="*/ 534 w 1627"/>
                  <a:gd name="T21" fmla="*/ 776 h 864"/>
                  <a:gd name="T22" fmla="*/ 605 w 1627"/>
                  <a:gd name="T23" fmla="*/ 840 h 864"/>
                  <a:gd name="T24" fmla="*/ 1183 w 1627"/>
                  <a:gd name="T25" fmla="*/ 750 h 864"/>
                  <a:gd name="T26" fmla="*/ 1278 w 1627"/>
                  <a:gd name="T27" fmla="*/ 751 h 864"/>
                  <a:gd name="T28" fmla="*/ 403 w 1627"/>
                  <a:gd name="T29" fmla="*/ 774 h 864"/>
                  <a:gd name="T30" fmla="*/ 381 w 1627"/>
                  <a:gd name="T31" fmla="*/ 714 h 864"/>
                  <a:gd name="T32" fmla="*/ 403 w 1627"/>
                  <a:gd name="T33" fmla="*/ 774 h 864"/>
                  <a:gd name="T34" fmla="*/ 216 w 1627"/>
                  <a:gd name="T35" fmla="*/ 656 h 864"/>
                  <a:gd name="T36" fmla="*/ 310 w 1627"/>
                  <a:gd name="T37" fmla="*/ 672 h 864"/>
                  <a:gd name="T38" fmla="*/ 1351 w 1627"/>
                  <a:gd name="T39" fmla="*/ 704 h 864"/>
                  <a:gd name="T40" fmla="*/ 1390 w 1627"/>
                  <a:gd name="T41" fmla="*/ 617 h 864"/>
                  <a:gd name="T42" fmla="*/ 1351 w 1627"/>
                  <a:gd name="T43" fmla="*/ 704 h 864"/>
                  <a:gd name="T44" fmla="*/ 98 w 1627"/>
                  <a:gd name="T45" fmla="*/ 527 h 864"/>
                  <a:gd name="T46" fmla="*/ 185 w 1627"/>
                  <a:gd name="T47" fmla="*/ 566 h 864"/>
                  <a:gd name="T48" fmla="*/ 1481 w 1627"/>
                  <a:gd name="T49" fmla="*/ 588 h 864"/>
                  <a:gd name="T50" fmla="*/ 1501 w 1627"/>
                  <a:gd name="T51" fmla="*/ 495 h 864"/>
                  <a:gd name="T52" fmla="*/ 1481 w 1627"/>
                  <a:gd name="T53" fmla="*/ 588 h 864"/>
                  <a:gd name="T54" fmla="*/ 19 w 1627"/>
                  <a:gd name="T55" fmla="*/ 370 h 864"/>
                  <a:gd name="T56" fmla="*/ 92 w 1627"/>
                  <a:gd name="T57" fmla="*/ 432 h 864"/>
                  <a:gd name="T58" fmla="*/ 1585 w 1627"/>
                  <a:gd name="T59" fmla="*/ 449 h 864"/>
                  <a:gd name="T60" fmla="*/ 1587 w 1627"/>
                  <a:gd name="T61" fmla="*/ 354 h 864"/>
                  <a:gd name="T62" fmla="*/ 1585 w 1627"/>
                  <a:gd name="T63" fmla="*/ 449 h 864"/>
                  <a:gd name="T64" fmla="*/ 0 w 1627"/>
                  <a:gd name="T65" fmla="*/ 247 h 864"/>
                  <a:gd name="T66" fmla="*/ 48 w 1627"/>
                  <a:gd name="T67" fmla="*/ 200 h 864"/>
                  <a:gd name="T68" fmla="*/ 46 w 1627"/>
                  <a:gd name="T69" fmla="*/ 279 h 864"/>
                  <a:gd name="T70" fmla="*/ 475 w 1627"/>
                  <a:gd name="T71" fmla="*/ 266 h 864"/>
                  <a:gd name="T72" fmla="*/ 491 w 1627"/>
                  <a:gd name="T73" fmla="*/ 173 h 864"/>
                  <a:gd name="T74" fmla="*/ 475 w 1627"/>
                  <a:gd name="T75" fmla="*/ 266 h 864"/>
                  <a:gd name="T76" fmla="*/ 340 w 1627"/>
                  <a:gd name="T77" fmla="*/ 86 h 864"/>
                  <a:gd name="T78" fmla="*/ 434 w 1627"/>
                  <a:gd name="T79" fmla="*/ 102 h 864"/>
                  <a:gd name="T80" fmla="*/ 74 w 1627"/>
                  <a:gd name="T81" fmla="*/ 128 h 864"/>
                  <a:gd name="T82" fmla="*/ 99 w 1627"/>
                  <a:gd name="T83" fmla="*/ 37 h 864"/>
                  <a:gd name="T84" fmla="*/ 74 w 1627"/>
                  <a:gd name="T85" fmla="*/ 128 h 864"/>
                  <a:gd name="T86" fmla="*/ 193 w 1627"/>
                  <a:gd name="T87" fmla="*/ 47 h 864"/>
                  <a:gd name="T88" fmla="*/ 280 w 1627"/>
                  <a:gd name="T89" fmla="*/ 12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27" h="864">
                    <a:moveTo>
                      <a:pt x="862" y="864"/>
                    </a:moveTo>
                    <a:cubicBezTo>
                      <a:pt x="862" y="820"/>
                      <a:pt x="862" y="820"/>
                      <a:pt x="862" y="820"/>
                    </a:cubicBezTo>
                    <a:cubicBezTo>
                      <a:pt x="872" y="820"/>
                      <a:pt x="881" y="820"/>
                      <a:pt x="891" y="819"/>
                    </a:cubicBezTo>
                    <a:cubicBezTo>
                      <a:pt x="893" y="819"/>
                      <a:pt x="893" y="819"/>
                      <a:pt x="893" y="819"/>
                    </a:cubicBezTo>
                    <a:cubicBezTo>
                      <a:pt x="909" y="819"/>
                      <a:pt x="926" y="818"/>
                      <a:pt x="945" y="816"/>
                    </a:cubicBezTo>
                    <a:cubicBezTo>
                      <a:pt x="950" y="860"/>
                      <a:pt x="950" y="860"/>
                      <a:pt x="950" y="860"/>
                    </a:cubicBezTo>
                    <a:cubicBezTo>
                      <a:pt x="930" y="862"/>
                      <a:pt x="911" y="863"/>
                      <a:pt x="894" y="864"/>
                    </a:cubicBezTo>
                    <a:cubicBezTo>
                      <a:pt x="892" y="864"/>
                      <a:pt x="892" y="864"/>
                      <a:pt x="892" y="864"/>
                    </a:cubicBezTo>
                    <a:cubicBezTo>
                      <a:pt x="882" y="864"/>
                      <a:pt x="872" y="864"/>
                      <a:pt x="862" y="864"/>
                    </a:cubicBezTo>
                    <a:close/>
                    <a:moveTo>
                      <a:pt x="776" y="862"/>
                    </a:moveTo>
                    <a:cubicBezTo>
                      <a:pt x="747" y="861"/>
                      <a:pt x="718" y="858"/>
                      <a:pt x="690" y="854"/>
                    </a:cubicBezTo>
                    <a:cubicBezTo>
                      <a:pt x="696" y="811"/>
                      <a:pt x="696" y="811"/>
                      <a:pt x="696" y="811"/>
                    </a:cubicBezTo>
                    <a:cubicBezTo>
                      <a:pt x="723" y="814"/>
                      <a:pt x="751" y="817"/>
                      <a:pt x="779" y="818"/>
                    </a:cubicBezTo>
                    <a:lnTo>
                      <a:pt x="776" y="862"/>
                    </a:lnTo>
                    <a:close/>
                    <a:moveTo>
                      <a:pt x="1036" y="845"/>
                    </a:moveTo>
                    <a:cubicBezTo>
                      <a:pt x="1026" y="802"/>
                      <a:pt x="1026" y="802"/>
                      <a:pt x="1026" y="802"/>
                    </a:cubicBezTo>
                    <a:cubicBezTo>
                      <a:pt x="1053" y="796"/>
                      <a:pt x="1080" y="789"/>
                      <a:pt x="1106" y="780"/>
                    </a:cubicBezTo>
                    <a:cubicBezTo>
                      <a:pt x="1120" y="822"/>
                      <a:pt x="1120" y="822"/>
                      <a:pt x="1120" y="822"/>
                    </a:cubicBezTo>
                    <a:cubicBezTo>
                      <a:pt x="1092" y="831"/>
                      <a:pt x="1064" y="839"/>
                      <a:pt x="1036" y="845"/>
                    </a:cubicBezTo>
                    <a:close/>
                    <a:moveTo>
                      <a:pt x="605" y="840"/>
                    </a:moveTo>
                    <a:cubicBezTo>
                      <a:pt x="576" y="834"/>
                      <a:pt x="548" y="827"/>
                      <a:pt x="521" y="819"/>
                    </a:cubicBezTo>
                    <a:cubicBezTo>
                      <a:pt x="534" y="776"/>
                      <a:pt x="534" y="776"/>
                      <a:pt x="534" y="776"/>
                    </a:cubicBezTo>
                    <a:cubicBezTo>
                      <a:pt x="560" y="784"/>
                      <a:pt x="587" y="791"/>
                      <a:pt x="614" y="797"/>
                    </a:cubicBezTo>
                    <a:lnTo>
                      <a:pt x="605" y="840"/>
                    </a:lnTo>
                    <a:close/>
                    <a:moveTo>
                      <a:pt x="1201" y="791"/>
                    </a:moveTo>
                    <a:cubicBezTo>
                      <a:pt x="1183" y="750"/>
                      <a:pt x="1183" y="750"/>
                      <a:pt x="1183" y="750"/>
                    </a:cubicBezTo>
                    <a:cubicBezTo>
                      <a:pt x="1208" y="739"/>
                      <a:pt x="1233" y="727"/>
                      <a:pt x="1256" y="713"/>
                    </a:cubicBezTo>
                    <a:cubicBezTo>
                      <a:pt x="1278" y="751"/>
                      <a:pt x="1278" y="751"/>
                      <a:pt x="1278" y="751"/>
                    </a:cubicBezTo>
                    <a:cubicBezTo>
                      <a:pt x="1253" y="766"/>
                      <a:pt x="1227" y="779"/>
                      <a:pt x="1201" y="791"/>
                    </a:cubicBezTo>
                    <a:close/>
                    <a:moveTo>
                      <a:pt x="403" y="774"/>
                    </a:moveTo>
                    <a:cubicBezTo>
                      <a:pt x="376" y="763"/>
                      <a:pt x="386" y="767"/>
                      <a:pt x="360" y="753"/>
                    </a:cubicBezTo>
                    <a:cubicBezTo>
                      <a:pt x="381" y="714"/>
                      <a:pt x="381" y="714"/>
                      <a:pt x="381" y="714"/>
                    </a:cubicBezTo>
                    <a:cubicBezTo>
                      <a:pt x="405" y="727"/>
                      <a:pt x="394" y="723"/>
                      <a:pt x="420" y="733"/>
                    </a:cubicBezTo>
                    <a:lnTo>
                      <a:pt x="403" y="774"/>
                    </a:lnTo>
                    <a:close/>
                    <a:moveTo>
                      <a:pt x="286" y="709"/>
                    </a:moveTo>
                    <a:cubicBezTo>
                      <a:pt x="261" y="692"/>
                      <a:pt x="238" y="675"/>
                      <a:pt x="216" y="656"/>
                    </a:cubicBezTo>
                    <a:cubicBezTo>
                      <a:pt x="245" y="622"/>
                      <a:pt x="245" y="622"/>
                      <a:pt x="245" y="622"/>
                    </a:cubicBezTo>
                    <a:cubicBezTo>
                      <a:pt x="265" y="640"/>
                      <a:pt x="287" y="657"/>
                      <a:pt x="310" y="672"/>
                    </a:cubicBezTo>
                    <a:lnTo>
                      <a:pt x="286" y="709"/>
                    </a:lnTo>
                    <a:close/>
                    <a:moveTo>
                      <a:pt x="1351" y="704"/>
                    </a:moveTo>
                    <a:cubicBezTo>
                      <a:pt x="1325" y="668"/>
                      <a:pt x="1325" y="668"/>
                      <a:pt x="1325" y="668"/>
                    </a:cubicBezTo>
                    <a:cubicBezTo>
                      <a:pt x="1348" y="652"/>
                      <a:pt x="1369" y="635"/>
                      <a:pt x="1390" y="617"/>
                    </a:cubicBezTo>
                    <a:cubicBezTo>
                      <a:pt x="1419" y="649"/>
                      <a:pt x="1419" y="649"/>
                      <a:pt x="1419" y="649"/>
                    </a:cubicBezTo>
                    <a:cubicBezTo>
                      <a:pt x="1398" y="669"/>
                      <a:pt x="1375" y="687"/>
                      <a:pt x="1351" y="704"/>
                    </a:cubicBezTo>
                    <a:close/>
                    <a:moveTo>
                      <a:pt x="153" y="596"/>
                    </a:moveTo>
                    <a:cubicBezTo>
                      <a:pt x="133" y="574"/>
                      <a:pt x="114" y="551"/>
                      <a:pt x="98" y="527"/>
                    </a:cubicBezTo>
                    <a:cubicBezTo>
                      <a:pt x="134" y="502"/>
                      <a:pt x="134" y="502"/>
                      <a:pt x="134" y="502"/>
                    </a:cubicBezTo>
                    <a:cubicBezTo>
                      <a:pt x="149" y="524"/>
                      <a:pt x="167" y="545"/>
                      <a:pt x="185" y="566"/>
                    </a:cubicBezTo>
                    <a:lnTo>
                      <a:pt x="153" y="596"/>
                    </a:lnTo>
                    <a:close/>
                    <a:moveTo>
                      <a:pt x="1481" y="588"/>
                    </a:moveTo>
                    <a:cubicBezTo>
                      <a:pt x="1448" y="558"/>
                      <a:pt x="1448" y="558"/>
                      <a:pt x="1448" y="558"/>
                    </a:cubicBezTo>
                    <a:cubicBezTo>
                      <a:pt x="1466" y="538"/>
                      <a:pt x="1484" y="517"/>
                      <a:pt x="1501" y="495"/>
                    </a:cubicBezTo>
                    <a:cubicBezTo>
                      <a:pt x="1536" y="521"/>
                      <a:pt x="1536" y="521"/>
                      <a:pt x="1536" y="521"/>
                    </a:cubicBezTo>
                    <a:cubicBezTo>
                      <a:pt x="1519" y="544"/>
                      <a:pt x="1500" y="567"/>
                      <a:pt x="1481" y="588"/>
                    </a:cubicBezTo>
                    <a:close/>
                    <a:moveTo>
                      <a:pt x="52" y="452"/>
                    </a:moveTo>
                    <a:cubicBezTo>
                      <a:pt x="39" y="425"/>
                      <a:pt x="28" y="397"/>
                      <a:pt x="19" y="370"/>
                    </a:cubicBezTo>
                    <a:cubicBezTo>
                      <a:pt x="62" y="357"/>
                      <a:pt x="62" y="357"/>
                      <a:pt x="62" y="357"/>
                    </a:cubicBezTo>
                    <a:cubicBezTo>
                      <a:pt x="69" y="382"/>
                      <a:pt x="80" y="407"/>
                      <a:pt x="92" y="432"/>
                    </a:cubicBezTo>
                    <a:lnTo>
                      <a:pt x="52" y="452"/>
                    </a:lnTo>
                    <a:close/>
                    <a:moveTo>
                      <a:pt x="1585" y="449"/>
                    </a:moveTo>
                    <a:cubicBezTo>
                      <a:pt x="1547" y="426"/>
                      <a:pt x="1547" y="426"/>
                      <a:pt x="1547" y="426"/>
                    </a:cubicBezTo>
                    <a:cubicBezTo>
                      <a:pt x="1561" y="403"/>
                      <a:pt x="1574" y="379"/>
                      <a:pt x="1587" y="354"/>
                    </a:cubicBezTo>
                    <a:cubicBezTo>
                      <a:pt x="1627" y="373"/>
                      <a:pt x="1627" y="373"/>
                      <a:pt x="1627" y="373"/>
                    </a:cubicBezTo>
                    <a:cubicBezTo>
                      <a:pt x="1613" y="400"/>
                      <a:pt x="1599" y="425"/>
                      <a:pt x="1585" y="449"/>
                    </a:cubicBezTo>
                    <a:close/>
                    <a:moveTo>
                      <a:pt x="1" y="283"/>
                    </a:moveTo>
                    <a:cubicBezTo>
                      <a:pt x="0" y="271"/>
                      <a:pt x="0" y="259"/>
                      <a:pt x="0" y="247"/>
                    </a:cubicBezTo>
                    <a:cubicBezTo>
                      <a:pt x="0" y="229"/>
                      <a:pt x="1" y="210"/>
                      <a:pt x="4" y="192"/>
                    </a:cubicBezTo>
                    <a:cubicBezTo>
                      <a:pt x="48" y="200"/>
                      <a:pt x="48" y="200"/>
                      <a:pt x="48" y="200"/>
                    </a:cubicBezTo>
                    <a:cubicBezTo>
                      <a:pt x="45" y="215"/>
                      <a:pt x="44" y="231"/>
                      <a:pt x="44" y="247"/>
                    </a:cubicBezTo>
                    <a:cubicBezTo>
                      <a:pt x="44" y="258"/>
                      <a:pt x="45" y="268"/>
                      <a:pt x="46" y="279"/>
                    </a:cubicBezTo>
                    <a:lnTo>
                      <a:pt x="1" y="283"/>
                    </a:lnTo>
                    <a:close/>
                    <a:moveTo>
                      <a:pt x="475" y="266"/>
                    </a:moveTo>
                    <a:cubicBezTo>
                      <a:pt x="474" y="243"/>
                      <a:pt x="466" y="219"/>
                      <a:pt x="452" y="195"/>
                    </a:cubicBezTo>
                    <a:cubicBezTo>
                      <a:pt x="491" y="173"/>
                      <a:pt x="491" y="173"/>
                      <a:pt x="491" y="173"/>
                    </a:cubicBezTo>
                    <a:cubicBezTo>
                      <a:pt x="508" y="203"/>
                      <a:pt x="518" y="233"/>
                      <a:pt x="519" y="263"/>
                    </a:cubicBezTo>
                    <a:lnTo>
                      <a:pt x="475" y="266"/>
                    </a:lnTo>
                    <a:close/>
                    <a:moveTo>
                      <a:pt x="404" y="134"/>
                    </a:moveTo>
                    <a:cubicBezTo>
                      <a:pt x="385" y="116"/>
                      <a:pt x="363" y="100"/>
                      <a:pt x="340" y="86"/>
                    </a:cubicBezTo>
                    <a:cubicBezTo>
                      <a:pt x="363" y="48"/>
                      <a:pt x="363" y="48"/>
                      <a:pt x="363" y="48"/>
                    </a:cubicBezTo>
                    <a:cubicBezTo>
                      <a:pt x="389" y="63"/>
                      <a:pt x="413" y="81"/>
                      <a:pt x="434" y="102"/>
                    </a:cubicBezTo>
                    <a:lnTo>
                      <a:pt x="404" y="134"/>
                    </a:lnTo>
                    <a:close/>
                    <a:moveTo>
                      <a:pt x="74" y="128"/>
                    </a:moveTo>
                    <a:cubicBezTo>
                      <a:pt x="36" y="106"/>
                      <a:pt x="36" y="106"/>
                      <a:pt x="36" y="106"/>
                    </a:cubicBezTo>
                    <a:cubicBezTo>
                      <a:pt x="52" y="78"/>
                      <a:pt x="73" y="55"/>
                      <a:pt x="99" y="37"/>
                    </a:cubicBezTo>
                    <a:cubicBezTo>
                      <a:pt x="124" y="73"/>
                      <a:pt x="124" y="73"/>
                      <a:pt x="124" y="73"/>
                    </a:cubicBezTo>
                    <a:cubicBezTo>
                      <a:pt x="104" y="88"/>
                      <a:pt x="87" y="106"/>
                      <a:pt x="74" y="128"/>
                    </a:cubicBezTo>
                    <a:close/>
                    <a:moveTo>
                      <a:pt x="268" y="55"/>
                    </a:moveTo>
                    <a:cubicBezTo>
                      <a:pt x="241" y="47"/>
                      <a:pt x="216" y="45"/>
                      <a:pt x="193" y="47"/>
                    </a:cubicBezTo>
                    <a:cubicBezTo>
                      <a:pt x="188" y="3"/>
                      <a:pt x="188" y="3"/>
                      <a:pt x="188" y="3"/>
                    </a:cubicBezTo>
                    <a:cubicBezTo>
                      <a:pt x="216" y="0"/>
                      <a:pt x="248" y="3"/>
                      <a:pt x="280" y="12"/>
                    </a:cubicBezTo>
                    <a:lnTo>
                      <a:pt x="268" y="55"/>
                    </a:ln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06" name="î$liďê"/>
              <p:cNvSpPr/>
              <p:nvPr/>
            </p:nvSpPr>
            <p:spPr bwMode="auto">
              <a:xfrm>
                <a:off x="-5075507" y="1430800"/>
                <a:ext cx="331459" cy="273814"/>
              </a:xfrm>
              <a:custGeom>
                <a:avLst/>
                <a:gdLst>
                  <a:gd name="T0" fmla="*/ 45 w 91"/>
                  <a:gd name="T1" fmla="*/ 74 h 74"/>
                  <a:gd name="T2" fmla="*/ 0 w 91"/>
                  <a:gd name="T3" fmla="*/ 25 h 74"/>
                  <a:gd name="T4" fmla="*/ 37 w 91"/>
                  <a:gd name="T5" fmla="*/ 0 h 74"/>
                  <a:gd name="T6" fmla="*/ 46 w 91"/>
                  <a:gd name="T7" fmla="*/ 12 h 74"/>
                  <a:gd name="T8" fmla="*/ 54 w 91"/>
                  <a:gd name="T9" fmla="*/ 0 h 74"/>
                  <a:gd name="T10" fmla="*/ 91 w 91"/>
                  <a:gd name="T11" fmla="*/ 25 h 74"/>
                  <a:gd name="T12" fmla="*/ 45 w 91"/>
                  <a:gd name="T13" fmla="*/ 74 h 74"/>
                </a:gdLst>
                <a:ahLst/>
                <a:cxnLst>
                  <a:cxn ang="0">
                    <a:pos x="T0" y="T1"/>
                  </a:cxn>
                  <a:cxn ang="0">
                    <a:pos x="T2" y="T3"/>
                  </a:cxn>
                  <a:cxn ang="0">
                    <a:pos x="T4" y="T5"/>
                  </a:cxn>
                  <a:cxn ang="0">
                    <a:pos x="T6" y="T7"/>
                  </a:cxn>
                  <a:cxn ang="0">
                    <a:pos x="T8" y="T9"/>
                  </a:cxn>
                  <a:cxn ang="0">
                    <a:pos x="T10" y="T11"/>
                  </a:cxn>
                  <a:cxn ang="0">
                    <a:pos x="T12" y="T13"/>
                  </a:cxn>
                </a:cxnLst>
                <a:rect l="0" t="0" r="r" b="b"/>
                <a:pathLst>
                  <a:path w="91" h="74">
                    <a:moveTo>
                      <a:pt x="45" y="74"/>
                    </a:moveTo>
                    <a:cubicBezTo>
                      <a:pt x="28" y="58"/>
                      <a:pt x="15" y="46"/>
                      <a:pt x="0" y="25"/>
                    </a:cubicBezTo>
                    <a:cubicBezTo>
                      <a:pt x="37" y="0"/>
                      <a:pt x="37" y="0"/>
                      <a:pt x="37" y="0"/>
                    </a:cubicBezTo>
                    <a:cubicBezTo>
                      <a:pt x="39" y="4"/>
                      <a:pt x="42" y="8"/>
                      <a:pt x="46" y="12"/>
                    </a:cubicBezTo>
                    <a:cubicBezTo>
                      <a:pt x="49" y="8"/>
                      <a:pt x="52" y="4"/>
                      <a:pt x="54" y="0"/>
                    </a:cubicBezTo>
                    <a:cubicBezTo>
                      <a:pt x="91" y="25"/>
                      <a:pt x="91" y="25"/>
                      <a:pt x="91" y="25"/>
                    </a:cubicBezTo>
                    <a:cubicBezTo>
                      <a:pt x="77" y="46"/>
                      <a:pt x="62" y="58"/>
                      <a:pt x="45" y="74"/>
                    </a:cubicBez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08" name="ïs1iḍé"/>
              <p:cNvSpPr/>
              <p:nvPr/>
            </p:nvSpPr>
            <p:spPr bwMode="auto">
              <a:xfrm>
                <a:off x="-6334084" y="205849"/>
                <a:ext cx="3016743" cy="3180072"/>
              </a:xfrm>
              <a:custGeom>
                <a:avLst/>
                <a:gdLst>
                  <a:gd name="T0" fmla="*/ 1 w 820"/>
                  <a:gd name="T1" fmla="*/ 865 h 865"/>
                  <a:gd name="T2" fmla="*/ 0 w 820"/>
                  <a:gd name="T3" fmla="*/ 821 h 865"/>
                  <a:gd name="T4" fmla="*/ 85 w 820"/>
                  <a:gd name="T5" fmla="*/ 815 h 865"/>
                  <a:gd name="T6" fmla="*/ 89 w 820"/>
                  <a:gd name="T7" fmla="*/ 859 h 865"/>
                  <a:gd name="T8" fmla="*/ 1 w 820"/>
                  <a:gd name="T9" fmla="*/ 865 h 865"/>
                  <a:gd name="T10" fmla="*/ 177 w 820"/>
                  <a:gd name="T11" fmla="*/ 848 h 865"/>
                  <a:gd name="T12" fmla="*/ 169 w 820"/>
                  <a:gd name="T13" fmla="*/ 804 h 865"/>
                  <a:gd name="T14" fmla="*/ 251 w 820"/>
                  <a:gd name="T15" fmla="*/ 786 h 865"/>
                  <a:gd name="T16" fmla="*/ 263 w 820"/>
                  <a:gd name="T17" fmla="*/ 829 h 865"/>
                  <a:gd name="T18" fmla="*/ 177 w 820"/>
                  <a:gd name="T19" fmla="*/ 848 h 865"/>
                  <a:gd name="T20" fmla="*/ 378 w 820"/>
                  <a:gd name="T21" fmla="*/ 790 h 865"/>
                  <a:gd name="T22" fmla="*/ 363 w 820"/>
                  <a:gd name="T23" fmla="*/ 749 h 865"/>
                  <a:gd name="T24" fmla="*/ 410 w 820"/>
                  <a:gd name="T25" fmla="*/ 728 h 865"/>
                  <a:gd name="T26" fmla="*/ 429 w 820"/>
                  <a:gd name="T27" fmla="*/ 768 h 865"/>
                  <a:gd name="T28" fmla="*/ 378 w 820"/>
                  <a:gd name="T29" fmla="*/ 790 h 865"/>
                  <a:gd name="T30" fmla="*/ 507 w 820"/>
                  <a:gd name="T31" fmla="*/ 726 h 865"/>
                  <a:gd name="T32" fmla="*/ 483 w 820"/>
                  <a:gd name="T33" fmla="*/ 688 h 865"/>
                  <a:gd name="T34" fmla="*/ 552 w 820"/>
                  <a:gd name="T35" fmla="*/ 640 h 865"/>
                  <a:gd name="T36" fmla="*/ 579 w 820"/>
                  <a:gd name="T37" fmla="*/ 675 h 865"/>
                  <a:gd name="T38" fmla="*/ 507 w 820"/>
                  <a:gd name="T39" fmla="*/ 726 h 865"/>
                  <a:gd name="T40" fmla="*/ 646 w 820"/>
                  <a:gd name="T41" fmla="*/ 616 h 865"/>
                  <a:gd name="T42" fmla="*/ 615 w 820"/>
                  <a:gd name="T43" fmla="*/ 584 h 865"/>
                  <a:gd name="T44" fmla="*/ 670 w 820"/>
                  <a:gd name="T45" fmla="*/ 522 h 865"/>
                  <a:gd name="T46" fmla="*/ 705 w 820"/>
                  <a:gd name="T47" fmla="*/ 549 h 865"/>
                  <a:gd name="T48" fmla="*/ 646 w 820"/>
                  <a:gd name="T49" fmla="*/ 616 h 865"/>
                  <a:gd name="T50" fmla="*/ 755 w 820"/>
                  <a:gd name="T51" fmla="*/ 474 h 865"/>
                  <a:gd name="T52" fmla="*/ 716 w 820"/>
                  <a:gd name="T53" fmla="*/ 452 h 865"/>
                  <a:gd name="T54" fmla="*/ 751 w 820"/>
                  <a:gd name="T55" fmla="*/ 377 h 865"/>
                  <a:gd name="T56" fmla="*/ 792 w 820"/>
                  <a:gd name="T57" fmla="*/ 392 h 865"/>
                  <a:gd name="T58" fmla="*/ 755 w 820"/>
                  <a:gd name="T59" fmla="*/ 474 h 865"/>
                  <a:gd name="T60" fmla="*/ 815 w 820"/>
                  <a:gd name="T61" fmla="*/ 305 h 865"/>
                  <a:gd name="T62" fmla="*/ 771 w 820"/>
                  <a:gd name="T63" fmla="*/ 298 h 865"/>
                  <a:gd name="T64" fmla="*/ 775 w 820"/>
                  <a:gd name="T65" fmla="*/ 247 h 865"/>
                  <a:gd name="T66" fmla="*/ 774 w 820"/>
                  <a:gd name="T67" fmla="*/ 217 h 865"/>
                  <a:gd name="T68" fmla="*/ 818 w 820"/>
                  <a:gd name="T69" fmla="*/ 213 h 865"/>
                  <a:gd name="T70" fmla="*/ 820 w 820"/>
                  <a:gd name="T71" fmla="*/ 247 h 865"/>
                  <a:gd name="T72" fmla="*/ 815 w 820"/>
                  <a:gd name="T73" fmla="*/ 305 h 865"/>
                  <a:gd name="T74" fmla="*/ 357 w 820"/>
                  <a:gd name="T75" fmla="*/ 265 h 865"/>
                  <a:gd name="T76" fmla="*/ 312 w 820"/>
                  <a:gd name="T77" fmla="*/ 265 h 865"/>
                  <a:gd name="T78" fmla="*/ 312 w 820"/>
                  <a:gd name="T79" fmla="*/ 264 h 865"/>
                  <a:gd name="T80" fmla="*/ 337 w 820"/>
                  <a:gd name="T81" fmla="*/ 172 h 865"/>
                  <a:gd name="T82" fmla="*/ 376 w 820"/>
                  <a:gd name="T83" fmla="*/ 193 h 865"/>
                  <a:gd name="T84" fmla="*/ 357 w 820"/>
                  <a:gd name="T85" fmla="*/ 264 h 865"/>
                  <a:gd name="T86" fmla="*/ 357 w 820"/>
                  <a:gd name="T87" fmla="*/ 265 h 865"/>
                  <a:gd name="T88" fmla="*/ 753 w 820"/>
                  <a:gd name="T89" fmla="*/ 142 h 865"/>
                  <a:gd name="T90" fmla="*/ 706 w 820"/>
                  <a:gd name="T91" fmla="*/ 82 h 865"/>
                  <a:gd name="T92" fmla="*/ 734 w 820"/>
                  <a:gd name="T93" fmla="*/ 48 h 865"/>
                  <a:gd name="T94" fmla="*/ 793 w 820"/>
                  <a:gd name="T95" fmla="*/ 123 h 865"/>
                  <a:gd name="T96" fmla="*/ 753 w 820"/>
                  <a:gd name="T97" fmla="*/ 142 h 865"/>
                  <a:gd name="T98" fmla="*/ 424 w 820"/>
                  <a:gd name="T99" fmla="*/ 130 h 865"/>
                  <a:gd name="T100" fmla="*/ 393 w 820"/>
                  <a:gd name="T101" fmla="*/ 98 h 865"/>
                  <a:gd name="T102" fmla="*/ 466 w 820"/>
                  <a:gd name="T103" fmla="*/ 43 h 865"/>
                  <a:gd name="T104" fmla="*/ 488 w 820"/>
                  <a:gd name="T105" fmla="*/ 81 h 865"/>
                  <a:gd name="T106" fmla="*/ 424 w 820"/>
                  <a:gd name="T107" fmla="*/ 130 h 865"/>
                  <a:gd name="T108" fmla="*/ 562 w 820"/>
                  <a:gd name="T109" fmla="*/ 52 h 865"/>
                  <a:gd name="T110" fmla="*/ 552 w 820"/>
                  <a:gd name="T111" fmla="*/ 9 h 865"/>
                  <a:gd name="T112" fmla="*/ 647 w 820"/>
                  <a:gd name="T113" fmla="*/ 6 h 865"/>
                  <a:gd name="T114" fmla="*/ 639 w 820"/>
                  <a:gd name="T115" fmla="*/ 50 h 865"/>
                  <a:gd name="T116" fmla="*/ 562 w 820"/>
                  <a:gd name="T117" fmla="*/ 52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0" h="865">
                    <a:moveTo>
                      <a:pt x="1" y="865"/>
                    </a:moveTo>
                    <a:cubicBezTo>
                      <a:pt x="0" y="821"/>
                      <a:pt x="0" y="821"/>
                      <a:pt x="0" y="821"/>
                    </a:cubicBezTo>
                    <a:cubicBezTo>
                      <a:pt x="29" y="820"/>
                      <a:pt x="57" y="818"/>
                      <a:pt x="85" y="815"/>
                    </a:cubicBezTo>
                    <a:cubicBezTo>
                      <a:pt x="89" y="859"/>
                      <a:pt x="89" y="859"/>
                      <a:pt x="89" y="859"/>
                    </a:cubicBezTo>
                    <a:cubicBezTo>
                      <a:pt x="61" y="862"/>
                      <a:pt x="31" y="864"/>
                      <a:pt x="1" y="865"/>
                    </a:cubicBezTo>
                    <a:close/>
                    <a:moveTo>
                      <a:pt x="177" y="848"/>
                    </a:moveTo>
                    <a:cubicBezTo>
                      <a:pt x="169" y="804"/>
                      <a:pt x="169" y="804"/>
                      <a:pt x="169" y="804"/>
                    </a:cubicBezTo>
                    <a:cubicBezTo>
                      <a:pt x="197" y="799"/>
                      <a:pt x="225" y="793"/>
                      <a:pt x="251" y="786"/>
                    </a:cubicBezTo>
                    <a:cubicBezTo>
                      <a:pt x="263" y="829"/>
                      <a:pt x="263" y="829"/>
                      <a:pt x="263" y="829"/>
                    </a:cubicBezTo>
                    <a:cubicBezTo>
                      <a:pt x="235" y="836"/>
                      <a:pt x="206" y="842"/>
                      <a:pt x="177" y="848"/>
                    </a:cubicBezTo>
                    <a:close/>
                    <a:moveTo>
                      <a:pt x="378" y="790"/>
                    </a:moveTo>
                    <a:cubicBezTo>
                      <a:pt x="363" y="749"/>
                      <a:pt x="363" y="749"/>
                      <a:pt x="363" y="749"/>
                    </a:cubicBezTo>
                    <a:cubicBezTo>
                      <a:pt x="390" y="739"/>
                      <a:pt x="385" y="740"/>
                      <a:pt x="410" y="728"/>
                    </a:cubicBezTo>
                    <a:cubicBezTo>
                      <a:pt x="429" y="768"/>
                      <a:pt x="429" y="768"/>
                      <a:pt x="429" y="768"/>
                    </a:cubicBezTo>
                    <a:cubicBezTo>
                      <a:pt x="402" y="781"/>
                      <a:pt x="406" y="780"/>
                      <a:pt x="378" y="790"/>
                    </a:cubicBezTo>
                    <a:close/>
                    <a:moveTo>
                      <a:pt x="507" y="726"/>
                    </a:moveTo>
                    <a:cubicBezTo>
                      <a:pt x="483" y="688"/>
                      <a:pt x="483" y="688"/>
                      <a:pt x="483" y="688"/>
                    </a:cubicBezTo>
                    <a:cubicBezTo>
                      <a:pt x="507" y="673"/>
                      <a:pt x="530" y="657"/>
                      <a:pt x="552" y="640"/>
                    </a:cubicBezTo>
                    <a:cubicBezTo>
                      <a:pt x="579" y="675"/>
                      <a:pt x="579" y="675"/>
                      <a:pt x="579" y="675"/>
                    </a:cubicBezTo>
                    <a:cubicBezTo>
                      <a:pt x="556" y="693"/>
                      <a:pt x="532" y="710"/>
                      <a:pt x="507" y="726"/>
                    </a:cubicBezTo>
                    <a:close/>
                    <a:moveTo>
                      <a:pt x="646" y="616"/>
                    </a:moveTo>
                    <a:cubicBezTo>
                      <a:pt x="615" y="584"/>
                      <a:pt x="615" y="584"/>
                      <a:pt x="615" y="584"/>
                    </a:cubicBezTo>
                    <a:cubicBezTo>
                      <a:pt x="635" y="565"/>
                      <a:pt x="653" y="543"/>
                      <a:pt x="670" y="522"/>
                    </a:cubicBezTo>
                    <a:cubicBezTo>
                      <a:pt x="705" y="549"/>
                      <a:pt x="705" y="549"/>
                      <a:pt x="705" y="549"/>
                    </a:cubicBezTo>
                    <a:cubicBezTo>
                      <a:pt x="687" y="572"/>
                      <a:pt x="667" y="594"/>
                      <a:pt x="646" y="616"/>
                    </a:cubicBezTo>
                    <a:close/>
                    <a:moveTo>
                      <a:pt x="755" y="474"/>
                    </a:moveTo>
                    <a:cubicBezTo>
                      <a:pt x="716" y="452"/>
                      <a:pt x="716" y="452"/>
                      <a:pt x="716" y="452"/>
                    </a:cubicBezTo>
                    <a:cubicBezTo>
                      <a:pt x="730" y="428"/>
                      <a:pt x="742" y="402"/>
                      <a:pt x="751" y="377"/>
                    </a:cubicBezTo>
                    <a:cubicBezTo>
                      <a:pt x="792" y="392"/>
                      <a:pt x="792" y="392"/>
                      <a:pt x="792" y="392"/>
                    </a:cubicBezTo>
                    <a:cubicBezTo>
                      <a:pt x="782" y="420"/>
                      <a:pt x="770" y="447"/>
                      <a:pt x="755" y="474"/>
                    </a:cubicBezTo>
                    <a:close/>
                    <a:moveTo>
                      <a:pt x="815" y="305"/>
                    </a:moveTo>
                    <a:cubicBezTo>
                      <a:pt x="771" y="298"/>
                      <a:pt x="771" y="298"/>
                      <a:pt x="771" y="298"/>
                    </a:cubicBezTo>
                    <a:cubicBezTo>
                      <a:pt x="774" y="281"/>
                      <a:pt x="775" y="263"/>
                      <a:pt x="775" y="247"/>
                    </a:cubicBezTo>
                    <a:cubicBezTo>
                      <a:pt x="775" y="237"/>
                      <a:pt x="775" y="227"/>
                      <a:pt x="774" y="217"/>
                    </a:cubicBezTo>
                    <a:cubicBezTo>
                      <a:pt x="818" y="213"/>
                      <a:pt x="818" y="213"/>
                      <a:pt x="818" y="213"/>
                    </a:cubicBezTo>
                    <a:cubicBezTo>
                      <a:pt x="819" y="224"/>
                      <a:pt x="820" y="235"/>
                      <a:pt x="820" y="247"/>
                    </a:cubicBezTo>
                    <a:cubicBezTo>
                      <a:pt x="820" y="266"/>
                      <a:pt x="818" y="285"/>
                      <a:pt x="815" y="305"/>
                    </a:cubicBezTo>
                    <a:close/>
                    <a:moveTo>
                      <a:pt x="357" y="265"/>
                    </a:moveTo>
                    <a:cubicBezTo>
                      <a:pt x="312" y="265"/>
                      <a:pt x="312" y="265"/>
                      <a:pt x="312" y="265"/>
                    </a:cubicBezTo>
                    <a:cubicBezTo>
                      <a:pt x="312" y="264"/>
                      <a:pt x="312" y="264"/>
                      <a:pt x="312" y="264"/>
                    </a:cubicBezTo>
                    <a:cubicBezTo>
                      <a:pt x="312" y="234"/>
                      <a:pt x="321" y="203"/>
                      <a:pt x="337" y="172"/>
                    </a:cubicBezTo>
                    <a:cubicBezTo>
                      <a:pt x="376" y="193"/>
                      <a:pt x="376" y="193"/>
                      <a:pt x="376" y="193"/>
                    </a:cubicBezTo>
                    <a:cubicBezTo>
                      <a:pt x="363" y="217"/>
                      <a:pt x="357" y="241"/>
                      <a:pt x="357" y="264"/>
                    </a:cubicBezTo>
                    <a:lnTo>
                      <a:pt x="357" y="265"/>
                    </a:lnTo>
                    <a:close/>
                    <a:moveTo>
                      <a:pt x="753" y="142"/>
                    </a:moveTo>
                    <a:cubicBezTo>
                      <a:pt x="742" y="118"/>
                      <a:pt x="726" y="98"/>
                      <a:pt x="706" y="82"/>
                    </a:cubicBezTo>
                    <a:cubicBezTo>
                      <a:pt x="734" y="48"/>
                      <a:pt x="734" y="48"/>
                      <a:pt x="734" y="48"/>
                    </a:cubicBezTo>
                    <a:cubicBezTo>
                      <a:pt x="759" y="68"/>
                      <a:pt x="779" y="93"/>
                      <a:pt x="793" y="123"/>
                    </a:cubicBezTo>
                    <a:lnTo>
                      <a:pt x="753" y="142"/>
                    </a:lnTo>
                    <a:close/>
                    <a:moveTo>
                      <a:pt x="424" y="130"/>
                    </a:moveTo>
                    <a:cubicBezTo>
                      <a:pt x="393" y="98"/>
                      <a:pt x="393" y="98"/>
                      <a:pt x="393" y="98"/>
                    </a:cubicBezTo>
                    <a:cubicBezTo>
                      <a:pt x="415" y="77"/>
                      <a:pt x="439" y="58"/>
                      <a:pt x="466" y="43"/>
                    </a:cubicBezTo>
                    <a:cubicBezTo>
                      <a:pt x="488" y="81"/>
                      <a:pt x="488" y="81"/>
                      <a:pt x="488" y="81"/>
                    </a:cubicBezTo>
                    <a:cubicBezTo>
                      <a:pt x="464" y="95"/>
                      <a:pt x="443" y="111"/>
                      <a:pt x="424" y="130"/>
                    </a:cubicBezTo>
                    <a:close/>
                    <a:moveTo>
                      <a:pt x="562" y="52"/>
                    </a:moveTo>
                    <a:cubicBezTo>
                      <a:pt x="552" y="9"/>
                      <a:pt x="552" y="9"/>
                      <a:pt x="552" y="9"/>
                    </a:cubicBezTo>
                    <a:cubicBezTo>
                      <a:pt x="586" y="1"/>
                      <a:pt x="618" y="0"/>
                      <a:pt x="647" y="6"/>
                    </a:cubicBezTo>
                    <a:cubicBezTo>
                      <a:pt x="639" y="50"/>
                      <a:pt x="639" y="50"/>
                      <a:pt x="639" y="50"/>
                    </a:cubicBezTo>
                    <a:cubicBezTo>
                      <a:pt x="616" y="45"/>
                      <a:pt x="589" y="46"/>
                      <a:pt x="562" y="52"/>
                    </a:cubicBez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09" name="íṡ1ïďè"/>
              <p:cNvSpPr/>
              <p:nvPr/>
            </p:nvSpPr>
            <p:spPr bwMode="auto">
              <a:xfrm>
                <a:off x="-6809652" y="3212987"/>
                <a:ext cx="163327" cy="168132"/>
              </a:xfrm>
              <a:custGeom>
                <a:avLst/>
                <a:gdLst>
                  <a:gd name="T0" fmla="*/ 42 w 44"/>
                  <a:gd name="T1" fmla="*/ 46 h 46"/>
                  <a:gd name="T2" fmla="*/ 0 w 44"/>
                  <a:gd name="T3" fmla="*/ 44 h 46"/>
                  <a:gd name="T4" fmla="*/ 3 w 44"/>
                  <a:gd name="T5" fmla="*/ 0 h 46"/>
                  <a:gd name="T6" fmla="*/ 44 w 44"/>
                  <a:gd name="T7" fmla="*/ 2 h 46"/>
                  <a:gd name="T8" fmla="*/ 42 w 44"/>
                  <a:gd name="T9" fmla="*/ 46 h 46"/>
                </a:gdLst>
                <a:ahLst/>
                <a:cxnLst>
                  <a:cxn ang="0">
                    <a:pos x="T0" y="T1"/>
                  </a:cxn>
                  <a:cxn ang="0">
                    <a:pos x="T2" y="T3"/>
                  </a:cxn>
                  <a:cxn ang="0">
                    <a:pos x="T4" y="T5"/>
                  </a:cxn>
                  <a:cxn ang="0">
                    <a:pos x="T6" y="T7"/>
                  </a:cxn>
                  <a:cxn ang="0">
                    <a:pos x="T8" y="T9"/>
                  </a:cxn>
                </a:cxnLst>
                <a:rect l="0" t="0" r="r" b="b"/>
                <a:pathLst>
                  <a:path w="44" h="46">
                    <a:moveTo>
                      <a:pt x="42" y="46"/>
                    </a:moveTo>
                    <a:cubicBezTo>
                      <a:pt x="28" y="46"/>
                      <a:pt x="14" y="45"/>
                      <a:pt x="0" y="44"/>
                    </a:cubicBezTo>
                    <a:cubicBezTo>
                      <a:pt x="3" y="0"/>
                      <a:pt x="3" y="0"/>
                      <a:pt x="3" y="0"/>
                    </a:cubicBezTo>
                    <a:cubicBezTo>
                      <a:pt x="16" y="1"/>
                      <a:pt x="30" y="2"/>
                      <a:pt x="44" y="2"/>
                    </a:cubicBezTo>
                    <a:lnTo>
                      <a:pt x="42" y="46"/>
                    </a:ln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grpSp>
      </p:grpSp>
      <p:pic>
        <p:nvPicPr>
          <p:cNvPr id="6" name="Picture 5"/>
          <p:cNvPicPr>
            <a:picLocks noChangeAspect="1"/>
          </p:cNvPicPr>
          <p:nvPr/>
        </p:nvPicPr>
        <p:blipFill>
          <a:blip r:embed="rId7"/>
          <a:stretch>
            <a:fillRect/>
          </a:stretch>
        </p:blipFill>
        <p:spPr>
          <a:xfrm>
            <a:off x="4178300" y="2191385"/>
            <a:ext cx="5282565" cy="1266825"/>
          </a:xfrm>
          <a:prstGeom prst="rect">
            <a:avLst/>
          </a:prstGeom>
        </p:spPr>
      </p:pic>
    </p:spTree>
    <p:extLst>
      <p:ext uri="{BB962C8B-B14F-4D97-AF65-F5344CB8AC3E}">
        <p14:creationId xmlns:p14="http://schemas.microsoft.com/office/powerpoint/2010/main" val="4206362872"/>
      </p:ext>
    </p:extLst>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par>
                          <p:cTn id="13" fill="hold">
                            <p:stCondLst>
                              <p:cond delay="1000"/>
                            </p:stCondLst>
                            <p:childTnLst>
                              <p:par>
                                <p:cTn id="14" presetID="16" presetClass="entr" presetSubtype="21"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94"/>
                                        </p:tgtEl>
                                        <p:attrNameLst>
                                          <p:attrName>style.visibility</p:attrName>
                                        </p:attrNameLst>
                                      </p:cBhvr>
                                      <p:to>
                                        <p:strVal val="visible"/>
                                      </p:to>
                                    </p:set>
                                    <p:animEffect transition="in" filter="barn(inVertical)">
                                      <p:cBhvr>
                                        <p:cTn id="21" dur="500"/>
                                        <p:tgtEl>
                                          <p:spTgt spid="19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95"/>
                                        </p:tgtEl>
                                        <p:attrNameLst>
                                          <p:attrName>style.visibility</p:attrName>
                                        </p:attrNameLst>
                                      </p:cBhvr>
                                      <p:to>
                                        <p:strVal val="visible"/>
                                      </p:to>
                                    </p:set>
                                    <p:animEffect transition="in" filter="barn(inVertical)">
                                      <p:cBhvr>
                                        <p:cTn id="24" dur="500"/>
                                        <p:tgtEl>
                                          <p:spTgt spid="195"/>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96"/>
                                        </p:tgtEl>
                                        <p:attrNameLst>
                                          <p:attrName>style.visibility</p:attrName>
                                        </p:attrNameLst>
                                      </p:cBhvr>
                                      <p:to>
                                        <p:strVal val="visible"/>
                                      </p:to>
                                    </p:set>
                                    <p:animEffect transition="in" filter="barn(inVertical)">
                                      <p:cBhvr>
                                        <p:cTn id="27" dur="500"/>
                                        <p:tgtEl>
                                          <p:spTgt spid="196"/>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97"/>
                                        </p:tgtEl>
                                        <p:attrNameLst>
                                          <p:attrName>style.visibility</p:attrName>
                                        </p:attrNameLst>
                                      </p:cBhvr>
                                      <p:to>
                                        <p:strVal val="visible"/>
                                      </p:to>
                                    </p:set>
                                    <p:animEffect transition="in" filter="barn(inVertical)">
                                      <p:cBhvr>
                                        <p:cTn id="30" dur="500"/>
                                        <p:tgtEl>
                                          <p:spTgt spid="197"/>
                                        </p:tgtEl>
                                      </p:cBhvr>
                                    </p:animEffect>
                                  </p:childTnLst>
                                </p:cTn>
                              </p:par>
                            </p:childTnLst>
                          </p:cTn>
                        </p:par>
                        <p:par>
                          <p:cTn id="31" fill="hold">
                            <p:stCondLst>
                              <p:cond delay="500"/>
                            </p:stCondLst>
                            <p:childTnLst>
                              <p:par>
                                <p:cTn id="32" presetID="16" presetClass="entr" presetSubtype="21" fill="hold" grpId="0" nodeType="afterEffect">
                                  <p:stCondLst>
                                    <p:cond delay="0"/>
                                  </p:stCondLst>
                                  <p:childTnLst>
                                    <p:set>
                                      <p:cBhvr>
                                        <p:cTn id="33" dur="1" fill="hold">
                                          <p:stCondLst>
                                            <p:cond delay="0"/>
                                          </p:stCondLst>
                                        </p:cTn>
                                        <p:tgtEl>
                                          <p:spTgt spid="192"/>
                                        </p:tgtEl>
                                        <p:attrNameLst>
                                          <p:attrName>style.visibility</p:attrName>
                                        </p:attrNameLst>
                                      </p:cBhvr>
                                      <p:to>
                                        <p:strVal val="visible"/>
                                      </p:to>
                                    </p:set>
                                    <p:animEffect transition="in" filter="barn(inVertical)">
                                      <p:cBhvr>
                                        <p:cTn id="34" dur="500"/>
                                        <p:tgtEl>
                                          <p:spTgt spid="192"/>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91"/>
                                        </p:tgtEl>
                                        <p:attrNameLst>
                                          <p:attrName>style.visibility</p:attrName>
                                        </p:attrNameLst>
                                      </p:cBhvr>
                                      <p:to>
                                        <p:strVal val="visible"/>
                                      </p:to>
                                    </p:set>
                                    <p:animEffect transition="in" filter="wipe(down)">
                                      <p:cBhvr>
                                        <p:cTn id="37" dur="500"/>
                                        <p:tgtEl>
                                          <p:spTgt spid="191"/>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90"/>
                                        </p:tgtEl>
                                        <p:attrNameLst>
                                          <p:attrName>style.visibility</p:attrName>
                                        </p:attrNameLst>
                                      </p:cBhvr>
                                      <p:to>
                                        <p:strVal val="visible"/>
                                      </p:to>
                                    </p:set>
                                    <p:animEffect transition="in" filter="wipe(down)">
                                      <p:cBhvr>
                                        <p:cTn id="40" dur="500"/>
                                        <p:tgtEl>
                                          <p:spTgt spid="190"/>
                                        </p:tgtEl>
                                      </p:cBhvr>
                                    </p:animEffect>
                                  </p:childTnLst>
                                </p:cTn>
                              </p:par>
                            </p:childTnLst>
                          </p:cTn>
                        </p:par>
                        <p:par>
                          <p:cTn id="41" fill="hold">
                            <p:stCondLst>
                              <p:cond delay="1000"/>
                            </p:stCondLst>
                            <p:childTnLst>
                              <p:par>
                                <p:cTn id="42" presetID="22" presetClass="entr" presetSubtype="4" fill="hold" nodeType="afterEffect">
                                  <p:stCondLst>
                                    <p:cond delay="0"/>
                                  </p:stCondLst>
                                  <p:childTnLst>
                                    <p:set>
                                      <p:cBhvr>
                                        <p:cTn id="43" dur="1" fill="hold">
                                          <p:stCondLst>
                                            <p:cond delay="0"/>
                                          </p:stCondLst>
                                        </p:cTn>
                                        <p:tgtEl>
                                          <p:spTgt spid="202"/>
                                        </p:tgtEl>
                                        <p:attrNameLst>
                                          <p:attrName>style.visibility</p:attrName>
                                        </p:attrNameLst>
                                      </p:cBhvr>
                                      <p:to>
                                        <p:strVal val="visible"/>
                                      </p:to>
                                    </p:set>
                                    <p:animEffect transition="in" filter="wipe(down)">
                                      <p:cBhvr>
                                        <p:cTn id="44" dur="500"/>
                                        <p:tgtEl>
                                          <p:spTgt spid="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 grpId="0" bldLvl="0" animBg="1"/>
      <p:bldP spid="191" grpId="0" bldLvl="0" animBg="1"/>
      <p:bldP spid="194" grpId="0" bldLvl="0" animBg="1"/>
      <p:bldP spid="195" grpId="0" bldLvl="0" animBg="1"/>
      <p:bldP spid="196" grpId="0" bldLvl="0" animBg="1"/>
      <p:bldP spid="197" grpId="0" bldLvl="0" animBg="1"/>
      <p:bldP spid="192" grpId="0" bldLvl="0" animBg="1"/>
    </p:bld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3" name="组合 12"/>
          <p:cNvGrpSpPr/>
          <p:nvPr/>
        </p:nvGrpSpPr>
        <p:grpSpPr>
          <a:xfrm>
            <a:off x="0" y="13716000"/>
            <a:ext cx="12192000" cy="3045655"/>
            <a:chOff x="0" y="3812345"/>
            <a:chExt cx="12192000" cy="3045655"/>
          </a:xfrm>
        </p:grpSpPr>
        <p:pic>
          <p:nvPicPr>
            <p:cNvPr id="3" name="图片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201" name="图片 20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
        <p:nvSpPr>
          <p:cNvPr id="2" name="Text Box 1"/>
          <p:cNvSpPr txBox="1"/>
          <p:nvPr/>
        </p:nvSpPr>
        <p:spPr>
          <a:xfrm>
            <a:off x="1123950" y="489585"/>
            <a:ext cx="9714230" cy="3322955"/>
          </a:xfrm>
          <a:prstGeom prst="rect">
            <a:avLst/>
          </a:prstGeom>
          <a:noFill/>
        </p:spPr>
        <p:txBody>
          <a:bodyPr wrap="square" rtlCol="0" anchor="t">
            <a:spAutoFit/>
          </a:bodyPr>
          <a:lstStyle/>
          <a:p>
            <a:pPr algn="just"/>
            <a:r>
              <a:rPr lang="vi-VN" altLang="en-GB" sz="3000">
                <a:latin typeface="Times New Roman" panose="02020603050405020304" pitchFamily="18" charset="0"/>
                <a:cs typeface="Times New Roman" panose="02020603050405020304" pitchFamily="18" charset="0"/>
              </a:rPr>
              <a:t>	1. </a:t>
            </a:r>
            <a:r>
              <a:rPr lang="en-GB" altLang="en-US" sz="3000">
                <a:latin typeface="Times New Roman" panose="02020603050405020304" pitchFamily="18" charset="0"/>
                <a:cs typeface="Times New Roman" panose="02020603050405020304" pitchFamily="18" charset="0"/>
              </a:rPr>
              <a:t>Loanh quanh trong rừng, chúng tôi đi vào một lối đầy nấm dại, một thành phố nấm lúp xúp dưới bóng cây thưa. Những chiếc nấm to bằng cái ấm tích, màu sặc sỡ rực lên. Mỗi chiếc nấm là một lâu đài kiến trúc tân kì. Tôi có cảm giác mình là một người khổng lồ đi lạc vào kinh đô của vương quốc những người tí hon. Đền đài, miếu mạo, cung điện của họ lúp xúp dưới chân.</a:t>
            </a:r>
          </a:p>
        </p:txBody>
      </p:sp>
    </p:spTree>
    <p:extLst>
      <p:ext uri="{BB962C8B-B14F-4D97-AF65-F5344CB8AC3E}">
        <p14:creationId xmlns:p14="http://schemas.microsoft.com/office/powerpoint/2010/main" val="1337649177"/>
      </p:ext>
    </p:extLst>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3" name="组合 12"/>
          <p:cNvGrpSpPr/>
          <p:nvPr/>
        </p:nvGrpSpPr>
        <p:grpSpPr>
          <a:xfrm>
            <a:off x="0" y="3812345"/>
            <a:ext cx="12192000" cy="3045655"/>
            <a:chOff x="0" y="3812345"/>
            <a:chExt cx="12192000" cy="3045655"/>
          </a:xfrm>
        </p:grpSpPr>
        <p:pic>
          <p:nvPicPr>
            <p:cNvPr id="3" name="图片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201" name="图片 20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
        <p:nvSpPr>
          <p:cNvPr id="2" name="Text Box 1"/>
          <p:cNvSpPr txBox="1"/>
          <p:nvPr/>
        </p:nvSpPr>
        <p:spPr>
          <a:xfrm>
            <a:off x="1123950" y="489585"/>
            <a:ext cx="9714230" cy="3322955"/>
          </a:xfrm>
          <a:prstGeom prst="rect">
            <a:avLst/>
          </a:prstGeom>
          <a:noFill/>
        </p:spPr>
        <p:txBody>
          <a:bodyPr wrap="square" rtlCol="0" anchor="t">
            <a:spAutoFit/>
          </a:bodyPr>
          <a:lstStyle/>
          <a:p>
            <a:pPr algn="just"/>
            <a:r>
              <a:rPr lang="vi-VN" altLang="en-GB" sz="3000">
                <a:latin typeface="Times New Roman" panose="02020603050405020304" pitchFamily="18" charset="0"/>
                <a:cs typeface="Times New Roman" panose="02020603050405020304" pitchFamily="18" charset="0"/>
              </a:rPr>
              <a:t>	1. </a:t>
            </a:r>
            <a:r>
              <a:rPr lang="en-GB" altLang="en-US" sz="3000">
                <a:latin typeface="Times New Roman" panose="02020603050405020304" pitchFamily="18" charset="0"/>
                <a:cs typeface="Times New Roman" panose="02020603050405020304" pitchFamily="18" charset="0"/>
              </a:rPr>
              <a:t>Loanh quanh trong rừng, chúng tôi đi vào một lối đầy nấm dại, một thành phố nấm lúp xúp dưới bóng cây thưa. Những chiếc nấm to bằng cái ấm tích, màu sặc sỡ rực lên. Mỗi chiếc nấm là một lâu đài kiến trúc tân kì. Tôi có cảm giác mình là một người khổng lồ đi lạc vào kinh đô của vương quốc những người tí hon. Đền đài, miếu mạo, cung điện của họ lúp xúp dưới chân.</a:t>
            </a:r>
          </a:p>
        </p:txBody>
      </p:sp>
    </p:spTree>
    <p:extLst>
      <p:ext uri="{BB962C8B-B14F-4D97-AF65-F5344CB8AC3E}">
        <p14:creationId xmlns:p14="http://schemas.microsoft.com/office/powerpoint/2010/main" val="3153405980"/>
      </p:ext>
    </p:extLst>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3" name="组合 12"/>
          <p:cNvGrpSpPr/>
          <p:nvPr/>
        </p:nvGrpSpPr>
        <p:grpSpPr>
          <a:xfrm>
            <a:off x="0" y="13716000"/>
            <a:ext cx="12192000" cy="3045655"/>
            <a:chOff x="0" y="3812345"/>
            <a:chExt cx="12192000" cy="3045655"/>
          </a:xfrm>
        </p:grpSpPr>
        <p:pic>
          <p:nvPicPr>
            <p:cNvPr id="3" name="图片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201" name="图片 20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
        <p:nvSpPr>
          <p:cNvPr id="2" name="Text Box 1"/>
          <p:cNvSpPr txBox="1"/>
          <p:nvPr/>
        </p:nvSpPr>
        <p:spPr>
          <a:xfrm>
            <a:off x="1003300" y="725170"/>
            <a:ext cx="9881870" cy="2861310"/>
          </a:xfrm>
          <a:prstGeom prst="rect">
            <a:avLst/>
          </a:prstGeom>
          <a:noFill/>
        </p:spPr>
        <p:txBody>
          <a:bodyPr wrap="square" rtlCol="0" anchor="t">
            <a:spAutoFit/>
          </a:bodyPr>
          <a:lstStyle/>
          <a:p>
            <a:pPr algn="just"/>
            <a:r>
              <a:rPr lang="vi-VN" altLang="en-GB" sz="3000">
                <a:latin typeface="Times New Roman" panose="02020603050405020304" pitchFamily="18" charset="0"/>
                <a:cs typeface="Times New Roman" panose="02020603050405020304" pitchFamily="18" charset="0"/>
              </a:rPr>
              <a:t>	2. </a:t>
            </a:r>
            <a:r>
              <a:rPr lang="en-GB" altLang="en-US" sz="3000">
                <a:latin typeface="Times New Roman" panose="02020603050405020304" pitchFamily="18" charset="0"/>
                <a:cs typeface="Times New Roman" panose="02020603050405020304" pitchFamily="18" charset="0"/>
              </a:rPr>
              <a:t>Nắng trưa đã rọi xuống đỉnh đầu mà rừng sâu vẫn ẩm lạnh, ánh nắng lọt qua lá trong xanh. Chúng tôi đi đến đâu, rừng rào rào chuyển động đến đấy. Những con vượn bạc má ôm con gọn ghẽ chuyền nhanh như tia chớp. Những con chồn sóc với chùm lông đuôi to đẹp vút qua không kịp đưa mắt nhìn theo.</a:t>
            </a:r>
          </a:p>
        </p:txBody>
      </p:sp>
    </p:spTree>
    <p:extLst>
      <p:ext uri="{BB962C8B-B14F-4D97-AF65-F5344CB8AC3E}">
        <p14:creationId xmlns:p14="http://schemas.microsoft.com/office/powerpoint/2010/main" val="958371291"/>
      </p:ext>
    </p:extLst>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3" name="组合 12"/>
          <p:cNvGrpSpPr/>
          <p:nvPr/>
        </p:nvGrpSpPr>
        <p:grpSpPr>
          <a:xfrm>
            <a:off x="0" y="3812345"/>
            <a:ext cx="12192000" cy="3045655"/>
            <a:chOff x="0" y="3812345"/>
            <a:chExt cx="12192000" cy="3045655"/>
          </a:xfrm>
        </p:grpSpPr>
        <p:pic>
          <p:nvPicPr>
            <p:cNvPr id="3" name="图片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201" name="图片 20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
        <p:nvSpPr>
          <p:cNvPr id="2" name="Text Box 1"/>
          <p:cNvSpPr txBox="1"/>
          <p:nvPr/>
        </p:nvSpPr>
        <p:spPr>
          <a:xfrm>
            <a:off x="1003300" y="725170"/>
            <a:ext cx="9881870" cy="2861310"/>
          </a:xfrm>
          <a:prstGeom prst="rect">
            <a:avLst/>
          </a:prstGeom>
          <a:noFill/>
        </p:spPr>
        <p:txBody>
          <a:bodyPr wrap="square" rtlCol="0" anchor="t">
            <a:spAutoFit/>
          </a:bodyPr>
          <a:lstStyle/>
          <a:p>
            <a:pPr algn="just"/>
            <a:r>
              <a:rPr lang="vi-VN" altLang="en-GB" sz="3000">
                <a:latin typeface="Times New Roman" panose="02020603050405020304" pitchFamily="18" charset="0"/>
                <a:cs typeface="Times New Roman" panose="02020603050405020304" pitchFamily="18" charset="0"/>
              </a:rPr>
              <a:t>	2. </a:t>
            </a:r>
            <a:r>
              <a:rPr lang="en-GB" altLang="en-US" sz="3000">
                <a:latin typeface="Times New Roman" panose="02020603050405020304" pitchFamily="18" charset="0"/>
                <a:cs typeface="Times New Roman" panose="02020603050405020304" pitchFamily="18" charset="0"/>
              </a:rPr>
              <a:t>Nắng trưa đã rọi xuống đỉnh đầu mà rừng sâu vẫn ẩm lạnh, ánh nắng lọt qua lá trong xanh. Chúng tôi đi đến đâu, rừng rào rào chuyển động đến đấy. Những con vượn bạc má ôm con gọn ghẽ chuyền nhanh như tia chớp. Những con chồn sóc với chùm lông đuôi to đẹp vút qua không kịp đưa mắt nhìn theo.</a:t>
            </a:r>
          </a:p>
        </p:txBody>
      </p:sp>
    </p:spTree>
    <p:extLst>
      <p:ext uri="{BB962C8B-B14F-4D97-AF65-F5344CB8AC3E}">
        <p14:creationId xmlns:p14="http://schemas.microsoft.com/office/powerpoint/2010/main" val="467334449"/>
      </p:ext>
    </p:extLst>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íṩľíḋê"/>
          <p:cNvSpPr/>
          <p:nvPr/>
        </p:nvSpPr>
        <p:spPr bwMode="auto">
          <a:xfrm>
            <a:off x="8994780" y="2302872"/>
            <a:ext cx="1270000" cy="688975"/>
          </a:xfrm>
          <a:custGeom>
            <a:avLst/>
            <a:gdLst>
              <a:gd name="T0" fmla="*/ 311 w 366"/>
              <a:gd name="T1" fmla="*/ 75 h 199"/>
              <a:gd name="T2" fmla="*/ 290 w 366"/>
              <a:gd name="T3" fmla="*/ 24 h 199"/>
              <a:gd name="T4" fmla="*/ 242 w 366"/>
              <a:gd name="T5" fmla="*/ 50 h 199"/>
              <a:gd name="T6" fmla="*/ 196 w 366"/>
              <a:gd name="T7" fmla="*/ 1 h 199"/>
              <a:gd name="T8" fmla="*/ 145 w 366"/>
              <a:gd name="T9" fmla="*/ 44 h 199"/>
              <a:gd name="T10" fmla="*/ 90 w 366"/>
              <a:gd name="T11" fmla="*/ 12 h 199"/>
              <a:gd name="T12" fmla="*/ 33 w 366"/>
              <a:gd name="T13" fmla="*/ 29 h 199"/>
              <a:gd name="T14" fmla="*/ 51 w 366"/>
              <a:gd name="T15" fmla="*/ 79 h 199"/>
              <a:gd name="T16" fmla="*/ 13 w 366"/>
              <a:gd name="T17" fmla="*/ 140 h 199"/>
              <a:gd name="T18" fmla="*/ 85 w 366"/>
              <a:gd name="T19" fmla="*/ 145 h 199"/>
              <a:gd name="T20" fmla="*/ 143 w 366"/>
              <a:gd name="T21" fmla="*/ 199 h 199"/>
              <a:gd name="T22" fmla="*/ 203 w 366"/>
              <a:gd name="T23" fmla="*/ 148 h 199"/>
              <a:gd name="T24" fmla="*/ 247 w 366"/>
              <a:gd name="T25" fmla="*/ 178 h 199"/>
              <a:gd name="T26" fmla="*/ 299 w 366"/>
              <a:gd name="T27" fmla="*/ 177 h 199"/>
              <a:gd name="T28" fmla="*/ 316 w 366"/>
              <a:gd name="T29" fmla="*/ 132 h 199"/>
              <a:gd name="T30" fmla="*/ 352 w 366"/>
              <a:gd name="T31" fmla="*/ 118 h 199"/>
              <a:gd name="T32" fmla="*/ 359 w 366"/>
              <a:gd name="T33" fmla="*/ 82 h 199"/>
              <a:gd name="T34" fmla="*/ 311 w 366"/>
              <a:gd name="T35" fmla="*/ 75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199">
                <a:moveTo>
                  <a:pt x="311" y="75"/>
                </a:moveTo>
                <a:cubicBezTo>
                  <a:pt x="320" y="57"/>
                  <a:pt x="310" y="31"/>
                  <a:pt x="290" y="24"/>
                </a:cubicBezTo>
                <a:cubicBezTo>
                  <a:pt x="271" y="17"/>
                  <a:pt x="247" y="30"/>
                  <a:pt x="242" y="50"/>
                </a:cubicBezTo>
                <a:cubicBezTo>
                  <a:pt x="242" y="26"/>
                  <a:pt x="221" y="3"/>
                  <a:pt x="196" y="1"/>
                </a:cubicBezTo>
                <a:cubicBezTo>
                  <a:pt x="172" y="0"/>
                  <a:pt x="148" y="19"/>
                  <a:pt x="145" y="44"/>
                </a:cubicBezTo>
                <a:cubicBezTo>
                  <a:pt x="128" y="31"/>
                  <a:pt x="111" y="17"/>
                  <a:pt x="90" y="12"/>
                </a:cubicBezTo>
                <a:cubicBezTo>
                  <a:pt x="70" y="7"/>
                  <a:pt x="45" y="12"/>
                  <a:pt x="33" y="29"/>
                </a:cubicBezTo>
                <a:cubicBezTo>
                  <a:pt x="21" y="46"/>
                  <a:pt x="30" y="76"/>
                  <a:pt x="51" y="79"/>
                </a:cubicBezTo>
                <a:cubicBezTo>
                  <a:pt x="22" y="78"/>
                  <a:pt x="0" y="114"/>
                  <a:pt x="13" y="140"/>
                </a:cubicBezTo>
                <a:cubicBezTo>
                  <a:pt x="26" y="166"/>
                  <a:pt x="68" y="169"/>
                  <a:pt x="85" y="145"/>
                </a:cubicBezTo>
                <a:cubicBezTo>
                  <a:pt x="87" y="174"/>
                  <a:pt x="114" y="198"/>
                  <a:pt x="143" y="199"/>
                </a:cubicBezTo>
                <a:cubicBezTo>
                  <a:pt x="172" y="199"/>
                  <a:pt x="199" y="176"/>
                  <a:pt x="203" y="148"/>
                </a:cubicBezTo>
                <a:cubicBezTo>
                  <a:pt x="217" y="159"/>
                  <a:pt x="231" y="171"/>
                  <a:pt x="247" y="178"/>
                </a:cubicBezTo>
                <a:cubicBezTo>
                  <a:pt x="264" y="185"/>
                  <a:pt x="284" y="186"/>
                  <a:pt x="299" y="177"/>
                </a:cubicBezTo>
                <a:cubicBezTo>
                  <a:pt x="315" y="169"/>
                  <a:pt x="324" y="148"/>
                  <a:pt x="316" y="132"/>
                </a:cubicBezTo>
                <a:cubicBezTo>
                  <a:pt x="329" y="130"/>
                  <a:pt x="343" y="127"/>
                  <a:pt x="352" y="118"/>
                </a:cubicBezTo>
                <a:cubicBezTo>
                  <a:pt x="362" y="109"/>
                  <a:pt x="366" y="93"/>
                  <a:pt x="359" y="82"/>
                </a:cubicBezTo>
                <a:cubicBezTo>
                  <a:pt x="352" y="71"/>
                  <a:pt x="334" y="62"/>
                  <a:pt x="311" y="75"/>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grpSp>
        <p:nvGrpSpPr>
          <p:cNvPr id="13" name="组合 12"/>
          <p:cNvGrpSpPr/>
          <p:nvPr/>
        </p:nvGrpSpPr>
        <p:grpSpPr>
          <a:xfrm>
            <a:off x="0" y="3812345"/>
            <a:ext cx="12192000" cy="3045655"/>
            <a:chOff x="0" y="3812345"/>
            <a:chExt cx="12192000" cy="3045655"/>
          </a:xfrm>
        </p:grpSpPr>
        <p:pic>
          <p:nvPicPr>
            <p:cNvPr id="3" name="图片 2"/>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201" name="图片 200"/>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pic>
        <p:nvPicPr>
          <p:cNvPr id="203" name="图片 20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59577" y="4045046"/>
            <a:ext cx="1546861" cy="1546861"/>
          </a:xfrm>
          <a:prstGeom prst="rect">
            <a:avLst/>
          </a:prstGeom>
        </p:spPr>
      </p:pic>
      <p:grpSp>
        <p:nvGrpSpPr>
          <p:cNvPr id="2" name="组合 1"/>
          <p:cNvGrpSpPr/>
          <p:nvPr/>
        </p:nvGrpSpPr>
        <p:grpSpPr>
          <a:xfrm rot="1002944">
            <a:off x="1860219" y="507237"/>
            <a:ext cx="864300" cy="1155422"/>
            <a:chOff x="10890144" y="1759223"/>
            <a:chExt cx="864300" cy="1155422"/>
          </a:xfrm>
        </p:grpSpPr>
        <p:sp>
          <p:nvSpPr>
            <p:cNvPr id="209" name="íşḷíḋe"/>
            <p:cNvSpPr/>
            <p:nvPr/>
          </p:nvSpPr>
          <p:spPr bwMode="auto">
            <a:xfrm>
              <a:off x="10890144" y="1759223"/>
              <a:ext cx="864300" cy="738237"/>
            </a:xfrm>
            <a:custGeom>
              <a:avLst/>
              <a:gdLst>
                <a:gd name="T0" fmla="*/ 470 w 532"/>
                <a:gd name="T1" fmla="*/ 128 h 455"/>
                <a:gd name="T2" fmla="*/ 266 w 532"/>
                <a:gd name="T3" fmla="*/ 1 h 455"/>
                <a:gd name="T4" fmla="*/ 266 w 532"/>
                <a:gd name="T5" fmla="*/ 1 h 455"/>
                <a:gd name="T6" fmla="*/ 62 w 532"/>
                <a:gd name="T7" fmla="*/ 128 h 455"/>
                <a:gd name="T8" fmla="*/ 171 w 532"/>
                <a:gd name="T9" fmla="*/ 455 h 455"/>
                <a:gd name="T10" fmla="*/ 266 w 532"/>
                <a:gd name="T11" fmla="*/ 455 h 455"/>
                <a:gd name="T12" fmla="*/ 266 w 532"/>
                <a:gd name="T13" fmla="*/ 455 h 455"/>
                <a:gd name="T14" fmla="*/ 361 w 532"/>
                <a:gd name="T15" fmla="*/ 455 h 455"/>
                <a:gd name="T16" fmla="*/ 470 w 532"/>
                <a:gd name="T17" fmla="*/ 128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2" h="455">
                  <a:moveTo>
                    <a:pt x="470" y="128"/>
                  </a:moveTo>
                  <a:cubicBezTo>
                    <a:pt x="427" y="0"/>
                    <a:pt x="277" y="1"/>
                    <a:pt x="266" y="1"/>
                  </a:cubicBezTo>
                  <a:cubicBezTo>
                    <a:pt x="266" y="1"/>
                    <a:pt x="266" y="1"/>
                    <a:pt x="266" y="1"/>
                  </a:cubicBezTo>
                  <a:cubicBezTo>
                    <a:pt x="254" y="1"/>
                    <a:pt x="105" y="1"/>
                    <a:pt x="62" y="128"/>
                  </a:cubicBezTo>
                  <a:cubicBezTo>
                    <a:pt x="0" y="313"/>
                    <a:pt x="171" y="455"/>
                    <a:pt x="171" y="455"/>
                  </a:cubicBezTo>
                  <a:cubicBezTo>
                    <a:pt x="266" y="455"/>
                    <a:pt x="266" y="455"/>
                    <a:pt x="266" y="455"/>
                  </a:cubicBezTo>
                  <a:cubicBezTo>
                    <a:pt x="266" y="455"/>
                    <a:pt x="266" y="455"/>
                    <a:pt x="266" y="455"/>
                  </a:cubicBezTo>
                  <a:cubicBezTo>
                    <a:pt x="361" y="455"/>
                    <a:pt x="361" y="455"/>
                    <a:pt x="361" y="455"/>
                  </a:cubicBezTo>
                  <a:cubicBezTo>
                    <a:pt x="361" y="455"/>
                    <a:pt x="532" y="313"/>
                    <a:pt x="470" y="1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10" name="iŝļídê"/>
            <p:cNvSpPr/>
            <p:nvPr/>
          </p:nvSpPr>
          <p:spPr bwMode="auto">
            <a:xfrm>
              <a:off x="11164943" y="2530109"/>
              <a:ext cx="314703" cy="222197"/>
            </a:xfrm>
            <a:custGeom>
              <a:avLst/>
              <a:gdLst>
                <a:gd name="T0" fmla="*/ 194 w 194"/>
                <a:gd name="T1" fmla="*/ 2 h 137"/>
                <a:gd name="T2" fmla="*/ 191 w 194"/>
                <a:gd name="T3" fmla="*/ 0 h 137"/>
                <a:gd name="T4" fmla="*/ 3 w 194"/>
                <a:gd name="T5" fmla="*/ 0 h 137"/>
                <a:gd name="T6" fmla="*/ 0 w 194"/>
                <a:gd name="T7" fmla="*/ 2 h 137"/>
                <a:gd name="T8" fmla="*/ 0 w 194"/>
                <a:gd name="T9" fmla="*/ 4 h 137"/>
                <a:gd name="T10" fmla="*/ 25 w 194"/>
                <a:gd name="T11" fmla="*/ 137 h 137"/>
                <a:gd name="T12" fmla="*/ 32 w 194"/>
                <a:gd name="T13" fmla="*/ 136 h 137"/>
                <a:gd name="T14" fmla="*/ 14 w 194"/>
                <a:gd name="T15" fmla="*/ 42 h 137"/>
                <a:gd name="T16" fmla="*/ 180 w 194"/>
                <a:gd name="T17" fmla="*/ 42 h 137"/>
                <a:gd name="T18" fmla="*/ 161 w 194"/>
                <a:gd name="T19" fmla="*/ 136 h 137"/>
                <a:gd name="T20" fmla="*/ 168 w 194"/>
                <a:gd name="T21" fmla="*/ 137 h 137"/>
                <a:gd name="T22" fmla="*/ 194 w 194"/>
                <a:gd name="T23" fmla="*/ 4 h 137"/>
                <a:gd name="T24" fmla="*/ 194 w 194"/>
                <a:gd name="T25" fmla="*/ 2 h 137"/>
                <a:gd name="T26" fmla="*/ 183 w 194"/>
                <a:gd name="T27" fmla="*/ 7 h 137"/>
                <a:gd name="T28" fmla="*/ 159 w 194"/>
                <a:gd name="T29" fmla="*/ 33 h 137"/>
                <a:gd name="T30" fmla="*/ 135 w 194"/>
                <a:gd name="T31" fmla="*/ 7 h 137"/>
                <a:gd name="T32" fmla="*/ 183 w 194"/>
                <a:gd name="T33" fmla="*/ 7 h 137"/>
                <a:gd name="T34" fmla="*/ 185 w 194"/>
                <a:gd name="T35" fmla="*/ 15 h 137"/>
                <a:gd name="T36" fmla="*/ 181 w 194"/>
                <a:gd name="T37" fmla="*/ 35 h 137"/>
                <a:gd name="T38" fmla="*/ 167 w 194"/>
                <a:gd name="T39" fmla="*/ 35 h 137"/>
                <a:gd name="T40" fmla="*/ 185 w 194"/>
                <a:gd name="T41" fmla="*/ 15 h 137"/>
                <a:gd name="T42" fmla="*/ 105 w 194"/>
                <a:gd name="T43" fmla="*/ 35 h 137"/>
                <a:gd name="T44" fmla="*/ 128 w 194"/>
                <a:gd name="T45" fmla="*/ 9 h 137"/>
                <a:gd name="T46" fmla="*/ 151 w 194"/>
                <a:gd name="T47" fmla="*/ 35 h 137"/>
                <a:gd name="T48" fmla="*/ 105 w 194"/>
                <a:gd name="T49" fmla="*/ 35 h 137"/>
                <a:gd name="T50" fmla="*/ 121 w 194"/>
                <a:gd name="T51" fmla="*/ 7 h 137"/>
                <a:gd name="T52" fmla="*/ 97 w 194"/>
                <a:gd name="T53" fmla="*/ 33 h 137"/>
                <a:gd name="T54" fmla="*/ 73 w 194"/>
                <a:gd name="T55" fmla="*/ 7 h 137"/>
                <a:gd name="T56" fmla="*/ 121 w 194"/>
                <a:gd name="T57" fmla="*/ 7 h 137"/>
                <a:gd name="T58" fmla="*/ 43 w 194"/>
                <a:gd name="T59" fmla="*/ 35 h 137"/>
                <a:gd name="T60" fmla="*/ 66 w 194"/>
                <a:gd name="T61" fmla="*/ 9 h 137"/>
                <a:gd name="T62" fmla="*/ 89 w 194"/>
                <a:gd name="T63" fmla="*/ 35 h 137"/>
                <a:gd name="T64" fmla="*/ 43 w 194"/>
                <a:gd name="T65" fmla="*/ 35 h 137"/>
                <a:gd name="T66" fmla="*/ 27 w 194"/>
                <a:gd name="T67" fmla="*/ 35 h 137"/>
                <a:gd name="T68" fmla="*/ 13 w 194"/>
                <a:gd name="T69" fmla="*/ 35 h 137"/>
                <a:gd name="T70" fmla="*/ 9 w 194"/>
                <a:gd name="T71" fmla="*/ 15 h 137"/>
                <a:gd name="T72" fmla="*/ 27 w 194"/>
                <a:gd name="T73" fmla="*/ 35 h 137"/>
                <a:gd name="T74" fmla="*/ 59 w 194"/>
                <a:gd name="T75" fmla="*/ 7 h 137"/>
                <a:gd name="T76" fmla="*/ 35 w 194"/>
                <a:gd name="T77" fmla="*/ 33 h 137"/>
                <a:gd name="T78" fmla="*/ 11 w 194"/>
                <a:gd name="T79" fmla="*/ 7 h 137"/>
                <a:gd name="T80" fmla="*/ 59 w 194"/>
                <a:gd name="T81" fmla="*/ 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4" h="137">
                  <a:moveTo>
                    <a:pt x="194" y="2"/>
                  </a:moveTo>
                  <a:cubicBezTo>
                    <a:pt x="193" y="1"/>
                    <a:pt x="192" y="0"/>
                    <a:pt x="191" y="0"/>
                  </a:cubicBezTo>
                  <a:cubicBezTo>
                    <a:pt x="3" y="0"/>
                    <a:pt x="3" y="0"/>
                    <a:pt x="3" y="0"/>
                  </a:cubicBezTo>
                  <a:cubicBezTo>
                    <a:pt x="2" y="0"/>
                    <a:pt x="1" y="1"/>
                    <a:pt x="0" y="2"/>
                  </a:cubicBezTo>
                  <a:cubicBezTo>
                    <a:pt x="0" y="3"/>
                    <a:pt x="0" y="3"/>
                    <a:pt x="0" y="4"/>
                  </a:cubicBezTo>
                  <a:cubicBezTo>
                    <a:pt x="25" y="137"/>
                    <a:pt x="25" y="137"/>
                    <a:pt x="25" y="137"/>
                  </a:cubicBezTo>
                  <a:cubicBezTo>
                    <a:pt x="32" y="136"/>
                    <a:pt x="32" y="136"/>
                    <a:pt x="32" y="136"/>
                  </a:cubicBezTo>
                  <a:cubicBezTo>
                    <a:pt x="14" y="42"/>
                    <a:pt x="14" y="42"/>
                    <a:pt x="14" y="42"/>
                  </a:cubicBezTo>
                  <a:cubicBezTo>
                    <a:pt x="180" y="42"/>
                    <a:pt x="180" y="42"/>
                    <a:pt x="180" y="42"/>
                  </a:cubicBezTo>
                  <a:cubicBezTo>
                    <a:pt x="161" y="136"/>
                    <a:pt x="161" y="136"/>
                    <a:pt x="161" y="136"/>
                  </a:cubicBezTo>
                  <a:cubicBezTo>
                    <a:pt x="168" y="137"/>
                    <a:pt x="168" y="137"/>
                    <a:pt x="168" y="137"/>
                  </a:cubicBezTo>
                  <a:cubicBezTo>
                    <a:pt x="194" y="4"/>
                    <a:pt x="194" y="4"/>
                    <a:pt x="194" y="4"/>
                  </a:cubicBezTo>
                  <a:cubicBezTo>
                    <a:pt x="194" y="3"/>
                    <a:pt x="194" y="3"/>
                    <a:pt x="194" y="2"/>
                  </a:cubicBezTo>
                  <a:close/>
                  <a:moveTo>
                    <a:pt x="183" y="7"/>
                  </a:moveTo>
                  <a:cubicBezTo>
                    <a:pt x="159" y="33"/>
                    <a:pt x="159" y="33"/>
                    <a:pt x="159" y="33"/>
                  </a:cubicBezTo>
                  <a:cubicBezTo>
                    <a:pt x="135" y="7"/>
                    <a:pt x="135" y="7"/>
                    <a:pt x="135" y="7"/>
                  </a:cubicBezTo>
                  <a:lnTo>
                    <a:pt x="183" y="7"/>
                  </a:lnTo>
                  <a:close/>
                  <a:moveTo>
                    <a:pt x="185" y="15"/>
                  </a:moveTo>
                  <a:cubicBezTo>
                    <a:pt x="181" y="35"/>
                    <a:pt x="181" y="35"/>
                    <a:pt x="181" y="35"/>
                  </a:cubicBezTo>
                  <a:cubicBezTo>
                    <a:pt x="167" y="35"/>
                    <a:pt x="167" y="35"/>
                    <a:pt x="167" y="35"/>
                  </a:cubicBezTo>
                  <a:lnTo>
                    <a:pt x="185" y="15"/>
                  </a:lnTo>
                  <a:close/>
                  <a:moveTo>
                    <a:pt x="105" y="35"/>
                  </a:moveTo>
                  <a:cubicBezTo>
                    <a:pt x="128" y="9"/>
                    <a:pt x="128" y="9"/>
                    <a:pt x="128" y="9"/>
                  </a:cubicBezTo>
                  <a:cubicBezTo>
                    <a:pt x="151" y="35"/>
                    <a:pt x="151" y="35"/>
                    <a:pt x="151" y="35"/>
                  </a:cubicBezTo>
                  <a:lnTo>
                    <a:pt x="105" y="35"/>
                  </a:lnTo>
                  <a:close/>
                  <a:moveTo>
                    <a:pt x="121" y="7"/>
                  </a:moveTo>
                  <a:cubicBezTo>
                    <a:pt x="97" y="33"/>
                    <a:pt x="97" y="33"/>
                    <a:pt x="97" y="33"/>
                  </a:cubicBezTo>
                  <a:cubicBezTo>
                    <a:pt x="73" y="7"/>
                    <a:pt x="73" y="7"/>
                    <a:pt x="73" y="7"/>
                  </a:cubicBezTo>
                  <a:lnTo>
                    <a:pt x="121" y="7"/>
                  </a:lnTo>
                  <a:close/>
                  <a:moveTo>
                    <a:pt x="43" y="35"/>
                  </a:moveTo>
                  <a:cubicBezTo>
                    <a:pt x="66" y="9"/>
                    <a:pt x="66" y="9"/>
                    <a:pt x="66" y="9"/>
                  </a:cubicBezTo>
                  <a:cubicBezTo>
                    <a:pt x="89" y="35"/>
                    <a:pt x="89" y="35"/>
                    <a:pt x="89" y="35"/>
                  </a:cubicBezTo>
                  <a:lnTo>
                    <a:pt x="43" y="35"/>
                  </a:lnTo>
                  <a:close/>
                  <a:moveTo>
                    <a:pt x="27" y="35"/>
                  </a:moveTo>
                  <a:cubicBezTo>
                    <a:pt x="13" y="35"/>
                    <a:pt x="13" y="35"/>
                    <a:pt x="13" y="35"/>
                  </a:cubicBezTo>
                  <a:cubicBezTo>
                    <a:pt x="9" y="15"/>
                    <a:pt x="9" y="15"/>
                    <a:pt x="9" y="15"/>
                  </a:cubicBezTo>
                  <a:lnTo>
                    <a:pt x="27" y="35"/>
                  </a:lnTo>
                  <a:close/>
                  <a:moveTo>
                    <a:pt x="59" y="7"/>
                  </a:moveTo>
                  <a:cubicBezTo>
                    <a:pt x="35" y="33"/>
                    <a:pt x="35" y="33"/>
                    <a:pt x="35" y="33"/>
                  </a:cubicBezTo>
                  <a:cubicBezTo>
                    <a:pt x="11" y="7"/>
                    <a:pt x="11" y="7"/>
                    <a:pt x="11" y="7"/>
                  </a:cubicBezTo>
                  <a:lnTo>
                    <a:pt x="59" y="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11" name="íṥlïḋè"/>
            <p:cNvSpPr/>
            <p:nvPr/>
          </p:nvSpPr>
          <p:spPr bwMode="auto">
            <a:xfrm>
              <a:off x="11206661" y="2757747"/>
              <a:ext cx="231266" cy="156898"/>
            </a:xfrm>
            <a:custGeom>
              <a:avLst/>
              <a:gdLst>
                <a:gd name="T0" fmla="*/ 0 w 142"/>
                <a:gd name="T1" fmla="*/ 0 h 97"/>
                <a:gd name="T2" fmla="*/ 14 w 142"/>
                <a:gd name="T3" fmla="*/ 93 h 97"/>
                <a:gd name="T4" fmla="*/ 19 w 142"/>
                <a:gd name="T5" fmla="*/ 97 h 97"/>
                <a:gd name="T6" fmla="*/ 123 w 142"/>
                <a:gd name="T7" fmla="*/ 97 h 97"/>
                <a:gd name="T8" fmla="*/ 128 w 142"/>
                <a:gd name="T9" fmla="*/ 93 h 97"/>
                <a:gd name="T10" fmla="*/ 142 w 142"/>
                <a:gd name="T11" fmla="*/ 0 h 97"/>
                <a:gd name="T12" fmla="*/ 0 w 14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42" h="97">
                  <a:moveTo>
                    <a:pt x="0" y="0"/>
                  </a:moveTo>
                  <a:cubicBezTo>
                    <a:pt x="14" y="93"/>
                    <a:pt x="14" y="93"/>
                    <a:pt x="14" y="93"/>
                  </a:cubicBezTo>
                  <a:cubicBezTo>
                    <a:pt x="15" y="95"/>
                    <a:pt x="17" y="97"/>
                    <a:pt x="19" y="97"/>
                  </a:cubicBezTo>
                  <a:cubicBezTo>
                    <a:pt x="123" y="97"/>
                    <a:pt x="123" y="97"/>
                    <a:pt x="123" y="97"/>
                  </a:cubicBezTo>
                  <a:cubicBezTo>
                    <a:pt x="125" y="97"/>
                    <a:pt x="127" y="95"/>
                    <a:pt x="128" y="93"/>
                  </a:cubicBezTo>
                  <a:cubicBezTo>
                    <a:pt x="142" y="0"/>
                    <a:pt x="142" y="0"/>
                    <a:pt x="142" y="0"/>
                  </a:cubicBezTo>
                  <a:lnTo>
                    <a:pt x="0" y="0"/>
                  </a:lnTo>
                  <a:close/>
                </a:path>
              </a:pathLst>
            </a:custGeom>
            <a:solidFill>
              <a:srgbClr val="9E5A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12" name="íṩlidé"/>
            <p:cNvSpPr/>
            <p:nvPr/>
          </p:nvSpPr>
          <p:spPr bwMode="auto">
            <a:xfrm>
              <a:off x="11322748" y="2757747"/>
              <a:ext cx="115180" cy="156898"/>
            </a:xfrm>
            <a:custGeom>
              <a:avLst/>
              <a:gdLst>
                <a:gd name="T0" fmla="*/ 0 w 71"/>
                <a:gd name="T1" fmla="*/ 0 h 97"/>
                <a:gd name="T2" fmla="*/ 0 w 71"/>
                <a:gd name="T3" fmla="*/ 97 h 97"/>
                <a:gd name="T4" fmla="*/ 52 w 71"/>
                <a:gd name="T5" fmla="*/ 97 h 97"/>
                <a:gd name="T6" fmla="*/ 57 w 71"/>
                <a:gd name="T7" fmla="*/ 93 h 97"/>
                <a:gd name="T8" fmla="*/ 71 w 71"/>
                <a:gd name="T9" fmla="*/ 0 h 97"/>
                <a:gd name="T10" fmla="*/ 0 w 71"/>
                <a:gd name="T11" fmla="*/ 0 h 97"/>
              </a:gdLst>
              <a:ahLst/>
              <a:cxnLst>
                <a:cxn ang="0">
                  <a:pos x="T0" y="T1"/>
                </a:cxn>
                <a:cxn ang="0">
                  <a:pos x="T2" y="T3"/>
                </a:cxn>
                <a:cxn ang="0">
                  <a:pos x="T4" y="T5"/>
                </a:cxn>
                <a:cxn ang="0">
                  <a:pos x="T6" y="T7"/>
                </a:cxn>
                <a:cxn ang="0">
                  <a:pos x="T8" y="T9"/>
                </a:cxn>
                <a:cxn ang="0">
                  <a:pos x="T10" y="T11"/>
                </a:cxn>
              </a:cxnLst>
              <a:rect l="0" t="0" r="r" b="b"/>
              <a:pathLst>
                <a:path w="71" h="97">
                  <a:moveTo>
                    <a:pt x="0" y="0"/>
                  </a:moveTo>
                  <a:cubicBezTo>
                    <a:pt x="0" y="97"/>
                    <a:pt x="0" y="97"/>
                    <a:pt x="0" y="97"/>
                  </a:cubicBezTo>
                  <a:cubicBezTo>
                    <a:pt x="52" y="97"/>
                    <a:pt x="52" y="97"/>
                    <a:pt x="52" y="97"/>
                  </a:cubicBezTo>
                  <a:cubicBezTo>
                    <a:pt x="54" y="97"/>
                    <a:pt x="56" y="95"/>
                    <a:pt x="57" y="93"/>
                  </a:cubicBezTo>
                  <a:cubicBezTo>
                    <a:pt x="71" y="0"/>
                    <a:pt x="71" y="0"/>
                    <a:pt x="71" y="0"/>
                  </a:cubicBezTo>
                  <a:lnTo>
                    <a:pt x="0" y="0"/>
                  </a:lnTo>
                  <a:close/>
                </a:path>
              </a:pathLst>
            </a:custGeom>
            <a:solidFill>
              <a:srgbClr val="954A3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13" name="íśḻîḋe"/>
            <p:cNvSpPr/>
            <p:nvPr/>
          </p:nvSpPr>
          <p:spPr bwMode="auto">
            <a:xfrm>
              <a:off x="11195778" y="2735074"/>
              <a:ext cx="253032" cy="27208"/>
            </a:xfrm>
            <a:custGeom>
              <a:avLst/>
              <a:gdLst>
                <a:gd name="T0" fmla="*/ 147 w 156"/>
                <a:gd name="T1" fmla="*/ 17 h 17"/>
                <a:gd name="T2" fmla="*/ 9 w 156"/>
                <a:gd name="T3" fmla="*/ 17 h 17"/>
                <a:gd name="T4" fmla="*/ 0 w 156"/>
                <a:gd name="T5" fmla="*/ 8 h 17"/>
                <a:gd name="T6" fmla="*/ 0 w 156"/>
                <a:gd name="T7" fmla="*/ 8 h 17"/>
                <a:gd name="T8" fmla="*/ 9 w 156"/>
                <a:gd name="T9" fmla="*/ 0 h 17"/>
                <a:gd name="T10" fmla="*/ 147 w 156"/>
                <a:gd name="T11" fmla="*/ 0 h 17"/>
                <a:gd name="T12" fmla="*/ 156 w 156"/>
                <a:gd name="T13" fmla="*/ 8 h 17"/>
                <a:gd name="T14" fmla="*/ 156 w 156"/>
                <a:gd name="T15" fmla="*/ 8 h 17"/>
                <a:gd name="T16" fmla="*/ 147 w 156"/>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17">
                  <a:moveTo>
                    <a:pt x="147" y="17"/>
                  </a:moveTo>
                  <a:cubicBezTo>
                    <a:pt x="9" y="17"/>
                    <a:pt x="9" y="17"/>
                    <a:pt x="9" y="17"/>
                  </a:cubicBezTo>
                  <a:cubicBezTo>
                    <a:pt x="4" y="17"/>
                    <a:pt x="0" y="13"/>
                    <a:pt x="0" y="8"/>
                  </a:cubicBezTo>
                  <a:cubicBezTo>
                    <a:pt x="0" y="8"/>
                    <a:pt x="0" y="8"/>
                    <a:pt x="0" y="8"/>
                  </a:cubicBezTo>
                  <a:cubicBezTo>
                    <a:pt x="0" y="4"/>
                    <a:pt x="4" y="0"/>
                    <a:pt x="9" y="0"/>
                  </a:cubicBezTo>
                  <a:cubicBezTo>
                    <a:pt x="147" y="0"/>
                    <a:pt x="147" y="0"/>
                    <a:pt x="147" y="0"/>
                  </a:cubicBezTo>
                  <a:cubicBezTo>
                    <a:pt x="152" y="0"/>
                    <a:pt x="156" y="4"/>
                    <a:pt x="156" y="8"/>
                  </a:cubicBezTo>
                  <a:cubicBezTo>
                    <a:pt x="156" y="8"/>
                    <a:pt x="156" y="8"/>
                    <a:pt x="156" y="8"/>
                  </a:cubicBezTo>
                  <a:cubicBezTo>
                    <a:pt x="156" y="13"/>
                    <a:pt x="152" y="17"/>
                    <a:pt x="147" y="17"/>
                  </a:cubicBezTo>
                  <a:close/>
                </a:path>
              </a:pathLst>
            </a:custGeom>
            <a:solidFill>
              <a:srgbClr val="77392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14" name="íṧḻíḋé"/>
            <p:cNvSpPr/>
            <p:nvPr/>
          </p:nvSpPr>
          <p:spPr bwMode="auto">
            <a:xfrm>
              <a:off x="11368094" y="2735981"/>
              <a:ext cx="45346"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2" y="41"/>
                    <a:pt x="14" y="41"/>
                  </a:cubicBezTo>
                  <a:cubicBezTo>
                    <a:pt x="7"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15" name="ïšlîḍè"/>
            <p:cNvSpPr/>
            <p:nvPr/>
          </p:nvSpPr>
          <p:spPr bwMode="auto">
            <a:xfrm>
              <a:off x="11300074" y="2735981"/>
              <a:ext cx="45346"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1" y="41"/>
                    <a:pt x="14" y="41"/>
                  </a:cubicBezTo>
                  <a:cubicBezTo>
                    <a:pt x="6"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16" name="îṧḻîḓe"/>
            <p:cNvSpPr/>
            <p:nvPr/>
          </p:nvSpPr>
          <p:spPr bwMode="auto">
            <a:xfrm>
              <a:off x="11231148" y="2735981"/>
              <a:ext cx="44440" cy="67112"/>
            </a:xfrm>
            <a:custGeom>
              <a:avLst/>
              <a:gdLst>
                <a:gd name="T0" fmla="*/ 27 w 27"/>
                <a:gd name="T1" fmla="*/ 28 h 41"/>
                <a:gd name="T2" fmla="*/ 14 w 27"/>
                <a:gd name="T3" fmla="*/ 41 h 41"/>
                <a:gd name="T4" fmla="*/ 0 w 27"/>
                <a:gd name="T5" fmla="*/ 28 h 41"/>
                <a:gd name="T6" fmla="*/ 14 w 27"/>
                <a:gd name="T7" fmla="*/ 0 h 41"/>
                <a:gd name="T8" fmla="*/ 27 w 27"/>
                <a:gd name="T9" fmla="*/ 28 h 41"/>
              </a:gdLst>
              <a:ahLst/>
              <a:cxnLst>
                <a:cxn ang="0">
                  <a:pos x="T0" y="T1"/>
                </a:cxn>
                <a:cxn ang="0">
                  <a:pos x="T2" y="T3"/>
                </a:cxn>
                <a:cxn ang="0">
                  <a:pos x="T4" y="T5"/>
                </a:cxn>
                <a:cxn ang="0">
                  <a:pos x="T6" y="T7"/>
                </a:cxn>
                <a:cxn ang="0">
                  <a:pos x="T8" y="T9"/>
                </a:cxn>
              </a:cxnLst>
              <a:rect l="0" t="0" r="r" b="b"/>
              <a:pathLst>
                <a:path w="27" h="41">
                  <a:moveTo>
                    <a:pt x="27" y="28"/>
                  </a:moveTo>
                  <a:cubicBezTo>
                    <a:pt x="27" y="35"/>
                    <a:pt x="21" y="41"/>
                    <a:pt x="14" y="41"/>
                  </a:cubicBezTo>
                  <a:cubicBezTo>
                    <a:pt x="6" y="41"/>
                    <a:pt x="0" y="35"/>
                    <a:pt x="0" y="28"/>
                  </a:cubicBezTo>
                  <a:cubicBezTo>
                    <a:pt x="0" y="20"/>
                    <a:pt x="14" y="0"/>
                    <a:pt x="14" y="0"/>
                  </a:cubicBezTo>
                  <a:cubicBezTo>
                    <a:pt x="14" y="0"/>
                    <a:pt x="27" y="20"/>
                    <a:pt x="27"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17" name="iŝlïḍé"/>
            <p:cNvSpPr/>
            <p:nvPr/>
          </p:nvSpPr>
          <p:spPr bwMode="auto">
            <a:xfrm>
              <a:off x="11322748"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7"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18" name="isḻidê"/>
            <p:cNvSpPr/>
            <p:nvPr/>
          </p:nvSpPr>
          <p:spPr bwMode="auto">
            <a:xfrm>
              <a:off x="11390767"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8"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19" name="iṩļíḋe"/>
            <p:cNvSpPr/>
            <p:nvPr/>
          </p:nvSpPr>
          <p:spPr bwMode="auto">
            <a:xfrm>
              <a:off x="11253822" y="2735981"/>
              <a:ext cx="21766" cy="67112"/>
            </a:xfrm>
            <a:custGeom>
              <a:avLst/>
              <a:gdLst>
                <a:gd name="T0" fmla="*/ 0 w 13"/>
                <a:gd name="T1" fmla="*/ 0 h 41"/>
                <a:gd name="T2" fmla="*/ 0 w 13"/>
                <a:gd name="T3" fmla="*/ 41 h 41"/>
                <a:gd name="T4" fmla="*/ 13 w 13"/>
                <a:gd name="T5" fmla="*/ 28 h 41"/>
                <a:gd name="T6" fmla="*/ 0 w 13"/>
                <a:gd name="T7" fmla="*/ 0 h 41"/>
              </a:gdLst>
              <a:ahLst/>
              <a:cxnLst>
                <a:cxn ang="0">
                  <a:pos x="T0" y="T1"/>
                </a:cxn>
                <a:cxn ang="0">
                  <a:pos x="T2" y="T3"/>
                </a:cxn>
                <a:cxn ang="0">
                  <a:pos x="T4" y="T5"/>
                </a:cxn>
                <a:cxn ang="0">
                  <a:pos x="T6" y="T7"/>
                </a:cxn>
              </a:cxnLst>
              <a:rect l="0" t="0" r="r" b="b"/>
              <a:pathLst>
                <a:path w="13" h="41">
                  <a:moveTo>
                    <a:pt x="0" y="0"/>
                  </a:moveTo>
                  <a:cubicBezTo>
                    <a:pt x="0" y="41"/>
                    <a:pt x="0" y="41"/>
                    <a:pt x="0" y="41"/>
                  </a:cubicBezTo>
                  <a:cubicBezTo>
                    <a:pt x="7" y="41"/>
                    <a:pt x="13" y="35"/>
                    <a:pt x="13" y="28"/>
                  </a:cubicBezTo>
                  <a:cubicBezTo>
                    <a:pt x="13"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20" name="iSlïďè"/>
            <p:cNvSpPr/>
            <p:nvPr/>
          </p:nvSpPr>
          <p:spPr bwMode="auto">
            <a:xfrm>
              <a:off x="11382605" y="2726912"/>
              <a:ext cx="18138"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21" name="iŝḻïḑè"/>
            <p:cNvSpPr/>
            <p:nvPr/>
          </p:nvSpPr>
          <p:spPr bwMode="auto">
            <a:xfrm>
              <a:off x="11312771" y="2726912"/>
              <a:ext cx="19046"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22" name="ïṣľîḍè"/>
            <p:cNvSpPr/>
            <p:nvPr/>
          </p:nvSpPr>
          <p:spPr bwMode="auto">
            <a:xfrm>
              <a:off x="11244752" y="2726912"/>
              <a:ext cx="17232"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23" name="ïṡľiḋe"/>
            <p:cNvSpPr/>
            <p:nvPr/>
          </p:nvSpPr>
          <p:spPr bwMode="auto">
            <a:xfrm>
              <a:off x="11218451" y="2827580"/>
              <a:ext cx="207686" cy="27208"/>
            </a:xfrm>
            <a:custGeom>
              <a:avLst/>
              <a:gdLst>
                <a:gd name="T0" fmla="*/ 226 w 229"/>
                <a:gd name="T1" fmla="*/ 30 h 30"/>
                <a:gd name="T2" fmla="*/ 229 w 229"/>
                <a:gd name="T3" fmla="*/ 0 h 30"/>
                <a:gd name="T4" fmla="*/ 0 w 229"/>
                <a:gd name="T5" fmla="*/ 0 h 30"/>
                <a:gd name="T6" fmla="*/ 4 w 229"/>
                <a:gd name="T7" fmla="*/ 30 h 30"/>
                <a:gd name="T8" fmla="*/ 226 w 229"/>
                <a:gd name="T9" fmla="*/ 30 h 30"/>
              </a:gdLst>
              <a:ahLst/>
              <a:cxnLst>
                <a:cxn ang="0">
                  <a:pos x="T0" y="T1"/>
                </a:cxn>
                <a:cxn ang="0">
                  <a:pos x="T2" y="T3"/>
                </a:cxn>
                <a:cxn ang="0">
                  <a:pos x="T4" y="T5"/>
                </a:cxn>
                <a:cxn ang="0">
                  <a:pos x="T6" y="T7"/>
                </a:cxn>
                <a:cxn ang="0">
                  <a:pos x="T8" y="T9"/>
                </a:cxn>
              </a:cxnLst>
              <a:rect l="0" t="0" r="r" b="b"/>
              <a:pathLst>
                <a:path w="229" h="30">
                  <a:moveTo>
                    <a:pt x="226" y="30"/>
                  </a:moveTo>
                  <a:lnTo>
                    <a:pt x="229" y="0"/>
                  </a:lnTo>
                  <a:lnTo>
                    <a:pt x="0" y="0"/>
                  </a:lnTo>
                  <a:lnTo>
                    <a:pt x="4" y="30"/>
                  </a:lnTo>
                  <a:lnTo>
                    <a:pt x="226" y="30"/>
                  </a:ln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24" name="îŝḷíḍê"/>
            <p:cNvSpPr/>
            <p:nvPr/>
          </p:nvSpPr>
          <p:spPr bwMode="auto">
            <a:xfrm>
              <a:off x="11322748" y="2827580"/>
              <a:ext cx="103389" cy="27208"/>
            </a:xfrm>
            <a:custGeom>
              <a:avLst/>
              <a:gdLst>
                <a:gd name="T0" fmla="*/ 0 w 114"/>
                <a:gd name="T1" fmla="*/ 30 h 30"/>
                <a:gd name="T2" fmla="*/ 111 w 114"/>
                <a:gd name="T3" fmla="*/ 30 h 30"/>
                <a:gd name="T4" fmla="*/ 114 w 114"/>
                <a:gd name="T5" fmla="*/ 0 h 30"/>
                <a:gd name="T6" fmla="*/ 0 w 114"/>
                <a:gd name="T7" fmla="*/ 0 h 30"/>
                <a:gd name="T8" fmla="*/ 0 w 114"/>
                <a:gd name="T9" fmla="*/ 30 h 30"/>
              </a:gdLst>
              <a:ahLst/>
              <a:cxnLst>
                <a:cxn ang="0">
                  <a:pos x="T0" y="T1"/>
                </a:cxn>
                <a:cxn ang="0">
                  <a:pos x="T2" y="T3"/>
                </a:cxn>
                <a:cxn ang="0">
                  <a:pos x="T4" y="T5"/>
                </a:cxn>
                <a:cxn ang="0">
                  <a:pos x="T6" y="T7"/>
                </a:cxn>
                <a:cxn ang="0">
                  <a:pos x="T8" y="T9"/>
                </a:cxn>
              </a:cxnLst>
              <a:rect l="0" t="0" r="r" b="b"/>
              <a:pathLst>
                <a:path w="114" h="30">
                  <a:moveTo>
                    <a:pt x="0" y="30"/>
                  </a:moveTo>
                  <a:lnTo>
                    <a:pt x="111" y="30"/>
                  </a:lnTo>
                  <a:lnTo>
                    <a:pt x="114" y="0"/>
                  </a:lnTo>
                  <a:lnTo>
                    <a:pt x="0" y="0"/>
                  </a:lnTo>
                  <a:lnTo>
                    <a:pt x="0" y="30"/>
                  </a:lnTo>
                  <a:close/>
                </a:path>
              </a:pathLst>
            </a:custGeom>
            <a:solidFill>
              <a:srgbClr val="1C66F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25" name="ïśļîḑê"/>
            <p:cNvSpPr/>
            <p:nvPr/>
          </p:nvSpPr>
          <p:spPr bwMode="auto">
            <a:xfrm>
              <a:off x="11222079" y="2854788"/>
              <a:ext cx="201337" cy="11790"/>
            </a:xfrm>
            <a:custGeom>
              <a:avLst/>
              <a:gdLst>
                <a:gd name="T0" fmla="*/ 222 w 222"/>
                <a:gd name="T1" fmla="*/ 0 h 13"/>
                <a:gd name="T2" fmla="*/ 0 w 222"/>
                <a:gd name="T3" fmla="*/ 0 h 13"/>
                <a:gd name="T4" fmla="*/ 1 w 222"/>
                <a:gd name="T5" fmla="*/ 13 h 13"/>
                <a:gd name="T6" fmla="*/ 220 w 222"/>
                <a:gd name="T7" fmla="*/ 13 h 13"/>
                <a:gd name="T8" fmla="*/ 222 w 222"/>
                <a:gd name="T9" fmla="*/ 0 h 13"/>
              </a:gdLst>
              <a:ahLst/>
              <a:cxnLst>
                <a:cxn ang="0">
                  <a:pos x="T0" y="T1"/>
                </a:cxn>
                <a:cxn ang="0">
                  <a:pos x="T2" y="T3"/>
                </a:cxn>
                <a:cxn ang="0">
                  <a:pos x="T4" y="T5"/>
                </a:cxn>
                <a:cxn ang="0">
                  <a:pos x="T6" y="T7"/>
                </a:cxn>
                <a:cxn ang="0">
                  <a:pos x="T8" y="T9"/>
                </a:cxn>
              </a:cxnLst>
              <a:rect l="0" t="0" r="r" b="b"/>
              <a:pathLst>
                <a:path w="222" h="13">
                  <a:moveTo>
                    <a:pt x="222" y="0"/>
                  </a:moveTo>
                  <a:lnTo>
                    <a:pt x="0" y="0"/>
                  </a:lnTo>
                  <a:lnTo>
                    <a:pt x="1" y="13"/>
                  </a:lnTo>
                  <a:lnTo>
                    <a:pt x="220" y="13"/>
                  </a:lnTo>
                  <a:lnTo>
                    <a:pt x="222" y="0"/>
                  </a:ln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26" name="ïṡḷïḓé"/>
            <p:cNvSpPr/>
            <p:nvPr/>
          </p:nvSpPr>
          <p:spPr bwMode="auto">
            <a:xfrm>
              <a:off x="11322748" y="2854788"/>
              <a:ext cx="100669" cy="11790"/>
            </a:xfrm>
            <a:custGeom>
              <a:avLst/>
              <a:gdLst>
                <a:gd name="T0" fmla="*/ 0 w 111"/>
                <a:gd name="T1" fmla="*/ 13 h 13"/>
                <a:gd name="T2" fmla="*/ 109 w 111"/>
                <a:gd name="T3" fmla="*/ 13 h 13"/>
                <a:gd name="T4" fmla="*/ 111 w 111"/>
                <a:gd name="T5" fmla="*/ 0 h 13"/>
                <a:gd name="T6" fmla="*/ 0 w 111"/>
                <a:gd name="T7" fmla="*/ 0 h 13"/>
                <a:gd name="T8" fmla="*/ 0 w 111"/>
                <a:gd name="T9" fmla="*/ 13 h 13"/>
              </a:gdLst>
              <a:ahLst/>
              <a:cxnLst>
                <a:cxn ang="0">
                  <a:pos x="T0" y="T1"/>
                </a:cxn>
                <a:cxn ang="0">
                  <a:pos x="T2" y="T3"/>
                </a:cxn>
                <a:cxn ang="0">
                  <a:pos x="T4" y="T5"/>
                </a:cxn>
                <a:cxn ang="0">
                  <a:pos x="T6" y="T7"/>
                </a:cxn>
                <a:cxn ang="0">
                  <a:pos x="T8" y="T9"/>
                </a:cxn>
              </a:cxnLst>
              <a:rect l="0" t="0" r="r" b="b"/>
              <a:pathLst>
                <a:path w="111" h="13">
                  <a:moveTo>
                    <a:pt x="0" y="13"/>
                  </a:moveTo>
                  <a:lnTo>
                    <a:pt x="109" y="13"/>
                  </a:lnTo>
                  <a:lnTo>
                    <a:pt x="111" y="0"/>
                  </a:lnTo>
                  <a:lnTo>
                    <a:pt x="0" y="0"/>
                  </a:lnTo>
                  <a:lnTo>
                    <a:pt x="0" y="13"/>
                  </a:ln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27" name="î$ļíḍè"/>
            <p:cNvSpPr/>
            <p:nvPr/>
          </p:nvSpPr>
          <p:spPr bwMode="auto">
            <a:xfrm>
              <a:off x="11164943" y="1761036"/>
              <a:ext cx="314703" cy="736423"/>
            </a:xfrm>
            <a:custGeom>
              <a:avLst/>
              <a:gdLst>
                <a:gd name="T0" fmla="*/ 127 w 194"/>
                <a:gd name="T1" fmla="*/ 3 h 454"/>
                <a:gd name="T2" fmla="*/ 97 w 194"/>
                <a:gd name="T3" fmla="*/ 0 h 454"/>
                <a:gd name="T4" fmla="*/ 67 w 194"/>
                <a:gd name="T5" fmla="*/ 3 h 454"/>
                <a:gd name="T6" fmla="*/ 76 w 194"/>
                <a:gd name="T7" fmla="*/ 454 h 454"/>
                <a:gd name="T8" fmla="*/ 97 w 194"/>
                <a:gd name="T9" fmla="*/ 454 h 454"/>
                <a:gd name="T10" fmla="*/ 97 w 194"/>
                <a:gd name="T11" fmla="*/ 454 h 454"/>
                <a:gd name="T12" fmla="*/ 118 w 194"/>
                <a:gd name="T13" fmla="*/ 454 h 454"/>
                <a:gd name="T14" fmla="*/ 127 w 194"/>
                <a:gd name="T15" fmla="*/ 3 h 4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54">
                  <a:moveTo>
                    <a:pt x="127" y="3"/>
                  </a:moveTo>
                  <a:cubicBezTo>
                    <a:pt x="111" y="0"/>
                    <a:pt x="100" y="0"/>
                    <a:pt x="97" y="0"/>
                  </a:cubicBezTo>
                  <a:cubicBezTo>
                    <a:pt x="94" y="0"/>
                    <a:pt x="83" y="0"/>
                    <a:pt x="67" y="3"/>
                  </a:cubicBezTo>
                  <a:cubicBezTo>
                    <a:pt x="45" y="47"/>
                    <a:pt x="0" y="180"/>
                    <a:pt x="76" y="454"/>
                  </a:cubicBezTo>
                  <a:cubicBezTo>
                    <a:pt x="97" y="454"/>
                    <a:pt x="97" y="454"/>
                    <a:pt x="97" y="454"/>
                  </a:cubicBezTo>
                  <a:cubicBezTo>
                    <a:pt x="97" y="454"/>
                    <a:pt x="97" y="454"/>
                    <a:pt x="97" y="454"/>
                  </a:cubicBezTo>
                  <a:cubicBezTo>
                    <a:pt x="118" y="454"/>
                    <a:pt x="118" y="454"/>
                    <a:pt x="118" y="454"/>
                  </a:cubicBezTo>
                  <a:cubicBezTo>
                    <a:pt x="194" y="180"/>
                    <a:pt x="149" y="47"/>
                    <a:pt x="127" y="3"/>
                  </a:cubicBez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28" name="íṥ1iḍê"/>
            <p:cNvSpPr/>
            <p:nvPr/>
          </p:nvSpPr>
          <p:spPr bwMode="auto">
            <a:xfrm>
              <a:off x="11392581" y="1789151"/>
              <a:ext cx="326493" cy="708309"/>
            </a:xfrm>
            <a:custGeom>
              <a:avLst/>
              <a:gdLst>
                <a:gd name="T0" fmla="*/ 106 w 201"/>
                <a:gd name="T1" fmla="*/ 30 h 437"/>
                <a:gd name="T2" fmla="*/ 50 w 201"/>
                <a:gd name="T3" fmla="*/ 0 h 437"/>
                <a:gd name="T4" fmla="*/ 0 w 201"/>
                <a:gd name="T5" fmla="*/ 437 h 437"/>
                <a:gd name="T6" fmla="*/ 27 w 201"/>
                <a:gd name="T7" fmla="*/ 437 h 437"/>
                <a:gd name="T8" fmla="*/ 106 w 201"/>
                <a:gd name="T9" fmla="*/ 30 h 437"/>
              </a:gdLst>
              <a:ahLst/>
              <a:cxnLst>
                <a:cxn ang="0">
                  <a:pos x="T0" y="T1"/>
                </a:cxn>
                <a:cxn ang="0">
                  <a:pos x="T2" y="T3"/>
                </a:cxn>
                <a:cxn ang="0">
                  <a:pos x="T4" y="T5"/>
                </a:cxn>
                <a:cxn ang="0">
                  <a:pos x="T6" y="T7"/>
                </a:cxn>
                <a:cxn ang="0">
                  <a:pos x="T8" y="T9"/>
                </a:cxn>
              </a:cxnLst>
              <a:rect l="0" t="0" r="r" b="b"/>
              <a:pathLst>
                <a:path w="201" h="437">
                  <a:moveTo>
                    <a:pt x="106" y="30"/>
                  </a:moveTo>
                  <a:cubicBezTo>
                    <a:pt x="88" y="16"/>
                    <a:pt x="69" y="6"/>
                    <a:pt x="50" y="0"/>
                  </a:cubicBezTo>
                  <a:cubicBezTo>
                    <a:pt x="70" y="72"/>
                    <a:pt x="106" y="259"/>
                    <a:pt x="0" y="437"/>
                  </a:cubicBezTo>
                  <a:cubicBezTo>
                    <a:pt x="27" y="437"/>
                    <a:pt x="27" y="437"/>
                    <a:pt x="27" y="437"/>
                  </a:cubicBezTo>
                  <a:cubicBezTo>
                    <a:pt x="27" y="437"/>
                    <a:pt x="201" y="244"/>
                    <a:pt x="106" y="30"/>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29" name="ïšḷide"/>
            <p:cNvSpPr/>
            <p:nvPr/>
          </p:nvSpPr>
          <p:spPr bwMode="auto">
            <a:xfrm>
              <a:off x="10927329" y="1789151"/>
              <a:ext cx="325586" cy="708309"/>
            </a:xfrm>
            <a:custGeom>
              <a:avLst/>
              <a:gdLst>
                <a:gd name="T0" fmla="*/ 95 w 200"/>
                <a:gd name="T1" fmla="*/ 30 h 437"/>
                <a:gd name="T2" fmla="*/ 150 w 200"/>
                <a:gd name="T3" fmla="*/ 0 h 437"/>
                <a:gd name="T4" fmla="*/ 200 w 200"/>
                <a:gd name="T5" fmla="*/ 437 h 437"/>
                <a:gd name="T6" fmla="*/ 173 w 200"/>
                <a:gd name="T7" fmla="*/ 437 h 437"/>
                <a:gd name="T8" fmla="*/ 95 w 200"/>
                <a:gd name="T9" fmla="*/ 30 h 437"/>
              </a:gdLst>
              <a:ahLst/>
              <a:cxnLst>
                <a:cxn ang="0">
                  <a:pos x="T0" y="T1"/>
                </a:cxn>
                <a:cxn ang="0">
                  <a:pos x="T2" y="T3"/>
                </a:cxn>
                <a:cxn ang="0">
                  <a:pos x="T4" y="T5"/>
                </a:cxn>
                <a:cxn ang="0">
                  <a:pos x="T6" y="T7"/>
                </a:cxn>
                <a:cxn ang="0">
                  <a:pos x="T8" y="T9"/>
                </a:cxn>
              </a:cxnLst>
              <a:rect l="0" t="0" r="r" b="b"/>
              <a:pathLst>
                <a:path w="200" h="437">
                  <a:moveTo>
                    <a:pt x="95" y="30"/>
                  </a:moveTo>
                  <a:cubicBezTo>
                    <a:pt x="112" y="16"/>
                    <a:pt x="131" y="6"/>
                    <a:pt x="150" y="0"/>
                  </a:cubicBezTo>
                  <a:cubicBezTo>
                    <a:pt x="130" y="72"/>
                    <a:pt x="94" y="259"/>
                    <a:pt x="200" y="437"/>
                  </a:cubicBezTo>
                  <a:cubicBezTo>
                    <a:pt x="173" y="437"/>
                    <a:pt x="173" y="437"/>
                    <a:pt x="173" y="437"/>
                  </a:cubicBezTo>
                  <a:cubicBezTo>
                    <a:pt x="173" y="437"/>
                    <a:pt x="0" y="244"/>
                    <a:pt x="95" y="30"/>
                  </a:cubicBez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30" name="îšlïde"/>
            <p:cNvSpPr/>
            <p:nvPr/>
          </p:nvSpPr>
          <p:spPr bwMode="auto">
            <a:xfrm>
              <a:off x="11164943" y="2496553"/>
              <a:ext cx="314703" cy="45346"/>
            </a:xfrm>
            <a:custGeom>
              <a:avLst/>
              <a:gdLst>
                <a:gd name="T0" fmla="*/ 0 w 194"/>
                <a:gd name="T1" fmla="*/ 0 h 28"/>
                <a:gd name="T2" fmla="*/ 194 w 194"/>
                <a:gd name="T3" fmla="*/ 0 h 28"/>
                <a:gd name="T4" fmla="*/ 194 w 194"/>
                <a:gd name="T5" fmla="*/ 0 h 28"/>
                <a:gd name="T6" fmla="*/ 194 w 194"/>
                <a:gd name="T7" fmla="*/ 28 h 28"/>
                <a:gd name="T8" fmla="*/ 194 w 194"/>
                <a:gd name="T9" fmla="*/ 28 h 28"/>
                <a:gd name="T10" fmla="*/ 0 w 194"/>
                <a:gd name="T11" fmla="*/ 28 h 28"/>
                <a:gd name="T12" fmla="*/ 0 w 194"/>
                <a:gd name="T13" fmla="*/ 28 h 28"/>
                <a:gd name="T14" fmla="*/ 0 w 194"/>
                <a:gd name="T15" fmla="*/ 0 h 28"/>
                <a:gd name="T16" fmla="*/ 0 w 194"/>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 h="28">
                  <a:moveTo>
                    <a:pt x="0" y="0"/>
                  </a:moveTo>
                  <a:cubicBezTo>
                    <a:pt x="194" y="0"/>
                    <a:pt x="194" y="0"/>
                    <a:pt x="194" y="0"/>
                  </a:cubicBezTo>
                  <a:cubicBezTo>
                    <a:pt x="194" y="0"/>
                    <a:pt x="194" y="0"/>
                    <a:pt x="194" y="0"/>
                  </a:cubicBezTo>
                  <a:cubicBezTo>
                    <a:pt x="194" y="28"/>
                    <a:pt x="194" y="28"/>
                    <a:pt x="194" y="28"/>
                  </a:cubicBezTo>
                  <a:cubicBezTo>
                    <a:pt x="194" y="28"/>
                    <a:pt x="194" y="28"/>
                    <a:pt x="194" y="28"/>
                  </a:cubicBezTo>
                  <a:cubicBezTo>
                    <a:pt x="0" y="28"/>
                    <a:pt x="0" y="28"/>
                    <a:pt x="0" y="28"/>
                  </a:cubicBezTo>
                  <a:cubicBezTo>
                    <a:pt x="0" y="28"/>
                    <a:pt x="0" y="28"/>
                    <a:pt x="0" y="28"/>
                  </a:cubicBezTo>
                  <a:cubicBezTo>
                    <a:pt x="0" y="0"/>
                    <a:pt x="0" y="0"/>
                    <a:pt x="0" y="0"/>
                  </a:cubicBezTo>
                  <a:cubicBezTo>
                    <a:pt x="0" y="0"/>
                    <a:pt x="0" y="0"/>
                    <a:pt x="0" y="0"/>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31" name="ïs1îḓe"/>
            <p:cNvSpPr/>
            <p:nvPr/>
          </p:nvSpPr>
          <p:spPr bwMode="auto">
            <a:xfrm>
              <a:off x="11323654" y="2496553"/>
              <a:ext cx="155991" cy="45346"/>
            </a:xfrm>
            <a:custGeom>
              <a:avLst/>
              <a:gdLst>
                <a:gd name="T0" fmla="*/ 96 w 96"/>
                <a:gd name="T1" fmla="*/ 0 h 28"/>
                <a:gd name="T2" fmla="*/ 0 w 96"/>
                <a:gd name="T3" fmla="*/ 0 h 28"/>
                <a:gd name="T4" fmla="*/ 0 w 96"/>
                <a:gd name="T5" fmla="*/ 28 h 28"/>
                <a:gd name="T6" fmla="*/ 96 w 96"/>
                <a:gd name="T7" fmla="*/ 28 h 28"/>
                <a:gd name="T8" fmla="*/ 96 w 96"/>
                <a:gd name="T9" fmla="*/ 28 h 28"/>
                <a:gd name="T10" fmla="*/ 96 w 96"/>
                <a:gd name="T11" fmla="*/ 0 h 28"/>
                <a:gd name="T12" fmla="*/ 96 w 96"/>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96" h="28">
                  <a:moveTo>
                    <a:pt x="96" y="0"/>
                  </a:moveTo>
                  <a:cubicBezTo>
                    <a:pt x="0" y="0"/>
                    <a:pt x="0" y="0"/>
                    <a:pt x="0" y="0"/>
                  </a:cubicBezTo>
                  <a:cubicBezTo>
                    <a:pt x="0" y="28"/>
                    <a:pt x="0" y="28"/>
                    <a:pt x="0" y="28"/>
                  </a:cubicBezTo>
                  <a:cubicBezTo>
                    <a:pt x="96" y="28"/>
                    <a:pt x="96" y="28"/>
                    <a:pt x="96" y="28"/>
                  </a:cubicBezTo>
                  <a:cubicBezTo>
                    <a:pt x="96" y="28"/>
                    <a:pt x="96" y="28"/>
                    <a:pt x="96" y="28"/>
                  </a:cubicBezTo>
                  <a:cubicBezTo>
                    <a:pt x="96" y="0"/>
                    <a:pt x="96" y="0"/>
                    <a:pt x="96" y="0"/>
                  </a:cubicBezTo>
                  <a:cubicBezTo>
                    <a:pt x="96" y="0"/>
                    <a:pt x="96" y="0"/>
                    <a:pt x="96" y="0"/>
                  </a:cubicBezTo>
                  <a:close/>
                </a:path>
              </a:pathLst>
            </a:custGeom>
            <a:solidFill>
              <a:srgbClr val="1C66F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32" name="îSļîḍe"/>
            <p:cNvSpPr/>
            <p:nvPr/>
          </p:nvSpPr>
          <p:spPr bwMode="auto">
            <a:xfrm>
              <a:off x="11322748" y="1761036"/>
              <a:ext cx="156898" cy="736423"/>
            </a:xfrm>
            <a:custGeom>
              <a:avLst/>
              <a:gdLst>
                <a:gd name="T0" fmla="*/ 30 w 97"/>
                <a:gd name="T1" fmla="*/ 3 h 454"/>
                <a:gd name="T2" fmla="*/ 0 w 97"/>
                <a:gd name="T3" fmla="*/ 0 h 454"/>
                <a:gd name="T4" fmla="*/ 0 w 97"/>
                <a:gd name="T5" fmla="*/ 454 h 454"/>
                <a:gd name="T6" fmla="*/ 0 w 97"/>
                <a:gd name="T7" fmla="*/ 454 h 454"/>
                <a:gd name="T8" fmla="*/ 0 w 97"/>
                <a:gd name="T9" fmla="*/ 454 h 454"/>
                <a:gd name="T10" fmla="*/ 21 w 97"/>
                <a:gd name="T11" fmla="*/ 454 h 454"/>
                <a:gd name="T12" fmla="*/ 30 w 97"/>
                <a:gd name="T13" fmla="*/ 3 h 454"/>
              </a:gdLst>
              <a:ahLst/>
              <a:cxnLst>
                <a:cxn ang="0">
                  <a:pos x="T0" y="T1"/>
                </a:cxn>
                <a:cxn ang="0">
                  <a:pos x="T2" y="T3"/>
                </a:cxn>
                <a:cxn ang="0">
                  <a:pos x="T4" y="T5"/>
                </a:cxn>
                <a:cxn ang="0">
                  <a:pos x="T6" y="T7"/>
                </a:cxn>
                <a:cxn ang="0">
                  <a:pos x="T8" y="T9"/>
                </a:cxn>
                <a:cxn ang="0">
                  <a:pos x="T10" y="T11"/>
                </a:cxn>
                <a:cxn ang="0">
                  <a:pos x="T12" y="T13"/>
                </a:cxn>
              </a:cxnLst>
              <a:rect l="0" t="0" r="r" b="b"/>
              <a:pathLst>
                <a:path w="97" h="454">
                  <a:moveTo>
                    <a:pt x="30" y="3"/>
                  </a:moveTo>
                  <a:cubicBezTo>
                    <a:pt x="14" y="0"/>
                    <a:pt x="3" y="0"/>
                    <a:pt x="0" y="0"/>
                  </a:cubicBezTo>
                  <a:cubicBezTo>
                    <a:pt x="0" y="454"/>
                    <a:pt x="0" y="454"/>
                    <a:pt x="0" y="454"/>
                  </a:cubicBezTo>
                  <a:cubicBezTo>
                    <a:pt x="0" y="454"/>
                    <a:pt x="0" y="454"/>
                    <a:pt x="0" y="454"/>
                  </a:cubicBezTo>
                  <a:cubicBezTo>
                    <a:pt x="0" y="454"/>
                    <a:pt x="0" y="454"/>
                    <a:pt x="0" y="454"/>
                  </a:cubicBezTo>
                  <a:cubicBezTo>
                    <a:pt x="21" y="454"/>
                    <a:pt x="21" y="454"/>
                    <a:pt x="21" y="454"/>
                  </a:cubicBezTo>
                  <a:cubicBezTo>
                    <a:pt x="97" y="180"/>
                    <a:pt x="52" y="47"/>
                    <a:pt x="30" y="3"/>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grpSp>
      <p:grpSp>
        <p:nvGrpSpPr>
          <p:cNvPr id="7" name="组合 6"/>
          <p:cNvGrpSpPr/>
          <p:nvPr/>
        </p:nvGrpSpPr>
        <p:grpSpPr>
          <a:xfrm rot="714936">
            <a:off x="5908136" y="3804978"/>
            <a:ext cx="304850" cy="407533"/>
            <a:chOff x="8771568" y="1759223"/>
            <a:chExt cx="864300" cy="1155422"/>
          </a:xfrm>
        </p:grpSpPr>
        <p:sp>
          <p:nvSpPr>
            <p:cNvPr id="233" name="î$ľíďê"/>
            <p:cNvSpPr/>
            <p:nvPr/>
          </p:nvSpPr>
          <p:spPr bwMode="auto">
            <a:xfrm>
              <a:off x="8771568" y="1759223"/>
              <a:ext cx="864300" cy="738237"/>
            </a:xfrm>
            <a:custGeom>
              <a:avLst/>
              <a:gdLst>
                <a:gd name="T0" fmla="*/ 470 w 532"/>
                <a:gd name="T1" fmla="*/ 128 h 455"/>
                <a:gd name="T2" fmla="*/ 266 w 532"/>
                <a:gd name="T3" fmla="*/ 1 h 455"/>
                <a:gd name="T4" fmla="*/ 266 w 532"/>
                <a:gd name="T5" fmla="*/ 1 h 455"/>
                <a:gd name="T6" fmla="*/ 62 w 532"/>
                <a:gd name="T7" fmla="*/ 128 h 455"/>
                <a:gd name="T8" fmla="*/ 171 w 532"/>
                <a:gd name="T9" fmla="*/ 455 h 455"/>
                <a:gd name="T10" fmla="*/ 266 w 532"/>
                <a:gd name="T11" fmla="*/ 455 h 455"/>
                <a:gd name="T12" fmla="*/ 266 w 532"/>
                <a:gd name="T13" fmla="*/ 455 h 455"/>
                <a:gd name="T14" fmla="*/ 361 w 532"/>
                <a:gd name="T15" fmla="*/ 455 h 455"/>
                <a:gd name="T16" fmla="*/ 470 w 532"/>
                <a:gd name="T17" fmla="*/ 128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2" h="455">
                  <a:moveTo>
                    <a:pt x="470" y="128"/>
                  </a:moveTo>
                  <a:cubicBezTo>
                    <a:pt x="427" y="0"/>
                    <a:pt x="277" y="1"/>
                    <a:pt x="266" y="1"/>
                  </a:cubicBezTo>
                  <a:cubicBezTo>
                    <a:pt x="266" y="1"/>
                    <a:pt x="266" y="1"/>
                    <a:pt x="266" y="1"/>
                  </a:cubicBezTo>
                  <a:cubicBezTo>
                    <a:pt x="254" y="1"/>
                    <a:pt x="105" y="1"/>
                    <a:pt x="62" y="128"/>
                  </a:cubicBezTo>
                  <a:cubicBezTo>
                    <a:pt x="0" y="313"/>
                    <a:pt x="171" y="455"/>
                    <a:pt x="171" y="455"/>
                  </a:cubicBezTo>
                  <a:cubicBezTo>
                    <a:pt x="266" y="455"/>
                    <a:pt x="266" y="455"/>
                    <a:pt x="266" y="455"/>
                  </a:cubicBezTo>
                  <a:cubicBezTo>
                    <a:pt x="266" y="455"/>
                    <a:pt x="266" y="455"/>
                    <a:pt x="266" y="455"/>
                  </a:cubicBezTo>
                  <a:cubicBezTo>
                    <a:pt x="361" y="455"/>
                    <a:pt x="361" y="455"/>
                    <a:pt x="361" y="455"/>
                  </a:cubicBezTo>
                  <a:cubicBezTo>
                    <a:pt x="361" y="455"/>
                    <a:pt x="532" y="313"/>
                    <a:pt x="470" y="1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34" name="ïŝḻîḓé"/>
            <p:cNvSpPr/>
            <p:nvPr/>
          </p:nvSpPr>
          <p:spPr bwMode="auto">
            <a:xfrm>
              <a:off x="9049087" y="2533737"/>
              <a:ext cx="309262" cy="215848"/>
            </a:xfrm>
            <a:custGeom>
              <a:avLst/>
              <a:gdLst>
                <a:gd name="T0" fmla="*/ 190 w 190"/>
                <a:gd name="T1" fmla="*/ 1 h 133"/>
                <a:gd name="T2" fmla="*/ 189 w 190"/>
                <a:gd name="T3" fmla="*/ 0 h 133"/>
                <a:gd name="T4" fmla="*/ 127 w 190"/>
                <a:gd name="T5" fmla="*/ 0 h 133"/>
                <a:gd name="T6" fmla="*/ 125 w 190"/>
                <a:gd name="T7" fmla="*/ 0 h 133"/>
                <a:gd name="T8" fmla="*/ 65 w 190"/>
                <a:gd name="T9" fmla="*/ 0 h 133"/>
                <a:gd name="T10" fmla="*/ 63 w 190"/>
                <a:gd name="T11" fmla="*/ 0 h 133"/>
                <a:gd name="T12" fmla="*/ 1 w 190"/>
                <a:gd name="T13" fmla="*/ 0 h 133"/>
                <a:gd name="T14" fmla="*/ 0 w 190"/>
                <a:gd name="T15" fmla="*/ 1 h 133"/>
                <a:gd name="T16" fmla="*/ 0 w 190"/>
                <a:gd name="T17" fmla="*/ 2 h 133"/>
                <a:gd name="T18" fmla="*/ 0 w 190"/>
                <a:gd name="T19" fmla="*/ 2 h 133"/>
                <a:gd name="T20" fmla="*/ 25 w 190"/>
                <a:gd name="T21" fmla="*/ 133 h 133"/>
                <a:gd name="T22" fmla="*/ 28 w 190"/>
                <a:gd name="T23" fmla="*/ 132 h 133"/>
                <a:gd name="T24" fmla="*/ 10 w 190"/>
                <a:gd name="T25" fmla="*/ 38 h 133"/>
                <a:gd name="T26" fmla="*/ 180 w 190"/>
                <a:gd name="T27" fmla="*/ 38 h 133"/>
                <a:gd name="T28" fmla="*/ 162 w 190"/>
                <a:gd name="T29" fmla="*/ 132 h 133"/>
                <a:gd name="T30" fmla="*/ 165 w 190"/>
                <a:gd name="T31" fmla="*/ 133 h 133"/>
                <a:gd name="T32" fmla="*/ 190 w 190"/>
                <a:gd name="T33" fmla="*/ 2 h 133"/>
                <a:gd name="T34" fmla="*/ 190 w 190"/>
                <a:gd name="T35" fmla="*/ 2 h 133"/>
                <a:gd name="T36" fmla="*/ 190 w 190"/>
                <a:gd name="T37" fmla="*/ 1 h 133"/>
                <a:gd name="T38" fmla="*/ 185 w 190"/>
                <a:gd name="T39" fmla="*/ 3 h 133"/>
                <a:gd name="T40" fmla="*/ 157 w 190"/>
                <a:gd name="T41" fmla="*/ 34 h 133"/>
                <a:gd name="T42" fmla="*/ 129 w 190"/>
                <a:gd name="T43" fmla="*/ 3 h 133"/>
                <a:gd name="T44" fmla="*/ 185 w 190"/>
                <a:gd name="T45" fmla="*/ 3 h 133"/>
                <a:gd name="T46" fmla="*/ 154 w 190"/>
                <a:gd name="T47" fmla="*/ 35 h 133"/>
                <a:gd name="T48" fmla="*/ 98 w 190"/>
                <a:gd name="T49" fmla="*/ 35 h 133"/>
                <a:gd name="T50" fmla="*/ 126 w 190"/>
                <a:gd name="T51" fmla="*/ 4 h 133"/>
                <a:gd name="T52" fmla="*/ 154 w 190"/>
                <a:gd name="T53" fmla="*/ 35 h 133"/>
                <a:gd name="T54" fmla="*/ 123 w 190"/>
                <a:gd name="T55" fmla="*/ 3 h 133"/>
                <a:gd name="T56" fmla="*/ 95 w 190"/>
                <a:gd name="T57" fmla="*/ 34 h 133"/>
                <a:gd name="T58" fmla="*/ 67 w 190"/>
                <a:gd name="T59" fmla="*/ 3 h 133"/>
                <a:gd name="T60" fmla="*/ 123 w 190"/>
                <a:gd name="T61" fmla="*/ 3 h 133"/>
                <a:gd name="T62" fmla="*/ 92 w 190"/>
                <a:gd name="T63" fmla="*/ 35 h 133"/>
                <a:gd name="T64" fmla="*/ 36 w 190"/>
                <a:gd name="T65" fmla="*/ 35 h 133"/>
                <a:gd name="T66" fmla="*/ 64 w 190"/>
                <a:gd name="T67" fmla="*/ 4 h 133"/>
                <a:gd name="T68" fmla="*/ 92 w 190"/>
                <a:gd name="T69" fmla="*/ 35 h 133"/>
                <a:gd name="T70" fmla="*/ 61 w 190"/>
                <a:gd name="T71" fmla="*/ 3 h 133"/>
                <a:gd name="T72" fmla="*/ 33 w 190"/>
                <a:gd name="T73" fmla="*/ 34 h 133"/>
                <a:gd name="T74" fmla="*/ 5 w 190"/>
                <a:gd name="T75" fmla="*/ 3 h 133"/>
                <a:gd name="T76" fmla="*/ 61 w 190"/>
                <a:gd name="T77" fmla="*/ 3 h 133"/>
                <a:gd name="T78" fmla="*/ 4 w 190"/>
                <a:gd name="T79" fmla="*/ 6 h 133"/>
                <a:gd name="T80" fmla="*/ 30 w 190"/>
                <a:gd name="T81" fmla="*/ 35 h 133"/>
                <a:gd name="T82" fmla="*/ 9 w 190"/>
                <a:gd name="T83" fmla="*/ 35 h 133"/>
                <a:gd name="T84" fmla="*/ 4 w 190"/>
                <a:gd name="T85" fmla="*/ 6 h 133"/>
                <a:gd name="T86" fmla="*/ 160 w 190"/>
                <a:gd name="T87" fmla="*/ 35 h 133"/>
                <a:gd name="T88" fmla="*/ 186 w 190"/>
                <a:gd name="T89" fmla="*/ 6 h 133"/>
                <a:gd name="T90" fmla="*/ 181 w 190"/>
                <a:gd name="T91" fmla="*/ 35 h 133"/>
                <a:gd name="T92" fmla="*/ 160 w 190"/>
                <a:gd name="T93" fmla="*/ 35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0" h="133">
                  <a:moveTo>
                    <a:pt x="190" y="1"/>
                  </a:moveTo>
                  <a:cubicBezTo>
                    <a:pt x="190" y="0"/>
                    <a:pt x="189" y="0"/>
                    <a:pt x="189" y="0"/>
                  </a:cubicBezTo>
                  <a:cubicBezTo>
                    <a:pt x="127" y="0"/>
                    <a:pt x="127" y="0"/>
                    <a:pt x="127" y="0"/>
                  </a:cubicBezTo>
                  <a:cubicBezTo>
                    <a:pt x="125" y="0"/>
                    <a:pt x="125" y="0"/>
                    <a:pt x="125" y="0"/>
                  </a:cubicBezTo>
                  <a:cubicBezTo>
                    <a:pt x="65" y="0"/>
                    <a:pt x="65" y="0"/>
                    <a:pt x="65" y="0"/>
                  </a:cubicBezTo>
                  <a:cubicBezTo>
                    <a:pt x="63" y="0"/>
                    <a:pt x="63" y="0"/>
                    <a:pt x="63" y="0"/>
                  </a:cubicBezTo>
                  <a:cubicBezTo>
                    <a:pt x="1" y="0"/>
                    <a:pt x="1" y="0"/>
                    <a:pt x="1" y="0"/>
                  </a:cubicBezTo>
                  <a:cubicBezTo>
                    <a:pt x="1" y="0"/>
                    <a:pt x="0" y="0"/>
                    <a:pt x="0" y="1"/>
                  </a:cubicBezTo>
                  <a:cubicBezTo>
                    <a:pt x="0" y="1"/>
                    <a:pt x="0" y="1"/>
                    <a:pt x="0" y="2"/>
                  </a:cubicBezTo>
                  <a:cubicBezTo>
                    <a:pt x="0" y="2"/>
                    <a:pt x="0" y="2"/>
                    <a:pt x="0" y="2"/>
                  </a:cubicBezTo>
                  <a:cubicBezTo>
                    <a:pt x="25" y="133"/>
                    <a:pt x="25" y="133"/>
                    <a:pt x="25" y="133"/>
                  </a:cubicBezTo>
                  <a:cubicBezTo>
                    <a:pt x="28" y="132"/>
                    <a:pt x="28" y="132"/>
                    <a:pt x="28" y="132"/>
                  </a:cubicBezTo>
                  <a:cubicBezTo>
                    <a:pt x="10" y="38"/>
                    <a:pt x="10" y="38"/>
                    <a:pt x="10" y="38"/>
                  </a:cubicBezTo>
                  <a:cubicBezTo>
                    <a:pt x="180" y="38"/>
                    <a:pt x="180" y="38"/>
                    <a:pt x="180" y="38"/>
                  </a:cubicBezTo>
                  <a:cubicBezTo>
                    <a:pt x="162" y="132"/>
                    <a:pt x="162" y="132"/>
                    <a:pt x="162" y="132"/>
                  </a:cubicBezTo>
                  <a:cubicBezTo>
                    <a:pt x="165" y="133"/>
                    <a:pt x="165" y="133"/>
                    <a:pt x="165" y="133"/>
                  </a:cubicBezTo>
                  <a:cubicBezTo>
                    <a:pt x="190" y="2"/>
                    <a:pt x="190" y="2"/>
                    <a:pt x="190" y="2"/>
                  </a:cubicBezTo>
                  <a:cubicBezTo>
                    <a:pt x="190" y="2"/>
                    <a:pt x="190" y="2"/>
                    <a:pt x="190" y="2"/>
                  </a:cubicBezTo>
                  <a:cubicBezTo>
                    <a:pt x="190" y="1"/>
                    <a:pt x="190" y="1"/>
                    <a:pt x="190" y="1"/>
                  </a:cubicBezTo>
                  <a:close/>
                  <a:moveTo>
                    <a:pt x="185" y="3"/>
                  </a:moveTo>
                  <a:cubicBezTo>
                    <a:pt x="157" y="34"/>
                    <a:pt x="157" y="34"/>
                    <a:pt x="157" y="34"/>
                  </a:cubicBezTo>
                  <a:cubicBezTo>
                    <a:pt x="129" y="3"/>
                    <a:pt x="129" y="3"/>
                    <a:pt x="129" y="3"/>
                  </a:cubicBezTo>
                  <a:lnTo>
                    <a:pt x="185" y="3"/>
                  </a:lnTo>
                  <a:close/>
                  <a:moveTo>
                    <a:pt x="154" y="35"/>
                  </a:moveTo>
                  <a:cubicBezTo>
                    <a:pt x="98" y="35"/>
                    <a:pt x="98" y="35"/>
                    <a:pt x="98" y="35"/>
                  </a:cubicBezTo>
                  <a:cubicBezTo>
                    <a:pt x="126" y="4"/>
                    <a:pt x="126" y="4"/>
                    <a:pt x="126" y="4"/>
                  </a:cubicBezTo>
                  <a:lnTo>
                    <a:pt x="154" y="35"/>
                  </a:lnTo>
                  <a:close/>
                  <a:moveTo>
                    <a:pt x="123" y="3"/>
                  </a:moveTo>
                  <a:cubicBezTo>
                    <a:pt x="95" y="34"/>
                    <a:pt x="95" y="34"/>
                    <a:pt x="95" y="34"/>
                  </a:cubicBezTo>
                  <a:cubicBezTo>
                    <a:pt x="67" y="3"/>
                    <a:pt x="67" y="3"/>
                    <a:pt x="67" y="3"/>
                  </a:cubicBezTo>
                  <a:lnTo>
                    <a:pt x="123" y="3"/>
                  </a:lnTo>
                  <a:close/>
                  <a:moveTo>
                    <a:pt x="92" y="35"/>
                  </a:moveTo>
                  <a:cubicBezTo>
                    <a:pt x="36" y="35"/>
                    <a:pt x="36" y="35"/>
                    <a:pt x="36" y="35"/>
                  </a:cubicBezTo>
                  <a:cubicBezTo>
                    <a:pt x="64" y="4"/>
                    <a:pt x="64" y="4"/>
                    <a:pt x="64" y="4"/>
                  </a:cubicBezTo>
                  <a:lnTo>
                    <a:pt x="92" y="35"/>
                  </a:lnTo>
                  <a:close/>
                  <a:moveTo>
                    <a:pt x="61" y="3"/>
                  </a:moveTo>
                  <a:cubicBezTo>
                    <a:pt x="33" y="34"/>
                    <a:pt x="33" y="34"/>
                    <a:pt x="33" y="34"/>
                  </a:cubicBezTo>
                  <a:cubicBezTo>
                    <a:pt x="5" y="3"/>
                    <a:pt x="5" y="3"/>
                    <a:pt x="5" y="3"/>
                  </a:cubicBezTo>
                  <a:lnTo>
                    <a:pt x="61" y="3"/>
                  </a:lnTo>
                  <a:close/>
                  <a:moveTo>
                    <a:pt x="4" y="6"/>
                  </a:moveTo>
                  <a:cubicBezTo>
                    <a:pt x="30" y="35"/>
                    <a:pt x="30" y="35"/>
                    <a:pt x="30" y="35"/>
                  </a:cubicBezTo>
                  <a:cubicBezTo>
                    <a:pt x="9" y="35"/>
                    <a:pt x="9" y="35"/>
                    <a:pt x="9" y="35"/>
                  </a:cubicBezTo>
                  <a:lnTo>
                    <a:pt x="4" y="6"/>
                  </a:lnTo>
                  <a:close/>
                  <a:moveTo>
                    <a:pt x="160" y="35"/>
                  </a:moveTo>
                  <a:cubicBezTo>
                    <a:pt x="186" y="6"/>
                    <a:pt x="186" y="6"/>
                    <a:pt x="186" y="6"/>
                  </a:cubicBezTo>
                  <a:cubicBezTo>
                    <a:pt x="181" y="35"/>
                    <a:pt x="181" y="35"/>
                    <a:pt x="181" y="35"/>
                  </a:cubicBezTo>
                  <a:lnTo>
                    <a:pt x="160" y="3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35" name="išlîḋê"/>
            <p:cNvSpPr/>
            <p:nvPr/>
          </p:nvSpPr>
          <p:spPr bwMode="auto">
            <a:xfrm>
              <a:off x="9049087" y="2533737"/>
              <a:ext cx="309262" cy="215848"/>
            </a:xfrm>
            <a:custGeom>
              <a:avLst/>
              <a:gdLst>
                <a:gd name="T0" fmla="*/ 190 w 190"/>
                <a:gd name="T1" fmla="*/ 1 h 133"/>
                <a:gd name="T2" fmla="*/ 189 w 190"/>
                <a:gd name="T3" fmla="*/ 0 h 133"/>
                <a:gd name="T4" fmla="*/ 127 w 190"/>
                <a:gd name="T5" fmla="*/ 0 h 133"/>
                <a:gd name="T6" fmla="*/ 125 w 190"/>
                <a:gd name="T7" fmla="*/ 0 h 133"/>
                <a:gd name="T8" fmla="*/ 65 w 190"/>
                <a:gd name="T9" fmla="*/ 0 h 133"/>
                <a:gd name="T10" fmla="*/ 63 w 190"/>
                <a:gd name="T11" fmla="*/ 0 h 133"/>
                <a:gd name="T12" fmla="*/ 1 w 190"/>
                <a:gd name="T13" fmla="*/ 0 h 133"/>
                <a:gd name="T14" fmla="*/ 0 w 190"/>
                <a:gd name="T15" fmla="*/ 1 h 133"/>
                <a:gd name="T16" fmla="*/ 0 w 190"/>
                <a:gd name="T17" fmla="*/ 2 h 133"/>
                <a:gd name="T18" fmla="*/ 0 w 190"/>
                <a:gd name="T19" fmla="*/ 2 h 133"/>
                <a:gd name="T20" fmla="*/ 25 w 190"/>
                <a:gd name="T21" fmla="*/ 133 h 133"/>
                <a:gd name="T22" fmla="*/ 28 w 190"/>
                <a:gd name="T23" fmla="*/ 132 h 133"/>
                <a:gd name="T24" fmla="*/ 10 w 190"/>
                <a:gd name="T25" fmla="*/ 38 h 133"/>
                <a:gd name="T26" fmla="*/ 180 w 190"/>
                <a:gd name="T27" fmla="*/ 38 h 133"/>
                <a:gd name="T28" fmla="*/ 162 w 190"/>
                <a:gd name="T29" fmla="*/ 132 h 133"/>
                <a:gd name="T30" fmla="*/ 165 w 190"/>
                <a:gd name="T31" fmla="*/ 133 h 133"/>
                <a:gd name="T32" fmla="*/ 190 w 190"/>
                <a:gd name="T33" fmla="*/ 2 h 133"/>
                <a:gd name="T34" fmla="*/ 190 w 190"/>
                <a:gd name="T35" fmla="*/ 2 h 133"/>
                <a:gd name="T36" fmla="*/ 190 w 190"/>
                <a:gd name="T37" fmla="*/ 1 h 133"/>
                <a:gd name="T38" fmla="*/ 185 w 190"/>
                <a:gd name="T39" fmla="*/ 3 h 133"/>
                <a:gd name="T40" fmla="*/ 157 w 190"/>
                <a:gd name="T41" fmla="*/ 34 h 133"/>
                <a:gd name="T42" fmla="*/ 129 w 190"/>
                <a:gd name="T43" fmla="*/ 3 h 133"/>
                <a:gd name="T44" fmla="*/ 185 w 190"/>
                <a:gd name="T45" fmla="*/ 3 h 133"/>
                <a:gd name="T46" fmla="*/ 154 w 190"/>
                <a:gd name="T47" fmla="*/ 35 h 133"/>
                <a:gd name="T48" fmla="*/ 98 w 190"/>
                <a:gd name="T49" fmla="*/ 35 h 133"/>
                <a:gd name="T50" fmla="*/ 126 w 190"/>
                <a:gd name="T51" fmla="*/ 4 h 133"/>
                <a:gd name="T52" fmla="*/ 154 w 190"/>
                <a:gd name="T53" fmla="*/ 35 h 133"/>
                <a:gd name="T54" fmla="*/ 123 w 190"/>
                <a:gd name="T55" fmla="*/ 3 h 133"/>
                <a:gd name="T56" fmla="*/ 95 w 190"/>
                <a:gd name="T57" fmla="*/ 34 h 133"/>
                <a:gd name="T58" fmla="*/ 67 w 190"/>
                <a:gd name="T59" fmla="*/ 3 h 133"/>
                <a:gd name="T60" fmla="*/ 123 w 190"/>
                <a:gd name="T61" fmla="*/ 3 h 133"/>
                <a:gd name="T62" fmla="*/ 92 w 190"/>
                <a:gd name="T63" fmla="*/ 35 h 133"/>
                <a:gd name="T64" fmla="*/ 36 w 190"/>
                <a:gd name="T65" fmla="*/ 35 h 133"/>
                <a:gd name="T66" fmla="*/ 64 w 190"/>
                <a:gd name="T67" fmla="*/ 4 h 133"/>
                <a:gd name="T68" fmla="*/ 92 w 190"/>
                <a:gd name="T69" fmla="*/ 35 h 133"/>
                <a:gd name="T70" fmla="*/ 61 w 190"/>
                <a:gd name="T71" fmla="*/ 3 h 133"/>
                <a:gd name="T72" fmla="*/ 33 w 190"/>
                <a:gd name="T73" fmla="*/ 34 h 133"/>
                <a:gd name="T74" fmla="*/ 5 w 190"/>
                <a:gd name="T75" fmla="*/ 3 h 133"/>
                <a:gd name="T76" fmla="*/ 61 w 190"/>
                <a:gd name="T77" fmla="*/ 3 h 133"/>
                <a:gd name="T78" fmla="*/ 4 w 190"/>
                <a:gd name="T79" fmla="*/ 6 h 133"/>
                <a:gd name="T80" fmla="*/ 30 w 190"/>
                <a:gd name="T81" fmla="*/ 35 h 133"/>
                <a:gd name="T82" fmla="*/ 9 w 190"/>
                <a:gd name="T83" fmla="*/ 35 h 133"/>
                <a:gd name="T84" fmla="*/ 4 w 190"/>
                <a:gd name="T85" fmla="*/ 6 h 133"/>
                <a:gd name="T86" fmla="*/ 160 w 190"/>
                <a:gd name="T87" fmla="*/ 35 h 133"/>
                <a:gd name="T88" fmla="*/ 186 w 190"/>
                <a:gd name="T89" fmla="*/ 6 h 133"/>
                <a:gd name="T90" fmla="*/ 181 w 190"/>
                <a:gd name="T91" fmla="*/ 35 h 133"/>
                <a:gd name="T92" fmla="*/ 160 w 190"/>
                <a:gd name="T93" fmla="*/ 35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0" h="133">
                  <a:moveTo>
                    <a:pt x="190" y="1"/>
                  </a:moveTo>
                  <a:cubicBezTo>
                    <a:pt x="190" y="0"/>
                    <a:pt x="189" y="0"/>
                    <a:pt x="189" y="0"/>
                  </a:cubicBezTo>
                  <a:cubicBezTo>
                    <a:pt x="127" y="0"/>
                    <a:pt x="127" y="0"/>
                    <a:pt x="127" y="0"/>
                  </a:cubicBezTo>
                  <a:cubicBezTo>
                    <a:pt x="125" y="0"/>
                    <a:pt x="125" y="0"/>
                    <a:pt x="125" y="0"/>
                  </a:cubicBezTo>
                  <a:cubicBezTo>
                    <a:pt x="65" y="0"/>
                    <a:pt x="65" y="0"/>
                    <a:pt x="65" y="0"/>
                  </a:cubicBezTo>
                  <a:cubicBezTo>
                    <a:pt x="63" y="0"/>
                    <a:pt x="63" y="0"/>
                    <a:pt x="63" y="0"/>
                  </a:cubicBezTo>
                  <a:cubicBezTo>
                    <a:pt x="1" y="0"/>
                    <a:pt x="1" y="0"/>
                    <a:pt x="1" y="0"/>
                  </a:cubicBezTo>
                  <a:cubicBezTo>
                    <a:pt x="1" y="0"/>
                    <a:pt x="0" y="0"/>
                    <a:pt x="0" y="1"/>
                  </a:cubicBezTo>
                  <a:cubicBezTo>
                    <a:pt x="0" y="1"/>
                    <a:pt x="0" y="1"/>
                    <a:pt x="0" y="2"/>
                  </a:cubicBezTo>
                  <a:cubicBezTo>
                    <a:pt x="0" y="2"/>
                    <a:pt x="0" y="2"/>
                    <a:pt x="0" y="2"/>
                  </a:cubicBezTo>
                  <a:cubicBezTo>
                    <a:pt x="25" y="133"/>
                    <a:pt x="25" y="133"/>
                    <a:pt x="25" y="133"/>
                  </a:cubicBezTo>
                  <a:cubicBezTo>
                    <a:pt x="28" y="132"/>
                    <a:pt x="28" y="132"/>
                    <a:pt x="28" y="132"/>
                  </a:cubicBezTo>
                  <a:cubicBezTo>
                    <a:pt x="10" y="38"/>
                    <a:pt x="10" y="38"/>
                    <a:pt x="10" y="38"/>
                  </a:cubicBezTo>
                  <a:cubicBezTo>
                    <a:pt x="180" y="38"/>
                    <a:pt x="180" y="38"/>
                    <a:pt x="180" y="38"/>
                  </a:cubicBezTo>
                  <a:cubicBezTo>
                    <a:pt x="162" y="132"/>
                    <a:pt x="162" y="132"/>
                    <a:pt x="162" y="132"/>
                  </a:cubicBezTo>
                  <a:cubicBezTo>
                    <a:pt x="165" y="133"/>
                    <a:pt x="165" y="133"/>
                    <a:pt x="165" y="133"/>
                  </a:cubicBezTo>
                  <a:cubicBezTo>
                    <a:pt x="190" y="2"/>
                    <a:pt x="190" y="2"/>
                    <a:pt x="190" y="2"/>
                  </a:cubicBezTo>
                  <a:cubicBezTo>
                    <a:pt x="190" y="2"/>
                    <a:pt x="190" y="2"/>
                    <a:pt x="190" y="2"/>
                  </a:cubicBezTo>
                  <a:cubicBezTo>
                    <a:pt x="190" y="1"/>
                    <a:pt x="190" y="1"/>
                    <a:pt x="190" y="1"/>
                  </a:cubicBezTo>
                  <a:close/>
                  <a:moveTo>
                    <a:pt x="185" y="3"/>
                  </a:moveTo>
                  <a:cubicBezTo>
                    <a:pt x="157" y="34"/>
                    <a:pt x="157" y="34"/>
                    <a:pt x="157" y="34"/>
                  </a:cubicBezTo>
                  <a:cubicBezTo>
                    <a:pt x="129" y="3"/>
                    <a:pt x="129" y="3"/>
                    <a:pt x="129" y="3"/>
                  </a:cubicBezTo>
                  <a:lnTo>
                    <a:pt x="185" y="3"/>
                  </a:lnTo>
                  <a:close/>
                  <a:moveTo>
                    <a:pt x="154" y="35"/>
                  </a:moveTo>
                  <a:cubicBezTo>
                    <a:pt x="98" y="35"/>
                    <a:pt x="98" y="35"/>
                    <a:pt x="98" y="35"/>
                  </a:cubicBezTo>
                  <a:cubicBezTo>
                    <a:pt x="126" y="4"/>
                    <a:pt x="126" y="4"/>
                    <a:pt x="126" y="4"/>
                  </a:cubicBezTo>
                  <a:lnTo>
                    <a:pt x="154" y="35"/>
                  </a:lnTo>
                  <a:close/>
                  <a:moveTo>
                    <a:pt x="123" y="3"/>
                  </a:moveTo>
                  <a:cubicBezTo>
                    <a:pt x="95" y="34"/>
                    <a:pt x="95" y="34"/>
                    <a:pt x="95" y="34"/>
                  </a:cubicBezTo>
                  <a:cubicBezTo>
                    <a:pt x="67" y="3"/>
                    <a:pt x="67" y="3"/>
                    <a:pt x="67" y="3"/>
                  </a:cubicBezTo>
                  <a:lnTo>
                    <a:pt x="123" y="3"/>
                  </a:lnTo>
                  <a:close/>
                  <a:moveTo>
                    <a:pt x="92" y="35"/>
                  </a:moveTo>
                  <a:cubicBezTo>
                    <a:pt x="36" y="35"/>
                    <a:pt x="36" y="35"/>
                    <a:pt x="36" y="35"/>
                  </a:cubicBezTo>
                  <a:cubicBezTo>
                    <a:pt x="64" y="4"/>
                    <a:pt x="64" y="4"/>
                    <a:pt x="64" y="4"/>
                  </a:cubicBezTo>
                  <a:lnTo>
                    <a:pt x="92" y="35"/>
                  </a:lnTo>
                  <a:close/>
                  <a:moveTo>
                    <a:pt x="61" y="3"/>
                  </a:moveTo>
                  <a:cubicBezTo>
                    <a:pt x="33" y="34"/>
                    <a:pt x="33" y="34"/>
                    <a:pt x="33" y="34"/>
                  </a:cubicBezTo>
                  <a:cubicBezTo>
                    <a:pt x="5" y="3"/>
                    <a:pt x="5" y="3"/>
                    <a:pt x="5" y="3"/>
                  </a:cubicBezTo>
                  <a:lnTo>
                    <a:pt x="61" y="3"/>
                  </a:lnTo>
                  <a:close/>
                  <a:moveTo>
                    <a:pt x="4" y="6"/>
                  </a:moveTo>
                  <a:cubicBezTo>
                    <a:pt x="30" y="35"/>
                    <a:pt x="30" y="35"/>
                    <a:pt x="30" y="35"/>
                  </a:cubicBezTo>
                  <a:cubicBezTo>
                    <a:pt x="9" y="35"/>
                    <a:pt x="9" y="35"/>
                    <a:pt x="9" y="35"/>
                  </a:cubicBezTo>
                  <a:lnTo>
                    <a:pt x="4" y="6"/>
                  </a:lnTo>
                  <a:close/>
                  <a:moveTo>
                    <a:pt x="160" y="35"/>
                  </a:moveTo>
                  <a:cubicBezTo>
                    <a:pt x="186" y="6"/>
                    <a:pt x="186" y="6"/>
                    <a:pt x="186" y="6"/>
                  </a:cubicBezTo>
                  <a:cubicBezTo>
                    <a:pt x="181" y="35"/>
                    <a:pt x="181" y="35"/>
                    <a:pt x="181" y="35"/>
                  </a:cubicBezTo>
                  <a:lnTo>
                    <a:pt x="160" y="35"/>
                  </a:lnTo>
                  <a:close/>
                </a:path>
              </a:pathLst>
            </a:custGeom>
            <a:noFill/>
            <a:ln w="11113" cap="flat">
              <a:solidFill>
                <a:srgbClr val="FFFFFF"/>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endParaRPr>
                <a:cs typeface="+mn-ea"/>
                <a:sym typeface="+mn-lt"/>
              </a:endParaRPr>
            </a:p>
          </p:txBody>
        </p:sp>
        <p:sp>
          <p:nvSpPr>
            <p:cNvPr id="236" name="íŝ1íḓe"/>
            <p:cNvSpPr/>
            <p:nvPr/>
          </p:nvSpPr>
          <p:spPr bwMode="auto">
            <a:xfrm>
              <a:off x="9088085" y="2757747"/>
              <a:ext cx="231266" cy="156898"/>
            </a:xfrm>
            <a:custGeom>
              <a:avLst/>
              <a:gdLst>
                <a:gd name="T0" fmla="*/ 0 w 142"/>
                <a:gd name="T1" fmla="*/ 0 h 97"/>
                <a:gd name="T2" fmla="*/ 14 w 142"/>
                <a:gd name="T3" fmla="*/ 93 h 97"/>
                <a:gd name="T4" fmla="*/ 19 w 142"/>
                <a:gd name="T5" fmla="*/ 97 h 97"/>
                <a:gd name="T6" fmla="*/ 123 w 142"/>
                <a:gd name="T7" fmla="*/ 97 h 97"/>
                <a:gd name="T8" fmla="*/ 128 w 142"/>
                <a:gd name="T9" fmla="*/ 93 h 97"/>
                <a:gd name="T10" fmla="*/ 142 w 142"/>
                <a:gd name="T11" fmla="*/ 0 h 97"/>
                <a:gd name="T12" fmla="*/ 0 w 14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42" h="97">
                  <a:moveTo>
                    <a:pt x="0" y="0"/>
                  </a:moveTo>
                  <a:cubicBezTo>
                    <a:pt x="14" y="93"/>
                    <a:pt x="14" y="93"/>
                    <a:pt x="14" y="93"/>
                  </a:cubicBezTo>
                  <a:cubicBezTo>
                    <a:pt x="15" y="95"/>
                    <a:pt x="17" y="97"/>
                    <a:pt x="19" y="97"/>
                  </a:cubicBezTo>
                  <a:cubicBezTo>
                    <a:pt x="123" y="97"/>
                    <a:pt x="123" y="97"/>
                    <a:pt x="123" y="97"/>
                  </a:cubicBezTo>
                  <a:cubicBezTo>
                    <a:pt x="125" y="97"/>
                    <a:pt x="127" y="95"/>
                    <a:pt x="128" y="93"/>
                  </a:cubicBezTo>
                  <a:cubicBezTo>
                    <a:pt x="142" y="0"/>
                    <a:pt x="142" y="0"/>
                    <a:pt x="142" y="0"/>
                  </a:cubicBezTo>
                  <a:lnTo>
                    <a:pt x="0" y="0"/>
                  </a:lnTo>
                  <a:close/>
                </a:path>
              </a:pathLst>
            </a:custGeom>
            <a:solidFill>
              <a:srgbClr val="9E5A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37" name="íŝḷiḍè"/>
            <p:cNvSpPr/>
            <p:nvPr/>
          </p:nvSpPr>
          <p:spPr bwMode="auto">
            <a:xfrm>
              <a:off x="9204171" y="2757747"/>
              <a:ext cx="115180" cy="156898"/>
            </a:xfrm>
            <a:custGeom>
              <a:avLst/>
              <a:gdLst>
                <a:gd name="T0" fmla="*/ 0 w 71"/>
                <a:gd name="T1" fmla="*/ 0 h 97"/>
                <a:gd name="T2" fmla="*/ 0 w 71"/>
                <a:gd name="T3" fmla="*/ 97 h 97"/>
                <a:gd name="T4" fmla="*/ 52 w 71"/>
                <a:gd name="T5" fmla="*/ 97 h 97"/>
                <a:gd name="T6" fmla="*/ 57 w 71"/>
                <a:gd name="T7" fmla="*/ 93 h 97"/>
                <a:gd name="T8" fmla="*/ 71 w 71"/>
                <a:gd name="T9" fmla="*/ 0 h 97"/>
                <a:gd name="T10" fmla="*/ 0 w 71"/>
                <a:gd name="T11" fmla="*/ 0 h 97"/>
              </a:gdLst>
              <a:ahLst/>
              <a:cxnLst>
                <a:cxn ang="0">
                  <a:pos x="T0" y="T1"/>
                </a:cxn>
                <a:cxn ang="0">
                  <a:pos x="T2" y="T3"/>
                </a:cxn>
                <a:cxn ang="0">
                  <a:pos x="T4" y="T5"/>
                </a:cxn>
                <a:cxn ang="0">
                  <a:pos x="T6" y="T7"/>
                </a:cxn>
                <a:cxn ang="0">
                  <a:pos x="T8" y="T9"/>
                </a:cxn>
                <a:cxn ang="0">
                  <a:pos x="T10" y="T11"/>
                </a:cxn>
              </a:cxnLst>
              <a:rect l="0" t="0" r="r" b="b"/>
              <a:pathLst>
                <a:path w="71" h="97">
                  <a:moveTo>
                    <a:pt x="0" y="0"/>
                  </a:moveTo>
                  <a:cubicBezTo>
                    <a:pt x="0" y="97"/>
                    <a:pt x="0" y="97"/>
                    <a:pt x="0" y="97"/>
                  </a:cubicBezTo>
                  <a:cubicBezTo>
                    <a:pt x="52" y="97"/>
                    <a:pt x="52" y="97"/>
                    <a:pt x="52" y="97"/>
                  </a:cubicBezTo>
                  <a:cubicBezTo>
                    <a:pt x="54" y="97"/>
                    <a:pt x="56" y="95"/>
                    <a:pt x="57" y="93"/>
                  </a:cubicBezTo>
                  <a:cubicBezTo>
                    <a:pt x="71" y="0"/>
                    <a:pt x="71" y="0"/>
                    <a:pt x="71" y="0"/>
                  </a:cubicBezTo>
                  <a:lnTo>
                    <a:pt x="0" y="0"/>
                  </a:lnTo>
                  <a:close/>
                </a:path>
              </a:pathLst>
            </a:custGeom>
            <a:solidFill>
              <a:srgbClr val="954A3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38" name="ísľîḑê"/>
            <p:cNvSpPr/>
            <p:nvPr/>
          </p:nvSpPr>
          <p:spPr bwMode="auto">
            <a:xfrm>
              <a:off x="9077202" y="2735074"/>
              <a:ext cx="253032" cy="27208"/>
            </a:xfrm>
            <a:custGeom>
              <a:avLst/>
              <a:gdLst>
                <a:gd name="T0" fmla="*/ 147 w 156"/>
                <a:gd name="T1" fmla="*/ 17 h 17"/>
                <a:gd name="T2" fmla="*/ 9 w 156"/>
                <a:gd name="T3" fmla="*/ 17 h 17"/>
                <a:gd name="T4" fmla="*/ 0 w 156"/>
                <a:gd name="T5" fmla="*/ 8 h 17"/>
                <a:gd name="T6" fmla="*/ 0 w 156"/>
                <a:gd name="T7" fmla="*/ 8 h 17"/>
                <a:gd name="T8" fmla="*/ 9 w 156"/>
                <a:gd name="T9" fmla="*/ 0 h 17"/>
                <a:gd name="T10" fmla="*/ 147 w 156"/>
                <a:gd name="T11" fmla="*/ 0 h 17"/>
                <a:gd name="T12" fmla="*/ 156 w 156"/>
                <a:gd name="T13" fmla="*/ 8 h 17"/>
                <a:gd name="T14" fmla="*/ 156 w 156"/>
                <a:gd name="T15" fmla="*/ 8 h 17"/>
                <a:gd name="T16" fmla="*/ 147 w 156"/>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17">
                  <a:moveTo>
                    <a:pt x="147" y="17"/>
                  </a:moveTo>
                  <a:cubicBezTo>
                    <a:pt x="9" y="17"/>
                    <a:pt x="9" y="17"/>
                    <a:pt x="9" y="17"/>
                  </a:cubicBezTo>
                  <a:cubicBezTo>
                    <a:pt x="4" y="17"/>
                    <a:pt x="0" y="13"/>
                    <a:pt x="0" y="8"/>
                  </a:cubicBezTo>
                  <a:cubicBezTo>
                    <a:pt x="0" y="8"/>
                    <a:pt x="0" y="8"/>
                    <a:pt x="0" y="8"/>
                  </a:cubicBezTo>
                  <a:cubicBezTo>
                    <a:pt x="0" y="4"/>
                    <a:pt x="4" y="0"/>
                    <a:pt x="9" y="0"/>
                  </a:cubicBezTo>
                  <a:cubicBezTo>
                    <a:pt x="147" y="0"/>
                    <a:pt x="147" y="0"/>
                    <a:pt x="147" y="0"/>
                  </a:cubicBezTo>
                  <a:cubicBezTo>
                    <a:pt x="152" y="0"/>
                    <a:pt x="156" y="4"/>
                    <a:pt x="156" y="8"/>
                  </a:cubicBezTo>
                  <a:cubicBezTo>
                    <a:pt x="156" y="8"/>
                    <a:pt x="156" y="8"/>
                    <a:pt x="156" y="8"/>
                  </a:cubicBezTo>
                  <a:cubicBezTo>
                    <a:pt x="156" y="13"/>
                    <a:pt x="152" y="17"/>
                    <a:pt x="147" y="17"/>
                  </a:cubicBezTo>
                  <a:close/>
                </a:path>
              </a:pathLst>
            </a:custGeom>
            <a:solidFill>
              <a:srgbClr val="77392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39" name="ïṡḻídè"/>
            <p:cNvSpPr/>
            <p:nvPr/>
          </p:nvSpPr>
          <p:spPr bwMode="auto">
            <a:xfrm>
              <a:off x="9249518" y="2735981"/>
              <a:ext cx="45346"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2" y="41"/>
                    <a:pt x="14" y="41"/>
                  </a:cubicBezTo>
                  <a:cubicBezTo>
                    <a:pt x="7"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40" name="íSľíḑê"/>
            <p:cNvSpPr/>
            <p:nvPr/>
          </p:nvSpPr>
          <p:spPr bwMode="auto">
            <a:xfrm>
              <a:off x="9180591" y="2735981"/>
              <a:ext cx="46253"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1" y="41"/>
                    <a:pt x="14" y="41"/>
                  </a:cubicBezTo>
                  <a:cubicBezTo>
                    <a:pt x="6"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41" name="îşḷîḋê"/>
            <p:cNvSpPr/>
            <p:nvPr/>
          </p:nvSpPr>
          <p:spPr bwMode="auto">
            <a:xfrm>
              <a:off x="9112572" y="2735981"/>
              <a:ext cx="44440" cy="67112"/>
            </a:xfrm>
            <a:custGeom>
              <a:avLst/>
              <a:gdLst>
                <a:gd name="T0" fmla="*/ 27 w 27"/>
                <a:gd name="T1" fmla="*/ 28 h 41"/>
                <a:gd name="T2" fmla="*/ 14 w 27"/>
                <a:gd name="T3" fmla="*/ 41 h 41"/>
                <a:gd name="T4" fmla="*/ 0 w 27"/>
                <a:gd name="T5" fmla="*/ 28 h 41"/>
                <a:gd name="T6" fmla="*/ 14 w 27"/>
                <a:gd name="T7" fmla="*/ 0 h 41"/>
                <a:gd name="T8" fmla="*/ 27 w 27"/>
                <a:gd name="T9" fmla="*/ 28 h 41"/>
              </a:gdLst>
              <a:ahLst/>
              <a:cxnLst>
                <a:cxn ang="0">
                  <a:pos x="T0" y="T1"/>
                </a:cxn>
                <a:cxn ang="0">
                  <a:pos x="T2" y="T3"/>
                </a:cxn>
                <a:cxn ang="0">
                  <a:pos x="T4" y="T5"/>
                </a:cxn>
                <a:cxn ang="0">
                  <a:pos x="T6" y="T7"/>
                </a:cxn>
                <a:cxn ang="0">
                  <a:pos x="T8" y="T9"/>
                </a:cxn>
              </a:cxnLst>
              <a:rect l="0" t="0" r="r" b="b"/>
              <a:pathLst>
                <a:path w="27" h="41">
                  <a:moveTo>
                    <a:pt x="27" y="28"/>
                  </a:moveTo>
                  <a:cubicBezTo>
                    <a:pt x="27" y="35"/>
                    <a:pt x="21" y="41"/>
                    <a:pt x="14" y="41"/>
                  </a:cubicBezTo>
                  <a:cubicBezTo>
                    <a:pt x="6" y="41"/>
                    <a:pt x="0" y="35"/>
                    <a:pt x="0" y="28"/>
                  </a:cubicBezTo>
                  <a:cubicBezTo>
                    <a:pt x="0" y="20"/>
                    <a:pt x="14" y="0"/>
                    <a:pt x="14" y="0"/>
                  </a:cubicBezTo>
                  <a:cubicBezTo>
                    <a:pt x="14" y="0"/>
                    <a:pt x="27" y="20"/>
                    <a:pt x="27"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42" name="isľiḓe"/>
            <p:cNvSpPr/>
            <p:nvPr/>
          </p:nvSpPr>
          <p:spPr bwMode="auto">
            <a:xfrm>
              <a:off x="9204171"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7"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43" name="iṧlîḍé"/>
            <p:cNvSpPr/>
            <p:nvPr/>
          </p:nvSpPr>
          <p:spPr bwMode="auto">
            <a:xfrm>
              <a:off x="9272190"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8"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44" name="íṩlíďê"/>
            <p:cNvSpPr/>
            <p:nvPr/>
          </p:nvSpPr>
          <p:spPr bwMode="auto">
            <a:xfrm>
              <a:off x="9135245" y="2735981"/>
              <a:ext cx="21766" cy="67112"/>
            </a:xfrm>
            <a:custGeom>
              <a:avLst/>
              <a:gdLst>
                <a:gd name="T0" fmla="*/ 0 w 13"/>
                <a:gd name="T1" fmla="*/ 0 h 41"/>
                <a:gd name="T2" fmla="*/ 0 w 13"/>
                <a:gd name="T3" fmla="*/ 41 h 41"/>
                <a:gd name="T4" fmla="*/ 13 w 13"/>
                <a:gd name="T5" fmla="*/ 28 h 41"/>
                <a:gd name="T6" fmla="*/ 0 w 13"/>
                <a:gd name="T7" fmla="*/ 0 h 41"/>
              </a:gdLst>
              <a:ahLst/>
              <a:cxnLst>
                <a:cxn ang="0">
                  <a:pos x="T0" y="T1"/>
                </a:cxn>
                <a:cxn ang="0">
                  <a:pos x="T2" y="T3"/>
                </a:cxn>
                <a:cxn ang="0">
                  <a:pos x="T4" y="T5"/>
                </a:cxn>
                <a:cxn ang="0">
                  <a:pos x="T6" y="T7"/>
                </a:cxn>
              </a:cxnLst>
              <a:rect l="0" t="0" r="r" b="b"/>
              <a:pathLst>
                <a:path w="13" h="41">
                  <a:moveTo>
                    <a:pt x="0" y="0"/>
                  </a:moveTo>
                  <a:cubicBezTo>
                    <a:pt x="0" y="41"/>
                    <a:pt x="0" y="41"/>
                    <a:pt x="0" y="41"/>
                  </a:cubicBezTo>
                  <a:cubicBezTo>
                    <a:pt x="7" y="41"/>
                    <a:pt x="13" y="35"/>
                    <a:pt x="13" y="28"/>
                  </a:cubicBezTo>
                  <a:cubicBezTo>
                    <a:pt x="13"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45" name="ïSļîdé"/>
            <p:cNvSpPr/>
            <p:nvPr/>
          </p:nvSpPr>
          <p:spPr bwMode="auto">
            <a:xfrm>
              <a:off x="9264028" y="2726912"/>
              <a:ext cx="18138"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46" name="ïs1ïḍè"/>
            <p:cNvSpPr/>
            <p:nvPr/>
          </p:nvSpPr>
          <p:spPr bwMode="auto">
            <a:xfrm>
              <a:off x="9194195" y="2726912"/>
              <a:ext cx="19046"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47" name="îṥḻîḍè"/>
            <p:cNvSpPr/>
            <p:nvPr/>
          </p:nvSpPr>
          <p:spPr bwMode="auto">
            <a:xfrm>
              <a:off x="9126176" y="2726912"/>
              <a:ext cx="17232"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48" name="íŝļïḋe"/>
            <p:cNvSpPr/>
            <p:nvPr/>
          </p:nvSpPr>
          <p:spPr bwMode="auto">
            <a:xfrm>
              <a:off x="9099875" y="2827580"/>
              <a:ext cx="207686" cy="27208"/>
            </a:xfrm>
            <a:custGeom>
              <a:avLst/>
              <a:gdLst>
                <a:gd name="T0" fmla="*/ 226 w 229"/>
                <a:gd name="T1" fmla="*/ 30 h 30"/>
                <a:gd name="T2" fmla="*/ 229 w 229"/>
                <a:gd name="T3" fmla="*/ 0 h 30"/>
                <a:gd name="T4" fmla="*/ 0 w 229"/>
                <a:gd name="T5" fmla="*/ 0 h 30"/>
                <a:gd name="T6" fmla="*/ 3 w 229"/>
                <a:gd name="T7" fmla="*/ 30 h 30"/>
                <a:gd name="T8" fmla="*/ 226 w 229"/>
                <a:gd name="T9" fmla="*/ 30 h 30"/>
              </a:gdLst>
              <a:ahLst/>
              <a:cxnLst>
                <a:cxn ang="0">
                  <a:pos x="T0" y="T1"/>
                </a:cxn>
                <a:cxn ang="0">
                  <a:pos x="T2" y="T3"/>
                </a:cxn>
                <a:cxn ang="0">
                  <a:pos x="T4" y="T5"/>
                </a:cxn>
                <a:cxn ang="0">
                  <a:pos x="T6" y="T7"/>
                </a:cxn>
                <a:cxn ang="0">
                  <a:pos x="T8" y="T9"/>
                </a:cxn>
              </a:cxnLst>
              <a:rect l="0" t="0" r="r" b="b"/>
              <a:pathLst>
                <a:path w="229" h="30">
                  <a:moveTo>
                    <a:pt x="226" y="30"/>
                  </a:moveTo>
                  <a:lnTo>
                    <a:pt x="229" y="0"/>
                  </a:lnTo>
                  <a:lnTo>
                    <a:pt x="0" y="0"/>
                  </a:lnTo>
                  <a:lnTo>
                    <a:pt x="3" y="30"/>
                  </a:lnTo>
                  <a:lnTo>
                    <a:pt x="226" y="30"/>
                  </a:lnTo>
                  <a:close/>
                </a:path>
              </a:pathLst>
            </a:custGeom>
            <a:solidFill>
              <a:srgbClr val="41B79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49" name="iŝļîde"/>
            <p:cNvSpPr/>
            <p:nvPr/>
          </p:nvSpPr>
          <p:spPr bwMode="auto">
            <a:xfrm>
              <a:off x="9204171" y="2827580"/>
              <a:ext cx="103389" cy="27208"/>
            </a:xfrm>
            <a:custGeom>
              <a:avLst/>
              <a:gdLst>
                <a:gd name="T0" fmla="*/ 0 w 114"/>
                <a:gd name="T1" fmla="*/ 30 h 30"/>
                <a:gd name="T2" fmla="*/ 111 w 114"/>
                <a:gd name="T3" fmla="*/ 30 h 30"/>
                <a:gd name="T4" fmla="*/ 114 w 114"/>
                <a:gd name="T5" fmla="*/ 0 h 30"/>
                <a:gd name="T6" fmla="*/ 0 w 114"/>
                <a:gd name="T7" fmla="*/ 0 h 30"/>
                <a:gd name="T8" fmla="*/ 0 w 114"/>
                <a:gd name="T9" fmla="*/ 30 h 30"/>
              </a:gdLst>
              <a:ahLst/>
              <a:cxnLst>
                <a:cxn ang="0">
                  <a:pos x="T0" y="T1"/>
                </a:cxn>
                <a:cxn ang="0">
                  <a:pos x="T2" y="T3"/>
                </a:cxn>
                <a:cxn ang="0">
                  <a:pos x="T4" y="T5"/>
                </a:cxn>
                <a:cxn ang="0">
                  <a:pos x="T6" y="T7"/>
                </a:cxn>
                <a:cxn ang="0">
                  <a:pos x="T8" y="T9"/>
                </a:cxn>
              </a:cxnLst>
              <a:rect l="0" t="0" r="r" b="b"/>
              <a:pathLst>
                <a:path w="114" h="30">
                  <a:moveTo>
                    <a:pt x="0" y="30"/>
                  </a:moveTo>
                  <a:lnTo>
                    <a:pt x="111" y="30"/>
                  </a:lnTo>
                  <a:lnTo>
                    <a:pt x="114" y="0"/>
                  </a:lnTo>
                  <a:lnTo>
                    <a:pt x="0" y="0"/>
                  </a:lnTo>
                  <a:lnTo>
                    <a:pt x="0" y="30"/>
                  </a:lnTo>
                  <a:close/>
                </a:path>
              </a:pathLst>
            </a:custGeom>
            <a:solidFill>
              <a:srgbClr val="22996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50" name="îś1ïḓe"/>
            <p:cNvSpPr/>
            <p:nvPr/>
          </p:nvSpPr>
          <p:spPr bwMode="auto">
            <a:xfrm>
              <a:off x="9102596" y="2854788"/>
              <a:ext cx="202245" cy="11790"/>
            </a:xfrm>
            <a:custGeom>
              <a:avLst/>
              <a:gdLst>
                <a:gd name="T0" fmla="*/ 223 w 223"/>
                <a:gd name="T1" fmla="*/ 0 h 13"/>
                <a:gd name="T2" fmla="*/ 0 w 223"/>
                <a:gd name="T3" fmla="*/ 0 h 13"/>
                <a:gd name="T4" fmla="*/ 2 w 223"/>
                <a:gd name="T5" fmla="*/ 13 h 13"/>
                <a:gd name="T6" fmla="*/ 221 w 223"/>
                <a:gd name="T7" fmla="*/ 13 h 13"/>
                <a:gd name="T8" fmla="*/ 223 w 223"/>
                <a:gd name="T9" fmla="*/ 0 h 13"/>
              </a:gdLst>
              <a:ahLst/>
              <a:cxnLst>
                <a:cxn ang="0">
                  <a:pos x="T0" y="T1"/>
                </a:cxn>
                <a:cxn ang="0">
                  <a:pos x="T2" y="T3"/>
                </a:cxn>
                <a:cxn ang="0">
                  <a:pos x="T4" y="T5"/>
                </a:cxn>
                <a:cxn ang="0">
                  <a:pos x="T6" y="T7"/>
                </a:cxn>
                <a:cxn ang="0">
                  <a:pos x="T8" y="T9"/>
                </a:cxn>
              </a:cxnLst>
              <a:rect l="0" t="0" r="r" b="b"/>
              <a:pathLst>
                <a:path w="223" h="13">
                  <a:moveTo>
                    <a:pt x="223" y="0"/>
                  </a:moveTo>
                  <a:lnTo>
                    <a:pt x="0" y="0"/>
                  </a:lnTo>
                  <a:lnTo>
                    <a:pt x="2" y="13"/>
                  </a:lnTo>
                  <a:lnTo>
                    <a:pt x="221" y="13"/>
                  </a:lnTo>
                  <a:lnTo>
                    <a:pt x="223" y="0"/>
                  </a:lnTo>
                  <a:close/>
                </a:path>
              </a:pathLst>
            </a:custGeom>
            <a:solidFill>
              <a:srgbClr val="56CCA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51" name="iṡḻîḋé"/>
            <p:cNvSpPr/>
            <p:nvPr/>
          </p:nvSpPr>
          <p:spPr bwMode="auto">
            <a:xfrm>
              <a:off x="9204171" y="2854788"/>
              <a:ext cx="100669" cy="11790"/>
            </a:xfrm>
            <a:custGeom>
              <a:avLst/>
              <a:gdLst>
                <a:gd name="T0" fmla="*/ 0 w 111"/>
                <a:gd name="T1" fmla="*/ 13 h 13"/>
                <a:gd name="T2" fmla="*/ 109 w 111"/>
                <a:gd name="T3" fmla="*/ 13 h 13"/>
                <a:gd name="T4" fmla="*/ 111 w 111"/>
                <a:gd name="T5" fmla="*/ 0 h 13"/>
                <a:gd name="T6" fmla="*/ 0 w 111"/>
                <a:gd name="T7" fmla="*/ 0 h 13"/>
                <a:gd name="T8" fmla="*/ 0 w 111"/>
                <a:gd name="T9" fmla="*/ 13 h 13"/>
              </a:gdLst>
              <a:ahLst/>
              <a:cxnLst>
                <a:cxn ang="0">
                  <a:pos x="T0" y="T1"/>
                </a:cxn>
                <a:cxn ang="0">
                  <a:pos x="T2" y="T3"/>
                </a:cxn>
                <a:cxn ang="0">
                  <a:pos x="T4" y="T5"/>
                </a:cxn>
                <a:cxn ang="0">
                  <a:pos x="T6" y="T7"/>
                </a:cxn>
                <a:cxn ang="0">
                  <a:pos x="T8" y="T9"/>
                </a:cxn>
              </a:cxnLst>
              <a:rect l="0" t="0" r="r" b="b"/>
              <a:pathLst>
                <a:path w="111" h="13">
                  <a:moveTo>
                    <a:pt x="0" y="13"/>
                  </a:moveTo>
                  <a:lnTo>
                    <a:pt x="109" y="13"/>
                  </a:lnTo>
                  <a:lnTo>
                    <a:pt x="111" y="0"/>
                  </a:lnTo>
                  <a:lnTo>
                    <a:pt x="0" y="0"/>
                  </a:lnTo>
                  <a:lnTo>
                    <a:pt x="0" y="13"/>
                  </a:lnTo>
                  <a:close/>
                </a:path>
              </a:pathLst>
            </a:custGeom>
            <a:solidFill>
              <a:srgbClr val="41B79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52" name="i$ľïdê"/>
            <p:cNvSpPr/>
            <p:nvPr/>
          </p:nvSpPr>
          <p:spPr bwMode="auto">
            <a:xfrm>
              <a:off x="9046367" y="1761036"/>
              <a:ext cx="314703" cy="736423"/>
            </a:xfrm>
            <a:custGeom>
              <a:avLst/>
              <a:gdLst>
                <a:gd name="T0" fmla="*/ 127 w 194"/>
                <a:gd name="T1" fmla="*/ 3 h 454"/>
                <a:gd name="T2" fmla="*/ 97 w 194"/>
                <a:gd name="T3" fmla="*/ 0 h 454"/>
                <a:gd name="T4" fmla="*/ 67 w 194"/>
                <a:gd name="T5" fmla="*/ 3 h 454"/>
                <a:gd name="T6" fmla="*/ 76 w 194"/>
                <a:gd name="T7" fmla="*/ 454 h 454"/>
                <a:gd name="T8" fmla="*/ 97 w 194"/>
                <a:gd name="T9" fmla="*/ 454 h 454"/>
                <a:gd name="T10" fmla="*/ 97 w 194"/>
                <a:gd name="T11" fmla="*/ 454 h 454"/>
                <a:gd name="T12" fmla="*/ 118 w 194"/>
                <a:gd name="T13" fmla="*/ 454 h 454"/>
                <a:gd name="T14" fmla="*/ 127 w 194"/>
                <a:gd name="T15" fmla="*/ 3 h 4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54">
                  <a:moveTo>
                    <a:pt x="127" y="3"/>
                  </a:moveTo>
                  <a:cubicBezTo>
                    <a:pt x="111" y="0"/>
                    <a:pt x="100" y="0"/>
                    <a:pt x="97" y="0"/>
                  </a:cubicBezTo>
                  <a:cubicBezTo>
                    <a:pt x="94" y="0"/>
                    <a:pt x="83" y="0"/>
                    <a:pt x="67" y="3"/>
                  </a:cubicBezTo>
                  <a:cubicBezTo>
                    <a:pt x="45" y="47"/>
                    <a:pt x="0" y="180"/>
                    <a:pt x="76" y="454"/>
                  </a:cubicBezTo>
                  <a:cubicBezTo>
                    <a:pt x="97" y="454"/>
                    <a:pt x="97" y="454"/>
                    <a:pt x="97" y="454"/>
                  </a:cubicBezTo>
                  <a:cubicBezTo>
                    <a:pt x="97" y="454"/>
                    <a:pt x="97" y="454"/>
                    <a:pt x="97" y="454"/>
                  </a:cubicBezTo>
                  <a:cubicBezTo>
                    <a:pt x="118" y="454"/>
                    <a:pt x="118" y="454"/>
                    <a:pt x="118" y="454"/>
                  </a:cubicBezTo>
                  <a:cubicBezTo>
                    <a:pt x="194" y="180"/>
                    <a:pt x="149" y="47"/>
                    <a:pt x="127" y="3"/>
                  </a:cubicBezTo>
                  <a:close/>
                </a:path>
              </a:pathLst>
            </a:custGeom>
            <a:solidFill>
              <a:srgbClr val="56CCA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53" name="îṣḻïďe"/>
            <p:cNvSpPr/>
            <p:nvPr/>
          </p:nvSpPr>
          <p:spPr bwMode="auto">
            <a:xfrm>
              <a:off x="9274004" y="1789151"/>
              <a:ext cx="326493" cy="708309"/>
            </a:xfrm>
            <a:custGeom>
              <a:avLst/>
              <a:gdLst>
                <a:gd name="T0" fmla="*/ 106 w 201"/>
                <a:gd name="T1" fmla="*/ 30 h 437"/>
                <a:gd name="T2" fmla="*/ 50 w 201"/>
                <a:gd name="T3" fmla="*/ 0 h 437"/>
                <a:gd name="T4" fmla="*/ 0 w 201"/>
                <a:gd name="T5" fmla="*/ 437 h 437"/>
                <a:gd name="T6" fmla="*/ 27 w 201"/>
                <a:gd name="T7" fmla="*/ 437 h 437"/>
                <a:gd name="T8" fmla="*/ 106 w 201"/>
                <a:gd name="T9" fmla="*/ 30 h 437"/>
              </a:gdLst>
              <a:ahLst/>
              <a:cxnLst>
                <a:cxn ang="0">
                  <a:pos x="T0" y="T1"/>
                </a:cxn>
                <a:cxn ang="0">
                  <a:pos x="T2" y="T3"/>
                </a:cxn>
                <a:cxn ang="0">
                  <a:pos x="T4" y="T5"/>
                </a:cxn>
                <a:cxn ang="0">
                  <a:pos x="T6" y="T7"/>
                </a:cxn>
                <a:cxn ang="0">
                  <a:pos x="T8" y="T9"/>
                </a:cxn>
              </a:cxnLst>
              <a:rect l="0" t="0" r="r" b="b"/>
              <a:pathLst>
                <a:path w="201" h="437">
                  <a:moveTo>
                    <a:pt x="106" y="30"/>
                  </a:moveTo>
                  <a:cubicBezTo>
                    <a:pt x="88" y="16"/>
                    <a:pt x="69" y="6"/>
                    <a:pt x="50" y="0"/>
                  </a:cubicBezTo>
                  <a:cubicBezTo>
                    <a:pt x="70" y="72"/>
                    <a:pt x="106" y="259"/>
                    <a:pt x="0" y="437"/>
                  </a:cubicBezTo>
                  <a:cubicBezTo>
                    <a:pt x="27" y="437"/>
                    <a:pt x="27" y="437"/>
                    <a:pt x="27" y="437"/>
                  </a:cubicBezTo>
                  <a:cubicBezTo>
                    <a:pt x="27" y="437"/>
                    <a:pt x="201" y="244"/>
                    <a:pt x="106" y="30"/>
                  </a:cubicBezTo>
                  <a:close/>
                </a:path>
              </a:pathLst>
            </a:custGeom>
            <a:solidFill>
              <a:srgbClr val="56CCA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54" name="íSḷíḑè"/>
            <p:cNvSpPr/>
            <p:nvPr/>
          </p:nvSpPr>
          <p:spPr bwMode="auto">
            <a:xfrm>
              <a:off x="8808752" y="1789151"/>
              <a:ext cx="324679" cy="708309"/>
            </a:xfrm>
            <a:custGeom>
              <a:avLst/>
              <a:gdLst>
                <a:gd name="T0" fmla="*/ 95 w 200"/>
                <a:gd name="T1" fmla="*/ 30 h 437"/>
                <a:gd name="T2" fmla="*/ 150 w 200"/>
                <a:gd name="T3" fmla="*/ 0 h 437"/>
                <a:gd name="T4" fmla="*/ 200 w 200"/>
                <a:gd name="T5" fmla="*/ 437 h 437"/>
                <a:gd name="T6" fmla="*/ 173 w 200"/>
                <a:gd name="T7" fmla="*/ 437 h 437"/>
                <a:gd name="T8" fmla="*/ 95 w 200"/>
                <a:gd name="T9" fmla="*/ 30 h 437"/>
              </a:gdLst>
              <a:ahLst/>
              <a:cxnLst>
                <a:cxn ang="0">
                  <a:pos x="T0" y="T1"/>
                </a:cxn>
                <a:cxn ang="0">
                  <a:pos x="T2" y="T3"/>
                </a:cxn>
                <a:cxn ang="0">
                  <a:pos x="T4" y="T5"/>
                </a:cxn>
                <a:cxn ang="0">
                  <a:pos x="T6" y="T7"/>
                </a:cxn>
                <a:cxn ang="0">
                  <a:pos x="T8" y="T9"/>
                </a:cxn>
              </a:cxnLst>
              <a:rect l="0" t="0" r="r" b="b"/>
              <a:pathLst>
                <a:path w="200" h="437">
                  <a:moveTo>
                    <a:pt x="95" y="30"/>
                  </a:moveTo>
                  <a:cubicBezTo>
                    <a:pt x="112" y="16"/>
                    <a:pt x="131" y="6"/>
                    <a:pt x="150" y="0"/>
                  </a:cubicBezTo>
                  <a:cubicBezTo>
                    <a:pt x="130" y="72"/>
                    <a:pt x="94" y="259"/>
                    <a:pt x="200" y="437"/>
                  </a:cubicBezTo>
                  <a:cubicBezTo>
                    <a:pt x="173" y="437"/>
                    <a:pt x="173" y="437"/>
                    <a:pt x="173" y="437"/>
                  </a:cubicBezTo>
                  <a:cubicBezTo>
                    <a:pt x="173" y="437"/>
                    <a:pt x="0" y="244"/>
                    <a:pt x="95" y="30"/>
                  </a:cubicBezTo>
                  <a:close/>
                </a:path>
              </a:pathLst>
            </a:custGeom>
            <a:solidFill>
              <a:srgbClr val="56CCA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55" name="i$1ïḍe"/>
            <p:cNvSpPr/>
            <p:nvPr/>
          </p:nvSpPr>
          <p:spPr bwMode="auto">
            <a:xfrm>
              <a:off x="9044553" y="2496553"/>
              <a:ext cx="316517" cy="45346"/>
            </a:xfrm>
            <a:custGeom>
              <a:avLst/>
              <a:gdLst>
                <a:gd name="T0" fmla="*/ 1 w 195"/>
                <a:gd name="T1" fmla="*/ 0 h 28"/>
                <a:gd name="T2" fmla="*/ 195 w 195"/>
                <a:gd name="T3" fmla="*/ 0 h 28"/>
                <a:gd name="T4" fmla="*/ 195 w 195"/>
                <a:gd name="T5" fmla="*/ 0 h 28"/>
                <a:gd name="T6" fmla="*/ 195 w 195"/>
                <a:gd name="T7" fmla="*/ 28 h 28"/>
                <a:gd name="T8" fmla="*/ 195 w 195"/>
                <a:gd name="T9" fmla="*/ 28 h 28"/>
                <a:gd name="T10" fmla="*/ 1 w 195"/>
                <a:gd name="T11" fmla="*/ 28 h 28"/>
                <a:gd name="T12" fmla="*/ 0 w 195"/>
                <a:gd name="T13" fmla="*/ 28 h 28"/>
                <a:gd name="T14" fmla="*/ 0 w 195"/>
                <a:gd name="T15" fmla="*/ 0 h 28"/>
                <a:gd name="T16" fmla="*/ 1 w 195"/>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5" h="28">
                  <a:moveTo>
                    <a:pt x="1" y="0"/>
                  </a:moveTo>
                  <a:cubicBezTo>
                    <a:pt x="195" y="0"/>
                    <a:pt x="195" y="0"/>
                    <a:pt x="195" y="0"/>
                  </a:cubicBezTo>
                  <a:cubicBezTo>
                    <a:pt x="195" y="0"/>
                    <a:pt x="195" y="0"/>
                    <a:pt x="195" y="0"/>
                  </a:cubicBezTo>
                  <a:cubicBezTo>
                    <a:pt x="195" y="28"/>
                    <a:pt x="195" y="28"/>
                    <a:pt x="195" y="28"/>
                  </a:cubicBezTo>
                  <a:cubicBezTo>
                    <a:pt x="195" y="28"/>
                    <a:pt x="195" y="28"/>
                    <a:pt x="195" y="28"/>
                  </a:cubicBezTo>
                  <a:cubicBezTo>
                    <a:pt x="1" y="28"/>
                    <a:pt x="1" y="28"/>
                    <a:pt x="1" y="28"/>
                  </a:cubicBezTo>
                  <a:cubicBezTo>
                    <a:pt x="0" y="28"/>
                    <a:pt x="0" y="28"/>
                    <a:pt x="0" y="28"/>
                  </a:cubicBezTo>
                  <a:cubicBezTo>
                    <a:pt x="0" y="0"/>
                    <a:pt x="0" y="0"/>
                    <a:pt x="0" y="0"/>
                  </a:cubicBezTo>
                  <a:cubicBezTo>
                    <a:pt x="0" y="0"/>
                    <a:pt x="0" y="0"/>
                    <a:pt x="1" y="0"/>
                  </a:cubicBezTo>
                  <a:close/>
                </a:path>
              </a:pathLst>
            </a:custGeom>
            <a:solidFill>
              <a:srgbClr val="41B79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56" name="íṣḷïḑe"/>
            <p:cNvSpPr/>
            <p:nvPr/>
          </p:nvSpPr>
          <p:spPr bwMode="auto">
            <a:xfrm>
              <a:off x="9204171" y="2496553"/>
              <a:ext cx="156898" cy="45346"/>
            </a:xfrm>
            <a:custGeom>
              <a:avLst/>
              <a:gdLst>
                <a:gd name="T0" fmla="*/ 97 w 97"/>
                <a:gd name="T1" fmla="*/ 0 h 28"/>
                <a:gd name="T2" fmla="*/ 0 w 97"/>
                <a:gd name="T3" fmla="*/ 0 h 28"/>
                <a:gd name="T4" fmla="*/ 0 w 97"/>
                <a:gd name="T5" fmla="*/ 28 h 28"/>
                <a:gd name="T6" fmla="*/ 97 w 97"/>
                <a:gd name="T7" fmla="*/ 28 h 28"/>
                <a:gd name="T8" fmla="*/ 97 w 97"/>
                <a:gd name="T9" fmla="*/ 28 h 28"/>
                <a:gd name="T10" fmla="*/ 97 w 97"/>
                <a:gd name="T11" fmla="*/ 0 h 28"/>
                <a:gd name="T12" fmla="*/ 97 w 97"/>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97" h="28">
                  <a:moveTo>
                    <a:pt x="97" y="0"/>
                  </a:moveTo>
                  <a:cubicBezTo>
                    <a:pt x="0" y="0"/>
                    <a:pt x="0" y="0"/>
                    <a:pt x="0" y="0"/>
                  </a:cubicBezTo>
                  <a:cubicBezTo>
                    <a:pt x="0" y="28"/>
                    <a:pt x="0" y="28"/>
                    <a:pt x="0" y="28"/>
                  </a:cubicBezTo>
                  <a:cubicBezTo>
                    <a:pt x="97" y="28"/>
                    <a:pt x="97" y="28"/>
                    <a:pt x="97" y="28"/>
                  </a:cubicBezTo>
                  <a:cubicBezTo>
                    <a:pt x="97" y="28"/>
                    <a:pt x="97" y="28"/>
                    <a:pt x="97" y="28"/>
                  </a:cubicBezTo>
                  <a:cubicBezTo>
                    <a:pt x="97" y="0"/>
                    <a:pt x="97" y="0"/>
                    <a:pt x="97" y="0"/>
                  </a:cubicBezTo>
                  <a:cubicBezTo>
                    <a:pt x="97" y="0"/>
                    <a:pt x="97" y="0"/>
                    <a:pt x="97" y="0"/>
                  </a:cubicBezTo>
                  <a:close/>
                </a:path>
              </a:pathLst>
            </a:custGeom>
            <a:solidFill>
              <a:srgbClr val="22996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57" name="íŝļïḓe"/>
            <p:cNvSpPr/>
            <p:nvPr/>
          </p:nvSpPr>
          <p:spPr bwMode="auto">
            <a:xfrm>
              <a:off x="9204171" y="1761036"/>
              <a:ext cx="156898" cy="736423"/>
            </a:xfrm>
            <a:custGeom>
              <a:avLst/>
              <a:gdLst>
                <a:gd name="T0" fmla="*/ 30 w 97"/>
                <a:gd name="T1" fmla="*/ 3 h 454"/>
                <a:gd name="T2" fmla="*/ 0 w 97"/>
                <a:gd name="T3" fmla="*/ 0 h 454"/>
                <a:gd name="T4" fmla="*/ 0 w 97"/>
                <a:gd name="T5" fmla="*/ 454 h 454"/>
                <a:gd name="T6" fmla="*/ 0 w 97"/>
                <a:gd name="T7" fmla="*/ 454 h 454"/>
                <a:gd name="T8" fmla="*/ 0 w 97"/>
                <a:gd name="T9" fmla="*/ 454 h 454"/>
                <a:gd name="T10" fmla="*/ 21 w 97"/>
                <a:gd name="T11" fmla="*/ 454 h 454"/>
                <a:gd name="T12" fmla="*/ 30 w 97"/>
                <a:gd name="T13" fmla="*/ 3 h 454"/>
              </a:gdLst>
              <a:ahLst/>
              <a:cxnLst>
                <a:cxn ang="0">
                  <a:pos x="T0" y="T1"/>
                </a:cxn>
                <a:cxn ang="0">
                  <a:pos x="T2" y="T3"/>
                </a:cxn>
                <a:cxn ang="0">
                  <a:pos x="T4" y="T5"/>
                </a:cxn>
                <a:cxn ang="0">
                  <a:pos x="T6" y="T7"/>
                </a:cxn>
                <a:cxn ang="0">
                  <a:pos x="T8" y="T9"/>
                </a:cxn>
                <a:cxn ang="0">
                  <a:pos x="T10" y="T11"/>
                </a:cxn>
                <a:cxn ang="0">
                  <a:pos x="T12" y="T13"/>
                </a:cxn>
              </a:cxnLst>
              <a:rect l="0" t="0" r="r" b="b"/>
              <a:pathLst>
                <a:path w="97" h="454">
                  <a:moveTo>
                    <a:pt x="30" y="3"/>
                  </a:moveTo>
                  <a:cubicBezTo>
                    <a:pt x="14" y="0"/>
                    <a:pt x="3" y="0"/>
                    <a:pt x="0" y="0"/>
                  </a:cubicBezTo>
                  <a:cubicBezTo>
                    <a:pt x="0" y="454"/>
                    <a:pt x="0" y="454"/>
                    <a:pt x="0" y="454"/>
                  </a:cubicBezTo>
                  <a:cubicBezTo>
                    <a:pt x="0" y="454"/>
                    <a:pt x="0" y="454"/>
                    <a:pt x="0" y="454"/>
                  </a:cubicBezTo>
                  <a:cubicBezTo>
                    <a:pt x="0" y="454"/>
                    <a:pt x="0" y="454"/>
                    <a:pt x="0" y="454"/>
                  </a:cubicBezTo>
                  <a:cubicBezTo>
                    <a:pt x="21" y="454"/>
                    <a:pt x="21" y="454"/>
                    <a:pt x="21" y="454"/>
                  </a:cubicBezTo>
                  <a:cubicBezTo>
                    <a:pt x="97" y="180"/>
                    <a:pt x="52" y="47"/>
                    <a:pt x="30" y="3"/>
                  </a:cubicBezTo>
                  <a:close/>
                </a:path>
              </a:pathLst>
            </a:custGeom>
            <a:solidFill>
              <a:srgbClr val="41B79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grpSp>
      <p:grpSp>
        <p:nvGrpSpPr>
          <p:cNvPr id="8" name="组合 7"/>
          <p:cNvGrpSpPr/>
          <p:nvPr/>
        </p:nvGrpSpPr>
        <p:grpSpPr>
          <a:xfrm rot="20824182">
            <a:off x="10326760" y="3342126"/>
            <a:ext cx="1494413" cy="2012556"/>
            <a:chOff x="9249518" y="409718"/>
            <a:chExt cx="2032419" cy="2737100"/>
          </a:xfrm>
        </p:grpSpPr>
        <p:sp>
          <p:nvSpPr>
            <p:cNvPr id="258" name="ï$ḷîdè"/>
            <p:cNvSpPr/>
            <p:nvPr/>
          </p:nvSpPr>
          <p:spPr bwMode="auto">
            <a:xfrm>
              <a:off x="9249518" y="409718"/>
              <a:ext cx="2032419" cy="1734041"/>
            </a:xfrm>
            <a:custGeom>
              <a:avLst/>
              <a:gdLst>
                <a:gd name="T0" fmla="*/ 1104 w 1251"/>
                <a:gd name="T1" fmla="*/ 299 h 1069"/>
                <a:gd name="T2" fmla="*/ 625 w 1251"/>
                <a:gd name="T3" fmla="*/ 3 h 1069"/>
                <a:gd name="T4" fmla="*/ 625 w 1251"/>
                <a:gd name="T5" fmla="*/ 3 h 1069"/>
                <a:gd name="T6" fmla="*/ 146 w 1251"/>
                <a:gd name="T7" fmla="*/ 300 h 1069"/>
                <a:gd name="T8" fmla="*/ 402 w 1251"/>
                <a:gd name="T9" fmla="*/ 1069 h 1069"/>
                <a:gd name="T10" fmla="*/ 626 w 1251"/>
                <a:gd name="T11" fmla="*/ 1069 h 1069"/>
                <a:gd name="T12" fmla="*/ 626 w 1251"/>
                <a:gd name="T13" fmla="*/ 1068 h 1069"/>
                <a:gd name="T14" fmla="*/ 849 w 1251"/>
                <a:gd name="T15" fmla="*/ 1068 h 1069"/>
                <a:gd name="T16" fmla="*/ 1104 w 1251"/>
                <a:gd name="T17" fmla="*/ 299 h 10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1" h="1069">
                  <a:moveTo>
                    <a:pt x="1104" y="299"/>
                  </a:moveTo>
                  <a:cubicBezTo>
                    <a:pt x="1004" y="0"/>
                    <a:pt x="651" y="3"/>
                    <a:pt x="625" y="3"/>
                  </a:cubicBezTo>
                  <a:cubicBezTo>
                    <a:pt x="625" y="3"/>
                    <a:pt x="625" y="3"/>
                    <a:pt x="625" y="3"/>
                  </a:cubicBezTo>
                  <a:cubicBezTo>
                    <a:pt x="597" y="3"/>
                    <a:pt x="247" y="2"/>
                    <a:pt x="146" y="300"/>
                  </a:cubicBezTo>
                  <a:cubicBezTo>
                    <a:pt x="0" y="735"/>
                    <a:pt x="402" y="1069"/>
                    <a:pt x="402" y="1069"/>
                  </a:cubicBezTo>
                  <a:cubicBezTo>
                    <a:pt x="626" y="1069"/>
                    <a:pt x="626" y="1069"/>
                    <a:pt x="626" y="1069"/>
                  </a:cubicBezTo>
                  <a:cubicBezTo>
                    <a:pt x="626" y="1068"/>
                    <a:pt x="626" y="1068"/>
                    <a:pt x="626" y="1068"/>
                  </a:cubicBezTo>
                  <a:cubicBezTo>
                    <a:pt x="849" y="1068"/>
                    <a:pt x="849" y="1068"/>
                    <a:pt x="849" y="1068"/>
                  </a:cubicBezTo>
                  <a:cubicBezTo>
                    <a:pt x="849" y="1068"/>
                    <a:pt x="1251" y="735"/>
                    <a:pt x="1104" y="29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59" name="iŝľiḑê"/>
            <p:cNvSpPr/>
            <p:nvPr/>
          </p:nvSpPr>
          <p:spPr bwMode="auto">
            <a:xfrm>
              <a:off x="9897062" y="2248055"/>
              <a:ext cx="734609" cy="512413"/>
            </a:xfrm>
            <a:custGeom>
              <a:avLst/>
              <a:gdLst>
                <a:gd name="T0" fmla="*/ 452 w 452"/>
                <a:gd name="T1" fmla="*/ 5 h 316"/>
                <a:gd name="T2" fmla="*/ 451 w 452"/>
                <a:gd name="T3" fmla="*/ 4 h 316"/>
                <a:gd name="T4" fmla="*/ 446 w 452"/>
                <a:gd name="T5" fmla="*/ 0 h 316"/>
                <a:gd name="T6" fmla="*/ 6 w 452"/>
                <a:gd name="T7" fmla="*/ 0 h 316"/>
                <a:gd name="T8" fmla="*/ 1 w 452"/>
                <a:gd name="T9" fmla="*/ 4 h 316"/>
                <a:gd name="T10" fmla="*/ 1 w 452"/>
                <a:gd name="T11" fmla="*/ 5 h 316"/>
                <a:gd name="T12" fmla="*/ 0 w 452"/>
                <a:gd name="T13" fmla="*/ 5 h 316"/>
                <a:gd name="T14" fmla="*/ 60 w 452"/>
                <a:gd name="T15" fmla="*/ 316 h 316"/>
                <a:gd name="T16" fmla="*/ 70 w 452"/>
                <a:gd name="T17" fmla="*/ 314 h 316"/>
                <a:gd name="T18" fmla="*/ 28 w 452"/>
                <a:gd name="T19" fmla="*/ 93 h 316"/>
                <a:gd name="T20" fmla="*/ 424 w 452"/>
                <a:gd name="T21" fmla="*/ 93 h 316"/>
                <a:gd name="T22" fmla="*/ 381 w 452"/>
                <a:gd name="T23" fmla="*/ 312 h 316"/>
                <a:gd name="T24" fmla="*/ 381 w 452"/>
                <a:gd name="T25" fmla="*/ 314 h 316"/>
                <a:gd name="T26" fmla="*/ 391 w 452"/>
                <a:gd name="T27" fmla="*/ 316 h 316"/>
                <a:gd name="T28" fmla="*/ 452 w 452"/>
                <a:gd name="T29" fmla="*/ 7 h 316"/>
                <a:gd name="T30" fmla="*/ 452 w 452"/>
                <a:gd name="T31" fmla="*/ 5 h 316"/>
                <a:gd name="T32" fmla="*/ 437 w 452"/>
                <a:gd name="T33" fmla="*/ 24 h 316"/>
                <a:gd name="T34" fmla="*/ 426 w 452"/>
                <a:gd name="T35" fmla="*/ 82 h 316"/>
                <a:gd name="T36" fmla="*/ 384 w 452"/>
                <a:gd name="T37" fmla="*/ 82 h 316"/>
                <a:gd name="T38" fmla="*/ 437 w 452"/>
                <a:gd name="T39" fmla="*/ 24 h 316"/>
                <a:gd name="T40" fmla="*/ 310 w 452"/>
                <a:gd name="T41" fmla="*/ 11 h 316"/>
                <a:gd name="T42" fmla="*/ 434 w 452"/>
                <a:gd name="T43" fmla="*/ 11 h 316"/>
                <a:gd name="T44" fmla="*/ 372 w 452"/>
                <a:gd name="T45" fmla="*/ 79 h 316"/>
                <a:gd name="T46" fmla="*/ 310 w 452"/>
                <a:gd name="T47" fmla="*/ 11 h 316"/>
                <a:gd name="T48" fmla="*/ 239 w 452"/>
                <a:gd name="T49" fmla="*/ 82 h 316"/>
                <a:gd name="T50" fmla="*/ 299 w 452"/>
                <a:gd name="T51" fmla="*/ 16 h 316"/>
                <a:gd name="T52" fmla="*/ 359 w 452"/>
                <a:gd name="T53" fmla="*/ 82 h 316"/>
                <a:gd name="T54" fmla="*/ 239 w 452"/>
                <a:gd name="T55" fmla="*/ 82 h 316"/>
                <a:gd name="T56" fmla="*/ 164 w 452"/>
                <a:gd name="T57" fmla="*/ 11 h 316"/>
                <a:gd name="T58" fmla="*/ 288 w 452"/>
                <a:gd name="T59" fmla="*/ 11 h 316"/>
                <a:gd name="T60" fmla="*/ 226 w 452"/>
                <a:gd name="T61" fmla="*/ 79 h 316"/>
                <a:gd name="T62" fmla="*/ 164 w 452"/>
                <a:gd name="T63" fmla="*/ 11 h 316"/>
                <a:gd name="T64" fmla="*/ 93 w 452"/>
                <a:gd name="T65" fmla="*/ 82 h 316"/>
                <a:gd name="T66" fmla="*/ 154 w 452"/>
                <a:gd name="T67" fmla="*/ 16 h 316"/>
                <a:gd name="T68" fmla="*/ 214 w 452"/>
                <a:gd name="T69" fmla="*/ 82 h 316"/>
                <a:gd name="T70" fmla="*/ 93 w 452"/>
                <a:gd name="T71" fmla="*/ 82 h 316"/>
                <a:gd name="T72" fmla="*/ 19 w 452"/>
                <a:gd name="T73" fmla="*/ 11 h 316"/>
                <a:gd name="T74" fmla="*/ 143 w 452"/>
                <a:gd name="T75" fmla="*/ 11 h 316"/>
                <a:gd name="T76" fmla="*/ 81 w 452"/>
                <a:gd name="T77" fmla="*/ 79 h 316"/>
                <a:gd name="T78" fmla="*/ 19 w 452"/>
                <a:gd name="T79" fmla="*/ 11 h 316"/>
                <a:gd name="T80" fmla="*/ 68 w 452"/>
                <a:gd name="T81" fmla="*/ 82 h 316"/>
                <a:gd name="T82" fmla="*/ 26 w 452"/>
                <a:gd name="T83" fmla="*/ 82 h 316"/>
                <a:gd name="T84" fmla="*/ 15 w 452"/>
                <a:gd name="T85" fmla="*/ 24 h 316"/>
                <a:gd name="T86" fmla="*/ 68 w 452"/>
                <a:gd name="T87" fmla="*/ 82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52" h="316">
                  <a:moveTo>
                    <a:pt x="452" y="5"/>
                  </a:moveTo>
                  <a:cubicBezTo>
                    <a:pt x="452" y="5"/>
                    <a:pt x="452" y="4"/>
                    <a:pt x="451" y="4"/>
                  </a:cubicBezTo>
                  <a:cubicBezTo>
                    <a:pt x="450" y="2"/>
                    <a:pt x="448" y="0"/>
                    <a:pt x="446" y="0"/>
                  </a:cubicBezTo>
                  <a:cubicBezTo>
                    <a:pt x="6" y="0"/>
                    <a:pt x="6" y="0"/>
                    <a:pt x="6" y="0"/>
                  </a:cubicBezTo>
                  <a:cubicBezTo>
                    <a:pt x="4" y="0"/>
                    <a:pt x="2" y="2"/>
                    <a:pt x="1" y="4"/>
                  </a:cubicBezTo>
                  <a:cubicBezTo>
                    <a:pt x="1" y="4"/>
                    <a:pt x="1" y="4"/>
                    <a:pt x="1" y="5"/>
                  </a:cubicBezTo>
                  <a:cubicBezTo>
                    <a:pt x="0" y="5"/>
                    <a:pt x="0" y="5"/>
                    <a:pt x="0" y="5"/>
                  </a:cubicBezTo>
                  <a:cubicBezTo>
                    <a:pt x="60" y="316"/>
                    <a:pt x="60" y="316"/>
                    <a:pt x="60" y="316"/>
                  </a:cubicBezTo>
                  <a:cubicBezTo>
                    <a:pt x="70" y="314"/>
                    <a:pt x="70" y="314"/>
                    <a:pt x="70" y="314"/>
                  </a:cubicBezTo>
                  <a:cubicBezTo>
                    <a:pt x="28" y="93"/>
                    <a:pt x="28" y="93"/>
                    <a:pt x="28" y="93"/>
                  </a:cubicBezTo>
                  <a:cubicBezTo>
                    <a:pt x="424" y="93"/>
                    <a:pt x="424" y="93"/>
                    <a:pt x="424" y="93"/>
                  </a:cubicBezTo>
                  <a:cubicBezTo>
                    <a:pt x="381" y="312"/>
                    <a:pt x="381" y="312"/>
                    <a:pt x="381" y="312"/>
                  </a:cubicBezTo>
                  <a:cubicBezTo>
                    <a:pt x="381" y="314"/>
                    <a:pt x="381" y="314"/>
                    <a:pt x="381" y="314"/>
                  </a:cubicBezTo>
                  <a:cubicBezTo>
                    <a:pt x="391" y="316"/>
                    <a:pt x="391" y="316"/>
                    <a:pt x="391" y="316"/>
                  </a:cubicBezTo>
                  <a:cubicBezTo>
                    <a:pt x="452" y="7"/>
                    <a:pt x="452" y="7"/>
                    <a:pt x="452" y="7"/>
                  </a:cubicBezTo>
                  <a:cubicBezTo>
                    <a:pt x="452" y="5"/>
                    <a:pt x="452" y="5"/>
                    <a:pt x="452" y="5"/>
                  </a:cubicBezTo>
                  <a:close/>
                  <a:moveTo>
                    <a:pt x="437" y="24"/>
                  </a:moveTo>
                  <a:cubicBezTo>
                    <a:pt x="426" y="82"/>
                    <a:pt x="426" y="82"/>
                    <a:pt x="426" y="82"/>
                  </a:cubicBezTo>
                  <a:cubicBezTo>
                    <a:pt x="384" y="82"/>
                    <a:pt x="384" y="82"/>
                    <a:pt x="384" y="82"/>
                  </a:cubicBezTo>
                  <a:lnTo>
                    <a:pt x="437" y="24"/>
                  </a:lnTo>
                  <a:close/>
                  <a:moveTo>
                    <a:pt x="310" y="11"/>
                  </a:moveTo>
                  <a:cubicBezTo>
                    <a:pt x="434" y="11"/>
                    <a:pt x="434" y="11"/>
                    <a:pt x="434" y="11"/>
                  </a:cubicBezTo>
                  <a:cubicBezTo>
                    <a:pt x="372" y="79"/>
                    <a:pt x="372" y="79"/>
                    <a:pt x="372" y="79"/>
                  </a:cubicBezTo>
                  <a:lnTo>
                    <a:pt x="310" y="11"/>
                  </a:lnTo>
                  <a:close/>
                  <a:moveTo>
                    <a:pt x="239" y="82"/>
                  </a:moveTo>
                  <a:cubicBezTo>
                    <a:pt x="299" y="16"/>
                    <a:pt x="299" y="16"/>
                    <a:pt x="299" y="16"/>
                  </a:cubicBezTo>
                  <a:cubicBezTo>
                    <a:pt x="359" y="82"/>
                    <a:pt x="359" y="82"/>
                    <a:pt x="359" y="82"/>
                  </a:cubicBezTo>
                  <a:lnTo>
                    <a:pt x="239" y="82"/>
                  </a:lnTo>
                  <a:close/>
                  <a:moveTo>
                    <a:pt x="164" y="11"/>
                  </a:moveTo>
                  <a:cubicBezTo>
                    <a:pt x="288" y="11"/>
                    <a:pt x="288" y="11"/>
                    <a:pt x="288" y="11"/>
                  </a:cubicBezTo>
                  <a:cubicBezTo>
                    <a:pt x="226" y="79"/>
                    <a:pt x="226" y="79"/>
                    <a:pt x="226" y="79"/>
                  </a:cubicBezTo>
                  <a:lnTo>
                    <a:pt x="164" y="11"/>
                  </a:lnTo>
                  <a:close/>
                  <a:moveTo>
                    <a:pt x="93" y="82"/>
                  </a:moveTo>
                  <a:cubicBezTo>
                    <a:pt x="154" y="16"/>
                    <a:pt x="154" y="16"/>
                    <a:pt x="154" y="16"/>
                  </a:cubicBezTo>
                  <a:cubicBezTo>
                    <a:pt x="214" y="82"/>
                    <a:pt x="214" y="82"/>
                    <a:pt x="214" y="82"/>
                  </a:cubicBezTo>
                  <a:lnTo>
                    <a:pt x="93" y="82"/>
                  </a:lnTo>
                  <a:close/>
                  <a:moveTo>
                    <a:pt x="19" y="11"/>
                  </a:moveTo>
                  <a:cubicBezTo>
                    <a:pt x="143" y="11"/>
                    <a:pt x="143" y="11"/>
                    <a:pt x="143" y="11"/>
                  </a:cubicBezTo>
                  <a:cubicBezTo>
                    <a:pt x="81" y="79"/>
                    <a:pt x="81" y="79"/>
                    <a:pt x="81" y="79"/>
                  </a:cubicBezTo>
                  <a:lnTo>
                    <a:pt x="19" y="11"/>
                  </a:lnTo>
                  <a:close/>
                  <a:moveTo>
                    <a:pt x="68" y="82"/>
                  </a:moveTo>
                  <a:cubicBezTo>
                    <a:pt x="26" y="82"/>
                    <a:pt x="26" y="82"/>
                    <a:pt x="26" y="82"/>
                  </a:cubicBezTo>
                  <a:cubicBezTo>
                    <a:pt x="15" y="24"/>
                    <a:pt x="15" y="24"/>
                    <a:pt x="15" y="24"/>
                  </a:cubicBezTo>
                  <a:lnTo>
                    <a:pt x="68" y="8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60" name="íŝḷîḑe"/>
            <p:cNvSpPr/>
            <p:nvPr/>
          </p:nvSpPr>
          <p:spPr bwMode="auto">
            <a:xfrm>
              <a:off x="10171860" y="2552782"/>
              <a:ext cx="192268" cy="151457"/>
            </a:xfrm>
            <a:prstGeom prst="rect">
              <a:avLst/>
            </a:prstGeom>
            <a:solidFill>
              <a:srgbClr val="41171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sp>
          <p:nvSpPr>
            <p:cNvPr id="261" name="îśḻíḑè"/>
            <p:cNvSpPr/>
            <p:nvPr/>
          </p:nvSpPr>
          <p:spPr bwMode="auto">
            <a:xfrm>
              <a:off x="10120165" y="2640754"/>
              <a:ext cx="289309" cy="110645"/>
            </a:xfrm>
            <a:custGeom>
              <a:avLst/>
              <a:gdLst>
                <a:gd name="T0" fmla="*/ 108 w 178"/>
                <a:gd name="T1" fmla="*/ 0 h 68"/>
                <a:gd name="T2" fmla="*/ 91 w 178"/>
                <a:gd name="T3" fmla="*/ 2 h 68"/>
                <a:gd name="T4" fmla="*/ 74 w 178"/>
                <a:gd name="T5" fmla="*/ 0 h 68"/>
                <a:gd name="T6" fmla="*/ 14 w 178"/>
                <a:gd name="T7" fmla="*/ 14 h 68"/>
                <a:gd name="T8" fmla="*/ 0 w 178"/>
                <a:gd name="T9" fmla="*/ 32 h 68"/>
                <a:gd name="T10" fmla="*/ 0 w 178"/>
                <a:gd name="T11" fmla="*/ 68 h 68"/>
                <a:gd name="T12" fmla="*/ 91 w 178"/>
                <a:gd name="T13" fmla="*/ 68 h 68"/>
                <a:gd name="T14" fmla="*/ 178 w 178"/>
                <a:gd name="T15" fmla="*/ 68 h 68"/>
                <a:gd name="T16" fmla="*/ 178 w 178"/>
                <a:gd name="T17" fmla="*/ 31 h 68"/>
                <a:gd name="T18" fmla="*/ 165 w 178"/>
                <a:gd name="T19" fmla="*/ 14 h 68"/>
                <a:gd name="T20" fmla="*/ 108 w 178"/>
                <a:gd name="T21"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8" h="68">
                  <a:moveTo>
                    <a:pt x="108" y="0"/>
                  </a:moveTo>
                  <a:cubicBezTo>
                    <a:pt x="91" y="2"/>
                    <a:pt x="91" y="2"/>
                    <a:pt x="91" y="2"/>
                  </a:cubicBezTo>
                  <a:cubicBezTo>
                    <a:pt x="74" y="0"/>
                    <a:pt x="74" y="0"/>
                    <a:pt x="74" y="0"/>
                  </a:cubicBezTo>
                  <a:cubicBezTo>
                    <a:pt x="14" y="14"/>
                    <a:pt x="14" y="14"/>
                    <a:pt x="14" y="14"/>
                  </a:cubicBezTo>
                  <a:cubicBezTo>
                    <a:pt x="6" y="16"/>
                    <a:pt x="0" y="23"/>
                    <a:pt x="0" y="32"/>
                  </a:cubicBezTo>
                  <a:cubicBezTo>
                    <a:pt x="0" y="68"/>
                    <a:pt x="0" y="68"/>
                    <a:pt x="0" y="68"/>
                  </a:cubicBezTo>
                  <a:cubicBezTo>
                    <a:pt x="91" y="68"/>
                    <a:pt x="91" y="68"/>
                    <a:pt x="91" y="68"/>
                  </a:cubicBezTo>
                  <a:cubicBezTo>
                    <a:pt x="178" y="68"/>
                    <a:pt x="178" y="68"/>
                    <a:pt x="178" y="68"/>
                  </a:cubicBezTo>
                  <a:cubicBezTo>
                    <a:pt x="178" y="31"/>
                    <a:pt x="178" y="31"/>
                    <a:pt x="178" y="31"/>
                  </a:cubicBezTo>
                  <a:cubicBezTo>
                    <a:pt x="178" y="23"/>
                    <a:pt x="172" y="16"/>
                    <a:pt x="165" y="14"/>
                  </a:cubicBezTo>
                  <a:lnTo>
                    <a:pt x="108" y="0"/>
                  </a:lnTo>
                  <a:close/>
                </a:path>
              </a:pathLst>
            </a:custGeom>
            <a:solidFill>
              <a:srgbClr val="FE557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62" name="iš1ïḍe"/>
            <p:cNvSpPr/>
            <p:nvPr/>
          </p:nvSpPr>
          <p:spPr bwMode="auto">
            <a:xfrm>
              <a:off x="10238972" y="2611732"/>
              <a:ext cx="56229" cy="56229"/>
            </a:xfrm>
            <a:prstGeom prst="ellipse">
              <a:avLst/>
            </a:prstGeom>
            <a:solidFill>
              <a:srgbClr val="FED0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63" name="îśľïḑè"/>
            <p:cNvSpPr/>
            <p:nvPr/>
          </p:nvSpPr>
          <p:spPr bwMode="auto">
            <a:xfrm>
              <a:off x="10171860" y="2447579"/>
              <a:ext cx="192268" cy="193175"/>
            </a:xfrm>
            <a:prstGeom prst="ellipse">
              <a:avLst/>
            </a:prstGeom>
            <a:solidFill>
              <a:srgbClr val="FED0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64" name="ïṩ1îḓé"/>
            <p:cNvSpPr/>
            <p:nvPr/>
          </p:nvSpPr>
          <p:spPr bwMode="auto">
            <a:xfrm>
              <a:off x="10267994" y="2611732"/>
              <a:ext cx="27208" cy="56229"/>
            </a:xfrm>
            <a:custGeom>
              <a:avLst/>
              <a:gdLst>
                <a:gd name="T0" fmla="*/ 0 w 17"/>
                <a:gd name="T1" fmla="*/ 0 h 35"/>
                <a:gd name="T2" fmla="*/ 0 w 17"/>
                <a:gd name="T3" fmla="*/ 35 h 35"/>
                <a:gd name="T4" fmla="*/ 17 w 17"/>
                <a:gd name="T5" fmla="*/ 18 h 35"/>
                <a:gd name="T6" fmla="*/ 0 w 17"/>
                <a:gd name="T7" fmla="*/ 0 h 35"/>
              </a:gdLst>
              <a:ahLst/>
              <a:cxnLst>
                <a:cxn ang="0">
                  <a:pos x="T0" y="T1"/>
                </a:cxn>
                <a:cxn ang="0">
                  <a:pos x="T2" y="T3"/>
                </a:cxn>
                <a:cxn ang="0">
                  <a:pos x="T4" y="T5"/>
                </a:cxn>
                <a:cxn ang="0">
                  <a:pos x="T6" y="T7"/>
                </a:cxn>
              </a:cxnLst>
              <a:rect l="0" t="0" r="r" b="b"/>
              <a:pathLst>
                <a:path w="17" h="35">
                  <a:moveTo>
                    <a:pt x="0" y="0"/>
                  </a:moveTo>
                  <a:cubicBezTo>
                    <a:pt x="0" y="35"/>
                    <a:pt x="0" y="35"/>
                    <a:pt x="0" y="35"/>
                  </a:cubicBezTo>
                  <a:cubicBezTo>
                    <a:pt x="10" y="35"/>
                    <a:pt x="17" y="27"/>
                    <a:pt x="17" y="18"/>
                  </a:cubicBezTo>
                  <a:cubicBezTo>
                    <a:pt x="17" y="8"/>
                    <a:pt x="10" y="0"/>
                    <a:pt x="0" y="0"/>
                  </a:cubicBezTo>
                  <a:close/>
                </a:path>
              </a:pathLst>
            </a:custGeom>
            <a:solidFill>
              <a:srgbClr val="EFAFA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65" name="îś1ïḑê"/>
            <p:cNvSpPr/>
            <p:nvPr/>
          </p:nvSpPr>
          <p:spPr bwMode="auto">
            <a:xfrm>
              <a:off x="10267994" y="2447579"/>
              <a:ext cx="96134" cy="193175"/>
            </a:xfrm>
            <a:custGeom>
              <a:avLst/>
              <a:gdLst>
                <a:gd name="T0" fmla="*/ 0 w 59"/>
                <a:gd name="T1" fmla="*/ 0 h 119"/>
                <a:gd name="T2" fmla="*/ 0 w 59"/>
                <a:gd name="T3" fmla="*/ 119 h 119"/>
                <a:gd name="T4" fmla="*/ 59 w 59"/>
                <a:gd name="T5" fmla="*/ 60 h 119"/>
                <a:gd name="T6" fmla="*/ 0 w 59"/>
                <a:gd name="T7" fmla="*/ 0 h 119"/>
              </a:gdLst>
              <a:ahLst/>
              <a:cxnLst>
                <a:cxn ang="0">
                  <a:pos x="T0" y="T1"/>
                </a:cxn>
                <a:cxn ang="0">
                  <a:pos x="T2" y="T3"/>
                </a:cxn>
                <a:cxn ang="0">
                  <a:pos x="T4" y="T5"/>
                </a:cxn>
                <a:cxn ang="0">
                  <a:pos x="T6" y="T7"/>
                </a:cxn>
              </a:cxnLst>
              <a:rect l="0" t="0" r="r" b="b"/>
              <a:pathLst>
                <a:path w="59" h="119">
                  <a:moveTo>
                    <a:pt x="0" y="0"/>
                  </a:moveTo>
                  <a:cubicBezTo>
                    <a:pt x="0" y="119"/>
                    <a:pt x="0" y="119"/>
                    <a:pt x="0" y="119"/>
                  </a:cubicBezTo>
                  <a:cubicBezTo>
                    <a:pt x="33" y="119"/>
                    <a:pt x="59" y="92"/>
                    <a:pt x="59" y="60"/>
                  </a:cubicBezTo>
                  <a:cubicBezTo>
                    <a:pt x="59" y="27"/>
                    <a:pt x="33" y="0"/>
                    <a:pt x="0" y="0"/>
                  </a:cubicBezTo>
                  <a:close/>
                </a:path>
              </a:pathLst>
            </a:custGeom>
            <a:solidFill>
              <a:srgbClr val="F7C1B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66" name="íş1íḍè"/>
            <p:cNvSpPr/>
            <p:nvPr/>
          </p:nvSpPr>
          <p:spPr bwMode="auto">
            <a:xfrm>
              <a:off x="10290667" y="2543713"/>
              <a:ext cx="19952" cy="19046"/>
            </a:xfrm>
            <a:prstGeom prst="ellipse">
              <a:avLst/>
            </a:prstGeom>
            <a:solidFill>
              <a:srgbClr val="41171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67" name="iṡļíḑe"/>
            <p:cNvSpPr/>
            <p:nvPr/>
          </p:nvSpPr>
          <p:spPr bwMode="auto">
            <a:xfrm>
              <a:off x="10225369" y="2543713"/>
              <a:ext cx="18138" cy="19046"/>
            </a:xfrm>
            <a:prstGeom prst="ellipse">
              <a:avLst/>
            </a:prstGeom>
            <a:solidFill>
              <a:srgbClr val="41171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68" name="íśliḍè"/>
            <p:cNvSpPr/>
            <p:nvPr/>
          </p:nvSpPr>
          <p:spPr bwMode="auto">
            <a:xfrm>
              <a:off x="10238972" y="2577269"/>
              <a:ext cx="56229" cy="35370"/>
            </a:xfrm>
            <a:custGeom>
              <a:avLst/>
              <a:gdLst>
                <a:gd name="T0" fmla="*/ 1 w 35"/>
                <a:gd name="T1" fmla="*/ 0 h 22"/>
                <a:gd name="T2" fmla="*/ 0 w 35"/>
                <a:gd name="T3" fmla="*/ 5 h 22"/>
                <a:gd name="T4" fmla="*/ 18 w 35"/>
                <a:gd name="T5" fmla="*/ 22 h 22"/>
                <a:gd name="T6" fmla="*/ 35 w 35"/>
                <a:gd name="T7" fmla="*/ 5 h 22"/>
                <a:gd name="T8" fmla="*/ 35 w 35"/>
                <a:gd name="T9" fmla="*/ 0 h 22"/>
                <a:gd name="T10" fmla="*/ 1 w 35"/>
                <a:gd name="T11" fmla="*/ 0 h 22"/>
              </a:gdLst>
              <a:ahLst/>
              <a:cxnLst>
                <a:cxn ang="0">
                  <a:pos x="T0" y="T1"/>
                </a:cxn>
                <a:cxn ang="0">
                  <a:pos x="T2" y="T3"/>
                </a:cxn>
                <a:cxn ang="0">
                  <a:pos x="T4" y="T5"/>
                </a:cxn>
                <a:cxn ang="0">
                  <a:pos x="T6" y="T7"/>
                </a:cxn>
                <a:cxn ang="0">
                  <a:pos x="T8" y="T9"/>
                </a:cxn>
                <a:cxn ang="0">
                  <a:pos x="T10" y="T11"/>
                </a:cxn>
              </a:cxnLst>
              <a:rect l="0" t="0" r="r" b="b"/>
              <a:pathLst>
                <a:path w="35" h="22">
                  <a:moveTo>
                    <a:pt x="1" y="0"/>
                  </a:moveTo>
                  <a:cubicBezTo>
                    <a:pt x="0" y="2"/>
                    <a:pt x="0" y="3"/>
                    <a:pt x="0" y="5"/>
                  </a:cubicBezTo>
                  <a:cubicBezTo>
                    <a:pt x="0" y="14"/>
                    <a:pt x="8" y="22"/>
                    <a:pt x="18" y="22"/>
                  </a:cubicBezTo>
                  <a:cubicBezTo>
                    <a:pt x="28" y="22"/>
                    <a:pt x="35" y="14"/>
                    <a:pt x="35" y="5"/>
                  </a:cubicBezTo>
                  <a:cubicBezTo>
                    <a:pt x="35" y="3"/>
                    <a:pt x="35" y="2"/>
                    <a:pt x="35" y="0"/>
                  </a:cubicBezTo>
                  <a:lnTo>
                    <a:pt x="1" y="0"/>
                  </a:lnTo>
                  <a:close/>
                </a:path>
              </a:pathLst>
            </a:custGeom>
            <a:solidFill>
              <a:srgbClr val="41171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69" name="íṥ1íḓe"/>
            <p:cNvSpPr/>
            <p:nvPr/>
          </p:nvSpPr>
          <p:spPr bwMode="auto">
            <a:xfrm>
              <a:off x="10306992" y="2570921"/>
              <a:ext cx="24487" cy="24487"/>
            </a:xfrm>
            <a:prstGeom prst="ellipse">
              <a:avLst/>
            </a:prstGeom>
            <a:solidFill>
              <a:srgbClr val="FF8F9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70" name="ïşļiḓe"/>
            <p:cNvSpPr/>
            <p:nvPr/>
          </p:nvSpPr>
          <p:spPr bwMode="auto">
            <a:xfrm>
              <a:off x="10204509" y="2570921"/>
              <a:ext cx="24487" cy="24487"/>
            </a:xfrm>
            <a:prstGeom prst="ellipse">
              <a:avLst/>
            </a:prstGeom>
            <a:solidFill>
              <a:srgbClr val="FF8F9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71" name="ísľiḑè"/>
            <p:cNvSpPr/>
            <p:nvPr/>
          </p:nvSpPr>
          <p:spPr bwMode="auto">
            <a:xfrm>
              <a:off x="10132862" y="2426719"/>
              <a:ext cx="263008" cy="306541"/>
            </a:xfrm>
            <a:custGeom>
              <a:avLst/>
              <a:gdLst>
                <a:gd name="T0" fmla="*/ 83 w 162"/>
                <a:gd name="T1" fmla="*/ 0 h 189"/>
                <a:gd name="T2" fmla="*/ 11 w 162"/>
                <a:gd name="T3" fmla="*/ 63 h 189"/>
                <a:gd name="T4" fmla="*/ 0 w 162"/>
                <a:gd name="T5" fmla="*/ 189 h 189"/>
                <a:gd name="T6" fmla="*/ 33 w 162"/>
                <a:gd name="T7" fmla="*/ 189 h 189"/>
                <a:gd name="T8" fmla="*/ 33 w 162"/>
                <a:gd name="T9" fmla="*/ 104 h 189"/>
                <a:gd name="T10" fmla="*/ 71 w 162"/>
                <a:gd name="T11" fmla="*/ 39 h 189"/>
                <a:gd name="T12" fmla="*/ 93 w 162"/>
                <a:gd name="T13" fmla="*/ 56 h 189"/>
                <a:gd name="T14" fmla="*/ 90 w 162"/>
                <a:gd name="T15" fmla="*/ 43 h 189"/>
                <a:gd name="T16" fmla="*/ 114 w 162"/>
                <a:gd name="T17" fmla="*/ 64 h 189"/>
                <a:gd name="T18" fmla="*/ 112 w 162"/>
                <a:gd name="T19" fmla="*/ 47 h 189"/>
                <a:gd name="T20" fmla="*/ 133 w 162"/>
                <a:gd name="T21" fmla="*/ 104 h 189"/>
                <a:gd name="T22" fmla="*/ 133 w 162"/>
                <a:gd name="T23" fmla="*/ 189 h 189"/>
                <a:gd name="T24" fmla="*/ 162 w 162"/>
                <a:gd name="T25" fmla="*/ 189 h 189"/>
                <a:gd name="T26" fmla="*/ 155 w 162"/>
                <a:gd name="T27" fmla="*/ 63 h 189"/>
                <a:gd name="T28" fmla="*/ 83 w 162"/>
                <a:gd name="T29"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2" h="189">
                  <a:moveTo>
                    <a:pt x="83" y="0"/>
                  </a:moveTo>
                  <a:cubicBezTo>
                    <a:pt x="36" y="0"/>
                    <a:pt x="16" y="37"/>
                    <a:pt x="11" y="63"/>
                  </a:cubicBezTo>
                  <a:cubicBezTo>
                    <a:pt x="5" y="92"/>
                    <a:pt x="0" y="189"/>
                    <a:pt x="0" y="189"/>
                  </a:cubicBezTo>
                  <a:cubicBezTo>
                    <a:pt x="33" y="189"/>
                    <a:pt x="33" y="189"/>
                    <a:pt x="33" y="189"/>
                  </a:cubicBezTo>
                  <a:cubicBezTo>
                    <a:pt x="33" y="189"/>
                    <a:pt x="33" y="175"/>
                    <a:pt x="33" y="104"/>
                  </a:cubicBezTo>
                  <a:cubicBezTo>
                    <a:pt x="33" y="55"/>
                    <a:pt x="57" y="42"/>
                    <a:pt x="71" y="39"/>
                  </a:cubicBezTo>
                  <a:cubicBezTo>
                    <a:pt x="74" y="46"/>
                    <a:pt x="80" y="53"/>
                    <a:pt x="93" y="56"/>
                  </a:cubicBezTo>
                  <a:cubicBezTo>
                    <a:pt x="93" y="56"/>
                    <a:pt x="90" y="50"/>
                    <a:pt x="90" y="43"/>
                  </a:cubicBezTo>
                  <a:cubicBezTo>
                    <a:pt x="90" y="43"/>
                    <a:pt x="94" y="61"/>
                    <a:pt x="114" y="64"/>
                  </a:cubicBezTo>
                  <a:cubicBezTo>
                    <a:pt x="114" y="64"/>
                    <a:pt x="111" y="56"/>
                    <a:pt x="112" y="47"/>
                  </a:cubicBezTo>
                  <a:cubicBezTo>
                    <a:pt x="123" y="56"/>
                    <a:pt x="133" y="72"/>
                    <a:pt x="133" y="104"/>
                  </a:cubicBezTo>
                  <a:cubicBezTo>
                    <a:pt x="133" y="175"/>
                    <a:pt x="133" y="189"/>
                    <a:pt x="133" y="189"/>
                  </a:cubicBezTo>
                  <a:cubicBezTo>
                    <a:pt x="162" y="189"/>
                    <a:pt x="162" y="189"/>
                    <a:pt x="162" y="189"/>
                  </a:cubicBezTo>
                  <a:cubicBezTo>
                    <a:pt x="162" y="189"/>
                    <a:pt x="160" y="92"/>
                    <a:pt x="155" y="63"/>
                  </a:cubicBezTo>
                  <a:cubicBezTo>
                    <a:pt x="150" y="35"/>
                    <a:pt x="129" y="0"/>
                    <a:pt x="83" y="0"/>
                  </a:cubicBezTo>
                  <a:close/>
                </a:path>
              </a:pathLst>
            </a:custGeom>
            <a:solidFill>
              <a:srgbClr val="41171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72" name="isḻïḑè"/>
            <p:cNvSpPr/>
            <p:nvPr/>
          </p:nvSpPr>
          <p:spPr bwMode="auto">
            <a:xfrm>
              <a:off x="10251669" y="2597221"/>
              <a:ext cx="30835" cy="15418"/>
            </a:xfrm>
            <a:custGeom>
              <a:avLst/>
              <a:gdLst>
                <a:gd name="T0" fmla="*/ 0 w 19"/>
                <a:gd name="T1" fmla="*/ 7 h 10"/>
                <a:gd name="T2" fmla="*/ 10 w 19"/>
                <a:gd name="T3" fmla="*/ 10 h 10"/>
                <a:gd name="T4" fmla="*/ 19 w 19"/>
                <a:gd name="T5" fmla="*/ 7 h 10"/>
                <a:gd name="T6" fmla="*/ 10 w 19"/>
                <a:gd name="T7" fmla="*/ 0 h 10"/>
                <a:gd name="T8" fmla="*/ 0 w 19"/>
                <a:gd name="T9" fmla="*/ 7 h 10"/>
              </a:gdLst>
              <a:ahLst/>
              <a:cxnLst>
                <a:cxn ang="0">
                  <a:pos x="T0" y="T1"/>
                </a:cxn>
                <a:cxn ang="0">
                  <a:pos x="T2" y="T3"/>
                </a:cxn>
                <a:cxn ang="0">
                  <a:pos x="T4" y="T5"/>
                </a:cxn>
                <a:cxn ang="0">
                  <a:pos x="T6" y="T7"/>
                </a:cxn>
                <a:cxn ang="0">
                  <a:pos x="T8" y="T9"/>
                </a:cxn>
              </a:cxnLst>
              <a:rect l="0" t="0" r="r" b="b"/>
              <a:pathLst>
                <a:path w="19" h="10">
                  <a:moveTo>
                    <a:pt x="0" y="7"/>
                  </a:moveTo>
                  <a:cubicBezTo>
                    <a:pt x="3" y="9"/>
                    <a:pt x="6" y="10"/>
                    <a:pt x="10" y="10"/>
                  </a:cubicBezTo>
                  <a:cubicBezTo>
                    <a:pt x="13" y="10"/>
                    <a:pt x="17" y="9"/>
                    <a:pt x="19" y="7"/>
                  </a:cubicBezTo>
                  <a:cubicBezTo>
                    <a:pt x="18" y="3"/>
                    <a:pt x="14" y="0"/>
                    <a:pt x="10" y="0"/>
                  </a:cubicBezTo>
                  <a:cubicBezTo>
                    <a:pt x="5" y="0"/>
                    <a:pt x="1" y="3"/>
                    <a:pt x="0" y="7"/>
                  </a:cubicBezTo>
                  <a:close/>
                </a:path>
              </a:pathLst>
            </a:custGeom>
            <a:solidFill>
              <a:srgbClr val="FF8F9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73" name="ïṩḻïdè"/>
            <p:cNvSpPr/>
            <p:nvPr/>
          </p:nvSpPr>
          <p:spPr bwMode="auto">
            <a:xfrm>
              <a:off x="10354152" y="2538272"/>
              <a:ext cx="29022" cy="38998"/>
            </a:xfrm>
            <a:custGeom>
              <a:avLst/>
              <a:gdLst>
                <a:gd name="T0" fmla="*/ 6 w 18"/>
                <a:gd name="T1" fmla="*/ 1 h 24"/>
                <a:gd name="T2" fmla="*/ 0 w 18"/>
                <a:gd name="T3" fmla="*/ 3 h 24"/>
                <a:gd name="T4" fmla="*/ 3 w 18"/>
                <a:gd name="T5" fmla="*/ 18 h 24"/>
                <a:gd name="T6" fmla="*/ 3 w 18"/>
                <a:gd name="T7" fmla="*/ 23 h 24"/>
                <a:gd name="T8" fmla="*/ 7 w 18"/>
                <a:gd name="T9" fmla="*/ 23 h 24"/>
                <a:gd name="T10" fmla="*/ 18 w 18"/>
                <a:gd name="T11" fmla="*/ 12 h 24"/>
                <a:gd name="T12" fmla="*/ 6 w 18"/>
                <a:gd name="T13" fmla="*/ 1 h 24"/>
              </a:gdLst>
              <a:ahLst/>
              <a:cxnLst>
                <a:cxn ang="0">
                  <a:pos x="T0" y="T1"/>
                </a:cxn>
                <a:cxn ang="0">
                  <a:pos x="T2" y="T3"/>
                </a:cxn>
                <a:cxn ang="0">
                  <a:pos x="T4" y="T5"/>
                </a:cxn>
                <a:cxn ang="0">
                  <a:pos x="T6" y="T7"/>
                </a:cxn>
                <a:cxn ang="0">
                  <a:pos x="T8" y="T9"/>
                </a:cxn>
                <a:cxn ang="0">
                  <a:pos x="T10" y="T11"/>
                </a:cxn>
                <a:cxn ang="0">
                  <a:pos x="T12" y="T13"/>
                </a:cxn>
              </a:cxnLst>
              <a:rect l="0" t="0" r="r" b="b"/>
              <a:pathLst>
                <a:path w="18" h="24">
                  <a:moveTo>
                    <a:pt x="6" y="1"/>
                  </a:moveTo>
                  <a:cubicBezTo>
                    <a:pt x="4" y="1"/>
                    <a:pt x="2" y="2"/>
                    <a:pt x="0" y="3"/>
                  </a:cubicBezTo>
                  <a:cubicBezTo>
                    <a:pt x="2" y="8"/>
                    <a:pt x="3" y="13"/>
                    <a:pt x="3" y="18"/>
                  </a:cubicBezTo>
                  <a:cubicBezTo>
                    <a:pt x="3" y="20"/>
                    <a:pt x="3" y="21"/>
                    <a:pt x="3" y="23"/>
                  </a:cubicBezTo>
                  <a:cubicBezTo>
                    <a:pt x="4" y="23"/>
                    <a:pt x="6" y="24"/>
                    <a:pt x="7" y="23"/>
                  </a:cubicBezTo>
                  <a:cubicBezTo>
                    <a:pt x="13" y="23"/>
                    <a:pt x="18" y="18"/>
                    <a:pt x="18" y="12"/>
                  </a:cubicBezTo>
                  <a:cubicBezTo>
                    <a:pt x="17" y="5"/>
                    <a:pt x="12" y="0"/>
                    <a:pt x="6" y="1"/>
                  </a:cubicBezTo>
                  <a:close/>
                </a:path>
              </a:pathLst>
            </a:custGeom>
            <a:solidFill>
              <a:srgbClr val="FED0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74" name="íṩḻîḑê"/>
            <p:cNvSpPr/>
            <p:nvPr/>
          </p:nvSpPr>
          <p:spPr bwMode="auto">
            <a:xfrm>
              <a:off x="10152815" y="2538272"/>
              <a:ext cx="27208" cy="38998"/>
            </a:xfrm>
            <a:custGeom>
              <a:avLst/>
              <a:gdLst>
                <a:gd name="T0" fmla="*/ 12 w 17"/>
                <a:gd name="T1" fmla="*/ 1 h 24"/>
                <a:gd name="T2" fmla="*/ 17 w 17"/>
                <a:gd name="T3" fmla="*/ 3 h 24"/>
                <a:gd name="T4" fmla="*/ 15 w 17"/>
                <a:gd name="T5" fmla="*/ 18 h 24"/>
                <a:gd name="T6" fmla="*/ 15 w 17"/>
                <a:gd name="T7" fmla="*/ 23 h 24"/>
                <a:gd name="T8" fmla="*/ 11 w 17"/>
                <a:gd name="T9" fmla="*/ 23 h 24"/>
                <a:gd name="T10" fmla="*/ 0 w 17"/>
                <a:gd name="T11" fmla="*/ 12 h 24"/>
                <a:gd name="T12" fmla="*/ 12 w 17"/>
                <a:gd name="T13" fmla="*/ 1 h 24"/>
              </a:gdLst>
              <a:ahLst/>
              <a:cxnLst>
                <a:cxn ang="0">
                  <a:pos x="T0" y="T1"/>
                </a:cxn>
                <a:cxn ang="0">
                  <a:pos x="T2" y="T3"/>
                </a:cxn>
                <a:cxn ang="0">
                  <a:pos x="T4" y="T5"/>
                </a:cxn>
                <a:cxn ang="0">
                  <a:pos x="T6" y="T7"/>
                </a:cxn>
                <a:cxn ang="0">
                  <a:pos x="T8" y="T9"/>
                </a:cxn>
                <a:cxn ang="0">
                  <a:pos x="T10" y="T11"/>
                </a:cxn>
                <a:cxn ang="0">
                  <a:pos x="T12" y="T13"/>
                </a:cxn>
              </a:cxnLst>
              <a:rect l="0" t="0" r="r" b="b"/>
              <a:pathLst>
                <a:path w="17" h="24">
                  <a:moveTo>
                    <a:pt x="12" y="1"/>
                  </a:moveTo>
                  <a:cubicBezTo>
                    <a:pt x="14" y="1"/>
                    <a:pt x="16" y="2"/>
                    <a:pt x="17" y="3"/>
                  </a:cubicBezTo>
                  <a:cubicBezTo>
                    <a:pt x="16" y="8"/>
                    <a:pt x="15" y="13"/>
                    <a:pt x="15" y="18"/>
                  </a:cubicBezTo>
                  <a:cubicBezTo>
                    <a:pt x="14" y="20"/>
                    <a:pt x="15" y="21"/>
                    <a:pt x="15" y="23"/>
                  </a:cubicBezTo>
                  <a:cubicBezTo>
                    <a:pt x="13" y="23"/>
                    <a:pt x="12" y="24"/>
                    <a:pt x="11" y="23"/>
                  </a:cubicBezTo>
                  <a:cubicBezTo>
                    <a:pt x="4" y="23"/>
                    <a:pt x="0" y="18"/>
                    <a:pt x="0" y="12"/>
                  </a:cubicBezTo>
                  <a:cubicBezTo>
                    <a:pt x="0" y="5"/>
                    <a:pt x="6" y="0"/>
                    <a:pt x="12" y="1"/>
                  </a:cubicBezTo>
                  <a:close/>
                </a:path>
              </a:pathLst>
            </a:custGeom>
            <a:solidFill>
              <a:srgbClr val="FED0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75" name="ïsliḑè"/>
            <p:cNvSpPr/>
            <p:nvPr/>
          </p:nvSpPr>
          <p:spPr bwMode="auto">
            <a:xfrm>
              <a:off x="9995010" y="2778606"/>
              <a:ext cx="539621" cy="368212"/>
            </a:xfrm>
            <a:custGeom>
              <a:avLst/>
              <a:gdLst>
                <a:gd name="T0" fmla="*/ 0 w 332"/>
                <a:gd name="T1" fmla="*/ 0 h 227"/>
                <a:gd name="T2" fmla="*/ 33 w 332"/>
                <a:gd name="T3" fmla="*/ 217 h 227"/>
                <a:gd name="T4" fmla="*/ 45 w 332"/>
                <a:gd name="T5" fmla="*/ 227 h 227"/>
                <a:gd name="T6" fmla="*/ 287 w 332"/>
                <a:gd name="T7" fmla="*/ 227 h 227"/>
                <a:gd name="T8" fmla="*/ 299 w 332"/>
                <a:gd name="T9" fmla="*/ 217 h 227"/>
                <a:gd name="T10" fmla="*/ 332 w 332"/>
                <a:gd name="T11" fmla="*/ 0 h 227"/>
                <a:gd name="T12" fmla="*/ 0 w 332"/>
                <a:gd name="T13" fmla="*/ 0 h 227"/>
              </a:gdLst>
              <a:ahLst/>
              <a:cxnLst>
                <a:cxn ang="0">
                  <a:pos x="T0" y="T1"/>
                </a:cxn>
                <a:cxn ang="0">
                  <a:pos x="T2" y="T3"/>
                </a:cxn>
                <a:cxn ang="0">
                  <a:pos x="T4" y="T5"/>
                </a:cxn>
                <a:cxn ang="0">
                  <a:pos x="T6" y="T7"/>
                </a:cxn>
                <a:cxn ang="0">
                  <a:pos x="T8" y="T9"/>
                </a:cxn>
                <a:cxn ang="0">
                  <a:pos x="T10" y="T11"/>
                </a:cxn>
                <a:cxn ang="0">
                  <a:pos x="T12" y="T13"/>
                </a:cxn>
              </a:cxnLst>
              <a:rect l="0" t="0" r="r" b="b"/>
              <a:pathLst>
                <a:path w="332" h="227">
                  <a:moveTo>
                    <a:pt x="0" y="0"/>
                  </a:moveTo>
                  <a:cubicBezTo>
                    <a:pt x="33" y="217"/>
                    <a:pt x="33" y="217"/>
                    <a:pt x="33" y="217"/>
                  </a:cubicBezTo>
                  <a:cubicBezTo>
                    <a:pt x="34" y="223"/>
                    <a:pt x="39" y="227"/>
                    <a:pt x="45" y="227"/>
                  </a:cubicBezTo>
                  <a:cubicBezTo>
                    <a:pt x="287" y="227"/>
                    <a:pt x="287" y="227"/>
                    <a:pt x="287" y="227"/>
                  </a:cubicBezTo>
                  <a:cubicBezTo>
                    <a:pt x="293" y="227"/>
                    <a:pt x="298" y="223"/>
                    <a:pt x="299" y="217"/>
                  </a:cubicBezTo>
                  <a:cubicBezTo>
                    <a:pt x="332" y="0"/>
                    <a:pt x="332" y="0"/>
                    <a:pt x="332" y="0"/>
                  </a:cubicBezTo>
                  <a:lnTo>
                    <a:pt x="0" y="0"/>
                  </a:lnTo>
                  <a:close/>
                </a:path>
              </a:pathLst>
            </a:custGeom>
            <a:solidFill>
              <a:srgbClr val="9E5A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76" name="ïşļídè"/>
            <p:cNvSpPr/>
            <p:nvPr/>
          </p:nvSpPr>
          <p:spPr bwMode="auto">
            <a:xfrm>
              <a:off x="10264366" y="2778606"/>
              <a:ext cx="270264" cy="368212"/>
            </a:xfrm>
            <a:custGeom>
              <a:avLst/>
              <a:gdLst>
                <a:gd name="T0" fmla="*/ 0 w 166"/>
                <a:gd name="T1" fmla="*/ 0 h 227"/>
                <a:gd name="T2" fmla="*/ 0 w 166"/>
                <a:gd name="T3" fmla="*/ 227 h 227"/>
                <a:gd name="T4" fmla="*/ 121 w 166"/>
                <a:gd name="T5" fmla="*/ 227 h 227"/>
                <a:gd name="T6" fmla="*/ 133 w 166"/>
                <a:gd name="T7" fmla="*/ 217 h 227"/>
                <a:gd name="T8" fmla="*/ 166 w 166"/>
                <a:gd name="T9" fmla="*/ 0 h 227"/>
                <a:gd name="T10" fmla="*/ 0 w 166"/>
                <a:gd name="T11" fmla="*/ 0 h 227"/>
              </a:gdLst>
              <a:ahLst/>
              <a:cxnLst>
                <a:cxn ang="0">
                  <a:pos x="T0" y="T1"/>
                </a:cxn>
                <a:cxn ang="0">
                  <a:pos x="T2" y="T3"/>
                </a:cxn>
                <a:cxn ang="0">
                  <a:pos x="T4" y="T5"/>
                </a:cxn>
                <a:cxn ang="0">
                  <a:pos x="T6" y="T7"/>
                </a:cxn>
                <a:cxn ang="0">
                  <a:pos x="T8" y="T9"/>
                </a:cxn>
                <a:cxn ang="0">
                  <a:pos x="T10" y="T11"/>
                </a:cxn>
              </a:cxnLst>
              <a:rect l="0" t="0" r="r" b="b"/>
              <a:pathLst>
                <a:path w="166" h="227">
                  <a:moveTo>
                    <a:pt x="0" y="0"/>
                  </a:moveTo>
                  <a:cubicBezTo>
                    <a:pt x="0" y="227"/>
                    <a:pt x="0" y="227"/>
                    <a:pt x="0" y="227"/>
                  </a:cubicBezTo>
                  <a:cubicBezTo>
                    <a:pt x="121" y="227"/>
                    <a:pt x="121" y="227"/>
                    <a:pt x="121" y="227"/>
                  </a:cubicBezTo>
                  <a:cubicBezTo>
                    <a:pt x="127" y="227"/>
                    <a:pt x="132" y="223"/>
                    <a:pt x="133" y="217"/>
                  </a:cubicBezTo>
                  <a:cubicBezTo>
                    <a:pt x="166" y="0"/>
                    <a:pt x="166" y="0"/>
                    <a:pt x="166" y="0"/>
                  </a:cubicBezTo>
                  <a:lnTo>
                    <a:pt x="0" y="0"/>
                  </a:lnTo>
                  <a:close/>
                </a:path>
              </a:pathLst>
            </a:custGeom>
            <a:solidFill>
              <a:srgbClr val="954A3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77" name="ïṡḷïdè"/>
            <p:cNvSpPr/>
            <p:nvPr/>
          </p:nvSpPr>
          <p:spPr bwMode="auto">
            <a:xfrm>
              <a:off x="9968709" y="2723284"/>
              <a:ext cx="591315" cy="65299"/>
            </a:xfrm>
            <a:custGeom>
              <a:avLst/>
              <a:gdLst>
                <a:gd name="T0" fmla="*/ 344 w 364"/>
                <a:gd name="T1" fmla="*/ 40 h 40"/>
                <a:gd name="T2" fmla="*/ 20 w 364"/>
                <a:gd name="T3" fmla="*/ 40 h 40"/>
                <a:gd name="T4" fmla="*/ 0 w 364"/>
                <a:gd name="T5" fmla="*/ 20 h 40"/>
                <a:gd name="T6" fmla="*/ 0 w 364"/>
                <a:gd name="T7" fmla="*/ 20 h 40"/>
                <a:gd name="T8" fmla="*/ 20 w 364"/>
                <a:gd name="T9" fmla="*/ 0 h 40"/>
                <a:gd name="T10" fmla="*/ 344 w 364"/>
                <a:gd name="T11" fmla="*/ 0 h 40"/>
                <a:gd name="T12" fmla="*/ 364 w 364"/>
                <a:gd name="T13" fmla="*/ 20 h 40"/>
                <a:gd name="T14" fmla="*/ 364 w 364"/>
                <a:gd name="T15" fmla="*/ 20 h 40"/>
                <a:gd name="T16" fmla="*/ 344 w 364"/>
                <a:gd name="T1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4" h="40">
                  <a:moveTo>
                    <a:pt x="344" y="40"/>
                  </a:moveTo>
                  <a:cubicBezTo>
                    <a:pt x="20" y="40"/>
                    <a:pt x="20" y="40"/>
                    <a:pt x="20" y="40"/>
                  </a:cubicBezTo>
                  <a:cubicBezTo>
                    <a:pt x="9" y="40"/>
                    <a:pt x="0" y="31"/>
                    <a:pt x="0" y="20"/>
                  </a:cubicBezTo>
                  <a:cubicBezTo>
                    <a:pt x="0" y="20"/>
                    <a:pt x="0" y="20"/>
                    <a:pt x="0" y="20"/>
                  </a:cubicBezTo>
                  <a:cubicBezTo>
                    <a:pt x="0" y="9"/>
                    <a:pt x="9" y="0"/>
                    <a:pt x="20" y="0"/>
                  </a:cubicBezTo>
                  <a:cubicBezTo>
                    <a:pt x="344" y="0"/>
                    <a:pt x="344" y="0"/>
                    <a:pt x="344" y="0"/>
                  </a:cubicBezTo>
                  <a:cubicBezTo>
                    <a:pt x="355" y="0"/>
                    <a:pt x="364" y="9"/>
                    <a:pt x="364" y="20"/>
                  </a:cubicBezTo>
                  <a:cubicBezTo>
                    <a:pt x="364" y="20"/>
                    <a:pt x="364" y="20"/>
                    <a:pt x="364" y="20"/>
                  </a:cubicBezTo>
                  <a:cubicBezTo>
                    <a:pt x="364" y="31"/>
                    <a:pt x="355" y="40"/>
                    <a:pt x="344" y="40"/>
                  </a:cubicBezTo>
                  <a:close/>
                </a:path>
              </a:pathLst>
            </a:custGeom>
            <a:solidFill>
              <a:srgbClr val="77392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78" name="íṥḻïḍè"/>
            <p:cNvSpPr/>
            <p:nvPr/>
          </p:nvSpPr>
          <p:spPr bwMode="auto">
            <a:xfrm>
              <a:off x="10373197" y="2729632"/>
              <a:ext cx="104297" cy="154177"/>
            </a:xfrm>
            <a:custGeom>
              <a:avLst/>
              <a:gdLst>
                <a:gd name="T0" fmla="*/ 64 w 64"/>
                <a:gd name="T1" fmla="*/ 63 h 95"/>
                <a:gd name="T2" fmla="*/ 32 w 64"/>
                <a:gd name="T3" fmla="*/ 95 h 95"/>
                <a:gd name="T4" fmla="*/ 0 w 64"/>
                <a:gd name="T5" fmla="*/ 63 h 95"/>
                <a:gd name="T6" fmla="*/ 32 w 64"/>
                <a:gd name="T7" fmla="*/ 0 h 95"/>
                <a:gd name="T8" fmla="*/ 64 w 64"/>
                <a:gd name="T9" fmla="*/ 63 h 95"/>
              </a:gdLst>
              <a:ahLst/>
              <a:cxnLst>
                <a:cxn ang="0">
                  <a:pos x="T0" y="T1"/>
                </a:cxn>
                <a:cxn ang="0">
                  <a:pos x="T2" y="T3"/>
                </a:cxn>
                <a:cxn ang="0">
                  <a:pos x="T4" y="T5"/>
                </a:cxn>
                <a:cxn ang="0">
                  <a:pos x="T6" y="T7"/>
                </a:cxn>
                <a:cxn ang="0">
                  <a:pos x="T8" y="T9"/>
                </a:cxn>
              </a:cxnLst>
              <a:rect l="0" t="0" r="r" b="b"/>
              <a:pathLst>
                <a:path w="64" h="95">
                  <a:moveTo>
                    <a:pt x="64" y="63"/>
                  </a:moveTo>
                  <a:cubicBezTo>
                    <a:pt x="64" y="81"/>
                    <a:pt x="50" y="95"/>
                    <a:pt x="32" y="95"/>
                  </a:cubicBezTo>
                  <a:cubicBezTo>
                    <a:pt x="14" y="95"/>
                    <a:pt x="0" y="81"/>
                    <a:pt x="0" y="63"/>
                  </a:cubicBezTo>
                  <a:cubicBezTo>
                    <a:pt x="0" y="46"/>
                    <a:pt x="32" y="0"/>
                    <a:pt x="32" y="0"/>
                  </a:cubicBezTo>
                  <a:cubicBezTo>
                    <a:pt x="32" y="0"/>
                    <a:pt x="64" y="46"/>
                    <a:pt x="64" y="6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79" name="išḷiḓè"/>
            <p:cNvSpPr/>
            <p:nvPr/>
          </p:nvSpPr>
          <p:spPr bwMode="auto">
            <a:xfrm>
              <a:off x="10212672" y="2729632"/>
              <a:ext cx="104297" cy="154177"/>
            </a:xfrm>
            <a:custGeom>
              <a:avLst/>
              <a:gdLst>
                <a:gd name="T0" fmla="*/ 64 w 64"/>
                <a:gd name="T1" fmla="*/ 63 h 95"/>
                <a:gd name="T2" fmla="*/ 32 w 64"/>
                <a:gd name="T3" fmla="*/ 95 h 95"/>
                <a:gd name="T4" fmla="*/ 0 w 64"/>
                <a:gd name="T5" fmla="*/ 63 h 95"/>
                <a:gd name="T6" fmla="*/ 32 w 64"/>
                <a:gd name="T7" fmla="*/ 0 h 95"/>
                <a:gd name="T8" fmla="*/ 64 w 64"/>
                <a:gd name="T9" fmla="*/ 63 h 95"/>
              </a:gdLst>
              <a:ahLst/>
              <a:cxnLst>
                <a:cxn ang="0">
                  <a:pos x="T0" y="T1"/>
                </a:cxn>
                <a:cxn ang="0">
                  <a:pos x="T2" y="T3"/>
                </a:cxn>
                <a:cxn ang="0">
                  <a:pos x="T4" y="T5"/>
                </a:cxn>
                <a:cxn ang="0">
                  <a:pos x="T6" y="T7"/>
                </a:cxn>
                <a:cxn ang="0">
                  <a:pos x="T8" y="T9"/>
                </a:cxn>
              </a:cxnLst>
              <a:rect l="0" t="0" r="r" b="b"/>
              <a:pathLst>
                <a:path w="64" h="95">
                  <a:moveTo>
                    <a:pt x="64" y="63"/>
                  </a:moveTo>
                  <a:cubicBezTo>
                    <a:pt x="64" y="81"/>
                    <a:pt x="50" y="95"/>
                    <a:pt x="32" y="95"/>
                  </a:cubicBezTo>
                  <a:cubicBezTo>
                    <a:pt x="14" y="95"/>
                    <a:pt x="0" y="81"/>
                    <a:pt x="0" y="63"/>
                  </a:cubicBezTo>
                  <a:cubicBezTo>
                    <a:pt x="0" y="46"/>
                    <a:pt x="32" y="0"/>
                    <a:pt x="32" y="0"/>
                  </a:cubicBezTo>
                  <a:cubicBezTo>
                    <a:pt x="32" y="0"/>
                    <a:pt x="64" y="46"/>
                    <a:pt x="64" y="6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80" name="íṣļíḋè"/>
            <p:cNvSpPr/>
            <p:nvPr/>
          </p:nvSpPr>
          <p:spPr bwMode="auto">
            <a:xfrm>
              <a:off x="10052146" y="2729632"/>
              <a:ext cx="103389" cy="154177"/>
            </a:xfrm>
            <a:custGeom>
              <a:avLst/>
              <a:gdLst>
                <a:gd name="T0" fmla="*/ 64 w 64"/>
                <a:gd name="T1" fmla="*/ 63 h 95"/>
                <a:gd name="T2" fmla="*/ 32 w 64"/>
                <a:gd name="T3" fmla="*/ 95 h 95"/>
                <a:gd name="T4" fmla="*/ 0 w 64"/>
                <a:gd name="T5" fmla="*/ 63 h 95"/>
                <a:gd name="T6" fmla="*/ 32 w 64"/>
                <a:gd name="T7" fmla="*/ 0 h 95"/>
                <a:gd name="T8" fmla="*/ 64 w 64"/>
                <a:gd name="T9" fmla="*/ 63 h 95"/>
              </a:gdLst>
              <a:ahLst/>
              <a:cxnLst>
                <a:cxn ang="0">
                  <a:pos x="T0" y="T1"/>
                </a:cxn>
                <a:cxn ang="0">
                  <a:pos x="T2" y="T3"/>
                </a:cxn>
                <a:cxn ang="0">
                  <a:pos x="T4" y="T5"/>
                </a:cxn>
                <a:cxn ang="0">
                  <a:pos x="T6" y="T7"/>
                </a:cxn>
                <a:cxn ang="0">
                  <a:pos x="T8" y="T9"/>
                </a:cxn>
              </a:cxnLst>
              <a:rect l="0" t="0" r="r" b="b"/>
              <a:pathLst>
                <a:path w="64" h="95">
                  <a:moveTo>
                    <a:pt x="64" y="63"/>
                  </a:moveTo>
                  <a:cubicBezTo>
                    <a:pt x="64" y="81"/>
                    <a:pt x="50" y="95"/>
                    <a:pt x="32" y="95"/>
                  </a:cubicBezTo>
                  <a:cubicBezTo>
                    <a:pt x="14" y="95"/>
                    <a:pt x="0" y="81"/>
                    <a:pt x="0" y="63"/>
                  </a:cubicBezTo>
                  <a:cubicBezTo>
                    <a:pt x="0" y="46"/>
                    <a:pt x="32" y="0"/>
                    <a:pt x="32" y="0"/>
                  </a:cubicBezTo>
                  <a:cubicBezTo>
                    <a:pt x="32" y="0"/>
                    <a:pt x="64" y="46"/>
                    <a:pt x="64" y="6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81" name="iSļídé"/>
            <p:cNvSpPr/>
            <p:nvPr/>
          </p:nvSpPr>
          <p:spPr bwMode="auto">
            <a:xfrm>
              <a:off x="10264366" y="2729632"/>
              <a:ext cx="52602" cy="154177"/>
            </a:xfrm>
            <a:custGeom>
              <a:avLst/>
              <a:gdLst>
                <a:gd name="T0" fmla="*/ 0 w 32"/>
                <a:gd name="T1" fmla="*/ 0 h 95"/>
                <a:gd name="T2" fmla="*/ 0 w 32"/>
                <a:gd name="T3" fmla="*/ 95 h 95"/>
                <a:gd name="T4" fmla="*/ 32 w 32"/>
                <a:gd name="T5" fmla="*/ 63 h 95"/>
                <a:gd name="T6" fmla="*/ 0 w 32"/>
                <a:gd name="T7" fmla="*/ 0 h 95"/>
              </a:gdLst>
              <a:ahLst/>
              <a:cxnLst>
                <a:cxn ang="0">
                  <a:pos x="T0" y="T1"/>
                </a:cxn>
                <a:cxn ang="0">
                  <a:pos x="T2" y="T3"/>
                </a:cxn>
                <a:cxn ang="0">
                  <a:pos x="T4" y="T5"/>
                </a:cxn>
                <a:cxn ang="0">
                  <a:pos x="T6" y="T7"/>
                </a:cxn>
              </a:cxnLst>
              <a:rect l="0" t="0" r="r" b="b"/>
              <a:pathLst>
                <a:path w="32" h="95">
                  <a:moveTo>
                    <a:pt x="0" y="0"/>
                  </a:moveTo>
                  <a:cubicBezTo>
                    <a:pt x="0" y="95"/>
                    <a:pt x="0" y="95"/>
                    <a:pt x="0" y="95"/>
                  </a:cubicBezTo>
                  <a:cubicBezTo>
                    <a:pt x="18" y="95"/>
                    <a:pt x="32" y="81"/>
                    <a:pt x="32" y="63"/>
                  </a:cubicBezTo>
                  <a:cubicBezTo>
                    <a:pt x="32" y="46"/>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82" name="îṩľídê"/>
            <p:cNvSpPr/>
            <p:nvPr/>
          </p:nvSpPr>
          <p:spPr bwMode="auto">
            <a:xfrm>
              <a:off x="10425799" y="2729632"/>
              <a:ext cx="51695" cy="154177"/>
            </a:xfrm>
            <a:custGeom>
              <a:avLst/>
              <a:gdLst>
                <a:gd name="T0" fmla="*/ 0 w 32"/>
                <a:gd name="T1" fmla="*/ 0 h 95"/>
                <a:gd name="T2" fmla="*/ 0 w 32"/>
                <a:gd name="T3" fmla="*/ 95 h 95"/>
                <a:gd name="T4" fmla="*/ 32 w 32"/>
                <a:gd name="T5" fmla="*/ 63 h 95"/>
                <a:gd name="T6" fmla="*/ 0 w 32"/>
                <a:gd name="T7" fmla="*/ 0 h 95"/>
              </a:gdLst>
              <a:ahLst/>
              <a:cxnLst>
                <a:cxn ang="0">
                  <a:pos x="T0" y="T1"/>
                </a:cxn>
                <a:cxn ang="0">
                  <a:pos x="T2" y="T3"/>
                </a:cxn>
                <a:cxn ang="0">
                  <a:pos x="T4" y="T5"/>
                </a:cxn>
                <a:cxn ang="0">
                  <a:pos x="T6" y="T7"/>
                </a:cxn>
              </a:cxnLst>
              <a:rect l="0" t="0" r="r" b="b"/>
              <a:pathLst>
                <a:path w="32" h="95">
                  <a:moveTo>
                    <a:pt x="0" y="0"/>
                  </a:moveTo>
                  <a:cubicBezTo>
                    <a:pt x="0" y="95"/>
                    <a:pt x="0" y="95"/>
                    <a:pt x="0" y="95"/>
                  </a:cubicBezTo>
                  <a:cubicBezTo>
                    <a:pt x="18" y="95"/>
                    <a:pt x="32" y="81"/>
                    <a:pt x="32" y="63"/>
                  </a:cubicBezTo>
                  <a:cubicBezTo>
                    <a:pt x="32" y="46"/>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83" name="îṥlîḋe"/>
            <p:cNvSpPr/>
            <p:nvPr/>
          </p:nvSpPr>
          <p:spPr bwMode="auto">
            <a:xfrm>
              <a:off x="10103841" y="2729632"/>
              <a:ext cx="51695" cy="154177"/>
            </a:xfrm>
            <a:custGeom>
              <a:avLst/>
              <a:gdLst>
                <a:gd name="T0" fmla="*/ 0 w 32"/>
                <a:gd name="T1" fmla="*/ 0 h 95"/>
                <a:gd name="T2" fmla="*/ 0 w 32"/>
                <a:gd name="T3" fmla="*/ 95 h 95"/>
                <a:gd name="T4" fmla="*/ 32 w 32"/>
                <a:gd name="T5" fmla="*/ 63 h 95"/>
                <a:gd name="T6" fmla="*/ 0 w 32"/>
                <a:gd name="T7" fmla="*/ 0 h 95"/>
              </a:gdLst>
              <a:ahLst/>
              <a:cxnLst>
                <a:cxn ang="0">
                  <a:pos x="T0" y="T1"/>
                </a:cxn>
                <a:cxn ang="0">
                  <a:pos x="T2" y="T3"/>
                </a:cxn>
                <a:cxn ang="0">
                  <a:pos x="T4" y="T5"/>
                </a:cxn>
                <a:cxn ang="0">
                  <a:pos x="T6" y="T7"/>
                </a:cxn>
              </a:cxnLst>
              <a:rect l="0" t="0" r="r" b="b"/>
              <a:pathLst>
                <a:path w="32" h="95">
                  <a:moveTo>
                    <a:pt x="0" y="0"/>
                  </a:moveTo>
                  <a:cubicBezTo>
                    <a:pt x="0" y="95"/>
                    <a:pt x="0" y="95"/>
                    <a:pt x="0" y="95"/>
                  </a:cubicBezTo>
                  <a:cubicBezTo>
                    <a:pt x="18" y="95"/>
                    <a:pt x="32" y="81"/>
                    <a:pt x="32" y="63"/>
                  </a:cubicBezTo>
                  <a:cubicBezTo>
                    <a:pt x="32" y="46"/>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84" name="isḷïḓé"/>
            <p:cNvSpPr/>
            <p:nvPr/>
          </p:nvSpPr>
          <p:spPr bwMode="auto">
            <a:xfrm>
              <a:off x="10404033" y="2704239"/>
              <a:ext cx="42626" cy="4353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85" name="îŝ1idè"/>
            <p:cNvSpPr/>
            <p:nvPr/>
          </p:nvSpPr>
          <p:spPr bwMode="auto">
            <a:xfrm>
              <a:off x="10243507" y="2704239"/>
              <a:ext cx="42626" cy="4353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86" name="ïṩ1íḑe"/>
            <p:cNvSpPr/>
            <p:nvPr/>
          </p:nvSpPr>
          <p:spPr bwMode="auto">
            <a:xfrm>
              <a:off x="10082981" y="2704239"/>
              <a:ext cx="41719" cy="4353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87" name="ïşľídê"/>
            <p:cNvSpPr/>
            <p:nvPr/>
          </p:nvSpPr>
          <p:spPr bwMode="auto">
            <a:xfrm>
              <a:off x="10019497" y="2942760"/>
              <a:ext cx="490647" cy="62578"/>
            </a:xfrm>
            <a:custGeom>
              <a:avLst/>
              <a:gdLst>
                <a:gd name="T0" fmla="*/ 530 w 541"/>
                <a:gd name="T1" fmla="*/ 69 h 69"/>
                <a:gd name="T2" fmla="*/ 541 w 541"/>
                <a:gd name="T3" fmla="*/ 0 h 69"/>
                <a:gd name="T4" fmla="*/ 0 w 541"/>
                <a:gd name="T5" fmla="*/ 0 h 69"/>
                <a:gd name="T6" fmla="*/ 11 w 541"/>
                <a:gd name="T7" fmla="*/ 69 h 69"/>
                <a:gd name="T8" fmla="*/ 530 w 541"/>
                <a:gd name="T9" fmla="*/ 69 h 69"/>
              </a:gdLst>
              <a:ahLst/>
              <a:cxnLst>
                <a:cxn ang="0">
                  <a:pos x="T0" y="T1"/>
                </a:cxn>
                <a:cxn ang="0">
                  <a:pos x="T2" y="T3"/>
                </a:cxn>
                <a:cxn ang="0">
                  <a:pos x="T4" y="T5"/>
                </a:cxn>
                <a:cxn ang="0">
                  <a:pos x="T6" y="T7"/>
                </a:cxn>
                <a:cxn ang="0">
                  <a:pos x="T8" y="T9"/>
                </a:cxn>
              </a:cxnLst>
              <a:rect l="0" t="0" r="r" b="b"/>
              <a:pathLst>
                <a:path w="541" h="69">
                  <a:moveTo>
                    <a:pt x="530" y="69"/>
                  </a:moveTo>
                  <a:lnTo>
                    <a:pt x="541" y="0"/>
                  </a:lnTo>
                  <a:lnTo>
                    <a:pt x="0" y="0"/>
                  </a:lnTo>
                  <a:lnTo>
                    <a:pt x="11" y="69"/>
                  </a:lnTo>
                  <a:lnTo>
                    <a:pt x="530" y="69"/>
                  </a:lnTo>
                  <a:close/>
                </a:path>
              </a:pathLst>
            </a:custGeom>
            <a:solidFill>
              <a:srgbClr val="FE557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88" name="ïŝḷiḑè"/>
            <p:cNvSpPr/>
            <p:nvPr/>
          </p:nvSpPr>
          <p:spPr bwMode="auto">
            <a:xfrm>
              <a:off x="10264366" y="2942760"/>
              <a:ext cx="245777" cy="62578"/>
            </a:xfrm>
            <a:custGeom>
              <a:avLst/>
              <a:gdLst>
                <a:gd name="T0" fmla="*/ 0 w 271"/>
                <a:gd name="T1" fmla="*/ 69 h 69"/>
                <a:gd name="T2" fmla="*/ 260 w 271"/>
                <a:gd name="T3" fmla="*/ 69 h 69"/>
                <a:gd name="T4" fmla="*/ 271 w 271"/>
                <a:gd name="T5" fmla="*/ 0 h 69"/>
                <a:gd name="T6" fmla="*/ 0 w 271"/>
                <a:gd name="T7" fmla="*/ 0 h 69"/>
                <a:gd name="T8" fmla="*/ 0 w 271"/>
                <a:gd name="T9" fmla="*/ 69 h 69"/>
              </a:gdLst>
              <a:ahLst/>
              <a:cxnLst>
                <a:cxn ang="0">
                  <a:pos x="T0" y="T1"/>
                </a:cxn>
                <a:cxn ang="0">
                  <a:pos x="T2" y="T3"/>
                </a:cxn>
                <a:cxn ang="0">
                  <a:pos x="T4" y="T5"/>
                </a:cxn>
                <a:cxn ang="0">
                  <a:pos x="T6" y="T7"/>
                </a:cxn>
                <a:cxn ang="0">
                  <a:pos x="T8" y="T9"/>
                </a:cxn>
              </a:cxnLst>
              <a:rect l="0" t="0" r="r" b="b"/>
              <a:pathLst>
                <a:path w="271" h="69">
                  <a:moveTo>
                    <a:pt x="0" y="69"/>
                  </a:moveTo>
                  <a:lnTo>
                    <a:pt x="260" y="69"/>
                  </a:lnTo>
                  <a:lnTo>
                    <a:pt x="271" y="0"/>
                  </a:lnTo>
                  <a:lnTo>
                    <a:pt x="0" y="0"/>
                  </a:lnTo>
                  <a:lnTo>
                    <a:pt x="0" y="69"/>
                  </a:lnTo>
                  <a:close/>
                </a:path>
              </a:pathLst>
            </a:custGeom>
            <a:solidFill>
              <a:srgbClr val="F7417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89" name="iṧlîḍe"/>
            <p:cNvSpPr/>
            <p:nvPr/>
          </p:nvSpPr>
          <p:spPr bwMode="auto">
            <a:xfrm>
              <a:off x="10029473" y="3005338"/>
              <a:ext cx="470694" cy="29929"/>
            </a:xfrm>
            <a:custGeom>
              <a:avLst/>
              <a:gdLst>
                <a:gd name="T0" fmla="*/ 519 w 519"/>
                <a:gd name="T1" fmla="*/ 0 h 33"/>
                <a:gd name="T2" fmla="*/ 0 w 519"/>
                <a:gd name="T3" fmla="*/ 0 h 33"/>
                <a:gd name="T4" fmla="*/ 5 w 519"/>
                <a:gd name="T5" fmla="*/ 33 h 33"/>
                <a:gd name="T6" fmla="*/ 514 w 519"/>
                <a:gd name="T7" fmla="*/ 33 h 33"/>
                <a:gd name="T8" fmla="*/ 519 w 519"/>
                <a:gd name="T9" fmla="*/ 0 h 33"/>
              </a:gdLst>
              <a:ahLst/>
              <a:cxnLst>
                <a:cxn ang="0">
                  <a:pos x="T0" y="T1"/>
                </a:cxn>
                <a:cxn ang="0">
                  <a:pos x="T2" y="T3"/>
                </a:cxn>
                <a:cxn ang="0">
                  <a:pos x="T4" y="T5"/>
                </a:cxn>
                <a:cxn ang="0">
                  <a:pos x="T6" y="T7"/>
                </a:cxn>
                <a:cxn ang="0">
                  <a:pos x="T8" y="T9"/>
                </a:cxn>
              </a:cxnLst>
              <a:rect l="0" t="0" r="r" b="b"/>
              <a:pathLst>
                <a:path w="519" h="33">
                  <a:moveTo>
                    <a:pt x="519" y="0"/>
                  </a:moveTo>
                  <a:lnTo>
                    <a:pt x="0" y="0"/>
                  </a:lnTo>
                  <a:lnTo>
                    <a:pt x="5" y="33"/>
                  </a:lnTo>
                  <a:lnTo>
                    <a:pt x="514" y="33"/>
                  </a:lnTo>
                  <a:lnTo>
                    <a:pt x="519" y="0"/>
                  </a:lnTo>
                  <a:close/>
                </a:path>
              </a:pathLst>
            </a:custGeom>
            <a:solidFill>
              <a:srgbClr val="FF7B9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90" name="îślïḓè"/>
            <p:cNvSpPr/>
            <p:nvPr/>
          </p:nvSpPr>
          <p:spPr bwMode="auto">
            <a:xfrm>
              <a:off x="10264366" y="3005338"/>
              <a:ext cx="235800" cy="29929"/>
            </a:xfrm>
            <a:custGeom>
              <a:avLst/>
              <a:gdLst>
                <a:gd name="T0" fmla="*/ 0 w 260"/>
                <a:gd name="T1" fmla="*/ 33 h 33"/>
                <a:gd name="T2" fmla="*/ 255 w 260"/>
                <a:gd name="T3" fmla="*/ 33 h 33"/>
                <a:gd name="T4" fmla="*/ 260 w 260"/>
                <a:gd name="T5" fmla="*/ 0 h 33"/>
                <a:gd name="T6" fmla="*/ 0 w 260"/>
                <a:gd name="T7" fmla="*/ 0 h 33"/>
                <a:gd name="T8" fmla="*/ 0 w 260"/>
                <a:gd name="T9" fmla="*/ 33 h 33"/>
              </a:gdLst>
              <a:ahLst/>
              <a:cxnLst>
                <a:cxn ang="0">
                  <a:pos x="T0" y="T1"/>
                </a:cxn>
                <a:cxn ang="0">
                  <a:pos x="T2" y="T3"/>
                </a:cxn>
                <a:cxn ang="0">
                  <a:pos x="T4" y="T5"/>
                </a:cxn>
                <a:cxn ang="0">
                  <a:pos x="T6" y="T7"/>
                </a:cxn>
                <a:cxn ang="0">
                  <a:pos x="T8" y="T9"/>
                </a:cxn>
              </a:cxnLst>
              <a:rect l="0" t="0" r="r" b="b"/>
              <a:pathLst>
                <a:path w="260" h="33">
                  <a:moveTo>
                    <a:pt x="0" y="33"/>
                  </a:moveTo>
                  <a:lnTo>
                    <a:pt x="255" y="33"/>
                  </a:lnTo>
                  <a:lnTo>
                    <a:pt x="260" y="0"/>
                  </a:lnTo>
                  <a:lnTo>
                    <a:pt x="0" y="0"/>
                  </a:lnTo>
                  <a:lnTo>
                    <a:pt x="0" y="33"/>
                  </a:lnTo>
                  <a:close/>
                </a:path>
              </a:pathLst>
            </a:custGeom>
            <a:solidFill>
              <a:srgbClr val="FE557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91" name="íṥľiḑé"/>
            <p:cNvSpPr/>
            <p:nvPr/>
          </p:nvSpPr>
          <p:spPr bwMode="auto">
            <a:xfrm>
              <a:off x="10321503" y="2708773"/>
              <a:ext cx="67112" cy="24487"/>
            </a:xfrm>
            <a:custGeom>
              <a:avLst/>
              <a:gdLst>
                <a:gd name="T0" fmla="*/ 34 w 41"/>
                <a:gd name="T1" fmla="*/ 0 h 15"/>
                <a:gd name="T2" fmla="*/ 27 w 41"/>
                <a:gd name="T3" fmla="*/ 4 h 15"/>
                <a:gd name="T4" fmla="*/ 21 w 41"/>
                <a:gd name="T5" fmla="*/ 0 h 15"/>
                <a:gd name="T6" fmla="*/ 14 w 41"/>
                <a:gd name="T7" fmla="*/ 4 h 15"/>
                <a:gd name="T8" fmla="*/ 8 w 41"/>
                <a:gd name="T9" fmla="*/ 0 h 15"/>
                <a:gd name="T10" fmla="*/ 0 w 41"/>
                <a:gd name="T11" fmla="*/ 7 h 15"/>
                <a:gd name="T12" fmla="*/ 8 w 41"/>
                <a:gd name="T13" fmla="*/ 15 h 15"/>
                <a:gd name="T14" fmla="*/ 14 w 41"/>
                <a:gd name="T15" fmla="*/ 11 h 15"/>
                <a:gd name="T16" fmla="*/ 21 w 41"/>
                <a:gd name="T17" fmla="*/ 15 h 15"/>
                <a:gd name="T18" fmla="*/ 27 w 41"/>
                <a:gd name="T19" fmla="*/ 11 h 15"/>
                <a:gd name="T20" fmla="*/ 34 w 41"/>
                <a:gd name="T21" fmla="*/ 15 h 15"/>
                <a:gd name="T22" fmla="*/ 41 w 41"/>
                <a:gd name="T23" fmla="*/ 7 h 15"/>
                <a:gd name="T24" fmla="*/ 34 w 41"/>
                <a:gd name="T25"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15">
                  <a:moveTo>
                    <a:pt x="34" y="0"/>
                  </a:moveTo>
                  <a:cubicBezTo>
                    <a:pt x="31" y="0"/>
                    <a:pt x="28" y="2"/>
                    <a:pt x="27" y="4"/>
                  </a:cubicBezTo>
                  <a:cubicBezTo>
                    <a:pt x="26" y="2"/>
                    <a:pt x="23" y="0"/>
                    <a:pt x="21" y="0"/>
                  </a:cubicBezTo>
                  <a:cubicBezTo>
                    <a:pt x="18" y="0"/>
                    <a:pt x="15" y="2"/>
                    <a:pt x="14" y="4"/>
                  </a:cubicBezTo>
                  <a:cubicBezTo>
                    <a:pt x="13" y="2"/>
                    <a:pt x="10" y="0"/>
                    <a:pt x="8" y="0"/>
                  </a:cubicBezTo>
                  <a:cubicBezTo>
                    <a:pt x="3" y="0"/>
                    <a:pt x="0" y="3"/>
                    <a:pt x="0" y="7"/>
                  </a:cubicBezTo>
                  <a:cubicBezTo>
                    <a:pt x="0" y="12"/>
                    <a:pt x="3" y="15"/>
                    <a:pt x="8" y="15"/>
                  </a:cubicBezTo>
                  <a:cubicBezTo>
                    <a:pt x="10" y="15"/>
                    <a:pt x="13" y="13"/>
                    <a:pt x="14" y="11"/>
                  </a:cubicBezTo>
                  <a:cubicBezTo>
                    <a:pt x="15" y="13"/>
                    <a:pt x="18" y="15"/>
                    <a:pt x="21" y="15"/>
                  </a:cubicBezTo>
                  <a:cubicBezTo>
                    <a:pt x="23" y="15"/>
                    <a:pt x="26" y="13"/>
                    <a:pt x="27" y="11"/>
                  </a:cubicBezTo>
                  <a:cubicBezTo>
                    <a:pt x="28" y="13"/>
                    <a:pt x="31" y="15"/>
                    <a:pt x="34" y="15"/>
                  </a:cubicBezTo>
                  <a:cubicBezTo>
                    <a:pt x="38" y="15"/>
                    <a:pt x="41" y="12"/>
                    <a:pt x="41" y="7"/>
                  </a:cubicBezTo>
                  <a:cubicBezTo>
                    <a:pt x="41" y="3"/>
                    <a:pt x="38" y="0"/>
                    <a:pt x="34" y="0"/>
                  </a:cubicBezTo>
                  <a:close/>
                </a:path>
              </a:pathLst>
            </a:custGeom>
            <a:solidFill>
              <a:srgbClr val="FED0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92" name="îsḻiḓè"/>
            <p:cNvSpPr/>
            <p:nvPr/>
          </p:nvSpPr>
          <p:spPr bwMode="auto">
            <a:xfrm>
              <a:off x="10141024" y="2708773"/>
              <a:ext cx="67112" cy="24487"/>
            </a:xfrm>
            <a:custGeom>
              <a:avLst/>
              <a:gdLst>
                <a:gd name="T0" fmla="*/ 34 w 41"/>
                <a:gd name="T1" fmla="*/ 0 h 15"/>
                <a:gd name="T2" fmla="*/ 27 w 41"/>
                <a:gd name="T3" fmla="*/ 4 h 15"/>
                <a:gd name="T4" fmla="*/ 21 w 41"/>
                <a:gd name="T5" fmla="*/ 0 h 15"/>
                <a:gd name="T6" fmla="*/ 14 w 41"/>
                <a:gd name="T7" fmla="*/ 4 h 15"/>
                <a:gd name="T8" fmla="*/ 7 w 41"/>
                <a:gd name="T9" fmla="*/ 0 h 15"/>
                <a:gd name="T10" fmla="*/ 0 w 41"/>
                <a:gd name="T11" fmla="*/ 7 h 15"/>
                <a:gd name="T12" fmla="*/ 7 w 41"/>
                <a:gd name="T13" fmla="*/ 15 h 15"/>
                <a:gd name="T14" fmla="*/ 14 w 41"/>
                <a:gd name="T15" fmla="*/ 11 h 15"/>
                <a:gd name="T16" fmla="*/ 21 w 41"/>
                <a:gd name="T17" fmla="*/ 15 h 15"/>
                <a:gd name="T18" fmla="*/ 27 w 41"/>
                <a:gd name="T19" fmla="*/ 11 h 15"/>
                <a:gd name="T20" fmla="*/ 34 w 41"/>
                <a:gd name="T21" fmla="*/ 15 h 15"/>
                <a:gd name="T22" fmla="*/ 41 w 41"/>
                <a:gd name="T23" fmla="*/ 7 h 15"/>
                <a:gd name="T24" fmla="*/ 34 w 41"/>
                <a:gd name="T25"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15">
                  <a:moveTo>
                    <a:pt x="34" y="0"/>
                  </a:moveTo>
                  <a:cubicBezTo>
                    <a:pt x="31" y="0"/>
                    <a:pt x="28" y="2"/>
                    <a:pt x="27" y="4"/>
                  </a:cubicBezTo>
                  <a:cubicBezTo>
                    <a:pt x="26" y="2"/>
                    <a:pt x="23" y="0"/>
                    <a:pt x="21" y="0"/>
                  </a:cubicBezTo>
                  <a:cubicBezTo>
                    <a:pt x="18" y="0"/>
                    <a:pt x="15" y="2"/>
                    <a:pt x="14" y="4"/>
                  </a:cubicBezTo>
                  <a:cubicBezTo>
                    <a:pt x="13" y="2"/>
                    <a:pt x="10" y="0"/>
                    <a:pt x="7" y="0"/>
                  </a:cubicBezTo>
                  <a:cubicBezTo>
                    <a:pt x="3" y="0"/>
                    <a:pt x="0" y="3"/>
                    <a:pt x="0" y="7"/>
                  </a:cubicBezTo>
                  <a:cubicBezTo>
                    <a:pt x="0" y="12"/>
                    <a:pt x="3" y="15"/>
                    <a:pt x="7" y="15"/>
                  </a:cubicBezTo>
                  <a:cubicBezTo>
                    <a:pt x="10" y="15"/>
                    <a:pt x="13" y="13"/>
                    <a:pt x="14" y="11"/>
                  </a:cubicBezTo>
                  <a:cubicBezTo>
                    <a:pt x="15" y="13"/>
                    <a:pt x="18" y="15"/>
                    <a:pt x="21" y="15"/>
                  </a:cubicBezTo>
                  <a:cubicBezTo>
                    <a:pt x="23" y="15"/>
                    <a:pt x="26" y="13"/>
                    <a:pt x="27" y="11"/>
                  </a:cubicBezTo>
                  <a:cubicBezTo>
                    <a:pt x="28" y="13"/>
                    <a:pt x="31" y="15"/>
                    <a:pt x="34" y="15"/>
                  </a:cubicBezTo>
                  <a:cubicBezTo>
                    <a:pt x="38" y="15"/>
                    <a:pt x="41" y="12"/>
                    <a:pt x="41" y="7"/>
                  </a:cubicBezTo>
                  <a:cubicBezTo>
                    <a:pt x="41" y="3"/>
                    <a:pt x="38" y="0"/>
                    <a:pt x="34" y="0"/>
                  </a:cubicBezTo>
                  <a:close/>
                </a:path>
              </a:pathLst>
            </a:custGeom>
            <a:solidFill>
              <a:srgbClr val="FED0C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93" name="îŝ1îḋe"/>
            <p:cNvSpPr/>
            <p:nvPr/>
          </p:nvSpPr>
          <p:spPr bwMode="auto">
            <a:xfrm>
              <a:off x="9896155" y="414253"/>
              <a:ext cx="739144" cy="1728599"/>
            </a:xfrm>
            <a:custGeom>
              <a:avLst/>
              <a:gdLst>
                <a:gd name="T0" fmla="*/ 297 w 455"/>
                <a:gd name="T1" fmla="*/ 6 h 1065"/>
                <a:gd name="T2" fmla="*/ 227 w 455"/>
                <a:gd name="T3" fmla="*/ 0 h 1065"/>
                <a:gd name="T4" fmla="*/ 158 w 455"/>
                <a:gd name="T5" fmla="*/ 6 h 1065"/>
                <a:gd name="T6" fmla="*/ 178 w 455"/>
                <a:gd name="T7" fmla="*/ 1065 h 1065"/>
                <a:gd name="T8" fmla="*/ 227 w 455"/>
                <a:gd name="T9" fmla="*/ 1065 h 1065"/>
                <a:gd name="T10" fmla="*/ 228 w 455"/>
                <a:gd name="T11" fmla="*/ 1065 h 1065"/>
                <a:gd name="T12" fmla="*/ 277 w 455"/>
                <a:gd name="T13" fmla="*/ 1065 h 1065"/>
                <a:gd name="T14" fmla="*/ 297 w 455"/>
                <a:gd name="T15" fmla="*/ 6 h 10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5" h="1065">
                  <a:moveTo>
                    <a:pt x="297" y="6"/>
                  </a:moveTo>
                  <a:cubicBezTo>
                    <a:pt x="260" y="0"/>
                    <a:pt x="233" y="0"/>
                    <a:pt x="227" y="0"/>
                  </a:cubicBezTo>
                  <a:cubicBezTo>
                    <a:pt x="221" y="0"/>
                    <a:pt x="195" y="0"/>
                    <a:pt x="158" y="6"/>
                  </a:cubicBezTo>
                  <a:cubicBezTo>
                    <a:pt x="105" y="110"/>
                    <a:pt x="0" y="422"/>
                    <a:pt x="178" y="1065"/>
                  </a:cubicBezTo>
                  <a:cubicBezTo>
                    <a:pt x="227" y="1065"/>
                    <a:pt x="227" y="1065"/>
                    <a:pt x="227" y="1065"/>
                  </a:cubicBezTo>
                  <a:cubicBezTo>
                    <a:pt x="228" y="1065"/>
                    <a:pt x="228" y="1065"/>
                    <a:pt x="228" y="1065"/>
                  </a:cubicBezTo>
                  <a:cubicBezTo>
                    <a:pt x="277" y="1065"/>
                    <a:pt x="277" y="1065"/>
                    <a:pt x="277" y="1065"/>
                  </a:cubicBezTo>
                  <a:cubicBezTo>
                    <a:pt x="455" y="422"/>
                    <a:pt x="350" y="110"/>
                    <a:pt x="297" y="6"/>
                  </a:cubicBezTo>
                  <a:close/>
                </a:path>
              </a:pathLst>
            </a:custGeom>
            <a:solidFill>
              <a:srgbClr val="FF7B9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94" name="ïṣ1ïde"/>
            <p:cNvSpPr/>
            <p:nvPr/>
          </p:nvSpPr>
          <p:spPr bwMode="auto">
            <a:xfrm>
              <a:off x="10428520" y="475924"/>
              <a:ext cx="765445" cy="1666928"/>
            </a:xfrm>
            <a:custGeom>
              <a:avLst/>
              <a:gdLst>
                <a:gd name="T0" fmla="*/ 248 w 471"/>
                <a:gd name="T1" fmla="*/ 72 h 1027"/>
                <a:gd name="T2" fmla="*/ 117 w 471"/>
                <a:gd name="T3" fmla="*/ 0 h 1027"/>
                <a:gd name="T4" fmla="*/ 0 w 471"/>
                <a:gd name="T5" fmla="*/ 1027 h 1027"/>
                <a:gd name="T6" fmla="*/ 64 w 471"/>
                <a:gd name="T7" fmla="*/ 1027 h 1027"/>
                <a:gd name="T8" fmla="*/ 248 w 471"/>
                <a:gd name="T9" fmla="*/ 72 h 1027"/>
              </a:gdLst>
              <a:ahLst/>
              <a:cxnLst>
                <a:cxn ang="0">
                  <a:pos x="T0" y="T1"/>
                </a:cxn>
                <a:cxn ang="0">
                  <a:pos x="T2" y="T3"/>
                </a:cxn>
                <a:cxn ang="0">
                  <a:pos x="T4" y="T5"/>
                </a:cxn>
                <a:cxn ang="0">
                  <a:pos x="T6" y="T7"/>
                </a:cxn>
                <a:cxn ang="0">
                  <a:pos x="T8" y="T9"/>
                </a:cxn>
              </a:cxnLst>
              <a:rect l="0" t="0" r="r" b="b"/>
              <a:pathLst>
                <a:path w="471" h="1027">
                  <a:moveTo>
                    <a:pt x="248" y="72"/>
                  </a:moveTo>
                  <a:cubicBezTo>
                    <a:pt x="207" y="39"/>
                    <a:pt x="161" y="16"/>
                    <a:pt x="117" y="0"/>
                  </a:cubicBezTo>
                  <a:cubicBezTo>
                    <a:pt x="165" y="171"/>
                    <a:pt x="249" y="610"/>
                    <a:pt x="0" y="1027"/>
                  </a:cubicBezTo>
                  <a:cubicBezTo>
                    <a:pt x="64" y="1027"/>
                    <a:pt x="64" y="1027"/>
                    <a:pt x="64" y="1027"/>
                  </a:cubicBezTo>
                  <a:cubicBezTo>
                    <a:pt x="64" y="1027"/>
                    <a:pt x="471" y="575"/>
                    <a:pt x="248" y="72"/>
                  </a:cubicBezTo>
                  <a:close/>
                </a:path>
              </a:pathLst>
            </a:custGeom>
            <a:solidFill>
              <a:srgbClr val="FF7B9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95" name="iṡ1iḓè"/>
            <p:cNvSpPr/>
            <p:nvPr/>
          </p:nvSpPr>
          <p:spPr bwMode="auto">
            <a:xfrm>
              <a:off x="9336582" y="475924"/>
              <a:ext cx="765445" cy="1666928"/>
            </a:xfrm>
            <a:custGeom>
              <a:avLst/>
              <a:gdLst>
                <a:gd name="T0" fmla="*/ 223 w 471"/>
                <a:gd name="T1" fmla="*/ 72 h 1027"/>
                <a:gd name="T2" fmla="*/ 354 w 471"/>
                <a:gd name="T3" fmla="*/ 0 h 1027"/>
                <a:gd name="T4" fmla="*/ 471 w 471"/>
                <a:gd name="T5" fmla="*/ 1027 h 1027"/>
                <a:gd name="T6" fmla="*/ 407 w 471"/>
                <a:gd name="T7" fmla="*/ 1027 h 1027"/>
                <a:gd name="T8" fmla="*/ 223 w 471"/>
                <a:gd name="T9" fmla="*/ 72 h 1027"/>
              </a:gdLst>
              <a:ahLst/>
              <a:cxnLst>
                <a:cxn ang="0">
                  <a:pos x="T0" y="T1"/>
                </a:cxn>
                <a:cxn ang="0">
                  <a:pos x="T2" y="T3"/>
                </a:cxn>
                <a:cxn ang="0">
                  <a:pos x="T4" y="T5"/>
                </a:cxn>
                <a:cxn ang="0">
                  <a:pos x="T6" y="T7"/>
                </a:cxn>
                <a:cxn ang="0">
                  <a:pos x="T8" y="T9"/>
                </a:cxn>
              </a:cxnLst>
              <a:rect l="0" t="0" r="r" b="b"/>
              <a:pathLst>
                <a:path w="471" h="1027">
                  <a:moveTo>
                    <a:pt x="223" y="72"/>
                  </a:moveTo>
                  <a:cubicBezTo>
                    <a:pt x="264" y="39"/>
                    <a:pt x="310" y="16"/>
                    <a:pt x="354" y="0"/>
                  </a:cubicBezTo>
                  <a:cubicBezTo>
                    <a:pt x="306" y="171"/>
                    <a:pt x="222" y="610"/>
                    <a:pt x="471" y="1027"/>
                  </a:cubicBezTo>
                  <a:cubicBezTo>
                    <a:pt x="407" y="1027"/>
                    <a:pt x="407" y="1027"/>
                    <a:pt x="407" y="1027"/>
                  </a:cubicBezTo>
                  <a:cubicBezTo>
                    <a:pt x="407" y="1027"/>
                    <a:pt x="0" y="575"/>
                    <a:pt x="223" y="72"/>
                  </a:cubicBezTo>
                  <a:close/>
                </a:path>
              </a:pathLst>
            </a:custGeom>
            <a:solidFill>
              <a:srgbClr val="FF7B9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96" name="ïş1iďè"/>
            <p:cNvSpPr/>
            <p:nvPr/>
          </p:nvSpPr>
          <p:spPr bwMode="auto">
            <a:xfrm>
              <a:off x="10264366" y="414253"/>
              <a:ext cx="370933" cy="1728599"/>
            </a:xfrm>
            <a:custGeom>
              <a:avLst/>
              <a:gdLst>
                <a:gd name="T0" fmla="*/ 70 w 228"/>
                <a:gd name="T1" fmla="*/ 6 h 1065"/>
                <a:gd name="T2" fmla="*/ 0 w 228"/>
                <a:gd name="T3" fmla="*/ 0 h 1065"/>
                <a:gd name="T4" fmla="*/ 0 w 228"/>
                <a:gd name="T5" fmla="*/ 1065 h 1065"/>
                <a:gd name="T6" fmla="*/ 0 w 228"/>
                <a:gd name="T7" fmla="*/ 1065 h 1065"/>
                <a:gd name="T8" fmla="*/ 1 w 228"/>
                <a:gd name="T9" fmla="*/ 1065 h 1065"/>
                <a:gd name="T10" fmla="*/ 50 w 228"/>
                <a:gd name="T11" fmla="*/ 1065 h 1065"/>
                <a:gd name="T12" fmla="*/ 70 w 228"/>
                <a:gd name="T13" fmla="*/ 6 h 1065"/>
              </a:gdLst>
              <a:ahLst/>
              <a:cxnLst>
                <a:cxn ang="0">
                  <a:pos x="T0" y="T1"/>
                </a:cxn>
                <a:cxn ang="0">
                  <a:pos x="T2" y="T3"/>
                </a:cxn>
                <a:cxn ang="0">
                  <a:pos x="T4" y="T5"/>
                </a:cxn>
                <a:cxn ang="0">
                  <a:pos x="T6" y="T7"/>
                </a:cxn>
                <a:cxn ang="0">
                  <a:pos x="T8" y="T9"/>
                </a:cxn>
                <a:cxn ang="0">
                  <a:pos x="T10" y="T11"/>
                </a:cxn>
                <a:cxn ang="0">
                  <a:pos x="T12" y="T13"/>
                </a:cxn>
              </a:cxnLst>
              <a:rect l="0" t="0" r="r" b="b"/>
              <a:pathLst>
                <a:path w="228" h="1065">
                  <a:moveTo>
                    <a:pt x="70" y="6"/>
                  </a:moveTo>
                  <a:cubicBezTo>
                    <a:pt x="33" y="0"/>
                    <a:pt x="6" y="0"/>
                    <a:pt x="0" y="0"/>
                  </a:cubicBezTo>
                  <a:cubicBezTo>
                    <a:pt x="0" y="1065"/>
                    <a:pt x="0" y="1065"/>
                    <a:pt x="0" y="1065"/>
                  </a:cubicBezTo>
                  <a:cubicBezTo>
                    <a:pt x="0" y="1065"/>
                    <a:pt x="0" y="1065"/>
                    <a:pt x="0" y="1065"/>
                  </a:cubicBezTo>
                  <a:cubicBezTo>
                    <a:pt x="1" y="1065"/>
                    <a:pt x="1" y="1065"/>
                    <a:pt x="1" y="1065"/>
                  </a:cubicBezTo>
                  <a:cubicBezTo>
                    <a:pt x="50" y="1065"/>
                    <a:pt x="50" y="1065"/>
                    <a:pt x="50" y="1065"/>
                  </a:cubicBezTo>
                  <a:cubicBezTo>
                    <a:pt x="228" y="422"/>
                    <a:pt x="123" y="110"/>
                    <a:pt x="70" y="6"/>
                  </a:cubicBezTo>
                  <a:close/>
                </a:path>
              </a:pathLst>
            </a:custGeom>
            <a:solidFill>
              <a:srgbClr val="F96B9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97" name="îŝ1iḍè"/>
            <p:cNvSpPr/>
            <p:nvPr/>
          </p:nvSpPr>
          <p:spPr bwMode="auto">
            <a:xfrm>
              <a:off x="9897062" y="2141038"/>
              <a:ext cx="734609" cy="125156"/>
            </a:xfrm>
            <a:custGeom>
              <a:avLst/>
              <a:gdLst>
                <a:gd name="T0" fmla="*/ 1 w 452"/>
                <a:gd name="T1" fmla="*/ 0 h 77"/>
                <a:gd name="T2" fmla="*/ 451 w 452"/>
                <a:gd name="T3" fmla="*/ 0 h 77"/>
                <a:gd name="T4" fmla="*/ 452 w 452"/>
                <a:gd name="T5" fmla="*/ 0 h 77"/>
                <a:gd name="T6" fmla="*/ 452 w 452"/>
                <a:gd name="T7" fmla="*/ 77 h 77"/>
                <a:gd name="T8" fmla="*/ 451 w 452"/>
                <a:gd name="T9" fmla="*/ 77 h 77"/>
                <a:gd name="T10" fmla="*/ 1 w 452"/>
                <a:gd name="T11" fmla="*/ 77 h 77"/>
                <a:gd name="T12" fmla="*/ 0 w 452"/>
                <a:gd name="T13" fmla="*/ 77 h 77"/>
                <a:gd name="T14" fmla="*/ 0 w 452"/>
                <a:gd name="T15" fmla="*/ 0 h 77"/>
                <a:gd name="T16" fmla="*/ 1 w 452"/>
                <a:gd name="T1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2" h="77">
                  <a:moveTo>
                    <a:pt x="1" y="0"/>
                  </a:moveTo>
                  <a:cubicBezTo>
                    <a:pt x="451" y="0"/>
                    <a:pt x="451" y="0"/>
                    <a:pt x="451" y="0"/>
                  </a:cubicBezTo>
                  <a:cubicBezTo>
                    <a:pt x="452" y="0"/>
                    <a:pt x="452" y="0"/>
                    <a:pt x="452" y="0"/>
                  </a:cubicBezTo>
                  <a:cubicBezTo>
                    <a:pt x="452" y="77"/>
                    <a:pt x="452" y="77"/>
                    <a:pt x="452" y="77"/>
                  </a:cubicBezTo>
                  <a:cubicBezTo>
                    <a:pt x="452" y="77"/>
                    <a:pt x="452" y="77"/>
                    <a:pt x="451" y="77"/>
                  </a:cubicBezTo>
                  <a:cubicBezTo>
                    <a:pt x="1" y="77"/>
                    <a:pt x="1" y="77"/>
                    <a:pt x="1" y="77"/>
                  </a:cubicBezTo>
                  <a:cubicBezTo>
                    <a:pt x="1" y="77"/>
                    <a:pt x="0" y="77"/>
                    <a:pt x="0" y="77"/>
                  </a:cubicBezTo>
                  <a:cubicBezTo>
                    <a:pt x="0" y="0"/>
                    <a:pt x="0" y="0"/>
                    <a:pt x="0" y="0"/>
                  </a:cubicBezTo>
                  <a:cubicBezTo>
                    <a:pt x="0" y="0"/>
                    <a:pt x="1" y="0"/>
                    <a:pt x="1" y="0"/>
                  </a:cubicBezTo>
                  <a:close/>
                </a:path>
              </a:pathLst>
            </a:custGeom>
            <a:solidFill>
              <a:srgbClr val="FE557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98" name="íš1ïďé"/>
            <p:cNvSpPr/>
            <p:nvPr/>
          </p:nvSpPr>
          <p:spPr bwMode="auto">
            <a:xfrm>
              <a:off x="10264366" y="2141038"/>
              <a:ext cx="367305" cy="125156"/>
            </a:xfrm>
            <a:custGeom>
              <a:avLst/>
              <a:gdLst>
                <a:gd name="T0" fmla="*/ 225 w 226"/>
                <a:gd name="T1" fmla="*/ 0 h 77"/>
                <a:gd name="T2" fmla="*/ 0 w 226"/>
                <a:gd name="T3" fmla="*/ 0 h 77"/>
                <a:gd name="T4" fmla="*/ 0 w 226"/>
                <a:gd name="T5" fmla="*/ 77 h 77"/>
                <a:gd name="T6" fmla="*/ 225 w 226"/>
                <a:gd name="T7" fmla="*/ 77 h 77"/>
                <a:gd name="T8" fmla="*/ 226 w 226"/>
                <a:gd name="T9" fmla="*/ 76 h 77"/>
                <a:gd name="T10" fmla="*/ 226 w 226"/>
                <a:gd name="T11" fmla="*/ 1 h 77"/>
                <a:gd name="T12" fmla="*/ 225 w 226"/>
                <a:gd name="T13" fmla="*/ 0 h 77"/>
              </a:gdLst>
              <a:ahLst/>
              <a:cxnLst>
                <a:cxn ang="0">
                  <a:pos x="T0" y="T1"/>
                </a:cxn>
                <a:cxn ang="0">
                  <a:pos x="T2" y="T3"/>
                </a:cxn>
                <a:cxn ang="0">
                  <a:pos x="T4" y="T5"/>
                </a:cxn>
                <a:cxn ang="0">
                  <a:pos x="T6" y="T7"/>
                </a:cxn>
                <a:cxn ang="0">
                  <a:pos x="T8" y="T9"/>
                </a:cxn>
                <a:cxn ang="0">
                  <a:pos x="T10" y="T11"/>
                </a:cxn>
                <a:cxn ang="0">
                  <a:pos x="T12" y="T13"/>
                </a:cxn>
              </a:cxnLst>
              <a:rect l="0" t="0" r="r" b="b"/>
              <a:pathLst>
                <a:path w="226" h="77">
                  <a:moveTo>
                    <a:pt x="225" y="0"/>
                  </a:moveTo>
                  <a:cubicBezTo>
                    <a:pt x="0" y="0"/>
                    <a:pt x="0" y="0"/>
                    <a:pt x="0" y="0"/>
                  </a:cubicBezTo>
                  <a:cubicBezTo>
                    <a:pt x="0" y="77"/>
                    <a:pt x="0" y="77"/>
                    <a:pt x="0" y="77"/>
                  </a:cubicBezTo>
                  <a:cubicBezTo>
                    <a:pt x="225" y="77"/>
                    <a:pt x="225" y="77"/>
                    <a:pt x="225" y="77"/>
                  </a:cubicBezTo>
                  <a:cubicBezTo>
                    <a:pt x="226" y="77"/>
                    <a:pt x="226" y="77"/>
                    <a:pt x="226" y="76"/>
                  </a:cubicBezTo>
                  <a:cubicBezTo>
                    <a:pt x="226" y="1"/>
                    <a:pt x="226" y="1"/>
                    <a:pt x="226" y="1"/>
                  </a:cubicBezTo>
                  <a:cubicBezTo>
                    <a:pt x="226" y="0"/>
                    <a:pt x="226" y="0"/>
                    <a:pt x="225" y="0"/>
                  </a:cubicBezTo>
                  <a:close/>
                </a:path>
              </a:pathLst>
            </a:custGeom>
            <a:solidFill>
              <a:srgbClr val="F4376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grpSp>
      <p:grpSp>
        <p:nvGrpSpPr>
          <p:cNvPr id="6" name="组合 5"/>
          <p:cNvGrpSpPr/>
          <p:nvPr/>
        </p:nvGrpSpPr>
        <p:grpSpPr>
          <a:xfrm>
            <a:off x="141780" y="166107"/>
            <a:ext cx="1311342" cy="1155979"/>
            <a:chOff x="11122317" y="360744"/>
            <a:chExt cx="578618" cy="488833"/>
          </a:xfrm>
        </p:grpSpPr>
        <p:sp>
          <p:nvSpPr>
            <p:cNvPr id="208" name="îṥlïdè"/>
            <p:cNvSpPr/>
            <p:nvPr/>
          </p:nvSpPr>
          <p:spPr bwMode="auto">
            <a:xfrm>
              <a:off x="11122317" y="360744"/>
              <a:ext cx="488833" cy="488833"/>
            </a:xfrm>
            <a:prstGeom prst="ellipse">
              <a:avLst/>
            </a:prstGeom>
            <a:solidFill>
              <a:srgbClr val="FFD86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299" name="iş1iďe"/>
            <p:cNvSpPr/>
            <p:nvPr/>
          </p:nvSpPr>
          <p:spPr bwMode="auto">
            <a:xfrm>
              <a:off x="11185802" y="555733"/>
              <a:ext cx="515133" cy="293844"/>
            </a:xfrm>
            <a:custGeom>
              <a:avLst/>
              <a:gdLst>
                <a:gd name="T0" fmla="*/ 258 w 317"/>
                <a:gd name="T1" fmla="*/ 64 h 181"/>
                <a:gd name="T2" fmla="*/ 229 w 317"/>
                <a:gd name="T3" fmla="*/ 64 h 181"/>
                <a:gd name="T4" fmla="*/ 158 w 317"/>
                <a:gd name="T5" fmla="*/ 0 h 181"/>
                <a:gd name="T6" fmla="*/ 88 w 317"/>
                <a:gd name="T7" fmla="*/ 64 h 181"/>
                <a:gd name="T8" fmla="*/ 58 w 317"/>
                <a:gd name="T9" fmla="*/ 64 h 181"/>
                <a:gd name="T10" fmla="*/ 0 w 317"/>
                <a:gd name="T11" fmla="*/ 122 h 181"/>
                <a:gd name="T12" fmla="*/ 58 w 317"/>
                <a:gd name="T13" fmla="*/ 181 h 181"/>
                <a:gd name="T14" fmla="*/ 258 w 317"/>
                <a:gd name="T15" fmla="*/ 181 h 181"/>
                <a:gd name="T16" fmla="*/ 317 w 317"/>
                <a:gd name="T17" fmla="*/ 122 h 181"/>
                <a:gd name="T18" fmla="*/ 258 w 317"/>
                <a:gd name="T19" fmla="*/ 64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7" h="181">
                  <a:moveTo>
                    <a:pt x="258" y="64"/>
                  </a:moveTo>
                  <a:cubicBezTo>
                    <a:pt x="229" y="64"/>
                    <a:pt x="229" y="64"/>
                    <a:pt x="229" y="64"/>
                  </a:cubicBezTo>
                  <a:cubicBezTo>
                    <a:pt x="225" y="28"/>
                    <a:pt x="195" y="0"/>
                    <a:pt x="158" y="0"/>
                  </a:cubicBezTo>
                  <a:cubicBezTo>
                    <a:pt x="122" y="0"/>
                    <a:pt x="91" y="28"/>
                    <a:pt x="88" y="64"/>
                  </a:cubicBezTo>
                  <a:cubicBezTo>
                    <a:pt x="58" y="64"/>
                    <a:pt x="58" y="64"/>
                    <a:pt x="58" y="64"/>
                  </a:cubicBezTo>
                  <a:cubicBezTo>
                    <a:pt x="26" y="64"/>
                    <a:pt x="0" y="90"/>
                    <a:pt x="0" y="122"/>
                  </a:cubicBezTo>
                  <a:cubicBezTo>
                    <a:pt x="0" y="154"/>
                    <a:pt x="26" y="181"/>
                    <a:pt x="58" y="181"/>
                  </a:cubicBezTo>
                  <a:cubicBezTo>
                    <a:pt x="258" y="181"/>
                    <a:pt x="258" y="181"/>
                    <a:pt x="258" y="181"/>
                  </a:cubicBezTo>
                  <a:cubicBezTo>
                    <a:pt x="291" y="181"/>
                    <a:pt x="317" y="154"/>
                    <a:pt x="317" y="122"/>
                  </a:cubicBezTo>
                  <a:cubicBezTo>
                    <a:pt x="317" y="90"/>
                    <a:pt x="291" y="64"/>
                    <a:pt x="258" y="6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grpSp>
      <p:sp>
        <p:nvSpPr>
          <p:cNvPr id="300" name="íṥľiďè"/>
          <p:cNvSpPr/>
          <p:nvPr/>
        </p:nvSpPr>
        <p:spPr bwMode="auto">
          <a:xfrm>
            <a:off x="7586149" y="3703956"/>
            <a:ext cx="516947" cy="293844"/>
          </a:xfrm>
          <a:custGeom>
            <a:avLst/>
            <a:gdLst>
              <a:gd name="T0" fmla="*/ 259 w 318"/>
              <a:gd name="T1" fmla="*/ 64 h 181"/>
              <a:gd name="T2" fmla="*/ 230 w 318"/>
              <a:gd name="T3" fmla="*/ 64 h 181"/>
              <a:gd name="T4" fmla="*/ 159 w 318"/>
              <a:gd name="T5" fmla="*/ 0 h 181"/>
              <a:gd name="T6" fmla="*/ 88 w 318"/>
              <a:gd name="T7" fmla="*/ 64 h 181"/>
              <a:gd name="T8" fmla="*/ 59 w 318"/>
              <a:gd name="T9" fmla="*/ 64 h 181"/>
              <a:gd name="T10" fmla="*/ 0 w 318"/>
              <a:gd name="T11" fmla="*/ 122 h 181"/>
              <a:gd name="T12" fmla="*/ 59 w 318"/>
              <a:gd name="T13" fmla="*/ 181 h 181"/>
              <a:gd name="T14" fmla="*/ 259 w 318"/>
              <a:gd name="T15" fmla="*/ 181 h 181"/>
              <a:gd name="T16" fmla="*/ 318 w 318"/>
              <a:gd name="T17" fmla="*/ 122 h 181"/>
              <a:gd name="T18" fmla="*/ 259 w 318"/>
              <a:gd name="T19" fmla="*/ 64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8" h="181">
                <a:moveTo>
                  <a:pt x="259" y="64"/>
                </a:moveTo>
                <a:cubicBezTo>
                  <a:pt x="230" y="64"/>
                  <a:pt x="230" y="64"/>
                  <a:pt x="230" y="64"/>
                </a:cubicBezTo>
                <a:cubicBezTo>
                  <a:pt x="226" y="28"/>
                  <a:pt x="196" y="0"/>
                  <a:pt x="159" y="0"/>
                </a:cubicBezTo>
                <a:cubicBezTo>
                  <a:pt x="122" y="0"/>
                  <a:pt x="92" y="28"/>
                  <a:pt x="88" y="64"/>
                </a:cubicBezTo>
                <a:cubicBezTo>
                  <a:pt x="59" y="64"/>
                  <a:pt x="59" y="64"/>
                  <a:pt x="59" y="64"/>
                </a:cubicBezTo>
                <a:cubicBezTo>
                  <a:pt x="27" y="64"/>
                  <a:pt x="0" y="90"/>
                  <a:pt x="0" y="122"/>
                </a:cubicBezTo>
                <a:cubicBezTo>
                  <a:pt x="0" y="154"/>
                  <a:pt x="27" y="181"/>
                  <a:pt x="59" y="181"/>
                </a:cubicBezTo>
                <a:cubicBezTo>
                  <a:pt x="259" y="181"/>
                  <a:pt x="259" y="181"/>
                  <a:pt x="259" y="181"/>
                </a:cubicBezTo>
                <a:cubicBezTo>
                  <a:pt x="291" y="181"/>
                  <a:pt x="318" y="154"/>
                  <a:pt x="318" y="122"/>
                </a:cubicBezTo>
                <a:cubicBezTo>
                  <a:pt x="318" y="90"/>
                  <a:pt x="291" y="64"/>
                  <a:pt x="259" y="6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301" name="îṣľîḍê"/>
          <p:cNvSpPr/>
          <p:nvPr/>
        </p:nvSpPr>
        <p:spPr bwMode="auto">
          <a:xfrm>
            <a:off x="2049141" y="2448544"/>
            <a:ext cx="837358" cy="498828"/>
          </a:xfrm>
          <a:custGeom>
            <a:avLst/>
            <a:gdLst>
              <a:gd name="T0" fmla="*/ 203 w 249"/>
              <a:gd name="T1" fmla="*/ 50 h 142"/>
              <a:gd name="T2" fmla="*/ 180 w 249"/>
              <a:gd name="T3" fmla="*/ 50 h 142"/>
              <a:gd name="T4" fmla="*/ 124 w 249"/>
              <a:gd name="T5" fmla="*/ 0 h 142"/>
              <a:gd name="T6" fmla="*/ 69 w 249"/>
              <a:gd name="T7" fmla="*/ 50 h 142"/>
              <a:gd name="T8" fmla="*/ 46 w 249"/>
              <a:gd name="T9" fmla="*/ 50 h 142"/>
              <a:gd name="T10" fmla="*/ 0 w 249"/>
              <a:gd name="T11" fmla="*/ 96 h 142"/>
              <a:gd name="T12" fmla="*/ 46 w 249"/>
              <a:gd name="T13" fmla="*/ 142 h 142"/>
              <a:gd name="T14" fmla="*/ 203 w 249"/>
              <a:gd name="T15" fmla="*/ 142 h 142"/>
              <a:gd name="T16" fmla="*/ 249 w 249"/>
              <a:gd name="T17" fmla="*/ 96 h 142"/>
              <a:gd name="T18" fmla="*/ 203 w 249"/>
              <a:gd name="T19" fmla="*/ 5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142">
                <a:moveTo>
                  <a:pt x="203" y="50"/>
                </a:moveTo>
                <a:cubicBezTo>
                  <a:pt x="180" y="50"/>
                  <a:pt x="180" y="50"/>
                  <a:pt x="180" y="50"/>
                </a:cubicBezTo>
                <a:cubicBezTo>
                  <a:pt x="177" y="22"/>
                  <a:pt x="153" y="0"/>
                  <a:pt x="124" y="0"/>
                </a:cubicBezTo>
                <a:cubicBezTo>
                  <a:pt x="95" y="0"/>
                  <a:pt x="72" y="22"/>
                  <a:pt x="69" y="50"/>
                </a:cubicBezTo>
                <a:cubicBezTo>
                  <a:pt x="46" y="50"/>
                  <a:pt x="46" y="50"/>
                  <a:pt x="46" y="50"/>
                </a:cubicBezTo>
                <a:cubicBezTo>
                  <a:pt x="21" y="50"/>
                  <a:pt x="0" y="71"/>
                  <a:pt x="0" y="96"/>
                </a:cubicBezTo>
                <a:cubicBezTo>
                  <a:pt x="0" y="121"/>
                  <a:pt x="21" y="142"/>
                  <a:pt x="46" y="142"/>
                </a:cubicBezTo>
                <a:cubicBezTo>
                  <a:pt x="203" y="142"/>
                  <a:pt x="203" y="142"/>
                  <a:pt x="203" y="142"/>
                </a:cubicBezTo>
                <a:cubicBezTo>
                  <a:pt x="228" y="142"/>
                  <a:pt x="249" y="121"/>
                  <a:pt x="249" y="96"/>
                </a:cubicBezTo>
                <a:cubicBezTo>
                  <a:pt x="249" y="71"/>
                  <a:pt x="228" y="50"/>
                  <a:pt x="203" y="5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302" name="íṩḷîdè"/>
          <p:cNvSpPr/>
          <p:nvPr/>
        </p:nvSpPr>
        <p:spPr bwMode="auto">
          <a:xfrm>
            <a:off x="7471104" y="795271"/>
            <a:ext cx="404488" cy="230359"/>
          </a:xfrm>
          <a:custGeom>
            <a:avLst/>
            <a:gdLst>
              <a:gd name="T0" fmla="*/ 203 w 249"/>
              <a:gd name="T1" fmla="*/ 50 h 142"/>
              <a:gd name="T2" fmla="*/ 180 w 249"/>
              <a:gd name="T3" fmla="*/ 50 h 142"/>
              <a:gd name="T4" fmla="*/ 125 w 249"/>
              <a:gd name="T5" fmla="*/ 0 h 142"/>
              <a:gd name="T6" fmla="*/ 69 w 249"/>
              <a:gd name="T7" fmla="*/ 50 h 142"/>
              <a:gd name="T8" fmla="*/ 46 w 249"/>
              <a:gd name="T9" fmla="*/ 50 h 142"/>
              <a:gd name="T10" fmla="*/ 0 w 249"/>
              <a:gd name="T11" fmla="*/ 96 h 142"/>
              <a:gd name="T12" fmla="*/ 46 w 249"/>
              <a:gd name="T13" fmla="*/ 142 h 142"/>
              <a:gd name="T14" fmla="*/ 203 w 249"/>
              <a:gd name="T15" fmla="*/ 142 h 142"/>
              <a:gd name="T16" fmla="*/ 249 w 249"/>
              <a:gd name="T17" fmla="*/ 96 h 142"/>
              <a:gd name="T18" fmla="*/ 203 w 249"/>
              <a:gd name="T19" fmla="*/ 5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142">
                <a:moveTo>
                  <a:pt x="203" y="50"/>
                </a:moveTo>
                <a:cubicBezTo>
                  <a:pt x="180" y="50"/>
                  <a:pt x="180" y="50"/>
                  <a:pt x="180" y="50"/>
                </a:cubicBezTo>
                <a:cubicBezTo>
                  <a:pt x="177" y="22"/>
                  <a:pt x="154" y="0"/>
                  <a:pt x="125" y="0"/>
                </a:cubicBezTo>
                <a:cubicBezTo>
                  <a:pt x="96" y="0"/>
                  <a:pt x="72" y="22"/>
                  <a:pt x="69" y="50"/>
                </a:cubicBezTo>
                <a:cubicBezTo>
                  <a:pt x="46" y="50"/>
                  <a:pt x="46" y="50"/>
                  <a:pt x="46" y="50"/>
                </a:cubicBezTo>
                <a:cubicBezTo>
                  <a:pt x="21" y="50"/>
                  <a:pt x="0" y="71"/>
                  <a:pt x="0" y="96"/>
                </a:cubicBezTo>
                <a:cubicBezTo>
                  <a:pt x="0" y="121"/>
                  <a:pt x="21" y="142"/>
                  <a:pt x="46" y="142"/>
                </a:cubicBezTo>
                <a:cubicBezTo>
                  <a:pt x="203" y="142"/>
                  <a:pt x="203" y="142"/>
                  <a:pt x="203" y="142"/>
                </a:cubicBezTo>
                <a:cubicBezTo>
                  <a:pt x="228" y="142"/>
                  <a:pt x="249" y="121"/>
                  <a:pt x="249" y="96"/>
                </a:cubicBezTo>
                <a:cubicBezTo>
                  <a:pt x="249" y="71"/>
                  <a:pt x="228" y="50"/>
                  <a:pt x="203" y="5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cs typeface="+mn-ea"/>
              <a:sym typeface="+mn-lt"/>
            </a:endParaRPr>
          </a:p>
        </p:txBody>
      </p:sp>
      <p:sp>
        <p:nvSpPr>
          <p:cNvPr id="464" name="ïṣḷïdè"/>
          <p:cNvSpPr/>
          <p:nvPr/>
        </p:nvSpPr>
        <p:spPr bwMode="auto">
          <a:xfrm>
            <a:off x="4278664" y="3500174"/>
            <a:ext cx="864301" cy="1519977"/>
          </a:xfrm>
          <a:custGeom>
            <a:avLst/>
            <a:gdLst>
              <a:gd name="T0" fmla="*/ 480 w 518"/>
              <a:gd name="T1" fmla="*/ 14 h 912"/>
              <a:gd name="T2" fmla="*/ 450 w 518"/>
              <a:gd name="T3" fmla="*/ 13 h 912"/>
              <a:gd name="T4" fmla="*/ 344 w 518"/>
              <a:gd name="T5" fmla="*/ 9 h 912"/>
              <a:gd name="T6" fmla="*/ 368 w 518"/>
              <a:gd name="T7" fmla="*/ 0 h 912"/>
              <a:gd name="T8" fmla="*/ 311 w 518"/>
              <a:gd name="T9" fmla="*/ 11 h 912"/>
              <a:gd name="T10" fmla="*/ 278 w 518"/>
              <a:gd name="T11" fmla="*/ 17 h 912"/>
              <a:gd name="T12" fmla="*/ 212 w 518"/>
              <a:gd name="T13" fmla="*/ 37 h 912"/>
              <a:gd name="T14" fmla="*/ 190 w 518"/>
              <a:gd name="T15" fmla="*/ 64 h 912"/>
              <a:gd name="T16" fmla="*/ 163 w 518"/>
              <a:gd name="T17" fmla="*/ 91 h 912"/>
              <a:gd name="T18" fmla="*/ 146 w 518"/>
              <a:gd name="T19" fmla="*/ 117 h 912"/>
              <a:gd name="T20" fmla="*/ 147 w 518"/>
              <a:gd name="T21" fmla="*/ 185 h 912"/>
              <a:gd name="T22" fmla="*/ 156 w 518"/>
              <a:gd name="T23" fmla="*/ 216 h 912"/>
              <a:gd name="T24" fmla="*/ 198 w 518"/>
              <a:gd name="T25" fmla="*/ 270 h 912"/>
              <a:gd name="T26" fmla="*/ 233 w 518"/>
              <a:gd name="T27" fmla="*/ 270 h 912"/>
              <a:gd name="T28" fmla="*/ 238 w 518"/>
              <a:gd name="T29" fmla="*/ 278 h 912"/>
              <a:gd name="T30" fmla="*/ 291 w 518"/>
              <a:gd name="T31" fmla="*/ 217 h 912"/>
              <a:gd name="T32" fmla="*/ 299 w 518"/>
              <a:gd name="T33" fmla="*/ 221 h 912"/>
              <a:gd name="T34" fmla="*/ 251 w 518"/>
              <a:gd name="T35" fmla="*/ 162 h 912"/>
              <a:gd name="T36" fmla="*/ 249 w 518"/>
              <a:gd name="T37" fmla="*/ 157 h 912"/>
              <a:gd name="T38" fmla="*/ 223 w 518"/>
              <a:gd name="T39" fmla="*/ 152 h 912"/>
              <a:gd name="T40" fmla="*/ 186 w 518"/>
              <a:gd name="T41" fmla="*/ 159 h 912"/>
              <a:gd name="T42" fmla="*/ 120 w 518"/>
              <a:gd name="T43" fmla="*/ 177 h 912"/>
              <a:gd name="T44" fmla="*/ 97 w 518"/>
              <a:gd name="T45" fmla="*/ 198 h 912"/>
              <a:gd name="T46" fmla="*/ 33 w 518"/>
              <a:gd name="T47" fmla="*/ 281 h 912"/>
              <a:gd name="T48" fmla="*/ 28 w 518"/>
              <a:gd name="T49" fmla="*/ 283 h 912"/>
              <a:gd name="T50" fmla="*/ 18 w 518"/>
              <a:gd name="T51" fmla="*/ 307 h 912"/>
              <a:gd name="T52" fmla="*/ 12 w 518"/>
              <a:gd name="T53" fmla="*/ 345 h 912"/>
              <a:gd name="T54" fmla="*/ 0 w 518"/>
              <a:gd name="T55" fmla="*/ 378 h 912"/>
              <a:gd name="T56" fmla="*/ 26 w 518"/>
              <a:gd name="T57" fmla="*/ 476 h 912"/>
              <a:gd name="T58" fmla="*/ 24 w 518"/>
              <a:gd name="T59" fmla="*/ 482 h 912"/>
              <a:gd name="T60" fmla="*/ 34 w 518"/>
              <a:gd name="T61" fmla="*/ 511 h 912"/>
              <a:gd name="T62" fmla="*/ 83 w 518"/>
              <a:gd name="T63" fmla="*/ 558 h 912"/>
              <a:gd name="T64" fmla="*/ 110 w 518"/>
              <a:gd name="T65" fmla="*/ 578 h 912"/>
              <a:gd name="T66" fmla="*/ 172 w 518"/>
              <a:gd name="T67" fmla="*/ 607 h 912"/>
              <a:gd name="T68" fmla="*/ 202 w 518"/>
              <a:gd name="T69" fmla="*/ 602 h 912"/>
              <a:gd name="T70" fmla="*/ 275 w 518"/>
              <a:gd name="T71" fmla="*/ 533 h 912"/>
              <a:gd name="T72" fmla="*/ 280 w 518"/>
              <a:gd name="T73" fmla="*/ 530 h 912"/>
              <a:gd name="T74" fmla="*/ 283 w 518"/>
              <a:gd name="T75" fmla="*/ 505 h 912"/>
              <a:gd name="T76" fmla="*/ 268 w 518"/>
              <a:gd name="T77" fmla="*/ 471 h 912"/>
              <a:gd name="T78" fmla="*/ 215 w 518"/>
              <a:gd name="T79" fmla="*/ 430 h 912"/>
              <a:gd name="T80" fmla="*/ 181 w 518"/>
              <a:gd name="T81" fmla="*/ 437 h 912"/>
              <a:gd name="T82" fmla="*/ 144 w 518"/>
              <a:gd name="T83" fmla="*/ 444 h 912"/>
              <a:gd name="T84" fmla="*/ 117 w 518"/>
              <a:gd name="T85" fmla="*/ 457 h 912"/>
              <a:gd name="T86" fmla="*/ 77 w 518"/>
              <a:gd name="T87" fmla="*/ 514 h 912"/>
              <a:gd name="T88" fmla="*/ 61 w 518"/>
              <a:gd name="T89" fmla="*/ 543 h 912"/>
              <a:gd name="T90" fmla="*/ 31 w 518"/>
              <a:gd name="T91" fmla="*/ 605 h 912"/>
              <a:gd name="T92" fmla="*/ 33 w 518"/>
              <a:gd name="T93" fmla="*/ 640 h 912"/>
              <a:gd name="T94" fmla="*/ 27 w 518"/>
              <a:gd name="T95" fmla="*/ 678 h 912"/>
              <a:gd name="T96" fmla="*/ 29 w 518"/>
              <a:gd name="T97" fmla="*/ 703 h 912"/>
              <a:gd name="T98" fmla="*/ 40 w 518"/>
              <a:gd name="T99" fmla="*/ 740 h 912"/>
              <a:gd name="T100" fmla="*/ 57 w 518"/>
              <a:gd name="T101" fmla="*/ 807 h 912"/>
              <a:gd name="T102" fmla="*/ 76 w 518"/>
              <a:gd name="T103" fmla="*/ 831 h 912"/>
              <a:gd name="T104" fmla="*/ 152 w 518"/>
              <a:gd name="T105" fmla="*/ 904 h 912"/>
              <a:gd name="T106" fmla="*/ 153 w 518"/>
              <a:gd name="T107" fmla="*/ 910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18" h="912">
                <a:moveTo>
                  <a:pt x="479" y="22"/>
                </a:moveTo>
                <a:cubicBezTo>
                  <a:pt x="489" y="24"/>
                  <a:pt x="501" y="25"/>
                  <a:pt x="513" y="27"/>
                </a:cubicBezTo>
                <a:cubicBezTo>
                  <a:pt x="515" y="28"/>
                  <a:pt x="517" y="26"/>
                  <a:pt x="518" y="24"/>
                </a:cubicBezTo>
                <a:cubicBezTo>
                  <a:pt x="518" y="22"/>
                  <a:pt x="517" y="20"/>
                  <a:pt x="514" y="19"/>
                </a:cubicBezTo>
                <a:cubicBezTo>
                  <a:pt x="502" y="17"/>
                  <a:pt x="490" y="15"/>
                  <a:pt x="480" y="14"/>
                </a:cubicBezTo>
                <a:cubicBezTo>
                  <a:pt x="478" y="14"/>
                  <a:pt x="476" y="15"/>
                  <a:pt x="476" y="18"/>
                </a:cubicBezTo>
                <a:cubicBezTo>
                  <a:pt x="475" y="20"/>
                  <a:pt x="477" y="22"/>
                  <a:pt x="479" y="22"/>
                </a:cubicBezTo>
                <a:close/>
                <a:moveTo>
                  <a:pt x="412" y="11"/>
                </a:moveTo>
                <a:cubicBezTo>
                  <a:pt x="422" y="12"/>
                  <a:pt x="433" y="14"/>
                  <a:pt x="445" y="16"/>
                </a:cubicBezTo>
                <a:cubicBezTo>
                  <a:pt x="448" y="17"/>
                  <a:pt x="450" y="15"/>
                  <a:pt x="450" y="13"/>
                </a:cubicBezTo>
                <a:cubicBezTo>
                  <a:pt x="451" y="11"/>
                  <a:pt x="449" y="9"/>
                  <a:pt x="447" y="8"/>
                </a:cubicBezTo>
                <a:cubicBezTo>
                  <a:pt x="434" y="6"/>
                  <a:pt x="423" y="4"/>
                  <a:pt x="413" y="3"/>
                </a:cubicBezTo>
                <a:cubicBezTo>
                  <a:pt x="411" y="2"/>
                  <a:pt x="409" y="4"/>
                  <a:pt x="408" y="6"/>
                </a:cubicBezTo>
                <a:cubicBezTo>
                  <a:pt x="408" y="9"/>
                  <a:pt x="410" y="11"/>
                  <a:pt x="412" y="11"/>
                </a:cubicBezTo>
                <a:close/>
                <a:moveTo>
                  <a:pt x="344" y="9"/>
                </a:moveTo>
                <a:cubicBezTo>
                  <a:pt x="353" y="8"/>
                  <a:pt x="361" y="8"/>
                  <a:pt x="368" y="8"/>
                </a:cubicBezTo>
                <a:cubicBezTo>
                  <a:pt x="372" y="8"/>
                  <a:pt x="375" y="8"/>
                  <a:pt x="378" y="8"/>
                </a:cubicBezTo>
                <a:cubicBezTo>
                  <a:pt x="380" y="8"/>
                  <a:pt x="382" y="7"/>
                  <a:pt x="382" y="4"/>
                </a:cubicBezTo>
                <a:cubicBezTo>
                  <a:pt x="383" y="2"/>
                  <a:pt x="381" y="0"/>
                  <a:pt x="378" y="0"/>
                </a:cubicBezTo>
                <a:cubicBezTo>
                  <a:pt x="375" y="0"/>
                  <a:pt x="372" y="0"/>
                  <a:pt x="368" y="0"/>
                </a:cubicBezTo>
                <a:cubicBezTo>
                  <a:pt x="361" y="0"/>
                  <a:pt x="353" y="0"/>
                  <a:pt x="344" y="0"/>
                </a:cubicBezTo>
                <a:cubicBezTo>
                  <a:pt x="342" y="1"/>
                  <a:pt x="340" y="3"/>
                  <a:pt x="340" y="5"/>
                </a:cubicBezTo>
                <a:cubicBezTo>
                  <a:pt x="340" y="7"/>
                  <a:pt x="342" y="9"/>
                  <a:pt x="344" y="9"/>
                </a:cubicBezTo>
                <a:close/>
                <a:moveTo>
                  <a:pt x="278" y="17"/>
                </a:moveTo>
                <a:cubicBezTo>
                  <a:pt x="288" y="15"/>
                  <a:pt x="299" y="12"/>
                  <a:pt x="311" y="11"/>
                </a:cubicBezTo>
                <a:cubicBezTo>
                  <a:pt x="313" y="11"/>
                  <a:pt x="314" y="9"/>
                  <a:pt x="314" y="7"/>
                </a:cubicBezTo>
                <a:cubicBezTo>
                  <a:pt x="314" y="4"/>
                  <a:pt x="312" y="3"/>
                  <a:pt x="310" y="3"/>
                </a:cubicBezTo>
                <a:cubicBezTo>
                  <a:pt x="298" y="4"/>
                  <a:pt x="287" y="6"/>
                  <a:pt x="275" y="9"/>
                </a:cubicBezTo>
                <a:cubicBezTo>
                  <a:pt x="273" y="10"/>
                  <a:pt x="272" y="12"/>
                  <a:pt x="272" y="14"/>
                </a:cubicBezTo>
                <a:cubicBezTo>
                  <a:pt x="273" y="17"/>
                  <a:pt x="275" y="18"/>
                  <a:pt x="278" y="17"/>
                </a:cubicBezTo>
                <a:close/>
                <a:moveTo>
                  <a:pt x="216" y="44"/>
                </a:moveTo>
                <a:cubicBezTo>
                  <a:pt x="225" y="38"/>
                  <a:pt x="235" y="33"/>
                  <a:pt x="246" y="28"/>
                </a:cubicBezTo>
                <a:cubicBezTo>
                  <a:pt x="248" y="27"/>
                  <a:pt x="249" y="25"/>
                  <a:pt x="248" y="23"/>
                </a:cubicBezTo>
                <a:cubicBezTo>
                  <a:pt x="247" y="21"/>
                  <a:pt x="245" y="20"/>
                  <a:pt x="243" y="21"/>
                </a:cubicBezTo>
                <a:cubicBezTo>
                  <a:pt x="232" y="25"/>
                  <a:pt x="221" y="31"/>
                  <a:pt x="212" y="37"/>
                </a:cubicBezTo>
                <a:cubicBezTo>
                  <a:pt x="210" y="38"/>
                  <a:pt x="209" y="41"/>
                  <a:pt x="210" y="43"/>
                </a:cubicBezTo>
                <a:cubicBezTo>
                  <a:pt x="212" y="44"/>
                  <a:pt x="214" y="45"/>
                  <a:pt x="216" y="44"/>
                </a:cubicBezTo>
                <a:close/>
                <a:moveTo>
                  <a:pt x="169" y="90"/>
                </a:moveTo>
                <a:cubicBezTo>
                  <a:pt x="171" y="86"/>
                  <a:pt x="173" y="83"/>
                  <a:pt x="176" y="80"/>
                </a:cubicBezTo>
                <a:cubicBezTo>
                  <a:pt x="180" y="74"/>
                  <a:pt x="185" y="69"/>
                  <a:pt x="190" y="64"/>
                </a:cubicBezTo>
                <a:cubicBezTo>
                  <a:pt x="192" y="63"/>
                  <a:pt x="192" y="60"/>
                  <a:pt x="190" y="59"/>
                </a:cubicBezTo>
                <a:cubicBezTo>
                  <a:pt x="188" y="57"/>
                  <a:pt x="186" y="57"/>
                  <a:pt x="184" y="58"/>
                </a:cubicBezTo>
                <a:cubicBezTo>
                  <a:pt x="179" y="64"/>
                  <a:pt x="174" y="69"/>
                  <a:pt x="169" y="75"/>
                </a:cubicBezTo>
                <a:cubicBezTo>
                  <a:pt x="167" y="78"/>
                  <a:pt x="164" y="82"/>
                  <a:pt x="162" y="85"/>
                </a:cubicBezTo>
                <a:cubicBezTo>
                  <a:pt x="161" y="87"/>
                  <a:pt x="161" y="90"/>
                  <a:pt x="163" y="91"/>
                </a:cubicBezTo>
                <a:cubicBezTo>
                  <a:pt x="165" y="92"/>
                  <a:pt x="167" y="92"/>
                  <a:pt x="169" y="90"/>
                </a:cubicBezTo>
                <a:close/>
                <a:moveTo>
                  <a:pt x="147" y="152"/>
                </a:moveTo>
                <a:cubicBezTo>
                  <a:pt x="148" y="141"/>
                  <a:pt x="150" y="130"/>
                  <a:pt x="154" y="120"/>
                </a:cubicBezTo>
                <a:cubicBezTo>
                  <a:pt x="155" y="117"/>
                  <a:pt x="154" y="115"/>
                  <a:pt x="151" y="114"/>
                </a:cubicBezTo>
                <a:cubicBezTo>
                  <a:pt x="149" y="113"/>
                  <a:pt x="147" y="115"/>
                  <a:pt x="146" y="117"/>
                </a:cubicBezTo>
                <a:cubicBezTo>
                  <a:pt x="142" y="128"/>
                  <a:pt x="140" y="139"/>
                  <a:pt x="138" y="151"/>
                </a:cubicBezTo>
                <a:cubicBezTo>
                  <a:pt x="138" y="153"/>
                  <a:pt x="140" y="155"/>
                  <a:pt x="142" y="155"/>
                </a:cubicBezTo>
                <a:cubicBezTo>
                  <a:pt x="144" y="156"/>
                  <a:pt x="146" y="154"/>
                  <a:pt x="147" y="152"/>
                </a:cubicBezTo>
                <a:close/>
                <a:moveTo>
                  <a:pt x="156" y="216"/>
                </a:moveTo>
                <a:cubicBezTo>
                  <a:pt x="152" y="206"/>
                  <a:pt x="149" y="196"/>
                  <a:pt x="147" y="185"/>
                </a:cubicBezTo>
                <a:cubicBezTo>
                  <a:pt x="147" y="183"/>
                  <a:pt x="145" y="181"/>
                  <a:pt x="142" y="181"/>
                </a:cubicBezTo>
                <a:cubicBezTo>
                  <a:pt x="140" y="182"/>
                  <a:pt x="139" y="184"/>
                  <a:pt x="139" y="186"/>
                </a:cubicBezTo>
                <a:cubicBezTo>
                  <a:pt x="141" y="198"/>
                  <a:pt x="144" y="209"/>
                  <a:pt x="149" y="220"/>
                </a:cubicBezTo>
                <a:cubicBezTo>
                  <a:pt x="150" y="222"/>
                  <a:pt x="152" y="223"/>
                  <a:pt x="154" y="222"/>
                </a:cubicBezTo>
                <a:cubicBezTo>
                  <a:pt x="156" y="221"/>
                  <a:pt x="157" y="218"/>
                  <a:pt x="156" y="216"/>
                </a:cubicBezTo>
                <a:close/>
                <a:moveTo>
                  <a:pt x="201" y="262"/>
                </a:moveTo>
                <a:cubicBezTo>
                  <a:pt x="191" y="258"/>
                  <a:pt x="182" y="251"/>
                  <a:pt x="175" y="243"/>
                </a:cubicBezTo>
                <a:cubicBezTo>
                  <a:pt x="173" y="242"/>
                  <a:pt x="171" y="242"/>
                  <a:pt x="169" y="243"/>
                </a:cubicBezTo>
                <a:cubicBezTo>
                  <a:pt x="167" y="245"/>
                  <a:pt x="167" y="247"/>
                  <a:pt x="169" y="249"/>
                </a:cubicBezTo>
                <a:cubicBezTo>
                  <a:pt x="177" y="258"/>
                  <a:pt x="187" y="265"/>
                  <a:pt x="198" y="270"/>
                </a:cubicBezTo>
                <a:cubicBezTo>
                  <a:pt x="200" y="271"/>
                  <a:pt x="202" y="270"/>
                  <a:pt x="203" y="268"/>
                </a:cubicBezTo>
                <a:cubicBezTo>
                  <a:pt x="204" y="266"/>
                  <a:pt x="203" y="263"/>
                  <a:pt x="201" y="262"/>
                </a:cubicBezTo>
                <a:close/>
                <a:moveTo>
                  <a:pt x="263" y="262"/>
                </a:moveTo>
                <a:cubicBezTo>
                  <a:pt x="255" y="266"/>
                  <a:pt x="246" y="269"/>
                  <a:pt x="237" y="270"/>
                </a:cubicBezTo>
                <a:cubicBezTo>
                  <a:pt x="236" y="270"/>
                  <a:pt x="234" y="270"/>
                  <a:pt x="233" y="270"/>
                </a:cubicBezTo>
                <a:cubicBezTo>
                  <a:pt x="232" y="270"/>
                  <a:pt x="232" y="270"/>
                  <a:pt x="232" y="270"/>
                </a:cubicBezTo>
                <a:cubicBezTo>
                  <a:pt x="230" y="270"/>
                  <a:pt x="228" y="272"/>
                  <a:pt x="228" y="274"/>
                </a:cubicBezTo>
                <a:cubicBezTo>
                  <a:pt x="228" y="276"/>
                  <a:pt x="230" y="278"/>
                  <a:pt x="232" y="278"/>
                </a:cubicBezTo>
                <a:cubicBezTo>
                  <a:pt x="233" y="278"/>
                  <a:pt x="233" y="278"/>
                  <a:pt x="233" y="278"/>
                </a:cubicBezTo>
                <a:cubicBezTo>
                  <a:pt x="234" y="278"/>
                  <a:pt x="236" y="278"/>
                  <a:pt x="238" y="278"/>
                </a:cubicBezTo>
                <a:cubicBezTo>
                  <a:pt x="248" y="277"/>
                  <a:pt x="258" y="274"/>
                  <a:pt x="267" y="269"/>
                </a:cubicBezTo>
                <a:cubicBezTo>
                  <a:pt x="269" y="268"/>
                  <a:pt x="270" y="265"/>
                  <a:pt x="269" y="263"/>
                </a:cubicBezTo>
                <a:cubicBezTo>
                  <a:pt x="268" y="261"/>
                  <a:pt x="265" y="261"/>
                  <a:pt x="263" y="262"/>
                </a:cubicBezTo>
                <a:close/>
                <a:moveTo>
                  <a:pt x="291" y="209"/>
                </a:moveTo>
                <a:cubicBezTo>
                  <a:pt x="291" y="212"/>
                  <a:pt x="291" y="214"/>
                  <a:pt x="291" y="217"/>
                </a:cubicBezTo>
                <a:cubicBezTo>
                  <a:pt x="291" y="218"/>
                  <a:pt x="291" y="219"/>
                  <a:pt x="291" y="221"/>
                </a:cubicBezTo>
                <a:cubicBezTo>
                  <a:pt x="291" y="227"/>
                  <a:pt x="289" y="234"/>
                  <a:pt x="285" y="239"/>
                </a:cubicBezTo>
                <a:cubicBezTo>
                  <a:pt x="284" y="241"/>
                  <a:pt x="285" y="244"/>
                  <a:pt x="287" y="245"/>
                </a:cubicBezTo>
                <a:cubicBezTo>
                  <a:pt x="289" y="246"/>
                  <a:pt x="291" y="245"/>
                  <a:pt x="293" y="243"/>
                </a:cubicBezTo>
                <a:cubicBezTo>
                  <a:pt x="296" y="237"/>
                  <a:pt x="299" y="229"/>
                  <a:pt x="299" y="221"/>
                </a:cubicBezTo>
                <a:cubicBezTo>
                  <a:pt x="300" y="220"/>
                  <a:pt x="300" y="218"/>
                  <a:pt x="300" y="217"/>
                </a:cubicBezTo>
                <a:cubicBezTo>
                  <a:pt x="300" y="214"/>
                  <a:pt x="299" y="211"/>
                  <a:pt x="299" y="208"/>
                </a:cubicBezTo>
                <a:cubicBezTo>
                  <a:pt x="299" y="205"/>
                  <a:pt x="296" y="204"/>
                  <a:pt x="294" y="204"/>
                </a:cubicBezTo>
                <a:cubicBezTo>
                  <a:pt x="292" y="205"/>
                  <a:pt x="290" y="207"/>
                  <a:pt x="291" y="209"/>
                </a:cubicBezTo>
                <a:close/>
                <a:moveTo>
                  <a:pt x="251" y="162"/>
                </a:moveTo>
                <a:cubicBezTo>
                  <a:pt x="261" y="166"/>
                  <a:pt x="270" y="173"/>
                  <a:pt x="277" y="181"/>
                </a:cubicBezTo>
                <a:cubicBezTo>
                  <a:pt x="278" y="182"/>
                  <a:pt x="281" y="183"/>
                  <a:pt x="283" y="181"/>
                </a:cubicBezTo>
                <a:cubicBezTo>
                  <a:pt x="284" y="180"/>
                  <a:pt x="285" y="177"/>
                  <a:pt x="283" y="175"/>
                </a:cubicBezTo>
                <a:cubicBezTo>
                  <a:pt x="275" y="166"/>
                  <a:pt x="265" y="159"/>
                  <a:pt x="254" y="154"/>
                </a:cubicBezTo>
                <a:cubicBezTo>
                  <a:pt x="252" y="154"/>
                  <a:pt x="250" y="155"/>
                  <a:pt x="249" y="157"/>
                </a:cubicBezTo>
                <a:cubicBezTo>
                  <a:pt x="248" y="159"/>
                  <a:pt x="249" y="161"/>
                  <a:pt x="251" y="162"/>
                </a:cubicBezTo>
                <a:close/>
                <a:moveTo>
                  <a:pt x="186" y="159"/>
                </a:moveTo>
                <a:cubicBezTo>
                  <a:pt x="196" y="157"/>
                  <a:pt x="206" y="156"/>
                  <a:pt x="216" y="156"/>
                </a:cubicBezTo>
                <a:cubicBezTo>
                  <a:pt x="217" y="156"/>
                  <a:pt x="218" y="156"/>
                  <a:pt x="219" y="156"/>
                </a:cubicBezTo>
                <a:cubicBezTo>
                  <a:pt x="221" y="156"/>
                  <a:pt x="223" y="154"/>
                  <a:pt x="223" y="152"/>
                </a:cubicBezTo>
                <a:cubicBezTo>
                  <a:pt x="223" y="149"/>
                  <a:pt x="222" y="147"/>
                  <a:pt x="219" y="147"/>
                </a:cubicBezTo>
                <a:cubicBezTo>
                  <a:pt x="218" y="147"/>
                  <a:pt x="217" y="147"/>
                  <a:pt x="216" y="147"/>
                </a:cubicBezTo>
                <a:cubicBezTo>
                  <a:pt x="205" y="147"/>
                  <a:pt x="195" y="149"/>
                  <a:pt x="184" y="151"/>
                </a:cubicBezTo>
                <a:cubicBezTo>
                  <a:pt x="182" y="152"/>
                  <a:pt x="181" y="154"/>
                  <a:pt x="181" y="156"/>
                </a:cubicBezTo>
                <a:cubicBezTo>
                  <a:pt x="182" y="158"/>
                  <a:pt x="184" y="160"/>
                  <a:pt x="186" y="159"/>
                </a:cubicBezTo>
                <a:close/>
                <a:moveTo>
                  <a:pt x="124" y="184"/>
                </a:moveTo>
                <a:cubicBezTo>
                  <a:pt x="134" y="179"/>
                  <a:pt x="144" y="174"/>
                  <a:pt x="154" y="169"/>
                </a:cubicBezTo>
                <a:cubicBezTo>
                  <a:pt x="156" y="168"/>
                  <a:pt x="157" y="166"/>
                  <a:pt x="157" y="164"/>
                </a:cubicBezTo>
                <a:cubicBezTo>
                  <a:pt x="156" y="162"/>
                  <a:pt x="153" y="161"/>
                  <a:pt x="151" y="162"/>
                </a:cubicBezTo>
                <a:cubicBezTo>
                  <a:pt x="140" y="166"/>
                  <a:pt x="130" y="171"/>
                  <a:pt x="120" y="177"/>
                </a:cubicBezTo>
                <a:cubicBezTo>
                  <a:pt x="118" y="178"/>
                  <a:pt x="117" y="181"/>
                  <a:pt x="119" y="183"/>
                </a:cubicBezTo>
                <a:cubicBezTo>
                  <a:pt x="120" y="185"/>
                  <a:pt x="122" y="186"/>
                  <a:pt x="124" y="184"/>
                </a:cubicBezTo>
                <a:close/>
                <a:moveTo>
                  <a:pt x="72" y="226"/>
                </a:moveTo>
                <a:cubicBezTo>
                  <a:pt x="80" y="218"/>
                  <a:pt x="88" y="211"/>
                  <a:pt x="97" y="204"/>
                </a:cubicBezTo>
                <a:cubicBezTo>
                  <a:pt x="99" y="202"/>
                  <a:pt x="99" y="200"/>
                  <a:pt x="97" y="198"/>
                </a:cubicBezTo>
                <a:cubicBezTo>
                  <a:pt x="96" y="196"/>
                  <a:pt x="93" y="196"/>
                  <a:pt x="92" y="197"/>
                </a:cubicBezTo>
                <a:cubicBezTo>
                  <a:pt x="83" y="204"/>
                  <a:pt x="74" y="212"/>
                  <a:pt x="66" y="221"/>
                </a:cubicBezTo>
                <a:cubicBezTo>
                  <a:pt x="65" y="222"/>
                  <a:pt x="65" y="225"/>
                  <a:pt x="66" y="227"/>
                </a:cubicBezTo>
                <a:cubicBezTo>
                  <a:pt x="68" y="228"/>
                  <a:pt x="71" y="228"/>
                  <a:pt x="72" y="226"/>
                </a:cubicBezTo>
                <a:close/>
                <a:moveTo>
                  <a:pt x="33" y="281"/>
                </a:moveTo>
                <a:cubicBezTo>
                  <a:pt x="39" y="271"/>
                  <a:pt x="44" y="262"/>
                  <a:pt x="51" y="252"/>
                </a:cubicBezTo>
                <a:cubicBezTo>
                  <a:pt x="52" y="251"/>
                  <a:pt x="52" y="248"/>
                  <a:pt x="50" y="247"/>
                </a:cubicBezTo>
                <a:cubicBezTo>
                  <a:pt x="48" y="245"/>
                  <a:pt x="45" y="246"/>
                  <a:pt x="44" y="248"/>
                </a:cubicBezTo>
                <a:cubicBezTo>
                  <a:pt x="37" y="257"/>
                  <a:pt x="31" y="267"/>
                  <a:pt x="26" y="277"/>
                </a:cubicBezTo>
                <a:cubicBezTo>
                  <a:pt x="25" y="279"/>
                  <a:pt x="26" y="282"/>
                  <a:pt x="28" y="283"/>
                </a:cubicBezTo>
                <a:cubicBezTo>
                  <a:pt x="30" y="284"/>
                  <a:pt x="32" y="283"/>
                  <a:pt x="33" y="281"/>
                </a:cubicBezTo>
                <a:close/>
                <a:moveTo>
                  <a:pt x="12" y="345"/>
                </a:moveTo>
                <a:cubicBezTo>
                  <a:pt x="13" y="337"/>
                  <a:pt x="15" y="330"/>
                  <a:pt x="17" y="323"/>
                </a:cubicBezTo>
                <a:cubicBezTo>
                  <a:pt x="18" y="319"/>
                  <a:pt x="19" y="316"/>
                  <a:pt x="20" y="312"/>
                </a:cubicBezTo>
                <a:cubicBezTo>
                  <a:pt x="21" y="310"/>
                  <a:pt x="20" y="308"/>
                  <a:pt x="18" y="307"/>
                </a:cubicBezTo>
                <a:cubicBezTo>
                  <a:pt x="16" y="306"/>
                  <a:pt x="13" y="307"/>
                  <a:pt x="13" y="309"/>
                </a:cubicBezTo>
                <a:cubicBezTo>
                  <a:pt x="11" y="313"/>
                  <a:pt x="10" y="317"/>
                  <a:pt x="9" y="320"/>
                </a:cubicBezTo>
                <a:cubicBezTo>
                  <a:pt x="7" y="328"/>
                  <a:pt x="5" y="335"/>
                  <a:pt x="4" y="343"/>
                </a:cubicBezTo>
                <a:cubicBezTo>
                  <a:pt x="3" y="345"/>
                  <a:pt x="5" y="347"/>
                  <a:pt x="7" y="348"/>
                </a:cubicBezTo>
                <a:cubicBezTo>
                  <a:pt x="9" y="348"/>
                  <a:pt x="12" y="347"/>
                  <a:pt x="12" y="345"/>
                </a:cubicBezTo>
                <a:close/>
                <a:moveTo>
                  <a:pt x="10" y="411"/>
                </a:moveTo>
                <a:cubicBezTo>
                  <a:pt x="9" y="403"/>
                  <a:pt x="8" y="394"/>
                  <a:pt x="8" y="385"/>
                </a:cubicBezTo>
                <a:cubicBezTo>
                  <a:pt x="8" y="383"/>
                  <a:pt x="8" y="380"/>
                  <a:pt x="9" y="378"/>
                </a:cubicBezTo>
                <a:cubicBezTo>
                  <a:pt x="9" y="376"/>
                  <a:pt x="7" y="374"/>
                  <a:pt x="5" y="374"/>
                </a:cubicBezTo>
                <a:cubicBezTo>
                  <a:pt x="2" y="374"/>
                  <a:pt x="0" y="375"/>
                  <a:pt x="0" y="378"/>
                </a:cubicBezTo>
                <a:cubicBezTo>
                  <a:pt x="0" y="380"/>
                  <a:pt x="0" y="383"/>
                  <a:pt x="0" y="385"/>
                </a:cubicBezTo>
                <a:cubicBezTo>
                  <a:pt x="0" y="394"/>
                  <a:pt x="1" y="403"/>
                  <a:pt x="2" y="412"/>
                </a:cubicBezTo>
                <a:cubicBezTo>
                  <a:pt x="2" y="415"/>
                  <a:pt x="4" y="416"/>
                  <a:pt x="6" y="416"/>
                </a:cubicBezTo>
                <a:cubicBezTo>
                  <a:pt x="9" y="416"/>
                  <a:pt x="10" y="414"/>
                  <a:pt x="10" y="411"/>
                </a:cubicBezTo>
                <a:close/>
                <a:moveTo>
                  <a:pt x="26" y="476"/>
                </a:moveTo>
                <a:cubicBezTo>
                  <a:pt x="22" y="466"/>
                  <a:pt x="19" y="455"/>
                  <a:pt x="16" y="445"/>
                </a:cubicBezTo>
                <a:cubicBezTo>
                  <a:pt x="15" y="442"/>
                  <a:pt x="13" y="441"/>
                  <a:pt x="11" y="442"/>
                </a:cubicBezTo>
                <a:cubicBezTo>
                  <a:pt x="9" y="442"/>
                  <a:pt x="7" y="444"/>
                  <a:pt x="8" y="447"/>
                </a:cubicBezTo>
                <a:cubicBezTo>
                  <a:pt x="11" y="458"/>
                  <a:pt x="14" y="469"/>
                  <a:pt x="19" y="480"/>
                </a:cubicBezTo>
                <a:cubicBezTo>
                  <a:pt x="20" y="482"/>
                  <a:pt x="22" y="483"/>
                  <a:pt x="24" y="482"/>
                </a:cubicBezTo>
                <a:cubicBezTo>
                  <a:pt x="26" y="481"/>
                  <a:pt x="27" y="479"/>
                  <a:pt x="26" y="476"/>
                </a:cubicBezTo>
                <a:close/>
                <a:moveTo>
                  <a:pt x="60" y="534"/>
                </a:moveTo>
                <a:cubicBezTo>
                  <a:pt x="53" y="525"/>
                  <a:pt x="47" y="516"/>
                  <a:pt x="41" y="507"/>
                </a:cubicBezTo>
                <a:cubicBezTo>
                  <a:pt x="40" y="505"/>
                  <a:pt x="37" y="504"/>
                  <a:pt x="36" y="505"/>
                </a:cubicBezTo>
                <a:cubicBezTo>
                  <a:pt x="34" y="506"/>
                  <a:pt x="33" y="509"/>
                  <a:pt x="34" y="511"/>
                </a:cubicBezTo>
                <a:cubicBezTo>
                  <a:pt x="40" y="521"/>
                  <a:pt x="46" y="530"/>
                  <a:pt x="54" y="539"/>
                </a:cubicBezTo>
                <a:cubicBezTo>
                  <a:pt x="55" y="541"/>
                  <a:pt x="58" y="541"/>
                  <a:pt x="60" y="540"/>
                </a:cubicBezTo>
                <a:cubicBezTo>
                  <a:pt x="61" y="539"/>
                  <a:pt x="62" y="536"/>
                  <a:pt x="60" y="534"/>
                </a:cubicBezTo>
                <a:close/>
                <a:moveTo>
                  <a:pt x="110" y="578"/>
                </a:moveTo>
                <a:cubicBezTo>
                  <a:pt x="101" y="572"/>
                  <a:pt x="92" y="566"/>
                  <a:pt x="83" y="558"/>
                </a:cubicBezTo>
                <a:cubicBezTo>
                  <a:pt x="82" y="557"/>
                  <a:pt x="79" y="557"/>
                  <a:pt x="78" y="559"/>
                </a:cubicBezTo>
                <a:cubicBezTo>
                  <a:pt x="76" y="560"/>
                  <a:pt x="76" y="563"/>
                  <a:pt x="78" y="565"/>
                </a:cubicBezTo>
                <a:cubicBezTo>
                  <a:pt x="87" y="572"/>
                  <a:pt x="96" y="579"/>
                  <a:pt x="106" y="585"/>
                </a:cubicBezTo>
                <a:cubicBezTo>
                  <a:pt x="108" y="586"/>
                  <a:pt x="110" y="586"/>
                  <a:pt x="112" y="584"/>
                </a:cubicBezTo>
                <a:cubicBezTo>
                  <a:pt x="113" y="582"/>
                  <a:pt x="112" y="579"/>
                  <a:pt x="110" y="578"/>
                </a:cubicBezTo>
                <a:close/>
                <a:moveTo>
                  <a:pt x="173" y="599"/>
                </a:moveTo>
                <a:cubicBezTo>
                  <a:pt x="162" y="598"/>
                  <a:pt x="151" y="596"/>
                  <a:pt x="140" y="592"/>
                </a:cubicBezTo>
                <a:cubicBezTo>
                  <a:pt x="138" y="592"/>
                  <a:pt x="136" y="593"/>
                  <a:pt x="135" y="595"/>
                </a:cubicBezTo>
                <a:cubicBezTo>
                  <a:pt x="134" y="597"/>
                  <a:pt x="136" y="599"/>
                  <a:pt x="138" y="600"/>
                </a:cubicBezTo>
                <a:cubicBezTo>
                  <a:pt x="149" y="604"/>
                  <a:pt x="160" y="606"/>
                  <a:pt x="172" y="607"/>
                </a:cubicBezTo>
                <a:cubicBezTo>
                  <a:pt x="174" y="608"/>
                  <a:pt x="176" y="606"/>
                  <a:pt x="176" y="604"/>
                </a:cubicBezTo>
                <a:cubicBezTo>
                  <a:pt x="177" y="601"/>
                  <a:pt x="175" y="599"/>
                  <a:pt x="173" y="599"/>
                </a:cubicBezTo>
                <a:close/>
                <a:moveTo>
                  <a:pt x="235" y="584"/>
                </a:moveTo>
                <a:cubicBezTo>
                  <a:pt x="226" y="590"/>
                  <a:pt x="216" y="595"/>
                  <a:pt x="205" y="597"/>
                </a:cubicBezTo>
                <a:cubicBezTo>
                  <a:pt x="203" y="597"/>
                  <a:pt x="202" y="600"/>
                  <a:pt x="202" y="602"/>
                </a:cubicBezTo>
                <a:cubicBezTo>
                  <a:pt x="203" y="604"/>
                  <a:pt x="205" y="606"/>
                  <a:pt x="207" y="605"/>
                </a:cubicBezTo>
                <a:cubicBezTo>
                  <a:pt x="219" y="602"/>
                  <a:pt x="230" y="597"/>
                  <a:pt x="240" y="591"/>
                </a:cubicBezTo>
                <a:cubicBezTo>
                  <a:pt x="242" y="590"/>
                  <a:pt x="242" y="587"/>
                  <a:pt x="241" y="585"/>
                </a:cubicBezTo>
                <a:cubicBezTo>
                  <a:pt x="240" y="583"/>
                  <a:pt x="237" y="583"/>
                  <a:pt x="235" y="584"/>
                </a:cubicBezTo>
                <a:close/>
                <a:moveTo>
                  <a:pt x="275" y="533"/>
                </a:moveTo>
                <a:cubicBezTo>
                  <a:pt x="271" y="543"/>
                  <a:pt x="266" y="553"/>
                  <a:pt x="259" y="562"/>
                </a:cubicBezTo>
                <a:cubicBezTo>
                  <a:pt x="258" y="563"/>
                  <a:pt x="258" y="566"/>
                  <a:pt x="260" y="567"/>
                </a:cubicBezTo>
                <a:cubicBezTo>
                  <a:pt x="262" y="569"/>
                  <a:pt x="264" y="568"/>
                  <a:pt x="266" y="567"/>
                </a:cubicBezTo>
                <a:cubicBezTo>
                  <a:pt x="273" y="557"/>
                  <a:pt x="279" y="547"/>
                  <a:pt x="283" y="536"/>
                </a:cubicBezTo>
                <a:cubicBezTo>
                  <a:pt x="283" y="533"/>
                  <a:pt x="282" y="531"/>
                  <a:pt x="280" y="530"/>
                </a:cubicBezTo>
                <a:cubicBezTo>
                  <a:pt x="278" y="530"/>
                  <a:pt x="275" y="531"/>
                  <a:pt x="275" y="533"/>
                </a:cubicBezTo>
                <a:close/>
                <a:moveTo>
                  <a:pt x="268" y="471"/>
                </a:moveTo>
                <a:cubicBezTo>
                  <a:pt x="269" y="473"/>
                  <a:pt x="270" y="475"/>
                  <a:pt x="271" y="477"/>
                </a:cubicBezTo>
                <a:cubicBezTo>
                  <a:pt x="276" y="485"/>
                  <a:pt x="278" y="493"/>
                  <a:pt x="279" y="501"/>
                </a:cubicBezTo>
                <a:cubicBezTo>
                  <a:pt x="279" y="503"/>
                  <a:pt x="281" y="505"/>
                  <a:pt x="283" y="505"/>
                </a:cubicBezTo>
                <a:cubicBezTo>
                  <a:pt x="285" y="504"/>
                  <a:pt x="287" y="502"/>
                  <a:pt x="287" y="500"/>
                </a:cubicBezTo>
                <a:cubicBezTo>
                  <a:pt x="286" y="491"/>
                  <a:pt x="283" y="482"/>
                  <a:pt x="279" y="473"/>
                </a:cubicBezTo>
                <a:cubicBezTo>
                  <a:pt x="277" y="471"/>
                  <a:pt x="276" y="469"/>
                  <a:pt x="275" y="466"/>
                </a:cubicBezTo>
                <a:cubicBezTo>
                  <a:pt x="273" y="465"/>
                  <a:pt x="271" y="464"/>
                  <a:pt x="269" y="465"/>
                </a:cubicBezTo>
                <a:cubicBezTo>
                  <a:pt x="267" y="467"/>
                  <a:pt x="267" y="469"/>
                  <a:pt x="268" y="471"/>
                </a:cubicBezTo>
                <a:close/>
                <a:moveTo>
                  <a:pt x="214" y="438"/>
                </a:moveTo>
                <a:cubicBezTo>
                  <a:pt x="225" y="440"/>
                  <a:pt x="235" y="444"/>
                  <a:pt x="244" y="449"/>
                </a:cubicBezTo>
                <a:cubicBezTo>
                  <a:pt x="246" y="450"/>
                  <a:pt x="249" y="450"/>
                  <a:pt x="250" y="448"/>
                </a:cubicBezTo>
                <a:cubicBezTo>
                  <a:pt x="251" y="446"/>
                  <a:pt x="251" y="443"/>
                  <a:pt x="249" y="442"/>
                </a:cubicBezTo>
                <a:cubicBezTo>
                  <a:pt x="239" y="436"/>
                  <a:pt x="227" y="432"/>
                  <a:pt x="215" y="430"/>
                </a:cubicBezTo>
                <a:cubicBezTo>
                  <a:pt x="213" y="429"/>
                  <a:pt x="211" y="431"/>
                  <a:pt x="211" y="433"/>
                </a:cubicBezTo>
                <a:cubicBezTo>
                  <a:pt x="210" y="435"/>
                  <a:pt x="212" y="437"/>
                  <a:pt x="214" y="438"/>
                </a:cubicBezTo>
                <a:close/>
                <a:moveTo>
                  <a:pt x="150" y="446"/>
                </a:moveTo>
                <a:cubicBezTo>
                  <a:pt x="156" y="443"/>
                  <a:pt x="162" y="441"/>
                  <a:pt x="169" y="439"/>
                </a:cubicBezTo>
                <a:cubicBezTo>
                  <a:pt x="173" y="438"/>
                  <a:pt x="177" y="437"/>
                  <a:pt x="181" y="437"/>
                </a:cubicBezTo>
                <a:cubicBezTo>
                  <a:pt x="183" y="436"/>
                  <a:pt x="185" y="434"/>
                  <a:pt x="185" y="432"/>
                </a:cubicBezTo>
                <a:cubicBezTo>
                  <a:pt x="184" y="430"/>
                  <a:pt x="182" y="428"/>
                  <a:pt x="180" y="429"/>
                </a:cubicBezTo>
                <a:cubicBezTo>
                  <a:pt x="176" y="429"/>
                  <a:pt x="171" y="430"/>
                  <a:pt x="167" y="431"/>
                </a:cubicBezTo>
                <a:cubicBezTo>
                  <a:pt x="160" y="433"/>
                  <a:pt x="153" y="436"/>
                  <a:pt x="146" y="439"/>
                </a:cubicBezTo>
                <a:cubicBezTo>
                  <a:pt x="144" y="440"/>
                  <a:pt x="143" y="442"/>
                  <a:pt x="144" y="444"/>
                </a:cubicBezTo>
                <a:cubicBezTo>
                  <a:pt x="145" y="446"/>
                  <a:pt x="148" y="447"/>
                  <a:pt x="150" y="446"/>
                </a:cubicBezTo>
                <a:close/>
                <a:moveTo>
                  <a:pt x="98" y="487"/>
                </a:moveTo>
                <a:cubicBezTo>
                  <a:pt x="105" y="478"/>
                  <a:pt x="113" y="471"/>
                  <a:pt x="122" y="464"/>
                </a:cubicBezTo>
                <a:cubicBezTo>
                  <a:pt x="123" y="462"/>
                  <a:pt x="124" y="460"/>
                  <a:pt x="122" y="458"/>
                </a:cubicBezTo>
                <a:cubicBezTo>
                  <a:pt x="121" y="456"/>
                  <a:pt x="118" y="456"/>
                  <a:pt x="117" y="457"/>
                </a:cubicBezTo>
                <a:cubicBezTo>
                  <a:pt x="107" y="464"/>
                  <a:pt x="99" y="473"/>
                  <a:pt x="91" y="481"/>
                </a:cubicBezTo>
                <a:cubicBezTo>
                  <a:pt x="90" y="483"/>
                  <a:pt x="90" y="486"/>
                  <a:pt x="92" y="487"/>
                </a:cubicBezTo>
                <a:cubicBezTo>
                  <a:pt x="93" y="489"/>
                  <a:pt x="96" y="489"/>
                  <a:pt x="98" y="487"/>
                </a:cubicBezTo>
                <a:close/>
                <a:moveTo>
                  <a:pt x="61" y="543"/>
                </a:moveTo>
                <a:cubicBezTo>
                  <a:pt x="66" y="533"/>
                  <a:pt x="71" y="523"/>
                  <a:pt x="77" y="514"/>
                </a:cubicBezTo>
                <a:cubicBezTo>
                  <a:pt x="79" y="512"/>
                  <a:pt x="78" y="509"/>
                  <a:pt x="76" y="508"/>
                </a:cubicBezTo>
                <a:cubicBezTo>
                  <a:pt x="74" y="507"/>
                  <a:pt x="72" y="507"/>
                  <a:pt x="71" y="509"/>
                </a:cubicBezTo>
                <a:cubicBezTo>
                  <a:pt x="64" y="519"/>
                  <a:pt x="59" y="529"/>
                  <a:pt x="53" y="539"/>
                </a:cubicBezTo>
                <a:cubicBezTo>
                  <a:pt x="52" y="541"/>
                  <a:pt x="53" y="544"/>
                  <a:pt x="55" y="545"/>
                </a:cubicBezTo>
                <a:cubicBezTo>
                  <a:pt x="57" y="546"/>
                  <a:pt x="60" y="545"/>
                  <a:pt x="61" y="543"/>
                </a:cubicBezTo>
                <a:close/>
                <a:moveTo>
                  <a:pt x="39" y="607"/>
                </a:moveTo>
                <a:cubicBezTo>
                  <a:pt x="41" y="596"/>
                  <a:pt x="44" y="585"/>
                  <a:pt x="48" y="574"/>
                </a:cubicBezTo>
                <a:cubicBezTo>
                  <a:pt x="49" y="572"/>
                  <a:pt x="48" y="570"/>
                  <a:pt x="45" y="569"/>
                </a:cubicBezTo>
                <a:cubicBezTo>
                  <a:pt x="43" y="568"/>
                  <a:pt x="41" y="569"/>
                  <a:pt x="40" y="571"/>
                </a:cubicBezTo>
                <a:cubicBezTo>
                  <a:pt x="36" y="582"/>
                  <a:pt x="33" y="593"/>
                  <a:pt x="31" y="605"/>
                </a:cubicBezTo>
                <a:cubicBezTo>
                  <a:pt x="30" y="607"/>
                  <a:pt x="31" y="609"/>
                  <a:pt x="34" y="610"/>
                </a:cubicBezTo>
                <a:cubicBezTo>
                  <a:pt x="36" y="610"/>
                  <a:pt x="38" y="609"/>
                  <a:pt x="39" y="607"/>
                </a:cubicBezTo>
                <a:close/>
                <a:moveTo>
                  <a:pt x="31" y="673"/>
                </a:moveTo>
                <a:cubicBezTo>
                  <a:pt x="31" y="673"/>
                  <a:pt x="31" y="672"/>
                  <a:pt x="31" y="671"/>
                </a:cubicBezTo>
                <a:cubicBezTo>
                  <a:pt x="31" y="660"/>
                  <a:pt x="32" y="650"/>
                  <a:pt x="33" y="640"/>
                </a:cubicBezTo>
                <a:cubicBezTo>
                  <a:pt x="33" y="638"/>
                  <a:pt x="32" y="635"/>
                  <a:pt x="29" y="635"/>
                </a:cubicBezTo>
                <a:cubicBezTo>
                  <a:pt x="27" y="635"/>
                  <a:pt x="25" y="637"/>
                  <a:pt x="25" y="639"/>
                </a:cubicBezTo>
                <a:cubicBezTo>
                  <a:pt x="24" y="650"/>
                  <a:pt x="23" y="660"/>
                  <a:pt x="23" y="671"/>
                </a:cubicBezTo>
                <a:cubicBezTo>
                  <a:pt x="23" y="672"/>
                  <a:pt x="23" y="673"/>
                  <a:pt x="23" y="674"/>
                </a:cubicBezTo>
                <a:cubicBezTo>
                  <a:pt x="23" y="676"/>
                  <a:pt x="25" y="678"/>
                  <a:pt x="27" y="678"/>
                </a:cubicBezTo>
                <a:cubicBezTo>
                  <a:pt x="30" y="678"/>
                  <a:pt x="32" y="676"/>
                  <a:pt x="31" y="673"/>
                </a:cubicBezTo>
                <a:close/>
                <a:moveTo>
                  <a:pt x="40" y="740"/>
                </a:moveTo>
                <a:cubicBezTo>
                  <a:pt x="39" y="735"/>
                  <a:pt x="37" y="729"/>
                  <a:pt x="36" y="724"/>
                </a:cubicBezTo>
                <a:cubicBezTo>
                  <a:pt x="35" y="718"/>
                  <a:pt x="34" y="713"/>
                  <a:pt x="34" y="707"/>
                </a:cubicBezTo>
                <a:cubicBezTo>
                  <a:pt x="33" y="705"/>
                  <a:pt x="31" y="703"/>
                  <a:pt x="29" y="703"/>
                </a:cubicBezTo>
                <a:cubicBezTo>
                  <a:pt x="27" y="704"/>
                  <a:pt x="25" y="706"/>
                  <a:pt x="26" y="708"/>
                </a:cubicBezTo>
                <a:cubicBezTo>
                  <a:pt x="26" y="714"/>
                  <a:pt x="27" y="719"/>
                  <a:pt x="28" y="725"/>
                </a:cubicBezTo>
                <a:cubicBezTo>
                  <a:pt x="29" y="731"/>
                  <a:pt x="31" y="737"/>
                  <a:pt x="32" y="742"/>
                </a:cubicBezTo>
                <a:cubicBezTo>
                  <a:pt x="33" y="744"/>
                  <a:pt x="35" y="746"/>
                  <a:pt x="37" y="745"/>
                </a:cubicBezTo>
                <a:cubicBezTo>
                  <a:pt x="39" y="745"/>
                  <a:pt x="41" y="742"/>
                  <a:pt x="40" y="740"/>
                </a:cubicBezTo>
                <a:close/>
                <a:moveTo>
                  <a:pt x="64" y="803"/>
                </a:moveTo>
                <a:cubicBezTo>
                  <a:pt x="59" y="793"/>
                  <a:pt x="54" y="783"/>
                  <a:pt x="50" y="772"/>
                </a:cubicBezTo>
                <a:cubicBezTo>
                  <a:pt x="50" y="770"/>
                  <a:pt x="47" y="769"/>
                  <a:pt x="45" y="770"/>
                </a:cubicBezTo>
                <a:cubicBezTo>
                  <a:pt x="43" y="771"/>
                  <a:pt x="42" y="773"/>
                  <a:pt x="43" y="775"/>
                </a:cubicBezTo>
                <a:cubicBezTo>
                  <a:pt x="47" y="786"/>
                  <a:pt x="52" y="797"/>
                  <a:pt x="57" y="807"/>
                </a:cubicBezTo>
                <a:cubicBezTo>
                  <a:pt x="58" y="809"/>
                  <a:pt x="61" y="810"/>
                  <a:pt x="63" y="808"/>
                </a:cubicBezTo>
                <a:cubicBezTo>
                  <a:pt x="65" y="807"/>
                  <a:pt x="65" y="805"/>
                  <a:pt x="64" y="803"/>
                </a:cubicBezTo>
                <a:close/>
                <a:moveTo>
                  <a:pt x="102" y="858"/>
                </a:moveTo>
                <a:cubicBezTo>
                  <a:pt x="95" y="850"/>
                  <a:pt x="88" y="841"/>
                  <a:pt x="82" y="832"/>
                </a:cubicBezTo>
                <a:cubicBezTo>
                  <a:pt x="80" y="830"/>
                  <a:pt x="78" y="829"/>
                  <a:pt x="76" y="831"/>
                </a:cubicBezTo>
                <a:cubicBezTo>
                  <a:pt x="74" y="832"/>
                  <a:pt x="74" y="835"/>
                  <a:pt x="75" y="836"/>
                </a:cubicBezTo>
                <a:cubicBezTo>
                  <a:pt x="81" y="846"/>
                  <a:pt x="88" y="855"/>
                  <a:pt x="96" y="864"/>
                </a:cubicBezTo>
                <a:cubicBezTo>
                  <a:pt x="97" y="866"/>
                  <a:pt x="100" y="866"/>
                  <a:pt x="102" y="864"/>
                </a:cubicBezTo>
                <a:cubicBezTo>
                  <a:pt x="104" y="863"/>
                  <a:pt x="104" y="860"/>
                  <a:pt x="102" y="858"/>
                </a:cubicBezTo>
                <a:close/>
                <a:moveTo>
                  <a:pt x="152" y="904"/>
                </a:moveTo>
                <a:cubicBezTo>
                  <a:pt x="143" y="897"/>
                  <a:pt x="134" y="890"/>
                  <a:pt x="126" y="883"/>
                </a:cubicBezTo>
                <a:cubicBezTo>
                  <a:pt x="124" y="881"/>
                  <a:pt x="121" y="881"/>
                  <a:pt x="120" y="883"/>
                </a:cubicBezTo>
                <a:cubicBezTo>
                  <a:pt x="118" y="885"/>
                  <a:pt x="119" y="887"/>
                  <a:pt x="120" y="889"/>
                </a:cubicBezTo>
                <a:cubicBezTo>
                  <a:pt x="129" y="896"/>
                  <a:pt x="138" y="904"/>
                  <a:pt x="147" y="910"/>
                </a:cubicBezTo>
                <a:cubicBezTo>
                  <a:pt x="149" y="912"/>
                  <a:pt x="152" y="911"/>
                  <a:pt x="153" y="910"/>
                </a:cubicBezTo>
                <a:cubicBezTo>
                  <a:pt x="154" y="908"/>
                  <a:pt x="154" y="905"/>
                  <a:pt x="152" y="904"/>
                </a:cubicBezTo>
                <a:close/>
              </a:path>
            </a:pathLst>
          </a:custGeom>
          <a:solidFill>
            <a:srgbClr val="4F4F5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grpSp>
        <p:nvGrpSpPr>
          <p:cNvPr id="12" name="组合 11"/>
          <p:cNvGrpSpPr/>
          <p:nvPr/>
        </p:nvGrpSpPr>
        <p:grpSpPr>
          <a:xfrm rot="655449" flipH="1">
            <a:off x="8272657" y="453052"/>
            <a:ext cx="2794195" cy="1198492"/>
            <a:chOff x="8481675" y="312568"/>
            <a:chExt cx="2794195" cy="1198492"/>
          </a:xfrm>
        </p:grpSpPr>
        <p:grpSp>
          <p:nvGrpSpPr>
            <p:cNvPr id="10" name="组合 9"/>
            <p:cNvGrpSpPr/>
            <p:nvPr/>
          </p:nvGrpSpPr>
          <p:grpSpPr>
            <a:xfrm rot="20429265">
              <a:off x="10270612" y="312568"/>
              <a:ext cx="1005258" cy="785019"/>
              <a:chOff x="14839168" y="-2852977"/>
              <a:chExt cx="1912938" cy="1493838"/>
            </a:xfrm>
          </p:grpSpPr>
          <p:sp>
            <p:nvSpPr>
              <p:cNvPr id="161" name="iṧ1íďe"/>
              <p:cNvSpPr/>
              <p:nvPr/>
            </p:nvSpPr>
            <p:spPr bwMode="auto">
              <a:xfrm>
                <a:off x="14997918" y="-2294177"/>
                <a:ext cx="257175" cy="96838"/>
              </a:xfrm>
              <a:custGeom>
                <a:avLst/>
                <a:gdLst>
                  <a:gd name="T0" fmla="*/ 73 w 74"/>
                  <a:gd name="T1" fmla="*/ 21 h 28"/>
                  <a:gd name="T2" fmla="*/ 70 w 74"/>
                  <a:gd name="T3" fmla="*/ 23 h 28"/>
                  <a:gd name="T4" fmla="*/ 61 w 74"/>
                  <a:gd name="T5" fmla="*/ 26 h 28"/>
                  <a:gd name="T6" fmla="*/ 48 w 74"/>
                  <a:gd name="T7" fmla="*/ 28 h 28"/>
                  <a:gd name="T8" fmla="*/ 33 w 74"/>
                  <a:gd name="T9" fmla="*/ 26 h 28"/>
                  <a:gd name="T10" fmla="*/ 26 w 74"/>
                  <a:gd name="T11" fmla="*/ 24 h 28"/>
                  <a:gd name="T12" fmla="*/ 19 w 74"/>
                  <a:gd name="T13" fmla="*/ 21 h 28"/>
                  <a:gd name="T14" fmla="*/ 9 w 74"/>
                  <a:gd name="T15" fmla="*/ 13 h 28"/>
                  <a:gd name="T16" fmla="*/ 3 w 74"/>
                  <a:gd name="T17" fmla="*/ 6 h 28"/>
                  <a:gd name="T18" fmla="*/ 1 w 74"/>
                  <a:gd name="T19" fmla="*/ 3 h 28"/>
                  <a:gd name="T20" fmla="*/ 1 w 74"/>
                  <a:gd name="T21" fmla="*/ 3 h 28"/>
                  <a:gd name="T22" fmla="*/ 1 w 74"/>
                  <a:gd name="T23" fmla="*/ 1 h 28"/>
                  <a:gd name="T24" fmla="*/ 3 w 74"/>
                  <a:gd name="T25" fmla="*/ 1 h 28"/>
                  <a:gd name="T26" fmla="*/ 5 w 74"/>
                  <a:gd name="T27" fmla="*/ 4 h 28"/>
                  <a:gd name="T28" fmla="*/ 11 w 74"/>
                  <a:gd name="T29" fmla="*/ 10 h 28"/>
                  <a:gd name="T30" fmla="*/ 21 w 74"/>
                  <a:gd name="T31" fmla="*/ 17 h 28"/>
                  <a:gd name="T32" fmla="*/ 27 w 74"/>
                  <a:gd name="T33" fmla="*/ 20 h 28"/>
                  <a:gd name="T34" fmla="*/ 34 w 74"/>
                  <a:gd name="T35" fmla="*/ 22 h 28"/>
                  <a:gd name="T36" fmla="*/ 41 w 74"/>
                  <a:gd name="T37" fmla="*/ 24 h 28"/>
                  <a:gd name="T38" fmla="*/ 48 w 74"/>
                  <a:gd name="T39" fmla="*/ 24 h 28"/>
                  <a:gd name="T40" fmla="*/ 60 w 74"/>
                  <a:gd name="T41" fmla="*/ 23 h 28"/>
                  <a:gd name="T42" fmla="*/ 69 w 74"/>
                  <a:gd name="T43" fmla="*/ 21 h 28"/>
                  <a:gd name="T44" fmla="*/ 72 w 74"/>
                  <a:gd name="T45" fmla="*/ 19 h 28"/>
                  <a:gd name="T46" fmla="*/ 74 w 74"/>
                  <a:gd name="T47" fmla="*/ 20 h 28"/>
                  <a:gd name="T48" fmla="*/ 73 w 74"/>
                  <a:gd name="T49" fmla="*/ 2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4" h="28">
                    <a:moveTo>
                      <a:pt x="73" y="21"/>
                    </a:moveTo>
                    <a:cubicBezTo>
                      <a:pt x="73" y="21"/>
                      <a:pt x="72" y="22"/>
                      <a:pt x="70" y="23"/>
                    </a:cubicBezTo>
                    <a:cubicBezTo>
                      <a:pt x="68" y="24"/>
                      <a:pt x="65" y="25"/>
                      <a:pt x="61" y="26"/>
                    </a:cubicBezTo>
                    <a:cubicBezTo>
                      <a:pt x="57" y="27"/>
                      <a:pt x="53" y="28"/>
                      <a:pt x="48" y="28"/>
                    </a:cubicBezTo>
                    <a:cubicBezTo>
                      <a:pt x="43" y="28"/>
                      <a:pt x="38" y="28"/>
                      <a:pt x="33" y="26"/>
                    </a:cubicBezTo>
                    <a:cubicBezTo>
                      <a:pt x="31" y="26"/>
                      <a:pt x="28" y="25"/>
                      <a:pt x="26" y="24"/>
                    </a:cubicBezTo>
                    <a:cubicBezTo>
                      <a:pt x="24" y="23"/>
                      <a:pt x="21" y="22"/>
                      <a:pt x="19" y="21"/>
                    </a:cubicBezTo>
                    <a:cubicBezTo>
                      <a:pt x="15" y="18"/>
                      <a:pt x="12" y="15"/>
                      <a:pt x="9" y="13"/>
                    </a:cubicBezTo>
                    <a:cubicBezTo>
                      <a:pt x="6" y="10"/>
                      <a:pt x="4" y="7"/>
                      <a:pt x="3" y="6"/>
                    </a:cubicBezTo>
                    <a:cubicBezTo>
                      <a:pt x="2" y="4"/>
                      <a:pt x="1" y="3"/>
                      <a:pt x="1" y="3"/>
                    </a:cubicBezTo>
                    <a:cubicBezTo>
                      <a:pt x="1" y="3"/>
                      <a:pt x="1" y="3"/>
                      <a:pt x="1" y="3"/>
                    </a:cubicBezTo>
                    <a:cubicBezTo>
                      <a:pt x="0" y="2"/>
                      <a:pt x="1" y="1"/>
                      <a:pt x="1" y="1"/>
                    </a:cubicBezTo>
                    <a:cubicBezTo>
                      <a:pt x="2" y="0"/>
                      <a:pt x="3" y="1"/>
                      <a:pt x="3" y="1"/>
                    </a:cubicBezTo>
                    <a:cubicBezTo>
                      <a:pt x="3" y="1"/>
                      <a:pt x="4" y="2"/>
                      <a:pt x="5" y="4"/>
                    </a:cubicBezTo>
                    <a:cubicBezTo>
                      <a:pt x="6" y="5"/>
                      <a:pt x="9" y="8"/>
                      <a:pt x="11" y="10"/>
                    </a:cubicBezTo>
                    <a:cubicBezTo>
                      <a:pt x="14" y="12"/>
                      <a:pt x="17" y="15"/>
                      <a:pt x="21" y="17"/>
                    </a:cubicBezTo>
                    <a:cubicBezTo>
                      <a:pt x="23" y="18"/>
                      <a:pt x="25" y="19"/>
                      <a:pt x="27" y="20"/>
                    </a:cubicBezTo>
                    <a:cubicBezTo>
                      <a:pt x="30" y="21"/>
                      <a:pt x="32" y="22"/>
                      <a:pt x="34" y="22"/>
                    </a:cubicBezTo>
                    <a:cubicBezTo>
                      <a:pt x="37" y="23"/>
                      <a:pt x="39" y="23"/>
                      <a:pt x="41" y="24"/>
                    </a:cubicBezTo>
                    <a:cubicBezTo>
                      <a:pt x="44" y="24"/>
                      <a:pt x="46" y="24"/>
                      <a:pt x="48" y="24"/>
                    </a:cubicBezTo>
                    <a:cubicBezTo>
                      <a:pt x="53" y="24"/>
                      <a:pt x="57" y="24"/>
                      <a:pt x="60" y="23"/>
                    </a:cubicBezTo>
                    <a:cubicBezTo>
                      <a:pt x="64" y="22"/>
                      <a:pt x="67" y="21"/>
                      <a:pt x="69" y="21"/>
                    </a:cubicBezTo>
                    <a:cubicBezTo>
                      <a:pt x="71" y="20"/>
                      <a:pt x="72" y="19"/>
                      <a:pt x="72" y="19"/>
                    </a:cubicBezTo>
                    <a:cubicBezTo>
                      <a:pt x="73" y="19"/>
                      <a:pt x="73" y="19"/>
                      <a:pt x="74" y="20"/>
                    </a:cubicBezTo>
                    <a:cubicBezTo>
                      <a:pt x="74" y="20"/>
                      <a:pt x="74" y="21"/>
                      <a:pt x="73" y="21"/>
                    </a:cubicBezTo>
                    <a:close/>
                  </a:path>
                </a:pathLst>
              </a:custGeom>
              <a:solidFill>
                <a:srgbClr val="EAEAE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62" name="íš1íďè"/>
              <p:cNvSpPr/>
              <p:nvPr/>
            </p:nvSpPr>
            <p:spPr bwMode="auto">
              <a:xfrm>
                <a:off x="14977280" y="-2308464"/>
                <a:ext cx="20638" cy="17463"/>
              </a:xfrm>
              <a:custGeom>
                <a:avLst/>
                <a:gdLst>
                  <a:gd name="T0" fmla="*/ 6 w 6"/>
                  <a:gd name="T1" fmla="*/ 2 h 5"/>
                  <a:gd name="T2" fmla="*/ 5 w 6"/>
                  <a:gd name="T3" fmla="*/ 3 h 5"/>
                  <a:gd name="T4" fmla="*/ 4 w 6"/>
                  <a:gd name="T5" fmla="*/ 4 h 5"/>
                  <a:gd name="T6" fmla="*/ 1 w 6"/>
                  <a:gd name="T7" fmla="*/ 4 h 5"/>
                  <a:gd name="T8" fmla="*/ 1 w 6"/>
                  <a:gd name="T9" fmla="*/ 1 h 5"/>
                  <a:gd name="T10" fmla="*/ 1 w 6"/>
                  <a:gd name="T11" fmla="*/ 1 h 5"/>
                  <a:gd name="T12" fmla="*/ 1 w 6"/>
                  <a:gd name="T13" fmla="*/ 1 h 5"/>
                  <a:gd name="T14" fmla="*/ 4 w 6"/>
                  <a:gd name="T15" fmla="*/ 0 h 5"/>
                  <a:gd name="T16" fmla="*/ 6 w 6"/>
                  <a:gd name="T17" fmla="*/ 1 h 5"/>
                  <a:gd name="T18" fmla="*/ 6 w 6"/>
                  <a:gd name="T19" fmla="*/ 2 h 5"/>
                  <a:gd name="T20" fmla="*/ 4 w 6"/>
                  <a:gd name="T21" fmla="*/ 4 h 5"/>
                  <a:gd name="T22" fmla="*/ 1 w 6"/>
                  <a:gd name="T23" fmla="*/ 1 h 5"/>
                  <a:gd name="T24" fmla="*/ 3 w 6"/>
                  <a:gd name="T25" fmla="*/ 0 h 5"/>
                  <a:gd name="T26" fmla="*/ 4 w 6"/>
                  <a:gd name="T27" fmla="*/ 0 h 5"/>
                  <a:gd name="T28" fmla="*/ 6 w 6"/>
                  <a:gd name="T29" fmla="*/ 1 h 5"/>
                  <a:gd name="T30" fmla="*/ 6 w 6"/>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 h="5">
                    <a:moveTo>
                      <a:pt x="6" y="2"/>
                    </a:moveTo>
                    <a:cubicBezTo>
                      <a:pt x="5" y="2"/>
                      <a:pt x="5" y="3"/>
                      <a:pt x="5" y="3"/>
                    </a:cubicBezTo>
                    <a:cubicBezTo>
                      <a:pt x="5" y="4"/>
                      <a:pt x="4" y="4"/>
                      <a:pt x="4" y="4"/>
                    </a:cubicBezTo>
                    <a:cubicBezTo>
                      <a:pt x="3" y="5"/>
                      <a:pt x="2" y="5"/>
                      <a:pt x="1" y="4"/>
                    </a:cubicBezTo>
                    <a:cubicBezTo>
                      <a:pt x="0" y="4"/>
                      <a:pt x="0" y="2"/>
                      <a:pt x="1" y="1"/>
                    </a:cubicBezTo>
                    <a:cubicBezTo>
                      <a:pt x="1" y="1"/>
                      <a:pt x="1" y="1"/>
                      <a:pt x="1" y="1"/>
                    </a:cubicBezTo>
                    <a:cubicBezTo>
                      <a:pt x="1" y="1"/>
                      <a:pt x="1" y="1"/>
                      <a:pt x="1" y="1"/>
                    </a:cubicBezTo>
                    <a:cubicBezTo>
                      <a:pt x="2" y="0"/>
                      <a:pt x="3" y="0"/>
                      <a:pt x="4" y="0"/>
                    </a:cubicBezTo>
                    <a:cubicBezTo>
                      <a:pt x="5" y="0"/>
                      <a:pt x="6" y="0"/>
                      <a:pt x="6" y="1"/>
                    </a:cubicBezTo>
                    <a:cubicBezTo>
                      <a:pt x="6" y="2"/>
                      <a:pt x="6" y="2"/>
                      <a:pt x="6" y="2"/>
                    </a:cubicBezTo>
                    <a:cubicBezTo>
                      <a:pt x="5" y="3"/>
                      <a:pt x="5" y="3"/>
                      <a:pt x="4" y="4"/>
                    </a:cubicBezTo>
                    <a:cubicBezTo>
                      <a:pt x="1" y="1"/>
                      <a:pt x="1" y="1"/>
                      <a:pt x="1" y="1"/>
                    </a:cubicBezTo>
                    <a:cubicBezTo>
                      <a:pt x="2" y="1"/>
                      <a:pt x="2" y="0"/>
                      <a:pt x="3" y="0"/>
                    </a:cubicBezTo>
                    <a:cubicBezTo>
                      <a:pt x="3" y="0"/>
                      <a:pt x="4" y="0"/>
                      <a:pt x="4" y="0"/>
                    </a:cubicBezTo>
                    <a:cubicBezTo>
                      <a:pt x="5" y="0"/>
                      <a:pt x="6" y="0"/>
                      <a:pt x="6" y="1"/>
                    </a:cubicBezTo>
                    <a:lnTo>
                      <a:pt x="6" y="2"/>
                    </a:lnTo>
                    <a:close/>
                  </a:path>
                </a:pathLst>
              </a:custGeom>
              <a:solidFill>
                <a:srgbClr val="EAEAE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83" name="ïṣḻîdê"/>
              <p:cNvSpPr/>
              <p:nvPr/>
            </p:nvSpPr>
            <p:spPr bwMode="auto">
              <a:xfrm>
                <a:off x="15601168" y="-2852977"/>
                <a:ext cx="496888" cy="558800"/>
              </a:xfrm>
              <a:custGeom>
                <a:avLst/>
                <a:gdLst>
                  <a:gd name="T0" fmla="*/ 143 w 143"/>
                  <a:gd name="T1" fmla="*/ 140 h 161"/>
                  <a:gd name="T2" fmla="*/ 20 w 143"/>
                  <a:gd name="T3" fmla="*/ 9 h 161"/>
                  <a:gd name="T4" fmla="*/ 29 w 143"/>
                  <a:gd name="T5" fmla="*/ 79 h 161"/>
                  <a:gd name="T6" fmla="*/ 61 w 143"/>
                  <a:gd name="T7" fmla="*/ 161 h 161"/>
                  <a:gd name="T8" fmla="*/ 143 w 143"/>
                  <a:gd name="T9" fmla="*/ 140 h 161"/>
                </a:gdLst>
                <a:ahLst/>
                <a:cxnLst>
                  <a:cxn ang="0">
                    <a:pos x="T0" y="T1"/>
                  </a:cxn>
                  <a:cxn ang="0">
                    <a:pos x="T2" y="T3"/>
                  </a:cxn>
                  <a:cxn ang="0">
                    <a:pos x="T4" y="T5"/>
                  </a:cxn>
                  <a:cxn ang="0">
                    <a:pos x="T6" y="T7"/>
                  </a:cxn>
                  <a:cxn ang="0">
                    <a:pos x="T8" y="T9"/>
                  </a:cxn>
                </a:cxnLst>
                <a:rect l="0" t="0" r="r" b="b"/>
                <a:pathLst>
                  <a:path w="143" h="161">
                    <a:moveTo>
                      <a:pt x="143" y="140"/>
                    </a:moveTo>
                    <a:cubicBezTo>
                      <a:pt x="143" y="140"/>
                      <a:pt x="46" y="0"/>
                      <a:pt x="20" y="9"/>
                    </a:cubicBezTo>
                    <a:cubicBezTo>
                      <a:pt x="20" y="9"/>
                      <a:pt x="0" y="16"/>
                      <a:pt x="29" y="79"/>
                    </a:cubicBezTo>
                    <a:cubicBezTo>
                      <a:pt x="61" y="161"/>
                      <a:pt x="61" y="161"/>
                      <a:pt x="61" y="161"/>
                    </a:cubicBezTo>
                    <a:lnTo>
                      <a:pt x="143" y="14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84" name="iṡliḑê"/>
              <p:cNvSpPr/>
              <p:nvPr/>
            </p:nvSpPr>
            <p:spPr bwMode="auto">
              <a:xfrm>
                <a:off x="14839168" y="-2437052"/>
                <a:ext cx="1912938" cy="612775"/>
              </a:xfrm>
              <a:custGeom>
                <a:avLst/>
                <a:gdLst>
                  <a:gd name="T0" fmla="*/ 13 w 552"/>
                  <a:gd name="T1" fmla="*/ 148 h 177"/>
                  <a:gd name="T2" fmla="*/ 338 w 552"/>
                  <a:gd name="T3" fmla="*/ 19 h 177"/>
                  <a:gd name="T4" fmla="*/ 461 w 552"/>
                  <a:gd name="T5" fmla="*/ 18 h 177"/>
                  <a:gd name="T6" fmla="*/ 521 w 552"/>
                  <a:gd name="T7" fmla="*/ 42 h 177"/>
                  <a:gd name="T8" fmla="*/ 509 w 552"/>
                  <a:gd name="T9" fmla="*/ 98 h 177"/>
                  <a:gd name="T10" fmla="*/ 28 w 552"/>
                  <a:gd name="T11" fmla="*/ 164 h 177"/>
                  <a:gd name="T12" fmla="*/ 13 w 552"/>
                  <a:gd name="T13" fmla="*/ 148 h 177"/>
                </a:gdLst>
                <a:ahLst/>
                <a:cxnLst>
                  <a:cxn ang="0">
                    <a:pos x="T0" y="T1"/>
                  </a:cxn>
                  <a:cxn ang="0">
                    <a:pos x="T2" y="T3"/>
                  </a:cxn>
                  <a:cxn ang="0">
                    <a:pos x="T4" y="T5"/>
                  </a:cxn>
                  <a:cxn ang="0">
                    <a:pos x="T6" y="T7"/>
                  </a:cxn>
                  <a:cxn ang="0">
                    <a:pos x="T8" y="T9"/>
                  </a:cxn>
                  <a:cxn ang="0">
                    <a:pos x="T10" y="T11"/>
                  </a:cxn>
                  <a:cxn ang="0">
                    <a:pos x="T12" y="T13"/>
                  </a:cxn>
                </a:cxnLst>
                <a:rect l="0" t="0" r="r" b="b"/>
                <a:pathLst>
                  <a:path w="552" h="177">
                    <a:moveTo>
                      <a:pt x="13" y="148"/>
                    </a:moveTo>
                    <a:cubicBezTo>
                      <a:pt x="13" y="148"/>
                      <a:pt x="235" y="43"/>
                      <a:pt x="338" y="19"/>
                    </a:cubicBezTo>
                    <a:cubicBezTo>
                      <a:pt x="338" y="19"/>
                      <a:pt x="421" y="0"/>
                      <a:pt x="461" y="18"/>
                    </a:cubicBezTo>
                    <a:cubicBezTo>
                      <a:pt x="461" y="18"/>
                      <a:pt x="503" y="35"/>
                      <a:pt x="521" y="42"/>
                    </a:cubicBezTo>
                    <a:cubicBezTo>
                      <a:pt x="539" y="49"/>
                      <a:pt x="552" y="78"/>
                      <a:pt x="509" y="98"/>
                    </a:cubicBezTo>
                    <a:cubicBezTo>
                      <a:pt x="465" y="117"/>
                      <a:pt x="299" y="177"/>
                      <a:pt x="28" y="164"/>
                    </a:cubicBezTo>
                    <a:cubicBezTo>
                      <a:pt x="28" y="164"/>
                      <a:pt x="0" y="165"/>
                      <a:pt x="13" y="148"/>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85" name="ïṧļïde"/>
              <p:cNvSpPr/>
              <p:nvPr/>
            </p:nvSpPr>
            <p:spPr bwMode="auto">
              <a:xfrm>
                <a:off x="15542430" y="-1959214"/>
                <a:ext cx="603250" cy="600075"/>
              </a:xfrm>
              <a:custGeom>
                <a:avLst/>
                <a:gdLst>
                  <a:gd name="T0" fmla="*/ 174 w 174"/>
                  <a:gd name="T1" fmla="*/ 0 h 173"/>
                  <a:gd name="T2" fmla="*/ 34 w 174"/>
                  <a:gd name="T3" fmla="*/ 156 h 173"/>
                  <a:gd name="T4" fmla="*/ 0 w 174"/>
                  <a:gd name="T5" fmla="*/ 155 h 173"/>
                  <a:gd name="T6" fmla="*/ 42 w 174"/>
                  <a:gd name="T7" fmla="*/ 21 h 173"/>
                  <a:gd name="T8" fmla="*/ 174 w 174"/>
                  <a:gd name="T9" fmla="*/ 0 h 173"/>
                </a:gdLst>
                <a:ahLst/>
                <a:cxnLst>
                  <a:cxn ang="0">
                    <a:pos x="T0" y="T1"/>
                  </a:cxn>
                  <a:cxn ang="0">
                    <a:pos x="T2" y="T3"/>
                  </a:cxn>
                  <a:cxn ang="0">
                    <a:pos x="T4" y="T5"/>
                  </a:cxn>
                  <a:cxn ang="0">
                    <a:pos x="T6" y="T7"/>
                  </a:cxn>
                  <a:cxn ang="0">
                    <a:pos x="T8" y="T9"/>
                  </a:cxn>
                </a:cxnLst>
                <a:rect l="0" t="0" r="r" b="b"/>
                <a:pathLst>
                  <a:path w="174" h="173">
                    <a:moveTo>
                      <a:pt x="174" y="0"/>
                    </a:moveTo>
                    <a:cubicBezTo>
                      <a:pt x="174" y="0"/>
                      <a:pt x="61" y="144"/>
                      <a:pt x="34" y="156"/>
                    </a:cubicBezTo>
                    <a:cubicBezTo>
                      <a:pt x="34" y="156"/>
                      <a:pt x="11" y="173"/>
                      <a:pt x="0" y="155"/>
                    </a:cubicBezTo>
                    <a:cubicBezTo>
                      <a:pt x="42" y="21"/>
                      <a:pt x="42" y="21"/>
                      <a:pt x="42" y="21"/>
                    </a:cubicBezTo>
                    <a:lnTo>
                      <a:pt x="174" y="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86" name="iṥḻîḋê"/>
              <p:cNvSpPr/>
              <p:nvPr/>
            </p:nvSpPr>
            <p:spPr bwMode="auto">
              <a:xfrm>
                <a:off x="14856630" y="-2343389"/>
                <a:ext cx="304800" cy="404813"/>
              </a:xfrm>
              <a:custGeom>
                <a:avLst/>
                <a:gdLst>
                  <a:gd name="T0" fmla="*/ 192 w 192"/>
                  <a:gd name="T1" fmla="*/ 190 h 255"/>
                  <a:gd name="T2" fmla="*/ 45 w 192"/>
                  <a:gd name="T3" fmla="*/ 0 h 255"/>
                  <a:gd name="T4" fmla="*/ 0 w 192"/>
                  <a:gd name="T5" fmla="*/ 9 h 255"/>
                  <a:gd name="T6" fmla="*/ 43 w 192"/>
                  <a:gd name="T7" fmla="*/ 255 h 255"/>
                  <a:gd name="T8" fmla="*/ 192 w 192"/>
                  <a:gd name="T9" fmla="*/ 190 h 255"/>
                </a:gdLst>
                <a:ahLst/>
                <a:cxnLst>
                  <a:cxn ang="0">
                    <a:pos x="T0" y="T1"/>
                  </a:cxn>
                  <a:cxn ang="0">
                    <a:pos x="T2" y="T3"/>
                  </a:cxn>
                  <a:cxn ang="0">
                    <a:pos x="T4" y="T5"/>
                  </a:cxn>
                  <a:cxn ang="0">
                    <a:pos x="T6" y="T7"/>
                  </a:cxn>
                  <a:cxn ang="0">
                    <a:pos x="T8" y="T9"/>
                  </a:cxn>
                </a:cxnLst>
                <a:rect l="0" t="0" r="r" b="b"/>
                <a:pathLst>
                  <a:path w="192" h="255">
                    <a:moveTo>
                      <a:pt x="192" y="190"/>
                    </a:moveTo>
                    <a:lnTo>
                      <a:pt x="45" y="0"/>
                    </a:lnTo>
                    <a:lnTo>
                      <a:pt x="0" y="9"/>
                    </a:lnTo>
                    <a:lnTo>
                      <a:pt x="43" y="255"/>
                    </a:lnTo>
                    <a:lnTo>
                      <a:pt x="192" y="19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87" name="íşlîdè"/>
              <p:cNvSpPr/>
              <p:nvPr/>
            </p:nvSpPr>
            <p:spPr bwMode="auto">
              <a:xfrm>
                <a:off x="14959818" y="-1927464"/>
                <a:ext cx="207963" cy="419100"/>
              </a:xfrm>
              <a:custGeom>
                <a:avLst/>
                <a:gdLst>
                  <a:gd name="T0" fmla="*/ 60 w 60"/>
                  <a:gd name="T1" fmla="*/ 0 h 121"/>
                  <a:gd name="T2" fmla="*/ 30 w 60"/>
                  <a:gd name="T3" fmla="*/ 109 h 121"/>
                  <a:gd name="T4" fmla="*/ 7 w 60"/>
                  <a:gd name="T5" fmla="*/ 96 h 121"/>
                  <a:gd name="T6" fmla="*/ 0 w 60"/>
                  <a:gd name="T7" fmla="*/ 11 h 121"/>
                  <a:gd name="T8" fmla="*/ 60 w 60"/>
                  <a:gd name="T9" fmla="*/ 0 h 121"/>
                </a:gdLst>
                <a:ahLst/>
                <a:cxnLst>
                  <a:cxn ang="0">
                    <a:pos x="T0" y="T1"/>
                  </a:cxn>
                  <a:cxn ang="0">
                    <a:pos x="T2" y="T3"/>
                  </a:cxn>
                  <a:cxn ang="0">
                    <a:pos x="T4" y="T5"/>
                  </a:cxn>
                  <a:cxn ang="0">
                    <a:pos x="T6" y="T7"/>
                  </a:cxn>
                  <a:cxn ang="0">
                    <a:pos x="T8" y="T9"/>
                  </a:cxn>
                </a:cxnLst>
                <a:rect l="0" t="0" r="r" b="b"/>
                <a:pathLst>
                  <a:path w="60" h="121">
                    <a:moveTo>
                      <a:pt x="60" y="0"/>
                    </a:moveTo>
                    <a:cubicBezTo>
                      <a:pt x="30" y="109"/>
                      <a:pt x="30" y="109"/>
                      <a:pt x="30" y="109"/>
                    </a:cubicBezTo>
                    <a:cubicBezTo>
                      <a:pt x="30" y="109"/>
                      <a:pt x="13" y="121"/>
                      <a:pt x="7" y="96"/>
                    </a:cubicBezTo>
                    <a:cubicBezTo>
                      <a:pt x="0" y="11"/>
                      <a:pt x="0" y="11"/>
                      <a:pt x="0" y="11"/>
                    </a:cubicBezTo>
                    <a:lnTo>
                      <a:pt x="60" y="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88" name="îṣļîḑé"/>
              <p:cNvSpPr/>
              <p:nvPr/>
            </p:nvSpPr>
            <p:spPr bwMode="auto">
              <a:xfrm>
                <a:off x="16288555" y="-2378314"/>
                <a:ext cx="231775" cy="152400"/>
              </a:xfrm>
              <a:custGeom>
                <a:avLst/>
                <a:gdLst>
                  <a:gd name="T0" fmla="*/ 67 w 67"/>
                  <a:gd name="T1" fmla="*/ 11 h 44"/>
                  <a:gd name="T2" fmla="*/ 7 w 67"/>
                  <a:gd name="T3" fmla="*/ 44 h 44"/>
                  <a:gd name="T4" fmla="*/ 0 w 67"/>
                  <a:gd name="T5" fmla="*/ 22 h 44"/>
                  <a:gd name="T6" fmla="*/ 38 w 67"/>
                  <a:gd name="T7" fmla="*/ 0 h 44"/>
                  <a:gd name="T8" fmla="*/ 67 w 67"/>
                  <a:gd name="T9" fmla="*/ 11 h 44"/>
                </a:gdLst>
                <a:ahLst/>
                <a:cxnLst>
                  <a:cxn ang="0">
                    <a:pos x="T0" y="T1"/>
                  </a:cxn>
                  <a:cxn ang="0">
                    <a:pos x="T2" y="T3"/>
                  </a:cxn>
                  <a:cxn ang="0">
                    <a:pos x="T4" y="T5"/>
                  </a:cxn>
                  <a:cxn ang="0">
                    <a:pos x="T6" y="T7"/>
                  </a:cxn>
                  <a:cxn ang="0">
                    <a:pos x="T8" y="T9"/>
                  </a:cxn>
                </a:cxnLst>
                <a:rect l="0" t="0" r="r" b="b"/>
                <a:pathLst>
                  <a:path w="67" h="44">
                    <a:moveTo>
                      <a:pt x="67" y="11"/>
                    </a:moveTo>
                    <a:cubicBezTo>
                      <a:pt x="67" y="11"/>
                      <a:pt x="41" y="35"/>
                      <a:pt x="7" y="44"/>
                    </a:cubicBezTo>
                    <a:cubicBezTo>
                      <a:pt x="0" y="22"/>
                      <a:pt x="0" y="22"/>
                      <a:pt x="0" y="22"/>
                    </a:cubicBezTo>
                    <a:cubicBezTo>
                      <a:pt x="0" y="22"/>
                      <a:pt x="22" y="15"/>
                      <a:pt x="38" y="0"/>
                    </a:cubicBezTo>
                    <a:lnTo>
                      <a:pt x="67" y="11"/>
                    </a:ln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89" name="is1idè"/>
              <p:cNvSpPr/>
              <p:nvPr/>
            </p:nvSpPr>
            <p:spPr bwMode="auto">
              <a:xfrm>
                <a:off x="15969468" y="-2205277"/>
                <a:ext cx="117475" cy="122238"/>
              </a:xfrm>
              <a:custGeom>
                <a:avLst/>
                <a:gdLst>
                  <a:gd name="T0" fmla="*/ 33 w 34"/>
                  <a:gd name="T1" fmla="*/ 15 h 35"/>
                  <a:gd name="T2" fmla="*/ 20 w 34"/>
                  <a:gd name="T3" fmla="*/ 33 h 35"/>
                  <a:gd name="T4" fmla="*/ 1 w 34"/>
                  <a:gd name="T5" fmla="*/ 20 h 35"/>
                  <a:gd name="T6" fmla="*/ 14 w 34"/>
                  <a:gd name="T7" fmla="*/ 2 h 35"/>
                  <a:gd name="T8" fmla="*/ 33 w 34"/>
                  <a:gd name="T9" fmla="*/ 15 h 35"/>
                </a:gdLst>
                <a:ahLst/>
                <a:cxnLst>
                  <a:cxn ang="0">
                    <a:pos x="T0" y="T1"/>
                  </a:cxn>
                  <a:cxn ang="0">
                    <a:pos x="T2" y="T3"/>
                  </a:cxn>
                  <a:cxn ang="0">
                    <a:pos x="T4" y="T5"/>
                  </a:cxn>
                  <a:cxn ang="0">
                    <a:pos x="T6" y="T7"/>
                  </a:cxn>
                  <a:cxn ang="0">
                    <a:pos x="T8" y="T9"/>
                  </a:cxn>
                </a:cxnLst>
                <a:rect l="0" t="0" r="r" b="b"/>
                <a:pathLst>
                  <a:path w="34" h="35">
                    <a:moveTo>
                      <a:pt x="33" y="15"/>
                    </a:moveTo>
                    <a:cubicBezTo>
                      <a:pt x="34" y="23"/>
                      <a:pt x="28" y="32"/>
                      <a:pt x="20" y="33"/>
                    </a:cubicBezTo>
                    <a:cubicBezTo>
                      <a:pt x="11" y="35"/>
                      <a:pt x="3" y="29"/>
                      <a:pt x="1" y="20"/>
                    </a:cubicBezTo>
                    <a:cubicBezTo>
                      <a:pt x="0" y="12"/>
                      <a:pt x="5" y="3"/>
                      <a:pt x="14" y="2"/>
                    </a:cubicBezTo>
                    <a:cubicBezTo>
                      <a:pt x="23" y="0"/>
                      <a:pt x="31" y="6"/>
                      <a:pt x="33" y="15"/>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0" name="íṧlïde"/>
              <p:cNvSpPr/>
              <p:nvPr/>
            </p:nvSpPr>
            <p:spPr bwMode="auto">
              <a:xfrm>
                <a:off x="15715468" y="-2146539"/>
                <a:ext cx="122238" cy="122238"/>
              </a:xfrm>
              <a:custGeom>
                <a:avLst/>
                <a:gdLst>
                  <a:gd name="T0" fmla="*/ 33 w 35"/>
                  <a:gd name="T1" fmla="*/ 14 h 35"/>
                  <a:gd name="T2" fmla="*/ 20 w 35"/>
                  <a:gd name="T3" fmla="*/ 33 h 35"/>
                  <a:gd name="T4" fmla="*/ 1 w 35"/>
                  <a:gd name="T5" fmla="*/ 20 h 35"/>
                  <a:gd name="T6" fmla="*/ 15 w 35"/>
                  <a:gd name="T7" fmla="*/ 1 h 35"/>
                  <a:gd name="T8" fmla="*/ 33 w 35"/>
                  <a:gd name="T9" fmla="*/ 14 h 35"/>
                </a:gdLst>
                <a:ahLst/>
                <a:cxnLst>
                  <a:cxn ang="0">
                    <a:pos x="T0" y="T1"/>
                  </a:cxn>
                  <a:cxn ang="0">
                    <a:pos x="T2" y="T3"/>
                  </a:cxn>
                  <a:cxn ang="0">
                    <a:pos x="T4" y="T5"/>
                  </a:cxn>
                  <a:cxn ang="0">
                    <a:pos x="T6" y="T7"/>
                  </a:cxn>
                  <a:cxn ang="0">
                    <a:pos x="T8" y="T9"/>
                  </a:cxn>
                </a:cxnLst>
                <a:rect l="0" t="0" r="r" b="b"/>
                <a:pathLst>
                  <a:path w="35" h="35">
                    <a:moveTo>
                      <a:pt x="33" y="14"/>
                    </a:moveTo>
                    <a:cubicBezTo>
                      <a:pt x="35" y="23"/>
                      <a:pt x="29" y="32"/>
                      <a:pt x="20" y="33"/>
                    </a:cubicBezTo>
                    <a:cubicBezTo>
                      <a:pt x="11" y="35"/>
                      <a:pt x="3" y="29"/>
                      <a:pt x="1" y="20"/>
                    </a:cubicBezTo>
                    <a:cubicBezTo>
                      <a:pt x="0" y="11"/>
                      <a:pt x="6" y="3"/>
                      <a:pt x="15" y="1"/>
                    </a:cubicBezTo>
                    <a:cubicBezTo>
                      <a:pt x="23" y="0"/>
                      <a:pt x="32"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1" name="îṧlîḋe"/>
              <p:cNvSpPr/>
              <p:nvPr/>
            </p:nvSpPr>
            <p:spPr bwMode="auto">
              <a:xfrm>
                <a:off x="15459880" y="-2090977"/>
                <a:ext cx="117475" cy="117475"/>
              </a:xfrm>
              <a:custGeom>
                <a:avLst/>
                <a:gdLst>
                  <a:gd name="T0" fmla="*/ 33 w 34"/>
                  <a:gd name="T1" fmla="*/ 14 h 34"/>
                  <a:gd name="T2" fmla="*/ 20 w 34"/>
                  <a:gd name="T3" fmla="*/ 33 h 34"/>
                  <a:gd name="T4" fmla="*/ 1 w 34"/>
                  <a:gd name="T5" fmla="*/ 20 h 34"/>
                  <a:gd name="T6" fmla="*/ 14 w 34"/>
                  <a:gd name="T7" fmla="*/ 1 h 34"/>
                  <a:gd name="T8" fmla="*/ 33 w 34"/>
                  <a:gd name="T9" fmla="*/ 14 h 34"/>
                </a:gdLst>
                <a:ahLst/>
                <a:cxnLst>
                  <a:cxn ang="0">
                    <a:pos x="T0" y="T1"/>
                  </a:cxn>
                  <a:cxn ang="0">
                    <a:pos x="T2" y="T3"/>
                  </a:cxn>
                  <a:cxn ang="0">
                    <a:pos x="T4" y="T5"/>
                  </a:cxn>
                  <a:cxn ang="0">
                    <a:pos x="T6" y="T7"/>
                  </a:cxn>
                  <a:cxn ang="0">
                    <a:pos x="T8" y="T9"/>
                  </a:cxn>
                </a:cxnLst>
                <a:rect l="0" t="0" r="r" b="b"/>
                <a:pathLst>
                  <a:path w="34" h="34">
                    <a:moveTo>
                      <a:pt x="33" y="14"/>
                    </a:moveTo>
                    <a:cubicBezTo>
                      <a:pt x="34" y="23"/>
                      <a:pt x="28" y="31"/>
                      <a:pt x="20" y="33"/>
                    </a:cubicBezTo>
                    <a:cubicBezTo>
                      <a:pt x="11" y="34"/>
                      <a:pt x="3" y="29"/>
                      <a:pt x="1" y="20"/>
                    </a:cubicBezTo>
                    <a:cubicBezTo>
                      <a:pt x="0" y="11"/>
                      <a:pt x="5" y="3"/>
                      <a:pt x="14" y="1"/>
                    </a:cubicBezTo>
                    <a:cubicBezTo>
                      <a:pt x="23" y="0"/>
                      <a:pt x="31"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2" name="ïṡlïḍe"/>
              <p:cNvSpPr/>
              <p:nvPr/>
            </p:nvSpPr>
            <p:spPr bwMode="auto">
              <a:xfrm>
                <a:off x="15990105" y="-1871902"/>
                <a:ext cx="30163" cy="12700"/>
              </a:xfrm>
              <a:custGeom>
                <a:avLst/>
                <a:gdLst>
                  <a:gd name="T0" fmla="*/ 8 w 9"/>
                  <a:gd name="T1" fmla="*/ 4 h 4"/>
                  <a:gd name="T2" fmla="*/ 6 w 9"/>
                  <a:gd name="T3" fmla="*/ 4 h 4"/>
                  <a:gd name="T4" fmla="*/ 4 w 9"/>
                  <a:gd name="T5" fmla="*/ 4 h 4"/>
                  <a:gd name="T6" fmla="*/ 2 w 9"/>
                  <a:gd name="T7" fmla="*/ 3 h 4"/>
                  <a:gd name="T8" fmla="*/ 1 w 9"/>
                  <a:gd name="T9" fmla="*/ 2 h 4"/>
                  <a:gd name="T10" fmla="*/ 1 w 9"/>
                  <a:gd name="T11" fmla="*/ 0 h 4"/>
                  <a:gd name="T12" fmla="*/ 1 w 9"/>
                  <a:gd name="T13" fmla="*/ 0 h 4"/>
                  <a:gd name="T14" fmla="*/ 2 w 9"/>
                  <a:gd name="T15" fmla="*/ 0 h 4"/>
                  <a:gd name="T16" fmla="*/ 5 w 9"/>
                  <a:gd name="T17" fmla="*/ 0 h 4"/>
                  <a:gd name="T18" fmla="*/ 7 w 9"/>
                  <a:gd name="T19" fmla="*/ 1 h 4"/>
                  <a:gd name="T20" fmla="*/ 8 w 9"/>
                  <a:gd name="T21" fmla="*/ 2 h 4"/>
                  <a:gd name="T22" fmla="*/ 8 w 9"/>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
                    <a:moveTo>
                      <a:pt x="8" y="4"/>
                    </a:moveTo>
                    <a:cubicBezTo>
                      <a:pt x="8" y="4"/>
                      <a:pt x="7" y="4"/>
                      <a:pt x="6" y="4"/>
                    </a:cubicBezTo>
                    <a:cubicBezTo>
                      <a:pt x="6" y="4"/>
                      <a:pt x="5" y="4"/>
                      <a:pt x="4" y="4"/>
                    </a:cubicBezTo>
                    <a:cubicBezTo>
                      <a:pt x="3" y="4"/>
                      <a:pt x="2" y="3"/>
                      <a:pt x="2" y="3"/>
                    </a:cubicBezTo>
                    <a:cubicBezTo>
                      <a:pt x="1" y="3"/>
                      <a:pt x="1" y="2"/>
                      <a:pt x="1" y="2"/>
                    </a:cubicBezTo>
                    <a:cubicBezTo>
                      <a:pt x="0" y="2"/>
                      <a:pt x="0" y="1"/>
                      <a:pt x="1" y="0"/>
                    </a:cubicBezTo>
                    <a:cubicBezTo>
                      <a:pt x="1" y="0"/>
                      <a:pt x="1" y="0"/>
                      <a:pt x="1" y="0"/>
                    </a:cubicBezTo>
                    <a:cubicBezTo>
                      <a:pt x="1" y="0"/>
                      <a:pt x="2" y="0"/>
                      <a:pt x="2" y="0"/>
                    </a:cubicBezTo>
                    <a:cubicBezTo>
                      <a:pt x="3" y="0"/>
                      <a:pt x="4" y="0"/>
                      <a:pt x="5" y="0"/>
                    </a:cubicBezTo>
                    <a:cubicBezTo>
                      <a:pt x="6" y="1"/>
                      <a:pt x="7" y="1"/>
                      <a:pt x="7" y="1"/>
                    </a:cubicBezTo>
                    <a:cubicBezTo>
                      <a:pt x="8" y="2"/>
                      <a:pt x="8" y="2"/>
                      <a:pt x="8" y="2"/>
                    </a:cubicBezTo>
                    <a:cubicBezTo>
                      <a:pt x="9" y="3"/>
                      <a:pt x="9" y="3"/>
                      <a:pt x="8"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3" name="ïṩlïḍê"/>
              <p:cNvSpPr/>
              <p:nvPr/>
            </p:nvSpPr>
            <p:spPr bwMode="auto">
              <a:xfrm>
                <a:off x="15969468" y="-1841739"/>
                <a:ext cx="30163" cy="17463"/>
              </a:xfrm>
              <a:custGeom>
                <a:avLst/>
                <a:gdLst>
                  <a:gd name="T0" fmla="*/ 8 w 9"/>
                  <a:gd name="T1" fmla="*/ 5 h 5"/>
                  <a:gd name="T2" fmla="*/ 6 w 9"/>
                  <a:gd name="T3" fmla="*/ 5 h 5"/>
                  <a:gd name="T4" fmla="*/ 4 w 9"/>
                  <a:gd name="T5" fmla="*/ 4 h 5"/>
                  <a:gd name="T6" fmla="*/ 2 w 9"/>
                  <a:gd name="T7" fmla="*/ 3 h 5"/>
                  <a:gd name="T8" fmla="*/ 1 w 9"/>
                  <a:gd name="T9" fmla="*/ 3 h 5"/>
                  <a:gd name="T10" fmla="*/ 1 w 9"/>
                  <a:gd name="T11" fmla="*/ 1 h 5"/>
                  <a:gd name="T12" fmla="*/ 1 w 9"/>
                  <a:gd name="T13" fmla="*/ 0 h 5"/>
                  <a:gd name="T14" fmla="*/ 2 w 9"/>
                  <a:gd name="T15" fmla="*/ 0 h 5"/>
                  <a:gd name="T16" fmla="*/ 5 w 9"/>
                  <a:gd name="T17" fmla="*/ 1 h 5"/>
                  <a:gd name="T18" fmla="*/ 7 w 9"/>
                  <a:gd name="T19" fmla="*/ 2 h 5"/>
                  <a:gd name="T20" fmla="*/ 8 w 9"/>
                  <a:gd name="T21" fmla="*/ 2 h 5"/>
                  <a:gd name="T22" fmla="*/ 8 w 9"/>
                  <a:gd name="T23" fmla="*/ 4 h 5"/>
                  <a:gd name="T24" fmla="*/ 8 w 9"/>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5"/>
                    </a:moveTo>
                    <a:cubicBezTo>
                      <a:pt x="8" y="5"/>
                      <a:pt x="7" y="5"/>
                      <a:pt x="6" y="5"/>
                    </a:cubicBezTo>
                    <a:cubicBezTo>
                      <a:pt x="6" y="5"/>
                      <a:pt x="5" y="4"/>
                      <a:pt x="4" y="4"/>
                    </a:cubicBezTo>
                    <a:cubicBezTo>
                      <a:pt x="3" y="4"/>
                      <a:pt x="2" y="4"/>
                      <a:pt x="2" y="3"/>
                    </a:cubicBezTo>
                    <a:cubicBezTo>
                      <a:pt x="1" y="3"/>
                      <a:pt x="1" y="3"/>
                      <a:pt x="1" y="3"/>
                    </a:cubicBezTo>
                    <a:cubicBezTo>
                      <a:pt x="0" y="2"/>
                      <a:pt x="0" y="1"/>
                      <a:pt x="1" y="1"/>
                    </a:cubicBezTo>
                    <a:cubicBezTo>
                      <a:pt x="1" y="0"/>
                      <a:pt x="1" y="0"/>
                      <a:pt x="1" y="0"/>
                    </a:cubicBezTo>
                    <a:cubicBezTo>
                      <a:pt x="1" y="0"/>
                      <a:pt x="2" y="0"/>
                      <a:pt x="2" y="0"/>
                    </a:cubicBezTo>
                    <a:cubicBezTo>
                      <a:pt x="3" y="0"/>
                      <a:pt x="4" y="0"/>
                      <a:pt x="5" y="1"/>
                    </a:cubicBezTo>
                    <a:cubicBezTo>
                      <a:pt x="6" y="1"/>
                      <a:pt x="7" y="1"/>
                      <a:pt x="7" y="2"/>
                    </a:cubicBezTo>
                    <a:cubicBezTo>
                      <a:pt x="8" y="2"/>
                      <a:pt x="8" y="2"/>
                      <a:pt x="8" y="2"/>
                    </a:cubicBezTo>
                    <a:cubicBezTo>
                      <a:pt x="9" y="3"/>
                      <a:pt x="9" y="4"/>
                      <a:pt x="8" y="4"/>
                    </a:cubicBezTo>
                    <a:lnTo>
                      <a:pt x="8"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4" name="íś1ïḓê"/>
              <p:cNvSpPr/>
              <p:nvPr/>
            </p:nvSpPr>
            <p:spPr bwMode="auto">
              <a:xfrm>
                <a:off x="15948830" y="-1816339"/>
                <a:ext cx="33338" cy="17463"/>
              </a:xfrm>
              <a:custGeom>
                <a:avLst/>
                <a:gdLst>
                  <a:gd name="T0" fmla="*/ 9 w 10"/>
                  <a:gd name="T1" fmla="*/ 5 h 5"/>
                  <a:gd name="T2" fmla="*/ 8 w 10"/>
                  <a:gd name="T3" fmla="*/ 5 h 5"/>
                  <a:gd name="T4" fmla="*/ 5 w 10"/>
                  <a:gd name="T5" fmla="*/ 4 h 5"/>
                  <a:gd name="T6" fmla="*/ 2 w 10"/>
                  <a:gd name="T7" fmla="*/ 3 h 5"/>
                  <a:gd name="T8" fmla="*/ 1 w 10"/>
                  <a:gd name="T9" fmla="*/ 3 h 5"/>
                  <a:gd name="T10" fmla="*/ 0 w 10"/>
                  <a:gd name="T11" fmla="*/ 1 h 5"/>
                  <a:gd name="T12" fmla="*/ 1 w 10"/>
                  <a:gd name="T13" fmla="*/ 0 h 5"/>
                  <a:gd name="T14" fmla="*/ 3 w 10"/>
                  <a:gd name="T15" fmla="*/ 0 h 5"/>
                  <a:gd name="T16" fmla="*/ 6 w 10"/>
                  <a:gd name="T17" fmla="*/ 1 h 5"/>
                  <a:gd name="T18" fmla="*/ 8 w 10"/>
                  <a:gd name="T19" fmla="*/ 2 h 5"/>
                  <a:gd name="T20" fmla="*/ 10 w 10"/>
                  <a:gd name="T21" fmla="*/ 2 h 5"/>
                  <a:gd name="T22" fmla="*/ 10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9" y="5"/>
                      <a:pt x="8" y="5"/>
                    </a:cubicBezTo>
                    <a:cubicBezTo>
                      <a:pt x="7" y="5"/>
                      <a:pt x="6" y="5"/>
                      <a:pt x="5" y="4"/>
                    </a:cubicBezTo>
                    <a:cubicBezTo>
                      <a:pt x="4" y="4"/>
                      <a:pt x="3" y="4"/>
                      <a:pt x="2" y="3"/>
                    </a:cubicBezTo>
                    <a:cubicBezTo>
                      <a:pt x="1" y="3"/>
                      <a:pt x="1" y="3"/>
                      <a:pt x="1" y="3"/>
                    </a:cubicBezTo>
                    <a:cubicBezTo>
                      <a:pt x="0" y="2"/>
                      <a:pt x="0" y="1"/>
                      <a:pt x="0" y="1"/>
                    </a:cubicBezTo>
                    <a:cubicBezTo>
                      <a:pt x="1" y="0"/>
                      <a:pt x="1" y="0"/>
                      <a:pt x="1" y="0"/>
                    </a:cubicBezTo>
                    <a:cubicBezTo>
                      <a:pt x="1" y="0"/>
                      <a:pt x="2" y="0"/>
                      <a:pt x="3" y="0"/>
                    </a:cubicBezTo>
                    <a:cubicBezTo>
                      <a:pt x="3" y="0"/>
                      <a:pt x="5" y="0"/>
                      <a:pt x="6" y="1"/>
                    </a:cubicBezTo>
                    <a:cubicBezTo>
                      <a:pt x="7" y="1"/>
                      <a:pt x="8" y="1"/>
                      <a:pt x="8" y="2"/>
                    </a:cubicBezTo>
                    <a:cubicBezTo>
                      <a:pt x="9" y="2"/>
                      <a:pt x="10" y="2"/>
                      <a:pt x="10" y="2"/>
                    </a:cubicBezTo>
                    <a:cubicBezTo>
                      <a:pt x="10" y="3"/>
                      <a:pt x="10" y="4"/>
                      <a:pt x="10"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5" name="iṧļîḋé"/>
              <p:cNvSpPr/>
              <p:nvPr/>
            </p:nvSpPr>
            <p:spPr bwMode="auto">
              <a:xfrm>
                <a:off x="15920255" y="-1789352"/>
                <a:ext cx="38100" cy="14288"/>
              </a:xfrm>
              <a:custGeom>
                <a:avLst/>
                <a:gdLst>
                  <a:gd name="T0" fmla="*/ 10 w 11"/>
                  <a:gd name="T1" fmla="*/ 4 h 4"/>
                  <a:gd name="T2" fmla="*/ 8 w 11"/>
                  <a:gd name="T3" fmla="*/ 4 h 4"/>
                  <a:gd name="T4" fmla="*/ 5 w 11"/>
                  <a:gd name="T5" fmla="*/ 4 h 4"/>
                  <a:gd name="T6" fmla="*/ 2 w 11"/>
                  <a:gd name="T7" fmla="*/ 3 h 4"/>
                  <a:gd name="T8" fmla="*/ 1 w 11"/>
                  <a:gd name="T9" fmla="*/ 2 h 4"/>
                  <a:gd name="T10" fmla="*/ 1 w 11"/>
                  <a:gd name="T11" fmla="*/ 0 h 4"/>
                  <a:gd name="T12" fmla="*/ 2 w 11"/>
                  <a:gd name="T13" fmla="*/ 0 h 4"/>
                  <a:gd name="T14" fmla="*/ 3 w 11"/>
                  <a:gd name="T15" fmla="*/ 0 h 4"/>
                  <a:gd name="T16" fmla="*/ 6 w 11"/>
                  <a:gd name="T17" fmla="*/ 0 h 4"/>
                  <a:gd name="T18" fmla="*/ 9 w 11"/>
                  <a:gd name="T19" fmla="*/ 1 h 4"/>
                  <a:gd name="T20" fmla="*/ 10 w 11"/>
                  <a:gd name="T21" fmla="*/ 2 h 4"/>
                  <a:gd name="T22" fmla="*/ 10 w 11"/>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4">
                    <a:moveTo>
                      <a:pt x="10" y="4"/>
                    </a:moveTo>
                    <a:cubicBezTo>
                      <a:pt x="10" y="4"/>
                      <a:pt x="9" y="4"/>
                      <a:pt x="8" y="4"/>
                    </a:cubicBezTo>
                    <a:cubicBezTo>
                      <a:pt x="7" y="4"/>
                      <a:pt x="6" y="4"/>
                      <a:pt x="5" y="4"/>
                    </a:cubicBezTo>
                    <a:cubicBezTo>
                      <a:pt x="4" y="4"/>
                      <a:pt x="3" y="3"/>
                      <a:pt x="2" y="3"/>
                    </a:cubicBezTo>
                    <a:cubicBezTo>
                      <a:pt x="2" y="3"/>
                      <a:pt x="1" y="2"/>
                      <a:pt x="1" y="2"/>
                    </a:cubicBezTo>
                    <a:cubicBezTo>
                      <a:pt x="1" y="2"/>
                      <a:pt x="0" y="1"/>
                      <a:pt x="1" y="0"/>
                    </a:cubicBezTo>
                    <a:cubicBezTo>
                      <a:pt x="2" y="0"/>
                      <a:pt x="2" y="0"/>
                      <a:pt x="2" y="0"/>
                    </a:cubicBezTo>
                    <a:cubicBezTo>
                      <a:pt x="2" y="0"/>
                      <a:pt x="2" y="0"/>
                      <a:pt x="3" y="0"/>
                    </a:cubicBezTo>
                    <a:cubicBezTo>
                      <a:pt x="4" y="0"/>
                      <a:pt x="5" y="0"/>
                      <a:pt x="6" y="0"/>
                    </a:cubicBezTo>
                    <a:cubicBezTo>
                      <a:pt x="7" y="1"/>
                      <a:pt x="8" y="1"/>
                      <a:pt x="9" y="1"/>
                    </a:cubicBezTo>
                    <a:cubicBezTo>
                      <a:pt x="10" y="2"/>
                      <a:pt x="10" y="2"/>
                      <a:pt x="10" y="2"/>
                    </a:cubicBezTo>
                    <a:cubicBezTo>
                      <a:pt x="11" y="2"/>
                      <a:pt x="11" y="3"/>
                      <a:pt x="10"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6" name="îṡḻïďe"/>
              <p:cNvSpPr/>
              <p:nvPr/>
            </p:nvSpPr>
            <p:spPr bwMode="auto">
              <a:xfrm>
                <a:off x="15902793" y="-1754427"/>
                <a:ext cx="34925" cy="17463"/>
              </a:xfrm>
              <a:custGeom>
                <a:avLst/>
                <a:gdLst>
                  <a:gd name="T0" fmla="*/ 9 w 10"/>
                  <a:gd name="T1" fmla="*/ 5 h 5"/>
                  <a:gd name="T2" fmla="*/ 7 w 10"/>
                  <a:gd name="T3" fmla="*/ 5 h 5"/>
                  <a:gd name="T4" fmla="*/ 5 w 10"/>
                  <a:gd name="T5" fmla="*/ 4 h 5"/>
                  <a:gd name="T6" fmla="*/ 2 w 10"/>
                  <a:gd name="T7" fmla="*/ 3 h 5"/>
                  <a:gd name="T8" fmla="*/ 1 w 10"/>
                  <a:gd name="T9" fmla="*/ 2 h 5"/>
                  <a:gd name="T10" fmla="*/ 1 w 10"/>
                  <a:gd name="T11" fmla="*/ 0 h 5"/>
                  <a:gd name="T12" fmla="*/ 2 w 10"/>
                  <a:gd name="T13" fmla="*/ 0 h 5"/>
                  <a:gd name="T14" fmla="*/ 3 w 10"/>
                  <a:gd name="T15" fmla="*/ 0 h 5"/>
                  <a:gd name="T16" fmla="*/ 6 w 10"/>
                  <a:gd name="T17" fmla="*/ 1 h 5"/>
                  <a:gd name="T18" fmla="*/ 8 w 10"/>
                  <a:gd name="T19" fmla="*/ 2 h 5"/>
                  <a:gd name="T20" fmla="*/ 9 w 10"/>
                  <a:gd name="T21" fmla="*/ 3 h 5"/>
                  <a:gd name="T22" fmla="*/ 9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8" y="5"/>
                      <a:pt x="7" y="5"/>
                    </a:cubicBezTo>
                    <a:cubicBezTo>
                      <a:pt x="6" y="5"/>
                      <a:pt x="5" y="4"/>
                      <a:pt x="5" y="4"/>
                    </a:cubicBezTo>
                    <a:cubicBezTo>
                      <a:pt x="4" y="4"/>
                      <a:pt x="3" y="3"/>
                      <a:pt x="2" y="3"/>
                    </a:cubicBezTo>
                    <a:cubicBezTo>
                      <a:pt x="1" y="3"/>
                      <a:pt x="1" y="2"/>
                      <a:pt x="1" y="2"/>
                    </a:cubicBezTo>
                    <a:cubicBezTo>
                      <a:pt x="0" y="2"/>
                      <a:pt x="0" y="1"/>
                      <a:pt x="1" y="0"/>
                    </a:cubicBezTo>
                    <a:cubicBezTo>
                      <a:pt x="2" y="0"/>
                      <a:pt x="2" y="0"/>
                      <a:pt x="2" y="0"/>
                    </a:cubicBezTo>
                    <a:cubicBezTo>
                      <a:pt x="2" y="0"/>
                      <a:pt x="2" y="0"/>
                      <a:pt x="3" y="0"/>
                    </a:cubicBezTo>
                    <a:cubicBezTo>
                      <a:pt x="4" y="0"/>
                      <a:pt x="5" y="0"/>
                      <a:pt x="6" y="1"/>
                    </a:cubicBezTo>
                    <a:cubicBezTo>
                      <a:pt x="7" y="1"/>
                      <a:pt x="8" y="1"/>
                      <a:pt x="8" y="2"/>
                    </a:cubicBezTo>
                    <a:cubicBezTo>
                      <a:pt x="9" y="2"/>
                      <a:pt x="9" y="3"/>
                      <a:pt x="9" y="3"/>
                    </a:cubicBezTo>
                    <a:cubicBezTo>
                      <a:pt x="10" y="3"/>
                      <a:pt x="10" y="4"/>
                      <a:pt x="9"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7" name="işľíḓè"/>
              <p:cNvSpPr/>
              <p:nvPr/>
            </p:nvSpPr>
            <p:spPr bwMode="auto">
              <a:xfrm>
                <a:off x="15885330" y="-1722677"/>
                <a:ext cx="25400" cy="12700"/>
              </a:xfrm>
              <a:custGeom>
                <a:avLst/>
                <a:gdLst>
                  <a:gd name="T0" fmla="*/ 5 w 7"/>
                  <a:gd name="T1" fmla="*/ 4 h 4"/>
                  <a:gd name="T2" fmla="*/ 4 w 7"/>
                  <a:gd name="T3" fmla="*/ 4 h 4"/>
                  <a:gd name="T4" fmla="*/ 3 w 7"/>
                  <a:gd name="T5" fmla="*/ 3 h 4"/>
                  <a:gd name="T6" fmla="*/ 1 w 7"/>
                  <a:gd name="T7" fmla="*/ 2 h 4"/>
                  <a:gd name="T8" fmla="*/ 0 w 7"/>
                  <a:gd name="T9" fmla="*/ 2 h 4"/>
                  <a:gd name="T10" fmla="*/ 1 w 7"/>
                  <a:gd name="T11" fmla="*/ 0 h 4"/>
                  <a:gd name="T12" fmla="*/ 1 w 7"/>
                  <a:gd name="T13" fmla="*/ 0 h 4"/>
                  <a:gd name="T14" fmla="*/ 2 w 7"/>
                  <a:gd name="T15" fmla="*/ 0 h 4"/>
                  <a:gd name="T16" fmla="*/ 4 w 7"/>
                  <a:gd name="T17" fmla="*/ 0 h 4"/>
                  <a:gd name="T18" fmla="*/ 6 w 7"/>
                  <a:gd name="T19" fmla="*/ 1 h 4"/>
                  <a:gd name="T20" fmla="*/ 6 w 7"/>
                  <a:gd name="T21" fmla="*/ 2 h 4"/>
                  <a:gd name="T22" fmla="*/ 6 w 7"/>
                  <a:gd name="T23" fmla="*/ 4 h 4"/>
                  <a:gd name="T24" fmla="*/ 5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5" y="4"/>
                    </a:moveTo>
                    <a:cubicBezTo>
                      <a:pt x="5" y="4"/>
                      <a:pt x="5" y="4"/>
                      <a:pt x="4" y="4"/>
                    </a:cubicBezTo>
                    <a:cubicBezTo>
                      <a:pt x="4" y="4"/>
                      <a:pt x="3" y="4"/>
                      <a:pt x="3" y="3"/>
                    </a:cubicBezTo>
                    <a:cubicBezTo>
                      <a:pt x="2" y="3"/>
                      <a:pt x="1" y="3"/>
                      <a:pt x="1" y="2"/>
                    </a:cubicBezTo>
                    <a:cubicBezTo>
                      <a:pt x="1" y="2"/>
                      <a:pt x="0" y="2"/>
                      <a:pt x="0" y="2"/>
                    </a:cubicBezTo>
                    <a:cubicBezTo>
                      <a:pt x="0" y="1"/>
                      <a:pt x="0" y="0"/>
                      <a:pt x="1" y="0"/>
                    </a:cubicBezTo>
                    <a:cubicBezTo>
                      <a:pt x="1" y="0"/>
                      <a:pt x="1" y="0"/>
                      <a:pt x="1" y="0"/>
                    </a:cubicBezTo>
                    <a:cubicBezTo>
                      <a:pt x="1" y="0"/>
                      <a:pt x="2" y="0"/>
                      <a:pt x="2" y="0"/>
                    </a:cubicBezTo>
                    <a:cubicBezTo>
                      <a:pt x="3" y="0"/>
                      <a:pt x="3" y="0"/>
                      <a:pt x="4" y="0"/>
                    </a:cubicBezTo>
                    <a:cubicBezTo>
                      <a:pt x="5" y="0"/>
                      <a:pt x="5" y="1"/>
                      <a:pt x="6" y="1"/>
                    </a:cubicBezTo>
                    <a:cubicBezTo>
                      <a:pt x="6" y="1"/>
                      <a:pt x="6" y="2"/>
                      <a:pt x="6" y="2"/>
                    </a:cubicBezTo>
                    <a:cubicBezTo>
                      <a:pt x="7" y="2"/>
                      <a:pt x="6" y="3"/>
                      <a:pt x="6" y="4"/>
                    </a:cubicBezTo>
                    <a:lnTo>
                      <a:pt x="5"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8" name="í$ḷiḍé"/>
              <p:cNvSpPr/>
              <p:nvPr/>
            </p:nvSpPr>
            <p:spPr bwMode="auto">
              <a:xfrm>
                <a:off x="15864693" y="-1698864"/>
                <a:ext cx="23813" cy="17463"/>
              </a:xfrm>
              <a:custGeom>
                <a:avLst/>
                <a:gdLst>
                  <a:gd name="T0" fmla="*/ 5 w 7"/>
                  <a:gd name="T1" fmla="*/ 5 h 5"/>
                  <a:gd name="T2" fmla="*/ 5 w 7"/>
                  <a:gd name="T3" fmla="*/ 5 h 5"/>
                  <a:gd name="T4" fmla="*/ 3 w 7"/>
                  <a:gd name="T5" fmla="*/ 4 h 5"/>
                  <a:gd name="T6" fmla="*/ 1 w 7"/>
                  <a:gd name="T7" fmla="*/ 3 h 5"/>
                  <a:gd name="T8" fmla="*/ 0 w 7"/>
                  <a:gd name="T9" fmla="*/ 3 h 5"/>
                  <a:gd name="T10" fmla="*/ 1 w 7"/>
                  <a:gd name="T11" fmla="*/ 1 h 5"/>
                  <a:gd name="T12" fmla="*/ 1 w 7"/>
                  <a:gd name="T13" fmla="*/ 1 h 5"/>
                  <a:gd name="T14" fmla="*/ 2 w 7"/>
                  <a:gd name="T15" fmla="*/ 0 h 5"/>
                  <a:gd name="T16" fmla="*/ 4 w 7"/>
                  <a:gd name="T17" fmla="*/ 1 h 5"/>
                  <a:gd name="T18" fmla="*/ 6 w 7"/>
                  <a:gd name="T19" fmla="*/ 2 h 5"/>
                  <a:gd name="T20" fmla="*/ 6 w 7"/>
                  <a:gd name="T21" fmla="*/ 3 h 5"/>
                  <a:gd name="T22" fmla="*/ 6 w 7"/>
                  <a:gd name="T23" fmla="*/ 4 h 5"/>
                  <a:gd name="T24" fmla="*/ 5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5" y="5"/>
                    </a:moveTo>
                    <a:cubicBezTo>
                      <a:pt x="5" y="5"/>
                      <a:pt x="5" y="5"/>
                      <a:pt x="5" y="5"/>
                    </a:cubicBezTo>
                    <a:cubicBezTo>
                      <a:pt x="4" y="5"/>
                      <a:pt x="3" y="5"/>
                      <a:pt x="3" y="4"/>
                    </a:cubicBezTo>
                    <a:cubicBezTo>
                      <a:pt x="2" y="4"/>
                      <a:pt x="1" y="4"/>
                      <a:pt x="1" y="3"/>
                    </a:cubicBezTo>
                    <a:cubicBezTo>
                      <a:pt x="1" y="3"/>
                      <a:pt x="0" y="3"/>
                      <a:pt x="0" y="3"/>
                    </a:cubicBezTo>
                    <a:cubicBezTo>
                      <a:pt x="0" y="2"/>
                      <a:pt x="0" y="1"/>
                      <a:pt x="1" y="1"/>
                    </a:cubicBezTo>
                    <a:cubicBezTo>
                      <a:pt x="1" y="1"/>
                      <a:pt x="1" y="1"/>
                      <a:pt x="1" y="1"/>
                    </a:cubicBezTo>
                    <a:cubicBezTo>
                      <a:pt x="1" y="1"/>
                      <a:pt x="2" y="0"/>
                      <a:pt x="2" y="0"/>
                    </a:cubicBezTo>
                    <a:cubicBezTo>
                      <a:pt x="3" y="0"/>
                      <a:pt x="3" y="1"/>
                      <a:pt x="4" y="1"/>
                    </a:cubicBezTo>
                    <a:cubicBezTo>
                      <a:pt x="5" y="1"/>
                      <a:pt x="5" y="2"/>
                      <a:pt x="6" y="2"/>
                    </a:cubicBezTo>
                    <a:cubicBezTo>
                      <a:pt x="6" y="2"/>
                      <a:pt x="6" y="3"/>
                      <a:pt x="6" y="3"/>
                    </a:cubicBezTo>
                    <a:cubicBezTo>
                      <a:pt x="7" y="3"/>
                      <a:pt x="6" y="4"/>
                      <a:pt x="6" y="4"/>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9" name="ïṩľiḍê"/>
              <p:cNvSpPr/>
              <p:nvPr/>
            </p:nvSpPr>
            <p:spPr bwMode="auto">
              <a:xfrm>
                <a:off x="15840880" y="-1671877"/>
                <a:ext cx="26988" cy="14288"/>
              </a:xfrm>
              <a:custGeom>
                <a:avLst/>
                <a:gdLst>
                  <a:gd name="T0" fmla="*/ 6 w 8"/>
                  <a:gd name="T1" fmla="*/ 4 h 4"/>
                  <a:gd name="T2" fmla="*/ 5 w 8"/>
                  <a:gd name="T3" fmla="*/ 4 h 4"/>
                  <a:gd name="T4" fmla="*/ 3 w 8"/>
                  <a:gd name="T5" fmla="*/ 4 h 4"/>
                  <a:gd name="T6" fmla="*/ 2 w 8"/>
                  <a:gd name="T7" fmla="*/ 3 h 4"/>
                  <a:gd name="T8" fmla="*/ 1 w 8"/>
                  <a:gd name="T9" fmla="*/ 2 h 4"/>
                  <a:gd name="T10" fmla="*/ 1 w 8"/>
                  <a:gd name="T11" fmla="*/ 0 h 4"/>
                  <a:gd name="T12" fmla="*/ 2 w 8"/>
                  <a:gd name="T13" fmla="*/ 0 h 4"/>
                  <a:gd name="T14" fmla="*/ 3 w 8"/>
                  <a:gd name="T15" fmla="*/ 0 h 4"/>
                  <a:gd name="T16" fmla="*/ 5 w 8"/>
                  <a:gd name="T17" fmla="*/ 0 h 4"/>
                  <a:gd name="T18" fmla="*/ 6 w 8"/>
                  <a:gd name="T19" fmla="*/ 1 h 4"/>
                  <a:gd name="T20" fmla="*/ 7 w 8"/>
                  <a:gd name="T21" fmla="*/ 2 h 4"/>
                  <a:gd name="T22" fmla="*/ 7 w 8"/>
                  <a:gd name="T23" fmla="*/ 4 h 4"/>
                  <a:gd name="T24" fmla="*/ 6 w 8"/>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4">
                    <a:moveTo>
                      <a:pt x="6" y="4"/>
                    </a:moveTo>
                    <a:cubicBezTo>
                      <a:pt x="6" y="4"/>
                      <a:pt x="6" y="4"/>
                      <a:pt x="5" y="4"/>
                    </a:cubicBezTo>
                    <a:cubicBezTo>
                      <a:pt x="5" y="4"/>
                      <a:pt x="4" y="4"/>
                      <a:pt x="3" y="4"/>
                    </a:cubicBezTo>
                    <a:cubicBezTo>
                      <a:pt x="3" y="3"/>
                      <a:pt x="2" y="3"/>
                      <a:pt x="2" y="3"/>
                    </a:cubicBezTo>
                    <a:cubicBezTo>
                      <a:pt x="1" y="2"/>
                      <a:pt x="1" y="2"/>
                      <a:pt x="1" y="2"/>
                    </a:cubicBezTo>
                    <a:cubicBezTo>
                      <a:pt x="0" y="1"/>
                      <a:pt x="1" y="0"/>
                      <a:pt x="1" y="0"/>
                    </a:cubicBezTo>
                    <a:cubicBezTo>
                      <a:pt x="2" y="0"/>
                      <a:pt x="2" y="0"/>
                      <a:pt x="2" y="0"/>
                    </a:cubicBezTo>
                    <a:cubicBezTo>
                      <a:pt x="2" y="0"/>
                      <a:pt x="2" y="0"/>
                      <a:pt x="3" y="0"/>
                    </a:cubicBezTo>
                    <a:cubicBezTo>
                      <a:pt x="3" y="0"/>
                      <a:pt x="4" y="0"/>
                      <a:pt x="5" y="0"/>
                    </a:cubicBezTo>
                    <a:cubicBezTo>
                      <a:pt x="5" y="0"/>
                      <a:pt x="6" y="1"/>
                      <a:pt x="6" y="1"/>
                    </a:cubicBezTo>
                    <a:cubicBezTo>
                      <a:pt x="7" y="2"/>
                      <a:pt x="7" y="2"/>
                      <a:pt x="7" y="2"/>
                    </a:cubicBezTo>
                    <a:cubicBezTo>
                      <a:pt x="8" y="3"/>
                      <a:pt x="7" y="3"/>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00" name="iš1íḑé"/>
              <p:cNvSpPr/>
              <p:nvPr/>
            </p:nvSpPr>
            <p:spPr bwMode="auto">
              <a:xfrm>
                <a:off x="15817068" y="-1640127"/>
                <a:ext cx="26988" cy="17463"/>
              </a:xfrm>
              <a:custGeom>
                <a:avLst/>
                <a:gdLst>
                  <a:gd name="T0" fmla="*/ 6 w 8"/>
                  <a:gd name="T1" fmla="*/ 5 h 5"/>
                  <a:gd name="T2" fmla="*/ 5 w 8"/>
                  <a:gd name="T3" fmla="*/ 5 h 5"/>
                  <a:gd name="T4" fmla="*/ 3 w 8"/>
                  <a:gd name="T5" fmla="*/ 4 h 5"/>
                  <a:gd name="T6" fmla="*/ 2 w 8"/>
                  <a:gd name="T7" fmla="*/ 3 h 5"/>
                  <a:gd name="T8" fmla="*/ 1 w 8"/>
                  <a:gd name="T9" fmla="*/ 3 h 5"/>
                  <a:gd name="T10" fmla="*/ 1 w 8"/>
                  <a:gd name="T11" fmla="*/ 1 h 5"/>
                  <a:gd name="T12" fmla="*/ 2 w 8"/>
                  <a:gd name="T13" fmla="*/ 1 h 5"/>
                  <a:gd name="T14" fmla="*/ 3 w 8"/>
                  <a:gd name="T15" fmla="*/ 1 h 5"/>
                  <a:gd name="T16" fmla="*/ 5 w 8"/>
                  <a:gd name="T17" fmla="*/ 1 h 5"/>
                  <a:gd name="T18" fmla="*/ 6 w 8"/>
                  <a:gd name="T19" fmla="*/ 2 h 5"/>
                  <a:gd name="T20" fmla="*/ 7 w 8"/>
                  <a:gd name="T21" fmla="*/ 3 h 5"/>
                  <a:gd name="T22" fmla="*/ 7 w 8"/>
                  <a:gd name="T23" fmla="*/ 4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5"/>
                      <a:pt x="3" y="4"/>
                    </a:cubicBezTo>
                    <a:cubicBezTo>
                      <a:pt x="3" y="4"/>
                      <a:pt x="2" y="4"/>
                      <a:pt x="2" y="3"/>
                    </a:cubicBezTo>
                    <a:cubicBezTo>
                      <a:pt x="1" y="3"/>
                      <a:pt x="1" y="3"/>
                      <a:pt x="1" y="3"/>
                    </a:cubicBezTo>
                    <a:cubicBezTo>
                      <a:pt x="0" y="2"/>
                      <a:pt x="1" y="1"/>
                      <a:pt x="1" y="1"/>
                    </a:cubicBezTo>
                    <a:cubicBezTo>
                      <a:pt x="2" y="1"/>
                      <a:pt x="2" y="1"/>
                      <a:pt x="2" y="1"/>
                    </a:cubicBezTo>
                    <a:cubicBezTo>
                      <a:pt x="2" y="1"/>
                      <a:pt x="2" y="0"/>
                      <a:pt x="3" y="1"/>
                    </a:cubicBezTo>
                    <a:cubicBezTo>
                      <a:pt x="3" y="1"/>
                      <a:pt x="4" y="1"/>
                      <a:pt x="5" y="1"/>
                    </a:cubicBezTo>
                    <a:cubicBezTo>
                      <a:pt x="5" y="1"/>
                      <a:pt x="6" y="2"/>
                      <a:pt x="6" y="2"/>
                    </a:cubicBezTo>
                    <a:cubicBezTo>
                      <a:pt x="7" y="2"/>
                      <a:pt x="7" y="3"/>
                      <a:pt x="7" y="3"/>
                    </a:cubicBezTo>
                    <a:cubicBezTo>
                      <a:pt x="8" y="3"/>
                      <a:pt x="7" y="4"/>
                      <a:pt x="7"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02" name="î$1ïde"/>
              <p:cNvSpPr/>
              <p:nvPr/>
            </p:nvSpPr>
            <p:spPr bwMode="auto">
              <a:xfrm>
                <a:off x="15788493" y="-1605202"/>
                <a:ext cx="31750" cy="17463"/>
              </a:xfrm>
              <a:custGeom>
                <a:avLst/>
                <a:gdLst>
                  <a:gd name="T0" fmla="*/ 8 w 9"/>
                  <a:gd name="T1" fmla="*/ 4 h 5"/>
                  <a:gd name="T2" fmla="*/ 7 w 9"/>
                  <a:gd name="T3" fmla="*/ 4 h 5"/>
                  <a:gd name="T4" fmla="*/ 4 w 9"/>
                  <a:gd name="T5" fmla="*/ 4 h 5"/>
                  <a:gd name="T6" fmla="*/ 2 w 9"/>
                  <a:gd name="T7" fmla="*/ 3 h 5"/>
                  <a:gd name="T8" fmla="*/ 1 w 9"/>
                  <a:gd name="T9" fmla="*/ 3 h 5"/>
                  <a:gd name="T10" fmla="*/ 1 w 9"/>
                  <a:gd name="T11" fmla="*/ 1 h 5"/>
                  <a:gd name="T12" fmla="*/ 2 w 9"/>
                  <a:gd name="T13" fmla="*/ 0 h 5"/>
                  <a:gd name="T14" fmla="*/ 3 w 9"/>
                  <a:gd name="T15" fmla="*/ 0 h 5"/>
                  <a:gd name="T16" fmla="*/ 5 w 9"/>
                  <a:gd name="T17" fmla="*/ 1 h 5"/>
                  <a:gd name="T18" fmla="*/ 8 w 9"/>
                  <a:gd name="T19" fmla="*/ 2 h 5"/>
                  <a:gd name="T20" fmla="*/ 9 w 9"/>
                  <a:gd name="T21" fmla="*/ 2 h 5"/>
                  <a:gd name="T22" fmla="*/ 9 w 9"/>
                  <a:gd name="T23" fmla="*/ 4 h 5"/>
                  <a:gd name="T24" fmla="*/ 8 w 9"/>
                  <a:gd name="T25"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4"/>
                    </a:moveTo>
                    <a:cubicBezTo>
                      <a:pt x="8" y="4"/>
                      <a:pt x="8" y="4"/>
                      <a:pt x="7" y="4"/>
                    </a:cubicBezTo>
                    <a:cubicBezTo>
                      <a:pt x="6" y="5"/>
                      <a:pt x="5" y="4"/>
                      <a:pt x="4" y="4"/>
                    </a:cubicBezTo>
                    <a:cubicBezTo>
                      <a:pt x="3" y="4"/>
                      <a:pt x="3" y="4"/>
                      <a:pt x="2" y="3"/>
                    </a:cubicBezTo>
                    <a:cubicBezTo>
                      <a:pt x="1" y="3"/>
                      <a:pt x="1" y="3"/>
                      <a:pt x="1" y="3"/>
                    </a:cubicBezTo>
                    <a:cubicBezTo>
                      <a:pt x="0" y="2"/>
                      <a:pt x="0" y="1"/>
                      <a:pt x="1" y="1"/>
                    </a:cubicBezTo>
                    <a:cubicBezTo>
                      <a:pt x="2" y="0"/>
                      <a:pt x="2" y="0"/>
                      <a:pt x="2" y="0"/>
                    </a:cubicBezTo>
                    <a:cubicBezTo>
                      <a:pt x="2" y="0"/>
                      <a:pt x="2" y="0"/>
                      <a:pt x="3" y="0"/>
                    </a:cubicBezTo>
                    <a:cubicBezTo>
                      <a:pt x="3" y="0"/>
                      <a:pt x="4" y="0"/>
                      <a:pt x="5" y="1"/>
                    </a:cubicBezTo>
                    <a:cubicBezTo>
                      <a:pt x="6" y="1"/>
                      <a:pt x="7" y="1"/>
                      <a:pt x="8" y="2"/>
                    </a:cubicBezTo>
                    <a:cubicBezTo>
                      <a:pt x="8" y="2"/>
                      <a:pt x="9" y="2"/>
                      <a:pt x="9" y="2"/>
                    </a:cubicBezTo>
                    <a:cubicBezTo>
                      <a:pt x="9" y="3"/>
                      <a:pt x="9" y="3"/>
                      <a:pt x="9" y="4"/>
                    </a:cubicBezTo>
                    <a:lnTo>
                      <a:pt x="8"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04" name="iṧļiďè"/>
              <p:cNvSpPr/>
              <p:nvPr/>
            </p:nvSpPr>
            <p:spPr bwMode="auto">
              <a:xfrm>
                <a:off x="15771030" y="-1578214"/>
                <a:ext cx="20638" cy="14288"/>
              </a:xfrm>
              <a:custGeom>
                <a:avLst/>
                <a:gdLst>
                  <a:gd name="T0" fmla="*/ 5 w 6"/>
                  <a:gd name="T1" fmla="*/ 3 h 4"/>
                  <a:gd name="T2" fmla="*/ 4 w 6"/>
                  <a:gd name="T3" fmla="*/ 4 h 4"/>
                  <a:gd name="T4" fmla="*/ 3 w 6"/>
                  <a:gd name="T5" fmla="*/ 3 h 4"/>
                  <a:gd name="T6" fmla="*/ 1 w 6"/>
                  <a:gd name="T7" fmla="*/ 3 h 4"/>
                  <a:gd name="T8" fmla="*/ 0 w 6"/>
                  <a:gd name="T9" fmla="*/ 2 h 4"/>
                  <a:gd name="T10" fmla="*/ 1 w 6"/>
                  <a:gd name="T11" fmla="*/ 0 h 4"/>
                  <a:gd name="T12" fmla="*/ 1 w 6"/>
                  <a:gd name="T13" fmla="*/ 0 h 4"/>
                  <a:gd name="T14" fmla="*/ 2 w 6"/>
                  <a:gd name="T15" fmla="*/ 0 h 4"/>
                  <a:gd name="T16" fmla="*/ 4 w 6"/>
                  <a:gd name="T17" fmla="*/ 0 h 4"/>
                  <a:gd name="T18" fmla="*/ 5 w 6"/>
                  <a:gd name="T19" fmla="*/ 1 h 4"/>
                  <a:gd name="T20" fmla="*/ 6 w 6"/>
                  <a:gd name="T21" fmla="*/ 1 h 4"/>
                  <a:gd name="T22" fmla="*/ 6 w 6"/>
                  <a:gd name="T23" fmla="*/ 3 h 4"/>
                  <a:gd name="T24" fmla="*/ 5 w 6"/>
                  <a:gd name="T25"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5" y="3"/>
                    </a:moveTo>
                    <a:cubicBezTo>
                      <a:pt x="5" y="3"/>
                      <a:pt x="5" y="4"/>
                      <a:pt x="4" y="4"/>
                    </a:cubicBezTo>
                    <a:cubicBezTo>
                      <a:pt x="4" y="4"/>
                      <a:pt x="3" y="4"/>
                      <a:pt x="3" y="3"/>
                    </a:cubicBezTo>
                    <a:cubicBezTo>
                      <a:pt x="2" y="3"/>
                      <a:pt x="1" y="3"/>
                      <a:pt x="1" y="3"/>
                    </a:cubicBezTo>
                    <a:cubicBezTo>
                      <a:pt x="1" y="2"/>
                      <a:pt x="0" y="2"/>
                      <a:pt x="0" y="2"/>
                    </a:cubicBezTo>
                    <a:cubicBezTo>
                      <a:pt x="0" y="1"/>
                      <a:pt x="0" y="0"/>
                      <a:pt x="1" y="0"/>
                    </a:cubicBezTo>
                    <a:cubicBezTo>
                      <a:pt x="1" y="0"/>
                      <a:pt x="1" y="0"/>
                      <a:pt x="1" y="0"/>
                    </a:cubicBezTo>
                    <a:cubicBezTo>
                      <a:pt x="1" y="0"/>
                      <a:pt x="1" y="0"/>
                      <a:pt x="2" y="0"/>
                    </a:cubicBezTo>
                    <a:cubicBezTo>
                      <a:pt x="2" y="0"/>
                      <a:pt x="3" y="0"/>
                      <a:pt x="4" y="0"/>
                    </a:cubicBezTo>
                    <a:cubicBezTo>
                      <a:pt x="4" y="0"/>
                      <a:pt x="5" y="0"/>
                      <a:pt x="5" y="1"/>
                    </a:cubicBezTo>
                    <a:cubicBezTo>
                      <a:pt x="6" y="1"/>
                      <a:pt x="6" y="1"/>
                      <a:pt x="6" y="1"/>
                    </a:cubicBezTo>
                    <a:cubicBezTo>
                      <a:pt x="6" y="2"/>
                      <a:pt x="6" y="3"/>
                      <a:pt x="6" y="3"/>
                    </a:cubicBezTo>
                    <a:lnTo>
                      <a:pt x="5" y="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05" name="îsļïḍé"/>
              <p:cNvSpPr/>
              <p:nvPr/>
            </p:nvSpPr>
            <p:spPr bwMode="auto">
              <a:xfrm>
                <a:off x="15744043" y="-1549639"/>
                <a:ext cx="26988" cy="15875"/>
              </a:xfrm>
              <a:custGeom>
                <a:avLst/>
                <a:gdLst>
                  <a:gd name="T0" fmla="*/ 6 w 8"/>
                  <a:gd name="T1" fmla="*/ 5 h 5"/>
                  <a:gd name="T2" fmla="*/ 5 w 8"/>
                  <a:gd name="T3" fmla="*/ 5 h 5"/>
                  <a:gd name="T4" fmla="*/ 3 w 8"/>
                  <a:gd name="T5" fmla="*/ 4 h 5"/>
                  <a:gd name="T6" fmla="*/ 1 w 8"/>
                  <a:gd name="T7" fmla="*/ 3 h 5"/>
                  <a:gd name="T8" fmla="*/ 1 w 8"/>
                  <a:gd name="T9" fmla="*/ 2 h 5"/>
                  <a:gd name="T10" fmla="*/ 1 w 8"/>
                  <a:gd name="T11" fmla="*/ 0 h 5"/>
                  <a:gd name="T12" fmla="*/ 2 w 8"/>
                  <a:gd name="T13" fmla="*/ 0 h 5"/>
                  <a:gd name="T14" fmla="*/ 3 w 8"/>
                  <a:gd name="T15" fmla="*/ 0 h 5"/>
                  <a:gd name="T16" fmla="*/ 5 w 8"/>
                  <a:gd name="T17" fmla="*/ 1 h 5"/>
                  <a:gd name="T18" fmla="*/ 7 w 8"/>
                  <a:gd name="T19" fmla="*/ 2 h 5"/>
                  <a:gd name="T20" fmla="*/ 7 w 8"/>
                  <a:gd name="T21" fmla="*/ 3 h 5"/>
                  <a:gd name="T22" fmla="*/ 7 w 8"/>
                  <a:gd name="T23" fmla="*/ 5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4"/>
                      <a:pt x="3" y="4"/>
                    </a:cubicBezTo>
                    <a:cubicBezTo>
                      <a:pt x="3" y="4"/>
                      <a:pt x="2" y="4"/>
                      <a:pt x="1" y="3"/>
                    </a:cubicBezTo>
                    <a:cubicBezTo>
                      <a:pt x="1" y="3"/>
                      <a:pt x="1" y="2"/>
                      <a:pt x="1" y="2"/>
                    </a:cubicBezTo>
                    <a:cubicBezTo>
                      <a:pt x="0" y="2"/>
                      <a:pt x="1" y="1"/>
                      <a:pt x="1" y="0"/>
                    </a:cubicBezTo>
                    <a:cubicBezTo>
                      <a:pt x="2" y="0"/>
                      <a:pt x="2" y="0"/>
                      <a:pt x="2" y="0"/>
                    </a:cubicBezTo>
                    <a:cubicBezTo>
                      <a:pt x="2" y="0"/>
                      <a:pt x="2" y="0"/>
                      <a:pt x="3" y="0"/>
                    </a:cubicBezTo>
                    <a:cubicBezTo>
                      <a:pt x="3" y="0"/>
                      <a:pt x="4" y="1"/>
                      <a:pt x="5" y="1"/>
                    </a:cubicBezTo>
                    <a:cubicBezTo>
                      <a:pt x="5" y="1"/>
                      <a:pt x="6" y="2"/>
                      <a:pt x="7" y="2"/>
                    </a:cubicBezTo>
                    <a:cubicBezTo>
                      <a:pt x="7" y="2"/>
                      <a:pt x="7" y="3"/>
                      <a:pt x="7" y="3"/>
                    </a:cubicBezTo>
                    <a:cubicBezTo>
                      <a:pt x="8" y="3"/>
                      <a:pt x="7" y="4"/>
                      <a:pt x="7" y="5"/>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06" name="íSlïḑê"/>
              <p:cNvSpPr/>
              <p:nvPr/>
            </p:nvSpPr>
            <p:spPr bwMode="auto">
              <a:xfrm>
                <a:off x="15715468" y="-1522652"/>
                <a:ext cx="20638"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0 h 5"/>
                  <a:gd name="T12" fmla="*/ 2 w 6"/>
                  <a:gd name="T13" fmla="*/ 0 h 5"/>
                  <a:gd name="T14" fmla="*/ 3 w 6"/>
                  <a:gd name="T15" fmla="*/ 0 h 5"/>
                  <a:gd name="T16" fmla="*/ 4 w 6"/>
                  <a:gd name="T17" fmla="*/ 1 h 5"/>
                  <a:gd name="T18" fmla="*/ 6 w 6"/>
                  <a:gd name="T19" fmla="*/ 3 h 5"/>
                  <a:gd name="T20" fmla="*/ 6 w 6"/>
                  <a:gd name="T21" fmla="*/ 4 h 5"/>
                  <a:gd name="T22" fmla="*/ 5 w 6"/>
                  <a:gd name="T23"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5">
                    <a:moveTo>
                      <a:pt x="5" y="5"/>
                    </a:moveTo>
                    <a:cubicBezTo>
                      <a:pt x="5" y="5"/>
                      <a:pt x="4" y="5"/>
                      <a:pt x="4" y="5"/>
                    </a:cubicBezTo>
                    <a:cubicBezTo>
                      <a:pt x="3" y="5"/>
                      <a:pt x="3" y="5"/>
                      <a:pt x="2" y="4"/>
                    </a:cubicBezTo>
                    <a:cubicBezTo>
                      <a:pt x="2" y="4"/>
                      <a:pt x="1" y="3"/>
                      <a:pt x="1" y="3"/>
                    </a:cubicBezTo>
                    <a:cubicBezTo>
                      <a:pt x="0" y="2"/>
                      <a:pt x="0" y="2"/>
                      <a:pt x="0" y="2"/>
                    </a:cubicBezTo>
                    <a:cubicBezTo>
                      <a:pt x="0" y="1"/>
                      <a:pt x="1" y="0"/>
                      <a:pt x="1" y="0"/>
                    </a:cubicBezTo>
                    <a:cubicBezTo>
                      <a:pt x="2" y="0"/>
                      <a:pt x="2" y="0"/>
                      <a:pt x="2" y="0"/>
                    </a:cubicBezTo>
                    <a:cubicBezTo>
                      <a:pt x="2" y="0"/>
                      <a:pt x="2" y="0"/>
                      <a:pt x="3" y="0"/>
                    </a:cubicBezTo>
                    <a:cubicBezTo>
                      <a:pt x="3" y="0"/>
                      <a:pt x="4" y="1"/>
                      <a:pt x="4" y="1"/>
                    </a:cubicBezTo>
                    <a:cubicBezTo>
                      <a:pt x="5" y="2"/>
                      <a:pt x="5" y="2"/>
                      <a:pt x="6" y="3"/>
                    </a:cubicBezTo>
                    <a:cubicBezTo>
                      <a:pt x="6" y="3"/>
                      <a:pt x="6" y="4"/>
                      <a:pt x="6" y="4"/>
                    </a:cubicBezTo>
                    <a:cubicBezTo>
                      <a:pt x="6" y="4"/>
                      <a:pt x="6" y="5"/>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3" name="iṥḻiďe"/>
              <p:cNvSpPr/>
              <p:nvPr/>
            </p:nvSpPr>
            <p:spPr bwMode="auto">
              <a:xfrm>
                <a:off x="15691655" y="-1495664"/>
                <a:ext cx="20638" cy="17463"/>
              </a:xfrm>
              <a:custGeom>
                <a:avLst/>
                <a:gdLst>
                  <a:gd name="T0" fmla="*/ 5 w 6"/>
                  <a:gd name="T1" fmla="*/ 5 h 5"/>
                  <a:gd name="T2" fmla="*/ 3 w 6"/>
                  <a:gd name="T3" fmla="*/ 4 h 5"/>
                  <a:gd name="T4" fmla="*/ 2 w 6"/>
                  <a:gd name="T5" fmla="*/ 4 h 5"/>
                  <a:gd name="T6" fmla="*/ 4 w 6"/>
                  <a:gd name="T7" fmla="*/ 1 h 5"/>
                  <a:gd name="T8" fmla="*/ 6 w 6"/>
                  <a:gd name="T9" fmla="*/ 3 h 5"/>
                  <a:gd name="T10" fmla="*/ 5 w 6"/>
                  <a:gd name="T11" fmla="*/ 5 h 5"/>
                  <a:gd name="T12" fmla="*/ 5 w 6"/>
                  <a:gd name="T13" fmla="*/ 5 h 5"/>
                  <a:gd name="T14" fmla="*/ 2 w 6"/>
                  <a:gd name="T15" fmla="*/ 4 h 5"/>
                  <a:gd name="T16" fmla="*/ 2 w 6"/>
                  <a:gd name="T17" fmla="*/ 4 h 5"/>
                  <a:gd name="T18" fmla="*/ 1 w 6"/>
                  <a:gd name="T19" fmla="*/ 1 h 5"/>
                  <a:gd name="T20" fmla="*/ 4 w 6"/>
                  <a:gd name="T21" fmla="*/ 0 h 5"/>
                  <a:gd name="T22" fmla="*/ 4 w 6"/>
                  <a:gd name="T23" fmla="*/ 1 h 5"/>
                  <a:gd name="T24" fmla="*/ 5 w 6"/>
                  <a:gd name="T25" fmla="*/ 2 h 5"/>
                  <a:gd name="T26" fmla="*/ 6 w 6"/>
                  <a:gd name="T27" fmla="*/ 3 h 5"/>
                  <a:gd name="T28" fmla="*/ 5 w 6"/>
                  <a:gd name="T2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 h="5">
                    <a:moveTo>
                      <a:pt x="5" y="5"/>
                    </a:moveTo>
                    <a:cubicBezTo>
                      <a:pt x="4" y="5"/>
                      <a:pt x="4" y="5"/>
                      <a:pt x="3" y="4"/>
                    </a:cubicBezTo>
                    <a:cubicBezTo>
                      <a:pt x="3" y="4"/>
                      <a:pt x="2" y="4"/>
                      <a:pt x="2" y="4"/>
                    </a:cubicBezTo>
                    <a:cubicBezTo>
                      <a:pt x="4" y="1"/>
                      <a:pt x="4" y="1"/>
                      <a:pt x="4" y="1"/>
                    </a:cubicBezTo>
                    <a:cubicBezTo>
                      <a:pt x="5" y="1"/>
                      <a:pt x="5" y="2"/>
                      <a:pt x="6" y="3"/>
                    </a:cubicBezTo>
                    <a:cubicBezTo>
                      <a:pt x="6" y="4"/>
                      <a:pt x="6" y="4"/>
                      <a:pt x="5" y="5"/>
                    </a:cubicBezTo>
                    <a:cubicBezTo>
                      <a:pt x="5" y="5"/>
                      <a:pt x="5" y="5"/>
                      <a:pt x="5" y="5"/>
                    </a:cubicBezTo>
                    <a:cubicBezTo>
                      <a:pt x="3" y="5"/>
                      <a:pt x="3" y="4"/>
                      <a:pt x="2" y="4"/>
                    </a:cubicBezTo>
                    <a:cubicBezTo>
                      <a:pt x="2" y="4"/>
                      <a:pt x="2" y="4"/>
                      <a:pt x="2" y="4"/>
                    </a:cubicBezTo>
                    <a:cubicBezTo>
                      <a:pt x="1" y="3"/>
                      <a:pt x="0" y="2"/>
                      <a:pt x="1" y="1"/>
                    </a:cubicBezTo>
                    <a:cubicBezTo>
                      <a:pt x="2" y="0"/>
                      <a:pt x="3" y="0"/>
                      <a:pt x="4" y="0"/>
                    </a:cubicBezTo>
                    <a:cubicBezTo>
                      <a:pt x="4" y="1"/>
                      <a:pt x="4" y="1"/>
                      <a:pt x="4" y="1"/>
                    </a:cubicBezTo>
                    <a:cubicBezTo>
                      <a:pt x="4" y="1"/>
                      <a:pt x="5" y="1"/>
                      <a:pt x="5" y="2"/>
                    </a:cubicBezTo>
                    <a:cubicBezTo>
                      <a:pt x="5" y="2"/>
                      <a:pt x="6" y="2"/>
                      <a:pt x="6" y="3"/>
                    </a:cubicBezTo>
                    <a:cubicBezTo>
                      <a:pt x="6" y="4"/>
                      <a:pt x="6" y="4"/>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4" name="iṧľïḑé"/>
              <p:cNvSpPr/>
              <p:nvPr/>
            </p:nvSpPr>
            <p:spPr bwMode="auto">
              <a:xfrm>
                <a:off x="15663080" y="-1470264"/>
                <a:ext cx="22225"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1 h 5"/>
                  <a:gd name="T12" fmla="*/ 1 w 6"/>
                  <a:gd name="T13" fmla="*/ 0 h 5"/>
                  <a:gd name="T14" fmla="*/ 2 w 6"/>
                  <a:gd name="T15" fmla="*/ 0 h 5"/>
                  <a:gd name="T16" fmla="*/ 4 w 6"/>
                  <a:gd name="T17" fmla="*/ 1 h 5"/>
                  <a:gd name="T18" fmla="*/ 6 w 6"/>
                  <a:gd name="T19" fmla="*/ 2 h 5"/>
                  <a:gd name="T20" fmla="*/ 6 w 6"/>
                  <a:gd name="T21" fmla="*/ 3 h 5"/>
                  <a:gd name="T22" fmla="*/ 6 w 6"/>
                  <a:gd name="T23" fmla="*/ 5 h 5"/>
                  <a:gd name="T24" fmla="*/ 5 w 6"/>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5"/>
                    </a:moveTo>
                    <a:cubicBezTo>
                      <a:pt x="5" y="5"/>
                      <a:pt x="5" y="5"/>
                      <a:pt x="4" y="5"/>
                    </a:cubicBezTo>
                    <a:cubicBezTo>
                      <a:pt x="4" y="5"/>
                      <a:pt x="3" y="5"/>
                      <a:pt x="2" y="4"/>
                    </a:cubicBezTo>
                    <a:cubicBezTo>
                      <a:pt x="2" y="4"/>
                      <a:pt x="1" y="4"/>
                      <a:pt x="1" y="3"/>
                    </a:cubicBezTo>
                    <a:cubicBezTo>
                      <a:pt x="0" y="3"/>
                      <a:pt x="0" y="2"/>
                      <a:pt x="0" y="2"/>
                    </a:cubicBezTo>
                    <a:cubicBezTo>
                      <a:pt x="0" y="2"/>
                      <a:pt x="0" y="1"/>
                      <a:pt x="1" y="1"/>
                    </a:cubicBezTo>
                    <a:cubicBezTo>
                      <a:pt x="1" y="0"/>
                      <a:pt x="1" y="0"/>
                      <a:pt x="1" y="0"/>
                    </a:cubicBezTo>
                    <a:cubicBezTo>
                      <a:pt x="1" y="0"/>
                      <a:pt x="2" y="0"/>
                      <a:pt x="2" y="0"/>
                    </a:cubicBezTo>
                    <a:cubicBezTo>
                      <a:pt x="3" y="0"/>
                      <a:pt x="3" y="1"/>
                      <a:pt x="4" y="1"/>
                    </a:cubicBezTo>
                    <a:cubicBezTo>
                      <a:pt x="5" y="1"/>
                      <a:pt x="5" y="2"/>
                      <a:pt x="6" y="2"/>
                    </a:cubicBezTo>
                    <a:cubicBezTo>
                      <a:pt x="6" y="3"/>
                      <a:pt x="6" y="3"/>
                      <a:pt x="6" y="3"/>
                    </a:cubicBezTo>
                    <a:cubicBezTo>
                      <a:pt x="6" y="4"/>
                      <a:pt x="6" y="4"/>
                      <a:pt x="6" y="5"/>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5" name="iṥ1îďé"/>
              <p:cNvSpPr/>
              <p:nvPr/>
            </p:nvSpPr>
            <p:spPr bwMode="auto">
              <a:xfrm>
                <a:off x="15753568" y="-2741852"/>
                <a:ext cx="31750" cy="23813"/>
              </a:xfrm>
              <a:custGeom>
                <a:avLst/>
                <a:gdLst>
                  <a:gd name="T0" fmla="*/ 6 w 9"/>
                  <a:gd name="T1" fmla="*/ 1 h 7"/>
                  <a:gd name="T2" fmla="*/ 1 w 9"/>
                  <a:gd name="T3" fmla="*/ 3 h 7"/>
                  <a:gd name="T4" fmla="*/ 0 w 9"/>
                  <a:gd name="T5" fmla="*/ 6 h 7"/>
                  <a:gd name="T6" fmla="*/ 3 w 9"/>
                  <a:gd name="T7" fmla="*/ 7 h 7"/>
                  <a:gd name="T8" fmla="*/ 8 w 9"/>
                  <a:gd name="T9" fmla="*/ 4 h 7"/>
                  <a:gd name="T10" fmla="*/ 8 w 9"/>
                  <a:gd name="T11" fmla="*/ 2 h 7"/>
                  <a:gd name="T12" fmla="*/ 6 w 9"/>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9" h="7">
                    <a:moveTo>
                      <a:pt x="6" y="1"/>
                    </a:moveTo>
                    <a:cubicBezTo>
                      <a:pt x="4" y="2"/>
                      <a:pt x="3" y="3"/>
                      <a:pt x="1" y="3"/>
                    </a:cubicBezTo>
                    <a:cubicBezTo>
                      <a:pt x="0" y="4"/>
                      <a:pt x="0" y="5"/>
                      <a:pt x="0" y="6"/>
                    </a:cubicBezTo>
                    <a:cubicBezTo>
                      <a:pt x="1" y="7"/>
                      <a:pt x="2" y="7"/>
                      <a:pt x="3" y="7"/>
                    </a:cubicBezTo>
                    <a:cubicBezTo>
                      <a:pt x="4" y="6"/>
                      <a:pt x="6" y="5"/>
                      <a:pt x="8" y="4"/>
                    </a:cubicBezTo>
                    <a:cubicBezTo>
                      <a:pt x="9" y="4"/>
                      <a:pt x="9" y="3"/>
                      <a:pt x="8" y="2"/>
                    </a:cubicBezTo>
                    <a:cubicBezTo>
                      <a:pt x="8" y="1"/>
                      <a:pt x="7" y="0"/>
                      <a:pt x="6"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6" name="išļïḑè"/>
              <p:cNvSpPr/>
              <p:nvPr/>
            </p:nvSpPr>
            <p:spPr bwMode="auto">
              <a:xfrm>
                <a:off x="15778968" y="-2718039"/>
                <a:ext cx="20638" cy="17463"/>
              </a:xfrm>
              <a:custGeom>
                <a:avLst/>
                <a:gdLst>
                  <a:gd name="T0" fmla="*/ 5 w 6"/>
                  <a:gd name="T1" fmla="*/ 2 h 5"/>
                  <a:gd name="T2" fmla="*/ 5 w 6"/>
                  <a:gd name="T3" fmla="*/ 3 h 5"/>
                  <a:gd name="T4" fmla="*/ 4 w 6"/>
                  <a:gd name="T5" fmla="*/ 4 h 5"/>
                  <a:gd name="T6" fmla="*/ 2 w 6"/>
                  <a:gd name="T7" fmla="*/ 5 h 5"/>
                  <a:gd name="T8" fmla="*/ 1 w 6"/>
                  <a:gd name="T9" fmla="*/ 5 h 5"/>
                  <a:gd name="T10" fmla="*/ 0 w 6"/>
                  <a:gd name="T11" fmla="*/ 4 h 5"/>
                  <a:gd name="T12" fmla="*/ 0 w 6"/>
                  <a:gd name="T13" fmla="*/ 3 h 5"/>
                  <a:gd name="T14" fmla="*/ 0 w 6"/>
                  <a:gd name="T15" fmla="*/ 2 h 5"/>
                  <a:gd name="T16" fmla="*/ 2 w 6"/>
                  <a:gd name="T17" fmla="*/ 1 h 5"/>
                  <a:gd name="T18" fmla="*/ 3 w 6"/>
                  <a:gd name="T19" fmla="*/ 0 h 5"/>
                  <a:gd name="T20" fmla="*/ 4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2"/>
                      <a:pt x="5" y="3"/>
                      <a:pt x="5" y="3"/>
                    </a:cubicBezTo>
                    <a:cubicBezTo>
                      <a:pt x="5" y="3"/>
                      <a:pt x="4" y="4"/>
                      <a:pt x="4" y="4"/>
                    </a:cubicBezTo>
                    <a:cubicBezTo>
                      <a:pt x="3" y="5"/>
                      <a:pt x="2" y="5"/>
                      <a:pt x="2" y="5"/>
                    </a:cubicBezTo>
                    <a:cubicBezTo>
                      <a:pt x="1" y="5"/>
                      <a:pt x="1" y="5"/>
                      <a:pt x="1" y="5"/>
                    </a:cubicBezTo>
                    <a:cubicBezTo>
                      <a:pt x="0" y="5"/>
                      <a:pt x="0" y="5"/>
                      <a:pt x="0" y="4"/>
                    </a:cubicBezTo>
                    <a:cubicBezTo>
                      <a:pt x="0" y="3"/>
                      <a:pt x="0" y="3"/>
                      <a:pt x="0" y="3"/>
                    </a:cubicBezTo>
                    <a:cubicBezTo>
                      <a:pt x="0" y="3"/>
                      <a:pt x="0" y="3"/>
                      <a:pt x="0" y="2"/>
                    </a:cubicBezTo>
                    <a:cubicBezTo>
                      <a:pt x="0" y="2"/>
                      <a:pt x="1" y="2"/>
                      <a:pt x="2" y="1"/>
                    </a:cubicBezTo>
                    <a:cubicBezTo>
                      <a:pt x="2" y="1"/>
                      <a:pt x="3" y="1"/>
                      <a:pt x="3" y="0"/>
                    </a:cubicBezTo>
                    <a:cubicBezTo>
                      <a:pt x="4" y="0"/>
                      <a:pt x="4" y="0"/>
                      <a:pt x="4" y="0"/>
                    </a:cubicBezTo>
                    <a:cubicBezTo>
                      <a:pt x="5" y="0"/>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7" name="i$ľídé"/>
              <p:cNvSpPr/>
              <p:nvPr/>
            </p:nvSpPr>
            <p:spPr bwMode="auto">
              <a:xfrm>
                <a:off x="15802780" y="-2692639"/>
                <a:ext cx="17463" cy="17463"/>
              </a:xfrm>
              <a:custGeom>
                <a:avLst/>
                <a:gdLst>
                  <a:gd name="T0" fmla="*/ 5 w 5"/>
                  <a:gd name="T1" fmla="*/ 2 h 5"/>
                  <a:gd name="T2" fmla="*/ 4 w 5"/>
                  <a:gd name="T3" fmla="*/ 3 h 5"/>
                  <a:gd name="T4" fmla="*/ 3 w 5"/>
                  <a:gd name="T5" fmla="*/ 4 h 5"/>
                  <a:gd name="T6" fmla="*/ 1 w 5"/>
                  <a:gd name="T7" fmla="*/ 5 h 5"/>
                  <a:gd name="T8" fmla="*/ 0 w 5"/>
                  <a:gd name="T9" fmla="*/ 2 h 5"/>
                  <a:gd name="T10" fmla="*/ 1 w 5"/>
                  <a:gd name="T11" fmla="*/ 2 h 5"/>
                  <a:gd name="T12" fmla="*/ 1 w 5"/>
                  <a:gd name="T13" fmla="*/ 2 h 5"/>
                  <a:gd name="T14" fmla="*/ 4 w 5"/>
                  <a:gd name="T15" fmla="*/ 0 h 5"/>
                  <a:gd name="T16" fmla="*/ 5 w 5"/>
                  <a:gd name="T17" fmla="*/ 1 h 5"/>
                  <a:gd name="T18" fmla="*/ 5 w 5"/>
                  <a:gd name="T19" fmla="*/ 2 h 5"/>
                  <a:gd name="T20" fmla="*/ 3 w 5"/>
                  <a:gd name="T21" fmla="*/ 4 h 5"/>
                  <a:gd name="T22" fmla="*/ 1 w 5"/>
                  <a:gd name="T23" fmla="*/ 2 h 5"/>
                  <a:gd name="T24" fmla="*/ 2 w 5"/>
                  <a:gd name="T25" fmla="*/ 1 h 5"/>
                  <a:gd name="T26" fmla="*/ 4 w 5"/>
                  <a:gd name="T27" fmla="*/ 0 h 5"/>
                  <a:gd name="T28" fmla="*/ 5 w 5"/>
                  <a:gd name="T29" fmla="*/ 1 h 5"/>
                  <a:gd name="T30" fmla="*/ 5 w 5"/>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 h="5">
                    <a:moveTo>
                      <a:pt x="5" y="2"/>
                    </a:moveTo>
                    <a:cubicBezTo>
                      <a:pt x="5" y="3"/>
                      <a:pt x="5" y="3"/>
                      <a:pt x="4" y="3"/>
                    </a:cubicBezTo>
                    <a:cubicBezTo>
                      <a:pt x="4" y="4"/>
                      <a:pt x="4" y="4"/>
                      <a:pt x="3" y="4"/>
                    </a:cubicBezTo>
                    <a:cubicBezTo>
                      <a:pt x="3" y="5"/>
                      <a:pt x="1" y="5"/>
                      <a:pt x="1" y="5"/>
                    </a:cubicBezTo>
                    <a:cubicBezTo>
                      <a:pt x="0" y="4"/>
                      <a:pt x="0" y="3"/>
                      <a:pt x="0" y="2"/>
                    </a:cubicBezTo>
                    <a:cubicBezTo>
                      <a:pt x="1" y="2"/>
                      <a:pt x="1" y="2"/>
                      <a:pt x="1" y="2"/>
                    </a:cubicBezTo>
                    <a:cubicBezTo>
                      <a:pt x="1" y="2"/>
                      <a:pt x="1" y="2"/>
                      <a:pt x="1" y="2"/>
                    </a:cubicBezTo>
                    <a:cubicBezTo>
                      <a:pt x="2" y="1"/>
                      <a:pt x="2" y="0"/>
                      <a:pt x="4" y="0"/>
                    </a:cubicBezTo>
                    <a:cubicBezTo>
                      <a:pt x="4" y="0"/>
                      <a:pt x="5" y="1"/>
                      <a:pt x="5" y="1"/>
                    </a:cubicBezTo>
                    <a:cubicBezTo>
                      <a:pt x="5" y="2"/>
                      <a:pt x="5" y="2"/>
                      <a:pt x="5" y="2"/>
                    </a:cubicBezTo>
                    <a:cubicBezTo>
                      <a:pt x="5" y="3"/>
                      <a:pt x="4" y="4"/>
                      <a:pt x="3" y="4"/>
                    </a:cubicBezTo>
                    <a:cubicBezTo>
                      <a:pt x="1" y="2"/>
                      <a:pt x="1" y="2"/>
                      <a:pt x="1" y="2"/>
                    </a:cubicBezTo>
                    <a:cubicBezTo>
                      <a:pt x="1" y="1"/>
                      <a:pt x="2" y="1"/>
                      <a:pt x="2" y="1"/>
                    </a:cubicBezTo>
                    <a:cubicBezTo>
                      <a:pt x="3" y="1"/>
                      <a:pt x="3" y="0"/>
                      <a:pt x="4" y="0"/>
                    </a:cubicBezTo>
                    <a:cubicBezTo>
                      <a:pt x="4" y="0"/>
                      <a:pt x="5" y="1"/>
                      <a:pt x="5" y="1"/>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8" name="iṧļíḑé"/>
              <p:cNvSpPr/>
              <p:nvPr/>
            </p:nvSpPr>
            <p:spPr bwMode="auto">
              <a:xfrm>
                <a:off x="15820243" y="-2665652"/>
                <a:ext cx="20638" cy="17463"/>
              </a:xfrm>
              <a:custGeom>
                <a:avLst/>
                <a:gdLst>
                  <a:gd name="T0" fmla="*/ 6 w 6"/>
                  <a:gd name="T1" fmla="*/ 2 h 5"/>
                  <a:gd name="T2" fmla="*/ 5 w 6"/>
                  <a:gd name="T3" fmla="*/ 3 h 5"/>
                  <a:gd name="T4" fmla="*/ 4 w 6"/>
                  <a:gd name="T5" fmla="*/ 5 h 5"/>
                  <a:gd name="T6" fmla="*/ 1 w 6"/>
                  <a:gd name="T7" fmla="*/ 4 h 5"/>
                  <a:gd name="T8" fmla="*/ 1 w 6"/>
                  <a:gd name="T9" fmla="*/ 2 h 5"/>
                  <a:gd name="T10" fmla="*/ 1 w 6"/>
                  <a:gd name="T11" fmla="*/ 2 h 5"/>
                  <a:gd name="T12" fmla="*/ 3 w 6"/>
                  <a:gd name="T13" fmla="*/ 1 h 5"/>
                  <a:gd name="T14" fmla="*/ 5 w 6"/>
                  <a:gd name="T15" fmla="*/ 0 h 5"/>
                  <a:gd name="T16" fmla="*/ 6 w 6"/>
                  <a:gd name="T17" fmla="*/ 1 h 5"/>
                  <a:gd name="T18" fmla="*/ 6 w 6"/>
                  <a:gd name="T19" fmla="*/ 2 h 5"/>
                  <a:gd name="T20" fmla="*/ 5 w 6"/>
                  <a:gd name="T21" fmla="*/ 3 h 5"/>
                  <a:gd name="T22" fmla="*/ 4 w 6"/>
                  <a:gd name="T23" fmla="*/ 4 h 5"/>
                  <a:gd name="T24" fmla="*/ 2 w 6"/>
                  <a:gd name="T25" fmla="*/ 1 h 5"/>
                  <a:gd name="T26" fmla="*/ 3 w 6"/>
                  <a:gd name="T27" fmla="*/ 1 h 5"/>
                  <a:gd name="T28" fmla="*/ 5 w 6"/>
                  <a:gd name="T29" fmla="*/ 0 h 5"/>
                  <a:gd name="T30" fmla="*/ 6 w 6"/>
                  <a:gd name="T31" fmla="*/ 1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6" y="3"/>
                      <a:pt x="5" y="3"/>
                      <a:pt x="5" y="3"/>
                    </a:cubicBezTo>
                    <a:cubicBezTo>
                      <a:pt x="5" y="4"/>
                      <a:pt x="4" y="4"/>
                      <a:pt x="4" y="5"/>
                    </a:cubicBezTo>
                    <a:cubicBezTo>
                      <a:pt x="3" y="5"/>
                      <a:pt x="2" y="5"/>
                      <a:pt x="1" y="4"/>
                    </a:cubicBezTo>
                    <a:cubicBezTo>
                      <a:pt x="0" y="4"/>
                      <a:pt x="0" y="3"/>
                      <a:pt x="1" y="2"/>
                    </a:cubicBezTo>
                    <a:cubicBezTo>
                      <a:pt x="1" y="2"/>
                      <a:pt x="1" y="2"/>
                      <a:pt x="1" y="2"/>
                    </a:cubicBezTo>
                    <a:cubicBezTo>
                      <a:pt x="2" y="1"/>
                      <a:pt x="2" y="1"/>
                      <a:pt x="3" y="1"/>
                    </a:cubicBezTo>
                    <a:cubicBezTo>
                      <a:pt x="3" y="0"/>
                      <a:pt x="4" y="0"/>
                      <a:pt x="5" y="0"/>
                    </a:cubicBezTo>
                    <a:cubicBezTo>
                      <a:pt x="5" y="0"/>
                      <a:pt x="6" y="0"/>
                      <a:pt x="6" y="1"/>
                    </a:cubicBezTo>
                    <a:cubicBezTo>
                      <a:pt x="6" y="2"/>
                      <a:pt x="6" y="2"/>
                      <a:pt x="6" y="2"/>
                    </a:cubicBezTo>
                    <a:cubicBezTo>
                      <a:pt x="6" y="2"/>
                      <a:pt x="6" y="3"/>
                      <a:pt x="5" y="3"/>
                    </a:cubicBezTo>
                    <a:cubicBezTo>
                      <a:pt x="5" y="4"/>
                      <a:pt x="4" y="4"/>
                      <a:pt x="4" y="4"/>
                    </a:cubicBezTo>
                    <a:cubicBezTo>
                      <a:pt x="2" y="1"/>
                      <a:pt x="2" y="1"/>
                      <a:pt x="2" y="1"/>
                    </a:cubicBezTo>
                    <a:cubicBezTo>
                      <a:pt x="2" y="1"/>
                      <a:pt x="3" y="1"/>
                      <a:pt x="3" y="1"/>
                    </a:cubicBezTo>
                    <a:cubicBezTo>
                      <a:pt x="4" y="1"/>
                      <a:pt x="4" y="0"/>
                      <a:pt x="5" y="0"/>
                    </a:cubicBezTo>
                    <a:cubicBezTo>
                      <a:pt x="5"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09" name="işḻíďe"/>
              <p:cNvSpPr/>
              <p:nvPr/>
            </p:nvSpPr>
            <p:spPr bwMode="auto">
              <a:xfrm>
                <a:off x="15837705" y="-2637077"/>
                <a:ext cx="23813" cy="12700"/>
              </a:xfrm>
              <a:custGeom>
                <a:avLst/>
                <a:gdLst>
                  <a:gd name="T0" fmla="*/ 6 w 7"/>
                  <a:gd name="T1" fmla="*/ 2 h 4"/>
                  <a:gd name="T2" fmla="*/ 6 w 7"/>
                  <a:gd name="T3" fmla="*/ 2 h 4"/>
                  <a:gd name="T4" fmla="*/ 4 w 7"/>
                  <a:gd name="T5" fmla="*/ 4 h 4"/>
                  <a:gd name="T6" fmla="*/ 2 w 7"/>
                  <a:gd name="T7" fmla="*/ 4 h 4"/>
                  <a:gd name="T8" fmla="*/ 1 w 7"/>
                  <a:gd name="T9" fmla="*/ 4 h 4"/>
                  <a:gd name="T10" fmla="*/ 0 w 7"/>
                  <a:gd name="T11" fmla="*/ 3 h 4"/>
                  <a:gd name="T12" fmla="*/ 0 w 7"/>
                  <a:gd name="T13" fmla="*/ 2 h 4"/>
                  <a:gd name="T14" fmla="*/ 1 w 7"/>
                  <a:gd name="T15" fmla="*/ 1 h 4"/>
                  <a:gd name="T16" fmla="*/ 2 w 7"/>
                  <a:gd name="T17" fmla="*/ 0 h 4"/>
                  <a:gd name="T18" fmla="*/ 4 w 7"/>
                  <a:gd name="T19" fmla="*/ 0 h 4"/>
                  <a:gd name="T20" fmla="*/ 5 w 7"/>
                  <a:gd name="T21" fmla="*/ 0 h 4"/>
                  <a:gd name="T22" fmla="*/ 6 w 7"/>
                  <a:gd name="T23" fmla="*/ 1 h 4"/>
                  <a:gd name="T24" fmla="*/ 6 w 7"/>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2"/>
                    </a:moveTo>
                    <a:cubicBezTo>
                      <a:pt x="6" y="2"/>
                      <a:pt x="6" y="2"/>
                      <a:pt x="6" y="2"/>
                    </a:cubicBezTo>
                    <a:cubicBezTo>
                      <a:pt x="5" y="3"/>
                      <a:pt x="5" y="3"/>
                      <a:pt x="4" y="4"/>
                    </a:cubicBezTo>
                    <a:cubicBezTo>
                      <a:pt x="4" y="4"/>
                      <a:pt x="3" y="4"/>
                      <a:pt x="2" y="4"/>
                    </a:cubicBezTo>
                    <a:cubicBezTo>
                      <a:pt x="2" y="4"/>
                      <a:pt x="1" y="4"/>
                      <a:pt x="1" y="4"/>
                    </a:cubicBezTo>
                    <a:cubicBezTo>
                      <a:pt x="1" y="4"/>
                      <a:pt x="0" y="3"/>
                      <a:pt x="0" y="3"/>
                    </a:cubicBezTo>
                    <a:cubicBezTo>
                      <a:pt x="0" y="2"/>
                      <a:pt x="0" y="2"/>
                      <a:pt x="0" y="2"/>
                    </a:cubicBezTo>
                    <a:cubicBezTo>
                      <a:pt x="0" y="2"/>
                      <a:pt x="1" y="2"/>
                      <a:pt x="1" y="1"/>
                    </a:cubicBezTo>
                    <a:cubicBezTo>
                      <a:pt x="1" y="1"/>
                      <a:pt x="2" y="1"/>
                      <a:pt x="2" y="0"/>
                    </a:cubicBezTo>
                    <a:cubicBezTo>
                      <a:pt x="3" y="0"/>
                      <a:pt x="4" y="0"/>
                      <a:pt x="4" y="0"/>
                    </a:cubicBezTo>
                    <a:cubicBezTo>
                      <a:pt x="5" y="0"/>
                      <a:pt x="5" y="0"/>
                      <a:pt x="5" y="0"/>
                    </a:cubicBezTo>
                    <a:cubicBezTo>
                      <a:pt x="6" y="0"/>
                      <a:pt x="7" y="0"/>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10" name="iŝļïḓê"/>
              <p:cNvSpPr/>
              <p:nvPr/>
            </p:nvSpPr>
            <p:spPr bwMode="auto">
              <a:xfrm>
                <a:off x="15855168" y="-2610089"/>
                <a:ext cx="23813" cy="17463"/>
              </a:xfrm>
              <a:custGeom>
                <a:avLst/>
                <a:gdLst>
                  <a:gd name="T0" fmla="*/ 7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5">
                    <a:moveTo>
                      <a:pt x="7" y="2"/>
                    </a:moveTo>
                    <a:cubicBezTo>
                      <a:pt x="7" y="2"/>
                      <a:pt x="7" y="3"/>
                      <a:pt x="6" y="3"/>
                    </a:cubicBezTo>
                    <a:cubicBezTo>
                      <a:pt x="6" y="3"/>
                      <a:pt x="5" y="4"/>
                      <a:pt x="4" y="4"/>
                    </a:cubicBezTo>
                    <a:cubicBezTo>
                      <a:pt x="4" y="5"/>
                      <a:pt x="3" y="5"/>
                      <a:pt x="2" y="5"/>
                    </a:cubicBezTo>
                    <a:cubicBezTo>
                      <a:pt x="2" y="5"/>
                      <a:pt x="1" y="5"/>
                      <a:pt x="1" y="5"/>
                    </a:cubicBezTo>
                    <a:cubicBezTo>
                      <a:pt x="1" y="5"/>
                      <a:pt x="0" y="4"/>
                      <a:pt x="0" y="3"/>
                    </a:cubicBezTo>
                    <a:cubicBezTo>
                      <a:pt x="0" y="3"/>
                      <a:pt x="0" y="3"/>
                      <a:pt x="0" y="3"/>
                    </a:cubicBezTo>
                    <a:cubicBezTo>
                      <a:pt x="0" y="3"/>
                      <a:pt x="1" y="2"/>
                      <a:pt x="1" y="2"/>
                    </a:cubicBezTo>
                    <a:cubicBezTo>
                      <a:pt x="2" y="2"/>
                      <a:pt x="2" y="1"/>
                      <a:pt x="3" y="1"/>
                    </a:cubicBezTo>
                    <a:cubicBezTo>
                      <a:pt x="4" y="1"/>
                      <a:pt x="4" y="0"/>
                      <a:pt x="5" y="0"/>
                    </a:cubicBezTo>
                    <a:cubicBezTo>
                      <a:pt x="5" y="0"/>
                      <a:pt x="6" y="0"/>
                      <a:pt x="6" y="0"/>
                    </a:cubicBezTo>
                    <a:cubicBezTo>
                      <a:pt x="7" y="0"/>
                      <a:pt x="7" y="1"/>
                      <a:pt x="7"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11" name="îṣ1îďê"/>
              <p:cNvSpPr/>
              <p:nvPr/>
            </p:nvSpPr>
            <p:spPr bwMode="auto">
              <a:xfrm>
                <a:off x="15878980" y="-2581514"/>
                <a:ext cx="23813" cy="15875"/>
              </a:xfrm>
              <a:custGeom>
                <a:avLst/>
                <a:gdLst>
                  <a:gd name="T0" fmla="*/ 6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2 w 7"/>
                  <a:gd name="T17" fmla="*/ 1 h 5"/>
                  <a:gd name="T18" fmla="*/ 4 w 7"/>
                  <a:gd name="T19" fmla="*/ 0 h 5"/>
                  <a:gd name="T20" fmla="*/ 5 w 7"/>
                  <a:gd name="T21" fmla="*/ 0 h 5"/>
                  <a:gd name="T22" fmla="*/ 7 w 7"/>
                  <a:gd name="T23" fmla="*/ 1 h 5"/>
                  <a:gd name="T24" fmla="*/ 6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2"/>
                    </a:moveTo>
                    <a:cubicBezTo>
                      <a:pt x="6" y="2"/>
                      <a:pt x="6" y="2"/>
                      <a:pt x="6" y="3"/>
                    </a:cubicBezTo>
                    <a:cubicBezTo>
                      <a:pt x="6" y="3"/>
                      <a:pt x="5" y="3"/>
                      <a:pt x="4" y="4"/>
                    </a:cubicBezTo>
                    <a:cubicBezTo>
                      <a:pt x="4" y="4"/>
                      <a:pt x="3" y="5"/>
                      <a:pt x="2" y="5"/>
                    </a:cubicBezTo>
                    <a:cubicBezTo>
                      <a:pt x="2" y="5"/>
                      <a:pt x="1" y="5"/>
                      <a:pt x="1" y="5"/>
                    </a:cubicBezTo>
                    <a:cubicBezTo>
                      <a:pt x="1" y="5"/>
                      <a:pt x="0" y="4"/>
                      <a:pt x="0" y="3"/>
                    </a:cubicBezTo>
                    <a:cubicBezTo>
                      <a:pt x="0" y="3"/>
                      <a:pt x="0" y="3"/>
                      <a:pt x="0" y="3"/>
                    </a:cubicBezTo>
                    <a:cubicBezTo>
                      <a:pt x="0" y="3"/>
                      <a:pt x="0" y="2"/>
                      <a:pt x="1" y="2"/>
                    </a:cubicBezTo>
                    <a:cubicBezTo>
                      <a:pt x="1" y="1"/>
                      <a:pt x="2" y="1"/>
                      <a:pt x="2" y="1"/>
                    </a:cubicBezTo>
                    <a:cubicBezTo>
                      <a:pt x="3" y="0"/>
                      <a:pt x="4" y="0"/>
                      <a:pt x="4" y="0"/>
                    </a:cubicBezTo>
                    <a:cubicBezTo>
                      <a:pt x="5" y="0"/>
                      <a:pt x="5" y="0"/>
                      <a:pt x="5" y="0"/>
                    </a:cubicBezTo>
                    <a:cubicBezTo>
                      <a:pt x="6" y="0"/>
                      <a:pt x="7" y="0"/>
                      <a:pt x="7"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12" name="iśḻîďé"/>
              <p:cNvSpPr/>
              <p:nvPr/>
            </p:nvSpPr>
            <p:spPr bwMode="auto">
              <a:xfrm>
                <a:off x="15905968" y="-2551352"/>
                <a:ext cx="25400" cy="17463"/>
              </a:xfrm>
              <a:custGeom>
                <a:avLst/>
                <a:gdLst>
                  <a:gd name="T0" fmla="*/ 7 w 7"/>
                  <a:gd name="T1" fmla="*/ 2 h 5"/>
                  <a:gd name="T2" fmla="*/ 6 w 7"/>
                  <a:gd name="T3" fmla="*/ 3 h 5"/>
                  <a:gd name="T4" fmla="*/ 5 w 7"/>
                  <a:gd name="T5" fmla="*/ 4 h 5"/>
                  <a:gd name="T6" fmla="*/ 3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1 h 5"/>
                  <a:gd name="T24" fmla="*/ 7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7" y="2"/>
                    </a:moveTo>
                    <a:cubicBezTo>
                      <a:pt x="7" y="2"/>
                      <a:pt x="7" y="2"/>
                      <a:pt x="6" y="3"/>
                    </a:cubicBezTo>
                    <a:cubicBezTo>
                      <a:pt x="6" y="3"/>
                      <a:pt x="5" y="4"/>
                      <a:pt x="5" y="4"/>
                    </a:cubicBezTo>
                    <a:cubicBezTo>
                      <a:pt x="4" y="4"/>
                      <a:pt x="3" y="5"/>
                      <a:pt x="3" y="5"/>
                    </a:cubicBezTo>
                    <a:cubicBezTo>
                      <a:pt x="2" y="5"/>
                      <a:pt x="1" y="5"/>
                      <a:pt x="1" y="5"/>
                    </a:cubicBezTo>
                    <a:cubicBezTo>
                      <a:pt x="1" y="5"/>
                      <a:pt x="0" y="4"/>
                      <a:pt x="0" y="3"/>
                    </a:cubicBezTo>
                    <a:cubicBezTo>
                      <a:pt x="0" y="3"/>
                      <a:pt x="0" y="3"/>
                      <a:pt x="0" y="3"/>
                    </a:cubicBezTo>
                    <a:cubicBezTo>
                      <a:pt x="0" y="3"/>
                      <a:pt x="1" y="2"/>
                      <a:pt x="1" y="2"/>
                    </a:cubicBezTo>
                    <a:cubicBezTo>
                      <a:pt x="1" y="2"/>
                      <a:pt x="2" y="1"/>
                      <a:pt x="3" y="1"/>
                    </a:cubicBezTo>
                    <a:cubicBezTo>
                      <a:pt x="4" y="0"/>
                      <a:pt x="4" y="0"/>
                      <a:pt x="5" y="0"/>
                    </a:cubicBezTo>
                    <a:cubicBezTo>
                      <a:pt x="6" y="0"/>
                      <a:pt x="6" y="0"/>
                      <a:pt x="6" y="0"/>
                    </a:cubicBezTo>
                    <a:cubicBezTo>
                      <a:pt x="7" y="0"/>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13" name="îŝḷîḑê"/>
              <p:cNvSpPr/>
              <p:nvPr/>
            </p:nvSpPr>
            <p:spPr bwMode="auto">
              <a:xfrm>
                <a:off x="15931368" y="-2522777"/>
                <a:ext cx="20638" cy="17463"/>
              </a:xfrm>
              <a:custGeom>
                <a:avLst/>
                <a:gdLst>
                  <a:gd name="T0" fmla="*/ 5 w 6"/>
                  <a:gd name="T1" fmla="*/ 2 h 5"/>
                  <a:gd name="T2" fmla="*/ 5 w 6"/>
                  <a:gd name="T3" fmla="*/ 3 h 5"/>
                  <a:gd name="T4" fmla="*/ 4 w 6"/>
                  <a:gd name="T5" fmla="*/ 4 h 5"/>
                  <a:gd name="T6" fmla="*/ 2 w 6"/>
                  <a:gd name="T7" fmla="*/ 5 h 5"/>
                  <a:gd name="T8" fmla="*/ 1 w 6"/>
                  <a:gd name="T9" fmla="*/ 4 h 5"/>
                  <a:gd name="T10" fmla="*/ 0 w 6"/>
                  <a:gd name="T11" fmla="*/ 3 h 5"/>
                  <a:gd name="T12" fmla="*/ 0 w 6"/>
                  <a:gd name="T13" fmla="*/ 2 h 5"/>
                  <a:gd name="T14" fmla="*/ 1 w 6"/>
                  <a:gd name="T15" fmla="*/ 2 h 5"/>
                  <a:gd name="T16" fmla="*/ 2 w 6"/>
                  <a:gd name="T17" fmla="*/ 1 h 5"/>
                  <a:gd name="T18" fmla="*/ 4 w 6"/>
                  <a:gd name="T19" fmla="*/ 0 h 5"/>
                  <a:gd name="T20" fmla="*/ 5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3"/>
                      <a:pt x="5" y="3"/>
                      <a:pt x="5" y="3"/>
                    </a:cubicBezTo>
                    <a:cubicBezTo>
                      <a:pt x="5" y="3"/>
                      <a:pt x="4" y="4"/>
                      <a:pt x="4" y="4"/>
                    </a:cubicBezTo>
                    <a:cubicBezTo>
                      <a:pt x="3" y="4"/>
                      <a:pt x="3" y="5"/>
                      <a:pt x="2" y="5"/>
                    </a:cubicBezTo>
                    <a:cubicBezTo>
                      <a:pt x="2" y="5"/>
                      <a:pt x="1" y="4"/>
                      <a:pt x="1" y="4"/>
                    </a:cubicBezTo>
                    <a:cubicBezTo>
                      <a:pt x="1" y="4"/>
                      <a:pt x="0" y="3"/>
                      <a:pt x="0" y="3"/>
                    </a:cubicBezTo>
                    <a:cubicBezTo>
                      <a:pt x="0" y="2"/>
                      <a:pt x="0" y="2"/>
                      <a:pt x="0" y="2"/>
                    </a:cubicBezTo>
                    <a:cubicBezTo>
                      <a:pt x="1" y="2"/>
                      <a:pt x="1" y="2"/>
                      <a:pt x="1" y="2"/>
                    </a:cubicBezTo>
                    <a:cubicBezTo>
                      <a:pt x="1" y="1"/>
                      <a:pt x="2" y="1"/>
                      <a:pt x="2" y="1"/>
                    </a:cubicBezTo>
                    <a:cubicBezTo>
                      <a:pt x="3" y="1"/>
                      <a:pt x="3" y="0"/>
                      <a:pt x="4" y="0"/>
                    </a:cubicBezTo>
                    <a:cubicBezTo>
                      <a:pt x="4" y="0"/>
                      <a:pt x="5" y="0"/>
                      <a:pt x="5" y="0"/>
                    </a:cubicBezTo>
                    <a:cubicBezTo>
                      <a:pt x="5" y="1"/>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14" name="ïšḻíḍê"/>
              <p:cNvSpPr/>
              <p:nvPr/>
            </p:nvSpPr>
            <p:spPr bwMode="auto">
              <a:xfrm>
                <a:off x="15952005" y="-2498964"/>
                <a:ext cx="23813" cy="17463"/>
              </a:xfrm>
              <a:custGeom>
                <a:avLst/>
                <a:gdLst>
                  <a:gd name="T0" fmla="*/ 7 w 7"/>
                  <a:gd name="T1" fmla="*/ 1 h 5"/>
                  <a:gd name="T2" fmla="*/ 7 w 7"/>
                  <a:gd name="T3" fmla="*/ 2 h 5"/>
                  <a:gd name="T4" fmla="*/ 7 w 7"/>
                  <a:gd name="T5" fmla="*/ 3 h 5"/>
                  <a:gd name="T6" fmla="*/ 4 w 7"/>
                  <a:gd name="T7" fmla="*/ 5 h 5"/>
                  <a:gd name="T8" fmla="*/ 2 w 7"/>
                  <a:gd name="T9" fmla="*/ 5 h 5"/>
                  <a:gd name="T10" fmla="*/ 0 w 7"/>
                  <a:gd name="T11" fmla="*/ 5 h 5"/>
                  <a:gd name="T12" fmla="*/ 0 w 7"/>
                  <a:gd name="T13" fmla="*/ 3 h 5"/>
                  <a:gd name="T14" fmla="*/ 0 w 7"/>
                  <a:gd name="T15" fmla="*/ 3 h 5"/>
                  <a:gd name="T16" fmla="*/ 0 w 7"/>
                  <a:gd name="T17" fmla="*/ 3 h 5"/>
                  <a:gd name="T18" fmla="*/ 3 w 7"/>
                  <a:gd name="T19" fmla="*/ 1 h 5"/>
                  <a:gd name="T20" fmla="*/ 4 w 7"/>
                  <a:gd name="T21" fmla="*/ 1 h 5"/>
                  <a:gd name="T22" fmla="*/ 5 w 7"/>
                  <a:gd name="T23" fmla="*/ 0 h 5"/>
                  <a:gd name="T24" fmla="*/ 7 w 7"/>
                  <a:gd name="T25" fmla="*/ 1 h 5"/>
                  <a:gd name="T26" fmla="*/ 7 w 7"/>
                  <a:gd name="T27"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5">
                    <a:moveTo>
                      <a:pt x="7" y="1"/>
                    </a:moveTo>
                    <a:cubicBezTo>
                      <a:pt x="7" y="2"/>
                      <a:pt x="7" y="2"/>
                      <a:pt x="7" y="2"/>
                    </a:cubicBezTo>
                    <a:cubicBezTo>
                      <a:pt x="7" y="3"/>
                      <a:pt x="7" y="3"/>
                      <a:pt x="7" y="3"/>
                    </a:cubicBezTo>
                    <a:cubicBezTo>
                      <a:pt x="6" y="3"/>
                      <a:pt x="5" y="4"/>
                      <a:pt x="4" y="5"/>
                    </a:cubicBezTo>
                    <a:cubicBezTo>
                      <a:pt x="4" y="5"/>
                      <a:pt x="2" y="5"/>
                      <a:pt x="2" y="5"/>
                    </a:cubicBezTo>
                    <a:cubicBezTo>
                      <a:pt x="1" y="5"/>
                      <a:pt x="0" y="5"/>
                      <a:pt x="0" y="5"/>
                    </a:cubicBezTo>
                    <a:cubicBezTo>
                      <a:pt x="0" y="5"/>
                      <a:pt x="0" y="4"/>
                      <a:pt x="0" y="3"/>
                    </a:cubicBezTo>
                    <a:cubicBezTo>
                      <a:pt x="0" y="3"/>
                      <a:pt x="0" y="3"/>
                      <a:pt x="0" y="3"/>
                    </a:cubicBezTo>
                    <a:cubicBezTo>
                      <a:pt x="0" y="3"/>
                      <a:pt x="0" y="3"/>
                      <a:pt x="0" y="3"/>
                    </a:cubicBezTo>
                    <a:cubicBezTo>
                      <a:pt x="1" y="3"/>
                      <a:pt x="2" y="2"/>
                      <a:pt x="3" y="1"/>
                    </a:cubicBezTo>
                    <a:cubicBezTo>
                      <a:pt x="3" y="1"/>
                      <a:pt x="4" y="1"/>
                      <a:pt x="4" y="1"/>
                    </a:cubicBezTo>
                    <a:cubicBezTo>
                      <a:pt x="5" y="1"/>
                      <a:pt x="5" y="0"/>
                      <a:pt x="5" y="0"/>
                    </a:cubicBezTo>
                    <a:cubicBezTo>
                      <a:pt x="6"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15" name="ïṥḻíḓê"/>
              <p:cNvSpPr/>
              <p:nvPr/>
            </p:nvSpPr>
            <p:spPr bwMode="auto">
              <a:xfrm>
                <a:off x="15972643" y="-2467214"/>
                <a:ext cx="23813" cy="15875"/>
              </a:xfrm>
              <a:custGeom>
                <a:avLst/>
                <a:gdLst>
                  <a:gd name="T0" fmla="*/ 7 w 7"/>
                  <a:gd name="T1" fmla="*/ 2 h 5"/>
                  <a:gd name="T2" fmla="*/ 7 w 7"/>
                  <a:gd name="T3" fmla="*/ 2 h 5"/>
                  <a:gd name="T4" fmla="*/ 7 w 7"/>
                  <a:gd name="T5" fmla="*/ 3 h 5"/>
                  <a:gd name="T6" fmla="*/ 5 w 7"/>
                  <a:gd name="T7" fmla="*/ 5 h 5"/>
                  <a:gd name="T8" fmla="*/ 2 w 7"/>
                  <a:gd name="T9" fmla="*/ 5 h 5"/>
                  <a:gd name="T10" fmla="*/ 1 w 7"/>
                  <a:gd name="T11" fmla="*/ 5 h 5"/>
                  <a:gd name="T12" fmla="*/ 0 w 7"/>
                  <a:gd name="T13" fmla="*/ 3 h 5"/>
                  <a:gd name="T14" fmla="*/ 1 w 7"/>
                  <a:gd name="T15" fmla="*/ 3 h 5"/>
                  <a:gd name="T16" fmla="*/ 1 w 7"/>
                  <a:gd name="T17" fmla="*/ 3 h 5"/>
                  <a:gd name="T18" fmla="*/ 2 w 7"/>
                  <a:gd name="T19" fmla="*/ 2 h 5"/>
                  <a:gd name="T20" fmla="*/ 3 w 7"/>
                  <a:gd name="T21" fmla="*/ 1 h 5"/>
                  <a:gd name="T22" fmla="*/ 4 w 7"/>
                  <a:gd name="T23" fmla="*/ 1 h 5"/>
                  <a:gd name="T24" fmla="*/ 5 w 7"/>
                  <a:gd name="T25" fmla="*/ 0 h 5"/>
                  <a:gd name="T26" fmla="*/ 7 w 7"/>
                  <a:gd name="T27" fmla="*/ 1 h 5"/>
                  <a:gd name="T28" fmla="*/ 7 w 7"/>
                  <a:gd name="T29" fmla="*/ 1 h 5"/>
                  <a:gd name="T30" fmla="*/ 7 w 7"/>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 h="5">
                    <a:moveTo>
                      <a:pt x="7" y="2"/>
                    </a:moveTo>
                    <a:cubicBezTo>
                      <a:pt x="7" y="2"/>
                      <a:pt x="7" y="2"/>
                      <a:pt x="7" y="2"/>
                    </a:cubicBezTo>
                    <a:cubicBezTo>
                      <a:pt x="7" y="3"/>
                      <a:pt x="7" y="3"/>
                      <a:pt x="7" y="3"/>
                    </a:cubicBezTo>
                    <a:cubicBezTo>
                      <a:pt x="6" y="3"/>
                      <a:pt x="6" y="4"/>
                      <a:pt x="5" y="5"/>
                    </a:cubicBezTo>
                    <a:cubicBezTo>
                      <a:pt x="4" y="5"/>
                      <a:pt x="3" y="5"/>
                      <a:pt x="2" y="5"/>
                    </a:cubicBezTo>
                    <a:cubicBezTo>
                      <a:pt x="1" y="5"/>
                      <a:pt x="1" y="5"/>
                      <a:pt x="1" y="5"/>
                    </a:cubicBezTo>
                    <a:cubicBezTo>
                      <a:pt x="0" y="5"/>
                      <a:pt x="0" y="4"/>
                      <a:pt x="0" y="3"/>
                    </a:cubicBezTo>
                    <a:cubicBezTo>
                      <a:pt x="1" y="3"/>
                      <a:pt x="1" y="3"/>
                      <a:pt x="1" y="3"/>
                    </a:cubicBezTo>
                    <a:cubicBezTo>
                      <a:pt x="1" y="3"/>
                      <a:pt x="1" y="3"/>
                      <a:pt x="1" y="3"/>
                    </a:cubicBezTo>
                    <a:cubicBezTo>
                      <a:pt x="1" y="3"/>
                      <a:pt x="1" y="2"/>
                      <a:pt x="2" y="2"/>
                    </a:cubicBezTo>
                    <a:cubicBezTo>
                      <a:pt x="2" y="2"/>
                      <a:pt x="3" y="2"/>
                      <a:pt x="3" y="1"/>
                    </a:cubicBezTo>
                    <a:cubicBezTo>
                      <a:pt x="4" y="1"/>
                      <a:pt x="4" y="1"/>
                      <a:pt x="4" y="1"/>
                    </a:cubicBezTo>
                    <a:cubicBezTo>
                      <a:pt x="5" y="1"/>
                      <a:pt x="5" y="0"/>
                      <a:pt x="5" y="0"/>
                    </a:cubicBezTo>
                    <a:cubicBezTo>
                      <a:pt x="6" y="0"/>
                      <a:pt x="7" y="0"/>
                      <a:pt x="7" y="1"/>
                    </a:cubicBezTo>
                    <a:cubicBezTo>
                      <a:pt x="7" y="1"/>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16" name="î$ļîďè"/>
              <p:cNvSpPr/>
              <p:nvPr/>
            </p:nvSpPr>
            <p:spPr bwMode="auto">
              <a:xfrm>
                <a:off x="15993280" y="-2433877"/>
                <a:ext cx="20638" cy="14288"/>
              </a:xfrm>
              <a:custGeom>
                <a:avLst/>
                <a:gdLst>
                  <a:gd name="T0" fmla="*/ 6 w 6"/>
                  <a:gd name="T1" fmla="*/ 2 h 4"/>
                  <a:gd name="T2" fmla="*/ 6 w 6"/>
                  <a:gd name="T3" fmla="*/ 3 h 4"/>
                  <a:gd name="T4" fmla="*/ 4 w 6"/>
                  <a:gd name="T5" fmla="*/ 4 h 4"/>
                  <a:gd name="T6" fmla="*/ 2 w 6"/>
                  <a:gd name="T7" fmla="*/ 4 h 4"/>
                  <a:gd name="T8" fmla="*/ 2 w 6"/>
                  <a:gd name="T9" fmla="*/ 4 h 4"/>
                  <a:gd name="T10" fmla="*/ 0 w 6"/>
                  <a:gd name="T11" fmla="*/ 3 h 4"/>
                  <a:gd name="T12" fmla="*/ 0 w 6"/>
                  <a:gd name="T13" fmla="*/ 2 h 4"/>
                  <a:gd name="T14" fmla="*/ 1 w 6"/>
                  <a:gd name="T15" fmla="*/ 2 h 4"/>
                  <a:gd name="T16" fmla="*/ 2 w 6"/>
                  <a:gd name="T17" fmla="*/ 1 h 4"/>
                  <a:gd name="T18" fmla="*/ 4 w 6"/>
                  <a:gd name="T19" fmla="*/ 0 h 4"/>
                  <a:gd name="T20" fmla="*/ 5 w 6"/>
                  <a:gd name="T21" fmla="*/ 0 h 4"/>
                  <a:gd name="T22" fmla="*/ 6 w 6"/>
                  <a:gd name="T23" fmla="*/ 1 h 4"/>
                  <a:gd name="T24" fmla="*/ 6 w 6"/>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6" y="2"/>
                    </a:moveTo>
                    <a:cubicBezTo>
                      <a:pt x="6" y="2"/>
                      <a:pt x="6" y="2"/>
                      <a:pt x="6" y="3"/>
                    </a:cubicBezTo>
                    <a:cubicBezTo>
                      <a:pt x="5" y="3"/>
                      <a:pt x="5" y="3"/>
                      <a:pt x="4" y="4"/>
                    </a:cubicBezTo>
                    <a:cubicBezTo>
                      <a:pt x="4" y="4"/>
                      <a:pt x="3" y="4"/>
                      <a:pt x="2" y="4"/>
                    </a:cubicBezTo>
                    <a:cubicBezTo>
                      <a:pt x="2" y="4"/>
                      <a:pt x="2" y="4"/>
                      <a:pt x="2" y="4"/>
                    </a:cubicBezTo>
                    <a:cubicBezTo>
                      <a:pt x="1" y="4"/>
                      <a:pt x="0" y="4"/>
                      <a:pt x="0" y="3"/>
                    </a:cubicBezTo>
                    <a:cubicBezTo>
                      <a:pt x="0" y="2"/>
                      <a:pt x="0" y="2"/>
                      <a:pt x="0" y="2"/>
                    </a:cubicBezTo>
                    <a:cubicBezTo>
                      <a:pt x="0" y="2"/>
                      <a:pt x="1" y="2"/>
                      <a:pt x="1" y="2"/>
                    </a:cubicBezTo>
                    <a:cubicBezTo>
                      <a:pt x="1" y="1"/>
                      <a:pt x="2" y="1"/>
                      <a:pt x="2" y="1"/>
                    </a:cubicBezTo>
                    <a:cubicBezTo>
                      <a:pt x="3" y="0"/>
                      <a:pt x="4" y="0"/>
                      <a:pt x="4" y="0"/>
                    </a:cubicBezTo>
                    <a:cubicBezTo>
                      <a:pt x="5" y="0"/>
                      <a:pt x="5" y="0"/>
                      <a:pt x="5" y="0"/>
                    </a:cubicBezTo>
                    <a:cubicBezTo>
                      <a:pt x="6"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17" name="îṣḻïdè"/>
              <p:cNvSpPr/>
              <p:nvPr/>
            </p:nvSpPr>
            <p:spPr bwMode="auto">
              <a:xfrm>
                <a:off x="16031380" y="-2176702"/>
                <a:ext cx="38100" cy="65088"/>
              </a:xfrm>
              <a:custGeom>
                <a:avLst/>
                <a:gdLst>
                  <a:gd name="T0" fmla="*/ 4 w 11"/>
                  <a:gd name="T1" fmla="*/ 0 h 19"/>
                  <a:gd name="T2" fmla="*/ 5 w 11"/>
                  <a:gd name="T3" fmla="*/ 1 h 19"/>
                  <a:gd name="T4" fmla="*/ 8 w 11"/>
                  <a:gd name="T5" fmla="*/ 2 h 19"/>
                  <a:gd name="T6" fmla="*/ 10 w 11"/>
                  <a:gd name="T7" fmla="*/ 6 h 19"/>
                  <a:gd name="T8" fmla="*/ 11 w 11"/>
                  <a:gd name="T9" fmla="*/ 11 h 19"/>
                  <a:gd name="T10" fmla="*/ 10 w 11"/>
                  <a:gd name="T11" fmla="*/ 14 h 19"/>
                  <a:gd name="T12" fmla="*/ 9 w 11"/>
                  <a:gd name="T13" fmla="*/ 16 h 19"/>
                  <a:gd name="T14" fmla="*/ 5 w 11"/>
                  <a:gd name="T15" fmla="*/ 18 h 19"/>
                  <a:gd name="T16" fmla="*/ 2 w 11"/>
                  <a:gd name="T17" fmla="*/ 19 h 19"/>
                  <a:gd name="T18" fmla="*/ 1 w 11"/>
                  <a:gd name="T19" fmla="*/ 19 h 19"/>
                  <a:gd name="T20" fmla="*/ 1 w 11"/>
                  <a:gd name="T21" fmla="*/ 19 h 19"/>
                  <a:gd name="T22" fmla="*/ 0 w 11"/>
                  <a:gd name="T23" fmla="*/ 18 h 19"/>
                  <a:gd name="T24" fmla="*/ 1 w 11"/>
                  <a:gd name="T25" fmla="*/ 17 h 19"/>
                  <a:gd name="T26" fmla="*/ 4 w 11"/>
                  <a:gd name="T27" fmla="*/ 16 h 19"/>
                  <a:gd name="T28" fmla="*/ 6 w 11"/>
                  <a:gd name="T29" fmla="*/ 13 h 19"/>
                  <a:gd name="T30" fmla="*/ 7 w 11"/>
                  <a:gd name="T31" fmla="*/ 12 h 19"/>
                  <a:gd name="T32" fmla="*/ 7 w 11"/>
                  <a:gd name="T33" fmla="*/ 10 h 19"/>
                  <a:gd name="T34" fmla="*/ 6 w 11"/>
                  <a:gd name="T35" fmla="*/ 4 h 19"/>
                  <a:gd name="T36" fmla="*/ 4 w 11"/>
                  <a:gd name="T37" fmla="*/ 3 h 19"/>
                  <a:gd name="T38" fmla="*/ 3 w 11"/>
                  <a:gd name="T39" fmla="*/ 2 h 19"/>
                  <a:gd name="T40" fmla="*/ 3 w 11"/>
                  <a:gd name="T41" fmla="*/ 1 h 19"/>
                  <a:gd name="T42" fmla="*/ 4 w 11"/>
                  <a:gd name="T4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 h="19">
                    <a:moveTo>
                      <a:pt x="4" y="0"/>
                    </a:moveTo>
                    <a:cubicBezTo>
                      <a:pt x="4" y="0"/>
                      <a:pt x="4" y="0"/>
                      <a:pt x="5" y="1"/>
                    </a:cubicBezTo>
                    <a:cubicBezTo>
                      <a:pt x="6" y="1"/>
                      <a:pt x="7" y="1"/>
                      <a:pt x="8" y="2"/>
                    </a:cubicBezTo>
                    <a:cubicBezTo>
                      <a:pt x="9" y="3"/>
                      <a:pt x="10" y="4"/>
                      <a:pt x="10" y="6"/>
                    </a:cubicBezTo>
                    <a:cubicBezTo>
                      <a:pt x="11" y="7"/>
                      <a:pt x="11" y="9"/>
                      <a:pt x="11" y="11"/>
                    </a:cubicBezTo>
                    <a:cubicBezTo>
                      <a:pt x="11" y="12"/>
                      <a:pt x="10" y="13"/>
                      <a:pt x="10" y="14"/>
                    </a:cubicBezTo>
                    <a:cubicBezTo>
                      <a:pt x="10" y="14"/>
                      <a:pt x="9" y="15"/>
                      <a:pt x="9" y="16"/>
                    </a:cubicBezTo>
                    <a:cubicBezTo>
                      <a:pt x="8" y="17"/>
                      <a:pt x="6" y="18"/>
                      <a:pt x="5" y="18"/>
                    </a:cubicBezTo>
                    <a:cubicBezTo>
                      <a:pt x="4" y="19"/>
                      <a:pt x="3" y="19"/>
                      <a:pt x="2" y="19"/>
                    </a:cubicBezTo>
                    <a:cubicBezTo>
                      <a:pt x="1" y="19"/>
                      <a:pt x="1" y="19"/>
                      <a:pt x="1" y="19"/>
                    </a:cubicBezTo>
                    <a:cubicBezTo>
                      <a:pt x="1" y="19"/>
                      <a:pt x="1" y="19"/>
                      <a:pt x="1" y="19"/>
                    </a:cubicBezTo>
                    <a:cubicBezTo>
                      <a:pt x="0" y="19"/>
                      <a:pt x="0" y="18"/>
                      <a:pt x="0" y="18"/>
                    </a:cubicBezTo>
                    <a:cubicBezTo>
                      <a:pt x="0" y="17"/>
                      <a:pt x="0" y="17"/>
                      <a:pt x="1" y="17"/>
                    </a:cubicBezTo>
                    <a:cubicBezTo>
                      <a:pt x="1" y="17"/>
                      <a:pt x="2" y="17"/>
                      <a:pt x="4" y="16"/>
                    </a:cubicBezTo>
                    <a:cubicBezTo>
                      <a:pt x="4" y="15"/>
                      <a:pt x="5" y="14"/>
                      <a:pt x="6" y="13"/>
                    </a:cubicBezTo>
                    <a:cubicBezTo>
                      <a:pt x="6" y="13"/>
                      <a:pt x="6" y="13"/>
                      <a:pt x="7" y="12"/>
                    </a:cubicBezTo>
                    <a:cubicBezTo>
                      <a:pt x="7" y="11"/>
                      <a:pt x="7" y="11"/>
                      <a:pt x="7" y="10"/>
                    </a:cubicBezTo>
                    <a:cubicBezTo>
                      <a:pt x="8" y="8"/>
                      <a:pt x="7" y="6"/>
                      <a:pt x="6" y="4"/>
                    </a:cubicBezTo>
                    <a:cubicBezTo>
                      <a:pt x="5" y="4"/>
                      <a:pt x="4" y="3"/>
                      <a:pt x="4" y="3"/>
                    </a:cubicBezTo>
                    <a:cubicBezTo>
                      <a:pt x="4" y="3"/>
                      <a:pt x="3" y="2"/>
                      <a:pt x="3" y="2"/>
                    </a:cubicBezTo>
                    <a:cubicBezTo>
                      <a:pt x="3" y="2"/>
                      <a:pt x="3" y="1"/>
                      <a:pt x="3" y="1"/>
                    </a:cubicBezTo>
                    <a:cubicBezTo>
                      <a:pt x="3" y="1"/>
                      <a:pt x="3"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18" name="îṥḻíďè"/>
              <p:cNvSpPr/>
              <p:nvPr/>
            </p:nvSpPr>
            <p:spPr bwMode="auto">
              <a:xfrm>
                <a:off x="15767855" y="-2121139"/>
                <a:ext cx="49213" cy="76200"/>
              </a:xfrm>
              <a:custGeom>
                <a:avLst/>
                <a:gdLst>
                  <a:gd name="T0" fmla="*/ 6 w 14"/>
                  <a:gd name="T1" fmla="*/ 0 h 22"/>
                  <a:gd name="T2" fmla="*/ 7 w 14"/>
                  <a:gd name="T3" fmla="*/ 1 h 22"/>
                  <a:gd name="T4" fmla="*/ 10 w 14"/>
                  <a:gd name="T5" fmla="*/ 3 h 22"/>
                  <a:gd name="T6" fmla="*/ 13 w 14"/>
                  <a:gd name="T7" fmla="*/ 7 h 22"/>
                  <a:gd name="T8" fmla="*/ 14 w 14"/>
                  <a:gd name="T9" fmla="*/ 10 h 22"/>
                  <a:gd name="T10" fmla="*/ 14 w 14"/>
                  <a:gd name="T11" fmla="*/ 13 h 22"/>
                  <a:gd name="T12" fmla="*/ 12 w 14"/>
                  <a:gd name="T13" fmla="*/ 16 h 22"/>
                  <a:gd name="T14" fmla="*/ 11 w 14"/>
                  <a:gd name="T15" fmla="*/ 19 h 22"/>
                  <a:gd name="T16" fmla="*/ 6 w 14"/>
                  <a:gd name="T17" fmla="*/ 21 h 22"/>
                  <a:gd name="T18" fmla="*/ 3 w 14"/>
                  <a:gd name="T19" fmla="*/ 22 h 22"/>
                  <a:gd name="T20" fmla="*/ 1 w 14"/>
                  <a:gd name="T21" fmla="*/ 22 h 22"/>
                  <a:gd name="T22" fmla="*/ 0 w 14"/>
                  <a:gd name="T23" fmla="*/ 20 h 22"/>
                  <a:gd name="T24" fmla="*/ 1 w 14"/>
                  <a:gd name="T25" fmla="*/ 20 h 22"/>
                  <a:gd name="T26" fmla="*/ 2 w 14"/>
                  <a:gd name="T27" fmla="*/ 19 h 22"/>
                  <a:gd name="T28" fmla="*/ 5 w 14"/>
                  <a:gd name="T29" fmla="*/ 19 h 22"/>
                  <a:gd name="T30" fmla="*/ 8 w 14"/>
                  <a:gd name="T31" fmla="*/ 16 h 22"/>
                  <a:gd name="T32" fmla="*/ 9 w 14"/>
                  <a:gd name="T33" fmla="*/ 14 h 22"/>
                  <a:gd name="T34" fmla="*/ 10 w 14"/>
                  <a:gd name="T35" fmla="*/ 12 h 22"/>
                  <a:gd name="T36" fmla="*/ 10 w 14"/>
                  <a:gd name="T37" fmla="*/ 10 h 22"/>
                  <a:gd name="T38" fmla="*/ 10 w 14"/>
                  <a:gd name="T39" fmla="*/ 8 h 22"/>
                  <a:gd name="T40" fmla="*/ 8 w 14"/>
                  <a:gd name="T41" fmla="*/ 5 h 22"/>
                  <a:gd name="T42" fmla="*/ 6 w 14"/>
                  <a:gd name="T43" fmla="*/ 3 h 22"/>
                  <a:gd name="T44" fmla="*/ 5 w 14"/>
                  <a:gd name="T45" fmla="*/ 2 h 22"/>
                  <a:gd name="T46" fmla="*/ 5 w 14"/>
                  <a:gd name="T47" fmla="*/ 1 h 22"/>
                  <a:gd name="T48" fmla="*/ 6 w 14"/>
                  <a:gd name="T4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2">
                    <a:moveTo>
                      <a:pt x="6" y="0"/>
                    </a:moveTo>
                    <a:cubicBezTo>
                      <a:pt x="6" y="0"/>
                      <a:pt x="7" y="0"/>
                      <a:pt x="7" y="1"/>
                    </a:cubicBezTo>
                    <a:cubicBezTo>
                      <a:pt x="8" y="1"/>
                      <a:pt x="9" y="2"/>
                      <a:pt x="10" y="3"/>
                    </a:cubicBezTo>
                    <a:cubicBezTo>
                      <a:pt x="12" y="4"/>
                      <a:pt x="13" y="5"/>
                      <a:pt x="13" y="7"/>
                    </a:cubicBezTo>
                    <a:cubicBezTo>
                      <a:pt x="14" y="8"/>
                      <a:pt x="14" y="9"/>
                      <a:pt x="14" y="10"/>
                    </a:cubicBezTo>
                    <a:cubicBezTo>
                      <a:pt x="14" y="11"/>
                      <a:pt x="14" y="12"/>
                      <a:pt x="14" y="13"/>
                    </a:cubicBezTo>
                    <a:cubicBezTo>
                      <a:pt x="13" y="14"/>
                      <a:pt x="13" y="15"/>
                      <a:pt x="12" y="16"/>
                    </a:cubicBezTo>
                    <a:cubicBezTo>
                      <a:pt x="12" y="17"/>
                      <a:pt x="11" y="18"/>
                      <a:pt x="11" y="19"/>
                    </a:cubicBezTo>
                    <a:cubicBezTo>
                      <a:pt x="9" y="20"/>
                      <a:pt x="8" y="21"/>
                      <a:pt x="6" y="21"/>
                    </a:cubicBezTo>
                    <a:cubicBezTo>
                      <a:pt x="5" y="22"/>
                      <a:pt x="3" y="22"/>
                      <a:pt x="3" y="22"/>
                    </a:cubicBezTo>
                    <a:cubicBezTo>
                      <a:pt x="2" y="22"/>
                      <a:pt x="1" y="22"/>
                      <a:pt x="1" y="22"/>
                    </a:cubicBezTo>
                    <a:cubicBezTo>
                      <a:pt x="1" y="22"/>
                      <a:pt x="0" y="21"/>
                      <a:pt x="0" y="20"/>
                    </a:cubicBezTo>
                    <a:cubicBezTo>
                      <a:pt x="0" y="20"/>
                      <a:pt x="1" y="20"/>
                      <a:pt x="1" y="20"/>
                    </a:cubicBezTo>
                    <a:cubicBezTo>
                      <a:pt x="1" y="20"/>
                      <a:pt x="2" y="20"/>
                      <a:pt x="2" y="19"/>
                    </a:cubicBezTo>
                    <a:cubicBezTo>
                      <a:pt x="3" y="19"/>
                      <a:pt x="4" y="19"/>
                      <a:pt x="5" y="19"/>
                    </a:cubicBezTo>
                    <a:cubicBezTo>
                      <a:pt x="6" y="18"/>
                      <a:pt x="7" y="17"/>
                      <a:pt x="8" y="16"/>
                    </a:cubicBezTo>
                    <a:cubicBezTo>
                      <a:pt x="9" y="16"/>
                      <a:pt x="9" y="15"/>
                      <a:pt x="9" y="14"/>
                    </a:cubicBezTo>
                    <a:cubicBezTo>
                      <a:pt x="10" y="14"/>
                      <a:pt x="10" y="13"/>
                      <a:pt x="10" y="12"/>
                    </a:cubicBezTo>
                    <a:cubicBezTo>
                      <a:pt x="10" y="12"/>
                      <a:pt x="10" y="11"/>
                      <a:pt x="10" y="10"/>
                    </a:cubicBezTo>
                    <a:cubicBezTo>
                      <a:pt x="10" y="10"/>
                      <a:pt x="10" y="9"/>
                      <a:pt x="10" y="8"/>
                    </a:cubicBezTo>
                    <a:cubicBezTo>
                      <a:pt x="10" y="7"/>
                      <a:pt x="9" y="6"/>
                      <a:pt x="8" y="5"/>
                    </a:cubicBezTo>
                    <a:cubicBezTo>
                      <a:pt x="8" y="4"/>
                      <a:pt x="7" y="3"/>
                      <a:pt x="6" y="3"/>
                    </a:cubicBezTo>
                    <a:cubicBezTo>
                      <a:pt x="6" y="2"/>
                      <a:pt x="5" y="2"/>
                      <a:pt x="5" y="2"/>
                    </a:cubicBezTo>
                    <a:cubicBezTo>
                      <a:pt x="5" y="2"/>
                      <a:pt x="5" y="1"/>
                      <a:pt x="5" y="1"/>
                    </a:cubicBezTo>
                    <a:cubicBezTo>
                      <a:pt x="5" y="0"/>
                      <a:pt x="6" y="0"/>
                      <a:pt x="6"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19" name="íṩ1îďê"/>
              <p:cNvSpPr/>
              <p:nvPr/>
            </p:nvSpPr>
            <p:spPr bwMode="auto">
              <a:xfrm>
                <a:off x="15504330" y="-2059227"/>
                <a:ext cx="49213" cy="69850"/>
              </a:xfrm>
              <a:custGeom>
                <a:avLst/>
                <a:gdLst>
                  <a:gd name="T0" fmla="*/ 9 w 14"/>
                  <a:gd name="T1" fmla="*/ 0 h 20"/>
                  <a:gd name="T2" fmla="*/ 10 w 14"/>
                  <a:gd name="T3" fmla="*/ 1 h 20"/>
                  <a:gd name="T4" fmla="*/ 12 w 14"/>
                  <a:gd name="T5" fmla="*/ 4 h 20"/>
                  <a:gd name="T6" fmla="*/ 14 w 14"/>
                  <a:gd name="T7" fmla="*/ 8 h 20"/>
                  <a:gd name="T8" fmla="*/ 13 w 14"/>
                  <a:gd name="T9" fmla="*/ 11 h 20"/>
                  <a:gd name="T10" fmla="*/ 13 w 14"/>
                  <a:gd name="T11" fmla="*/ 14 h 20"/>
                  <a:gd name="T12" fmla="*/ 11 w 14"/>
                  <a:gd name="T13" fmla="*/ 16 h 20"/>
                  <a:gd name="T14" fmla="*/ 9 w 14"/>
                  <a:gd name="T15" fmla="*/ 18 h 20"/>
                  <a:gd name="T16" fmla="*/ 5 w 14"/>
                  <a:gd name="T17" fmla="*/ 20 h 20"/>
                  <a:gd name="T18" fmla="*/ 2 w 14"/>
                  <a:gd name="T19" fmla="*/ 20 h 20"/>
                  <a:gd name="T20" fmla="*/ 1 w 14"/>
                  <a:gd name="T21" fmla="*/ 20 h 20"/>
                  <a:gd name="T22" fmla="*/ 1 w 14"/>
                  <a:gd name="T23" fmla="*/ 20 h 20"/>
                  <a:gd name="T24" fmla="*/ 0 w 14"/>
                  <a:gd name="T25" fmla="*/ 19 h 20"/>
                  <a:gd name="T26" fmla="*/ 1 w 14"/>
                  <a:gd name="T27" fmla="*/ 18 h 20"/>
                  <a:gd name="T28" fmla="*/ 4 w 14"/>
                  <a:gd name="T29" fmla="*/ 17 h 20"/>
                  <a:gd name="T30" fmla="*/ 7 w 14"/>
                  <a:gd name="T31" fmla="*/ 15 h 20"/>
                  <a:gd name="T32" fmla="*/ 8 w 14"/>
                  <a:gd name="T33" fmla="*/ 14 h 20"/>
                  <a:gd name="T34" fmla="*/ 9 w 14"/>
                  <a:gd name="T35" fmla="*/ 12 h 20"/>
                  <a:gd name="T36" fmla="*/ 10 w 14"/>
                  <a:gd name="T37" fmla="*/ 10 h 20"/>
                  <a:gd name="T38" fmla="*/ 10 w 14"/>
                  <a:gd name="T39" fmla="*/ 8 h 20"/>
                  <a:gd name="T40" fmla="*/ 9 w 14"/>
                  <a:gd name="T41" fmla="*/ 5 h 20"/>
                  <a:gd name="T42" fmla="*/ 8 w 14"/>
                  <a:gd name="T43" fmla="*/ 3 h 20"/>
                  <a:gd name="T44" fmla="*/ 8 w 14"/>
                  <a:gd name="T45" fmla="*/ 2 h 20"/>
                  <a:gd name="T46" fmla="*/ 8 w 14"/>
                  <a:gd name="T47" fmla="*/ 0 h 20"/>
                  <a:gd name="T48" fmla="*/ 9 w 14"/>
                  <a:gd name="T4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0">
                    <a:moveTo>
                      <a:pt x="9" y="0"/>
                    </a:moveTo>
                    <a:cubicBezTo>
                      <a:pt x="9" y="0"/>
                      <a:pt x="10" y="1"/>
                      <a:pt x="10" y="1"/>
                    </a:cubicBezTo>
                    <a:cubicBezTo>
                      <a:pt x="11" y="2"/>
                      <a:pt x="12" y="3"/>
                      <a:pt x="12" y="4"/>
                    </a:cubicBezTo>
                    <a:cubicBezTo>
                      <a:pt x="13" y="5"/>
                      <a:pt x="13" y="6"/>
                      <a:pt x="14" y="8"/>
                    </a:cubicBezTo>
                    <a:cubicBezTo>
                      <a:pt x="14" y="9"/>
                      <a:pt x="14" y="10"/>
                      <a:pt x="13" y="11"/>
                    </a:cubicBezTo>
                    <a:cubicBezTo>
                      <a:pt x="13" y="12"/>
                      <a:pt x="13" y="13"/>
                      <a:pt x="13" y="14"/>
                    </a:cubicBezTo>
                    <a:cubicBezTo>
                      <a:pt x="12" y="14"/>
                      <a:pt x="12" y="15"/>
                      <a:pt x="11" y="16"/>
                    </a:cubicBezTo>
                    <a:cubicBezTo>
                      <a:pt x="11" y="17"/>
                      <a:pt x="10" y="17"/>
                      <a:pt x="9" y="18"/>
                    </a:cubicBezTo>
                    <a:cubicBezTo>
                      <a:pt x="8" y="19"/>
                      <a:pt x="7" y="20"/>
                      <a:pt x="5" y="20"/>
                    </a:cubicBezTo>
                    <a:cubicBezTo>
                      <a:pt x="4" y="20"/>
                      <a:pt x="3" y="20"/>
                      <a:pt x="2" y="20"/>
                    </a:cubicBezTo>
                    <a:cubicBezTo>
                      <a:pt x="1" y="20"/>
                      <a:pt x="1" y="20"/>
                      <a:pt x="1" y="20"/>
                    </a:cubicBezTo>
                    <a:cubicBezTo>
                      <a:pt x="1" y="20"/>
                      <a:pt x="1" y="20"/>
                      <a:pt x="1" y="20"/>
                    </a:cubicBezTo>
                    <a:cubicBezTo>
                      <a:pt x="0" y="20"/>
                      <a:pt x="0" y="19"/>
                      <a:pt x="0" y="19"/>
                    </a:cubicBezTo>
                    <a:cubicBezTo>
                      <a:pt x="0" y="18"/>
                      <a:pt x="1" y="18"/>
                      <a:pt x="1" y="18"/>
                    </a:cubicBezTo>
                    <a:cubicBezTo>
                      <a:pt x="1" y="18"/>
                      <a:pt x="2" y="18"/>
                      <a:pt x="4" y="17"/>
                    </a:cubicBezTo>
                    <a:cubicBezTo>
                      <a:pt x="5" y="17"/>
                      <a:pt x="6" y="16"/>
                      <a:pt x="7" y="15"/>
                    </a:cubicBezTo>
                    <a:cubicBezTo>
                      <a:pt x="8" y="15"/>
                      <a:pt x="8" y="14"/>
                      <a:pt x="8" y="14"/>
                    </a:cubicBezTo>
                    <a:cubicBezTo>
                      <a:pt x="9" y="13"/>
                      <a:pt x="9" y="13"/>
                      <a:pt x="9" y="12"/>
                    </a:cubicBezTo>
                    <a:cubicBezTo>
                      <a:pt x="10" y="12"/>
                      <a:pt x="10" y="11"/>
                      <a:pt x="10" y="10"/>
                    </a:cubicBezTo>
                    <a:cubicBezTo>
                      <a:pt x="10" y="10"/>
                      <a:pt x="10" y="9"/>
                      <a:pt x="10" y="8"/>
                    </a:cubicBezTo>
                    <a:cubicBezTo>
                      <a:pt x="10" y="7"/>
                      <a:pt x="10" y="6"/>
                      <a:pt x="9" y="5"/>
                    </a:cubicBezTo>
                    <a:cubicBezTo>
                      <a:pt x="9" y="4"/>
                      <a:pt x="9" y="3"/>
                      <a:pt x="8" y="3"/>
                    </a:cubicBezTo>
                    <a:cubicBezTo>
                      <a:pt x="8" y="2"/>
                      <a:pt x="8" y="2"/>
                      <a:pt x="8" y="2"/>
                    </a:cubicBezTo>
                    <a:cubicBezTo>
                      <a:pt x="7" y="1"/>
                      <a:pt x="8" y="1"/>
                      <a:pt x="8" y="0"/>
                    </a:cubicBezTo>
                    <a:cubicBezTo>
                      <a:pt x="8" y="0"/>
                      <a:pt x="9" y="0"/>
                      <a:pt x="9"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20" name="ï$1iďè"/>
              <p:cNvSpPr/>
              <p:nvPr/>
            </p:nvSpPr>
            <p:spPr bwMode="auto">
              <a:xfrm>
                <a:off x="16326655" y="-2291002"/>
                <a:ext cx="41275" cy="14288"/>
              </a:xfrm>
              <a:custGeom>
                <a:avLst/>
                <a:gdLst>
                  <a:gd name="T0" fmla="*/ 1 w 12"/>
                  <a:gd name="T1" fmla="*/ 0 h 4"/>
                  <a:gd name="T2" fmla="*/ 3 w 12"/>
                  <a:gd name="T3" fmla="*/ 0 h 4"/>
                  <a:gd name="T4" fmla="*/ 7 w 12"/>
                  <a:gd name="T5" fmla="*/ 0 h 4"/>
                  <a:gd name="T6" fmla="*/ 10 w 12"/>
                  <a:gd name="T7" fmla="*/ 0 h 4"/>
                  <a:gd name="T8" fmla="*/ 11 w 12"/>
                  <a:gd name="T9" fmla="*/ 1 h 4"/>
                  <a:gd name="T10" fmla="*/ 12 w 12"/>
                  <a:gd name="T11" fmla="*/ 3 h 4"/>
                  <a:gd name="T12" fmla="*/ 11 w 12"/>
                  <a:gd name="T13" fmla="*/ 3 h 4"/>
                  <a:gd name="T14" fmla="*/ 10 w 12"/>
                  <a:gd name="T15" fmla="*/ 3 h 4"/>
                  <a:gd name="T16" fmla="*/ 6 w 12"/>
                  <a:gd name="T17" fmla="*/ 3 h 4"/>
                  <a:gd name="T18" fmla="*/ 3 w 12"/>
                  <a:gd name="T19" fmla="*/ 3 h 4"/>
                  <a:gd name="T20" fmla="*/ 1 w 12"/>
                  <a:gd name="T21" fmla="*/ 2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0"/>
                      <a:pt x="10" y="0"/>
                    </a:cubicBezTo>
                    <a:cubicBezTo>
                      <a:pt x="11" y="1"/>
                      <a:pt x="11" y="1"/>
                      <a:pt x="11" y="1"/>
                    </a:cubicBezTo>
                    <a:cubicBezTo>
                      <a:pt x="12" y="1"/>
                      <a:pt x="12" y="2"/>
                      <a:pt x="12" y="3"/>
                    </a:cubicBezTo>
                    <a:cubicBezTo>
                      <a:pt x="11" y="3"/>
                      <a:pt x="11" y="3"/>
                      <a:pt x="11" y="3"/>
                    </a:cubicBezTo>
                    <a:cubicBezTo>
                      <a:pt x="11" y="3"/>
                      <a:pt x="11" y="3"/>
                      <a:pt x="10" y="3"/>
                    </a:cubicBezTo>
                    <a:cubicBezTo>
                      <a:pt x="9" y="4"/>
                      <a:pt x="7" y="3"/>
                      <a:pt x="6" y="3"/>
                    </a:cubicBezTo>
                    <a:cubicBezTo>
                      <a:pt x="5" y="3"/>
                      <a:pt x="4" y="3"/>
                      <a:pt x="3" y="3"/>
                    </a:cubicBezTo>
                    <a:cubicBezTo>
                      <a:pt x="2" y="2"/>
                      <a:pt x="1" y="2"/>
                      <a:pt x="1" y="2"/>
                    </a:cubicBezTo>
                    <a:cubicBezTo>
                      <a:pt x="1" y="2"/>
                      <a:pt x="0" y="1"/>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21" name="ïŝļiďé"/>
              <p:cNvSpPr/>
              <p:nvPr/>
            </p:nvSpPr>
            <p:spPr bwMode="auto">
              <a:xfrm>
                <a:off x="16329830" y="-2273539"/>
                <a:ext cx="41275" cy="12700"/>
              </a:xfrm>
              <a:custGeom>
                <a:avLst/>
                <a:gdLst>
                  <a:gd name="T0" fmla="*/ 1 w 12"/>
                  <a:gd name="T1" fmla="*/ 0 h 4"/>
                  <a:gd name="T2" fmla="*/ 3 w 12"/>
                  <a:gd name="T3" fmla="*/ 0 h 4"/>
                  <a:gd name="T4" fmla="*/ 7 w 12"/>
                  <a:gd name="T5" fmla="*/ 0 h 4"/>
                  <a:gd name="T6" fmla="*/ 10 w 12"/>
                  <a:gd name="T7" fmla="*/ 1 h 4"/>
                  <a:gd name="T8" fmla="*/ 11 w 12"/>
                  <a:gd name="T9" fmla="*/ 1 h 4"/>
                  <a:gd name="T10" fmla="*/ 12 w 12"/>
                  <a:gd name="T11" fmla="*/ 3 h 4"/>
                  <a:gd name="T12" fmla="*/ 11 w 12"/>
                  <a:gd name="T13" fmla="*/ 4 h 4"/>
                  <a:gd name="T14" fmla="*/ 10 w 12"/>
                  <a:gd name="T15" fmla="*/ 4 h 4"/>
                  <a:gd name="T16" fmla="*/ 6 w 12"/>
                  <a:gd name="T17" fmla="*/ 4 h 4"/>
                  <a:gd name="T18" fmla="*/ 3 w 12"/>
                  <a:gd name="T19" fmla="*/ 3 h 4"/>
                  <a:gd name="T20" fmla="*/ 1 w 12"/>
                  <a:gd name="T21" fmla="*/ 3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1"/>
                      <a:pt x="10" y="1"/>
                    </a:cubicBezTo>
                    <a:cubicBezTo>
                      <a:pt x="11" y="1"/>
                      <a:pt x="11" y="1"/>
                      <a:pt x="11" y="1"/>
                    </a:cubicBezTo>
                    <a:cubicBezTo>
                      <a:pt x="12" y="2"/>
                      <a:pt x="12" y="2"/>
                      <a:pt x="12" y="3"/>
                    </a:cubicBezTo>
                    <a:cubicBezTo>
                      <a:pt x="11" y="4"/>
                      <a:pt x="11" y="4"/>
                      <a:pt x="11" y="4"/>
                    </a:cubicBezTo>
                    <a:cubicBezTo>
                      <a:pt x="11" y="4"/>
                      <a:pt x="11" y="4"/>
                      <a:pt x="10" y="4"/>
                    </a:cubicBezTo>
                    <a:cubicBezTo>
                      <a:pt x="9" y="4"/>
                      <a:pt x="7" y="4"/>
                      <a:pt x="6" y="4"/>
                    </a:cubicBezTo>
                    <a:cubicBezTo>
                      <a:pt x="5" y="4"/>
                      <a:pt x="4" y="4"/>
                      <a:pt x="3" y="3"/>
                    </a:cubicBezTo>
                    <a:cubicBezTo>
                      <a:pt x="2" y="3"/>
                      <a:pt x="1" y="3"/>
                      <a:pt x="1" y="3"/>
                    </a:cubicBezTo>
                    <a:cubicBezTo>
                      <a:pt x="1" y="2"/>
                      <a:pt x="0" y="2"/>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22" name="išḻíḋe"/>
              <p:cNvSpPr/>
              <p:nvPr/>
            </p:nvSpPr>
            <p:spPr bwMode="auto">
              <a:xfrm>
                <a:off x="14915368" y="-2302114"/>
                <a:ext cx="152400" cy="190500"/>
              </a:xfrm>
              <a:custGeom>
                <a:avLst/>
                <a:gdLst>
                  <a:gd name="T0" fmla="*/ 2 w 44"/>
                  <a:gd name="T1" fmla="*/ 1 h 55"/>
                  <a:gd name="T2" fmla="*/ 9 w 44"/>
                  <a:gd name="T3" fmla="*/ 9 h 55"/>
                  <a:gd name="T4" fmla="*/ 23 w 44"/>
                  <a:gd name="T5" fmla="*/ 26 h 55"/>
                  <a:gd name="T6" fmla="*/ 37 w 44"/>
                  <a:gd name="T7" fmla="*/ 45 h 55"/>
                  <a:gd name="T8" fmla="*/ 43 w 44"/>
                  <a:gd name="T9" fmla="*/ 53 h 55"/>
                  <a:gd name="T10" fmla="*/ 43 w 44"/>
                  <a:gd name="T11" fmla="*/ 55 h 55"/>
                  <a:gd name="T12" fmla="*/ 41 w 44"/>
                  <a:gd name="T13" fmla="*/ 54 h 55"/>
                  <a:gd name="T14" fmla="*/ 35 w 44"/>
                  <a:gd name="T15" fmla="*/ 47 h 55"/>
                  <a:gd name="T16" fmla="*/ 20 w 44"/>
                  <a:gd name="T17" fmla="*/ 29 h 55"/>
                  <a:gd name="T18" fmla="*/ 7 w 44"/>
                  <a:gd name="T19" fmla="*/ 11 h 55"/>
                  <a:gd name="T20" fmla="*/ 0 w 44"/>
                  <a:gd name="T21" fmla="*/ 2 h 55"/>
                  <a:gd name="T22" fmla="*/ 1 w 44"/>
                  <a:gd name="T23" fmla="*/ 1 h 55"/>
                  <a:gd name="T24" fmla="*/ 2 w 44"/>
                  <a:gd name="T25" fmla="*/ 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55">
                    <a:moveTo>
                      <a:pt x="2" y="1"/>
                    </a:moveTo>
                    <a:cubicBezTo>
                      <a:pt x="2" y="1"/>
                      <a:pt x="5" y="4"/>
                      <a:pt x="9" y="9"/>
                    </a:cubicBezTo>
                    <a:cubicBezTo>
                      <a:pt x="13" y="14"/>
                      <a:pt x="18" y="20"/>
                      <a:pt x="23" y="26"/>
                    </a:cubicBezTo>
                    <a:cubicBezTo>
                      <a:pt x="28" y="33"/>
                      <a:pt x="33" y="40"/>
                      <a:pt x="37" y="45"/>
                    </a:cubicBezTo>
                    <a:cubicBezTo>
                      <a:pt x="41" y="50"/>
                      <a:pt x="43" y="53"/>
                      <a:pt x="43" y="53"/>
                    </a:cubicBezTo>
                    <a:cubicBezTo>
                      <a:pt x="44" y="54"/>
                      <a:pt x="44" y="54"/>
                      <a:pt x="43" y="55"/>
                    </a:cubicBezTo>
                    <a:cubicBezTo>
                      <a:pt x="42" y="55"/>
                      <a:pt x="42" y="55"/>
                      <a:pt x="41" y="54"/>
                    </a:cubicBezTo>
                    <a:cubicBezTo>
                      <a:pt x="41" y="54"/>
                      <a:pt x="39" y="51"/>
                      <a:pt x="35" y="47"/>
                    </a:cubicBezTo>
                    <a:cubicBezTo>
                      <a:pt x="31" y="42"/>
                      <a:pt x="26" y="35"/>
                      <a:pt x="20" y="29"/>
                    </a:cubicBezTo>
                    <a:cubicBezTo>
                      <a:pt x="15" y="22"/>
                      <a:pt x="10" y="16"/>
                      <a:pt x="7" y="11"/>
                    </a:cubicBezTo>
                    <a:cubicBezTo>
                      <a:pt x="3" y="6"/>
                      <a:pt x="0" y="2"/>
                      <a:pt x="0" y="2"/>
                    </a:cubicBezTo>
                    <a:cubicBezTo>
                      <a:pt x="0" y="2"/>
                      <a:pt x="0" y="1"/>
                      <a:pt x="1" y="1"/>
                    </a:cubicBezTo>
                    <a:cubicBezTo>
                      <a:pt x="1" y="0"/>
                      <a:pt x="2"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23" name="i$ḷîḑê"/>
              <p:cNvSpPr/>
              <p:nvPr/>
            </p:nvSpPr>
            <p:spPr bwMode="auto">
              <a:xfrm>
                <a:off x="15059830" y="-2100502"/>
                <a:ext cx="22225" cy="17463"/>
              </a:xfrm>
              <a:custGeom>
                <a:avLst/>
                <a:gdLst>
                  <a:gd name="T0" fmla="*/ 6 w 6"/>
                  <a:gd name="T1" fmla="*/ 2 h 5"/>
                  <a:gd name="T2" fmla="*/ 5 w 6"/>
                  <a:gd name="T3" fmla="*/ 4 h 5"/>
                  <a:gd name="T4" fmla="*/ 3 w 6"/>
                  <a:gd name="T5" fmla="*/ 4 h 5"/>
                  <a:gd name="T6" fmla="*/ 2 w 6"/>
                  <a:gd name="T7" fmla="*/ 1 h 5"/>
                  <a:gd name="T8" fmla="*/ 3 w 6"/>
                  <a:gd name="T9" fmla="*/ 0 h 5"/>
                  <a:gd name="T10" fmla="*/ 5 w 6"/>
                  <a:gd name="T11" fmla="*/ 0 h 5"/>
                  <a:gd name="T12" fmla="*/ 6 w 6"/>
                  <a:gd name="T13" fmla="*/ 2 h 5"/>
                  <a:gd name="T14" fmla="*/ 6 w 6"/>
                  <a:gd name="T15" fmla="*/ 2 h 5"/>
                  <a:gd name="T16" fmla="*/ 5 w 6"/>
                  <a:gd name="T17" fmla="*/ 4 h 5"/>
                  <a:gd name="T18" fmla="*/ 3 w 6"/>
                  <a:gd name="T19" fmla="*/ 5 h 5"/>
                  <a:gd name="T20" fmla="*/ 3 w 6"/>
                  <a:gd name="T21" fmla="*/ 5 h 5"/>
                  <a:gd name="T22" fmla="*/ 0 w 6"/>
                  <a:gd name="T23" fmla="*/ 4 h 5"/>
                  <a:gd name="T24" fmla="*/ 1 w 6"/>
                  <a:gd name="T25" fmla="*/ 1 h 5"/>
                  <a:gd name="T26" fmla="*/ 1 w 6"/>
                  <a:gd name="T27" fmla="*/ 1 h 5"/>
                  <a:gd name="T28" fmla="*/ 3 w 6"/>
                  <a:gd name="T29" fmla="*/ 1 h 5"/>
                  <a:gd name="T30" fmla="*/ 5 w 6"/>
                  <a:gd name="T31" fmla="*/ 0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5" y="3"/>
                      <a:pt x="5" y="3"/>
                      <a:pt x="5" y="4"/>
                    </a:cubicBezTo>
                    <a:cubicBezTo>
                      <a:pt x="4" y="4"/>
                      <a:pt x="4" y="4"/>
                      <a:pt x="3" y="4"/>
                    </a:cubicBezTo>
                    <a:cubicBezTo>
                      <a:pt x="2" y="1"/>
                      <a:pt x="2" y="1"/>
                      <a:pt x="2" y="1"/>
                    </a:cubicBezTo>
                    <a:cubicBezTo>
                      <a:pt x="2" y="1"/>
                      <a:pt x="3" y="1"/>
                      <a:pt x="3" y="0"/>
                    </a:cubicBezTo>
                    <a:cubicBezTo>
                      <a:pt x="4" y="0"/>
                      <a:pt x="4" y="0"/>
                      <a:pt x="5" y="0"/>
                    </a:cubicBezTo>
                    <a:cubicBezTo>
                      <a:pt x="6" y="0"/>
                      <a:pt x="6" y="1"/>
                      <a:pt x="6" y="2"/>
                    </a:cubicBezTo>
                    <a:cubicBezTo>
                      <a:pt x="6" y="2"/>
                      <a:pt x="6" y="2"/>
                      <a:pt x="6" y="2"/>
                    </a:cubicBezTo>
                    <a:cubicBezTo>
                      <a:pt x="6" y="3"/>
                      <a:pt x="5" y="3"/>
                      <a:pt x="5" y="4"/>
                    </a:cubicBezTo>
                    <a:cubicBezTo>
                      <a:pt x="4" y="4"/>
                      <a:pt x="4" y="4"/>
                      <a:pt x="3" y="5"/>
                    </a:cubicBezTo>
                    <a:cubicBezTo>
                      <a:pt x="3" y="5"/>
                      <a:pt x="3" y="5"/>
                      <a:pt x="3" y="5"/>
                    </a:cubicBezTo>
                    <a:cubicBezTo>
                      <a:pt x="2" y="5"/>
                      <a:pt x="1" y="5"/>
                      <a:pt x="0" y="4"/>
                    </a:cubicBezTo>
                    <a:cubicBezTo>
                      <a:pt x="0" y="3"/>
                      <a:pt x="0" y="2"/>
                      <a:pt x="1" y="1"/>
                    </a:cubicBezTo>
                    <a:cubicBezTo>
                      <a:pt x="1" y="1"/>
                      <a:pt x="1" y="1"/>
                      <a:pt x="1" y="1"/>
                    </a:cubicBezTo>
                    <a:cubicBezTo>
                      <a:pt x="2" y="1"/>
                      <a:pt x="2" y="1"/>
                      <a:pt x="3" y="1"/>
                    </a:cubicBezTo>
                    <a:cubicBezTo>
                      <a:pt x="4" y="1"/>
                      <a:pt x="4" y="0"/>
                      <a:pt x="5" y="0"/>
                    </a:cubicBezTo>
                    <a:cubicBezTo>
                      <a:pt x="5" y="0"/>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24" name="iṥļîdè"/>
              <p:cNvSpPr/>
              <p:nvPr/>
            </p:nvSpPr>
            <p:spPr bwMode="auto">
              <a:xfrm>
                <a:off x="15074118" y="-2079864"/>
                <a:ext cx="20638" cy="14288"/>
              </a:xfrm>
              <a:custGeom>
                <a:avLst/>
                <a:gdLst>
                  <a:gd name="T0" fmla="*/ 6 w 6"/>
                  <a:gd name="T1" fmla="*/ 2 h 4"/>
                  <a:gd name="T2" fmla="*/ 5 w 6"/>
                  <a:gd name="T3" fmla="*/ 3 h 4"/>
                  <a:gd name="T4" fmla="*/ 3 w 6"/>
                  <a:gd name="T5" fmla="*/ 4 h 4"/>
                  <a:gd name="T6" fmla="*/ 2 w 6"/>
                  <a:gd name="T7" fmla="*/ 4 h 4"/>
                  <a:gd name="T8" fmla="*/ 1 w 6"/>
                  <a:gd name="T9" fmla="*/ 3 h 4"/>
                  <a:gd name="T10" fmla="*/ 0 w 6"/>
                  <a:gd name="T11" fmla="*/ 1 h 4"/>
                  <a:gd name="T12" fmla="*/ 0 w 6"/>
                  <a:gd name="T13" fmla="*/ 1 h 4"/>
                  <a:gd name="T14" fmla="*/ 1 w 6"/>
                  <a:gd name="T15" fmla="*/ 1 h 4"/>
                  <a:gd name="T16" fmla="*/ 3 w 6"/>
                  <a:gd name="T17" fmla="*/ 0 h 4"/>
                  <a:gd name="T18" fmla="*/ 5 w 6"/>
                  <a:gd name="T19" fmla="*/ 0 h 4"/>
                  <a:gd name="T20" fmla="*/ 5 w 6"/>
                  <a:gd name="T21" fmla="*/ 0 h 4"/>
                  <a:gd name="T22" fmla="*/ 6 w 6"/>
                  <a:gd name="T23"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4">
                    <a:moveTo>
                      <a:pt x="6" y="2"/>
                    </a:moveTo>
                    <a:cubicBezTo>
                      <a:pt x="6" y="2"/>
                      <a:pt x="6" y="3"/>
                      <a:pt x="5" y="3"/>
                    </a:cubicBezTo>
                    <a:cubicBezTo>
                      <a:pt x="5" y="3"/>
                      <a:pt x="4" y="3"/>
                      <a:pt x="3" y="4"/>
                    </a:cubicBezTo>
                    <a:cubicBezTo>
                      <a:pt x="3" y="4"/>
                      <a:pt x="2" y="4"/>
                      <a:pt x="2" y="4"/>
                    </a:cubicBezTo>
                    <a:cubicBezTo>
                      <a:pt x="1" y="4"/>
                      <a:pt x="1" y="3"/>
                      <a:pt x="1" y="3"/>
                    </a:cubicBezTo>
                    <a:cubicBezTo>
                      <a:pt x="0" y="3"/>
                      <a:pt x="0" y="2"/>
                      <a:pt x="0" y="1"/>
                    </a:cubicBezTo>
                    <a:cubicBezTo>
                      <a:pt x="0" y="1"/>
                      <a:pt x="0" y="1"/>
                      <a:pt x="0" y="1"/>
                    </a:cubicBezTo>
                    <a:cubicBezTo>
                      <a:pt x="0" y="1"/>
                      <a:pt x="1" y="1"/>
                      <a:pt x="1" y="1"/>
                    </a:cubicBezTo>
                    <a:cubicBezTo>
                      <a:pt x="1" y="0"/>
                      <a:pt x="2" y="0"/>
                      <a:pt x="3" y="0"/>
                    </a:cubicBezTo>
                    <a:cubicBezTo>
                      <a:pt x="3" y="0"/>
                      <a:pt x="4" y="0"/>
                      <a:pt x="5" y="0"/>
                    </a:cubicBezTo>
                    <a:cubicBezTo>
                      <a:pt x="5" y="0"/>
                      <a:pt x="5" y="0"/>
                      <a:pt x="5" y="0"/>
                    </a:cubicBezTo>
                    <a:cubicBezTo>
                      <a:pt x="6" y="1"/>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25" name="ïSlïḓé"/>
              <p:cNvSpPr/>
              <p:nvPr/>
            </p:nvSpPr>
            <p:spPr bwMode="auto">
              <a:xfrm>
                <a:off x="15085230" y="-2065577"/>
                <a:ext cx="23813" cy="20638"/>
              </a:xfrm>
              <a:custGeom>
                <a:avLst/>
                <a:gdLst>
                  <a:gd name="T0" fmla="*/ 7 w 7"/>
                  <a:gd name="T1" fmla="*/ 1 h 6"/>
                  <a:gd name="T2" fmla="*/ 7 w 7"/>
                  <a:gd name="T3" fmla="*/ 2 h 6"/>
                  <a:gd name="T4" fmla="*/ 6 w 7"/>
                  <a:gd name="T5" fmla="*/ 3 h 6"/>
                  <a:gd name="T6" fmla="*/ 5 w 7"/>
                  <a:gd name="T7" fmla="*/ 5 h 6"/>
                  <a:gd name="T8" fmla="*/ 2 w 7"/>
                  <a:gd name="T9" fmla="*/ 6 h 6"/>
                  <a:gd name="T10" fmla="*/ 1 w 7"/>
                  <a:gd name="T11" fmla="*/ 5 h 6"/>
                  <a:gd name="T12" fmla="*/ 0 w 7"/>
                  <a:gd name="T13" fmla="*/ 4 h 6"/>
                  <a:gd name="T14" fmla="*/ 0 w 7"/>
                  <a:gd name="T15" fmla="*/ 3 h 6"/>
                  <a:gd name="T16" fmla="*/ 0 w 7"/>
                  <a:gd name="T17" fmla="*/ 3 h 6"/>
                  <a:gd name="T18" fmla="*/ 1 w 7"/>
                  <a:gd name="T19" fmla="*/ 3 h 6"/>
                  <a:gd name="T20" fmla="*/ 3 w 7"/>
                  <a:gd name="T21" fmla="*/ 2 h 6"/>
                  <a:gd name="T22" fmla="*/ 4 w 7"/>
                  <a:gd name="T23" fmla="*/ 1 h 6"/>
                  <a:gd name="T24" fmla="*/ 5 w 7"/>
                  <a:gd name="T25" fmla="*/ 0 h 6"/>
                  <a:gd name="T26" fmla="*/ 7 w 7"/>
                  <a:gd name="T27" fmla="*/ 1 h 6"/>
                  <a:gd name="T28" fmla="*/ 7 w 7"/>
                  <a:gd name="T29"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6">
                    <a:moveTo>
                      <a:pt x="7" y="1"/>
                    </a:moveTo>
                    <a:cubicBezTo>
                      <a:pt x="7" y="2"/>
                      <a:pt x="7" y="2"/>
                      <a:pt x="7" y="2"/>
                    </a:cubicBezTo>
                    <a:cubicBezTo>
                      <a:pt x="6" y="3"/>
                      <a:pt x="6" y="3"/>
                      <a:pt x="6" y="3"/>
                    </a:cubicBezTo>
                    <a:cubicBezTo>
                      <a:pt x="6" y="3"/>
                      <a:pt x="5" y="4"/>
                      <a:pt x="5" y="5"/>
                    </a:cubicBezTo>
                    <a:cubicBezTo>
                      <a:pt x="4" y="5"/>
                      <a:pt x="3" y="6"/>
                      <a:pt x="2" y="6"/>
                    </a:cubicBezTo>
                    <a:cubicBezTo>
                      <a:pt x="1" y="6"/>
                      <a:pt x="1" y="5"/>
                      <a:pt x="1" y="5"/>
                    </a:cubicBezTo>
                    <a:cubicBezTo>
                      <a:pt x="0" y="5"/>
                      <a:pt x="0" y="4"/>
                      <a:pt x="0" y="4"/>
                    </a:cubicBezTo>
                    <a:cubicBezTo>
                      <a:pt x="0" y="3"/>
                      <a:pt x="0" y="3"/>
                      <a:pt x="0" y="3"/>
                    </a:cubicBezTo>
                    <a:cubicBezTo>
                      <a:pt x="0" y="3"/>
                      <a:pt x="0" y="3"/>
                      <a:pt x="0" y="3"/>
                    </a:cubicBezTo>
                    <a:cubicBezTo>
                      <a:pt x="0" y="3"/>
                      <a:pt x="1" y="3"/>
                      <a:pt x="1" y="3"/>
                    </a:cubicBezTo>
                    <a:cubicBezTo>
                      <a:pt x="2" y="2"/>
                      <a:pt x="2" y="2"/>
                      <a:pt x="3" y="2"/>
                    </a:cubicBezTo>
                    <a:cubicBezTo>
                      <a:pt x="3" y="1"/>
                      <a:pt x="4" y="1"/>
                      <a:pt x="4" y="1"/>
                    </a:cubicBezTo>
                    <a:cubicBezTo>
                      <a:pt x="4" y="1"/>
                      <a:pt x="5" y="0"/>
                      <a:pt x="5" y="0"/>
                    </a:cubicBezTo>
                    <a:cubicBezTo>
                      <a:pt x="5"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26" name="íṡḷíďè"/>
              <p:cNvSpPr/>
              <p:nvPr/>
            </p:nvSpPr>
            <p:spPr bwMode="auto">
              <a:xfrm>
                <a:off x="15077293" y="-1862377"/>
                <a:ext cx="46038" cy="169863"/>
              </a:xfrm>
              <a:custGeom>
                <a:avLst/>
                <a:gdLst>
                  <a:gd name="T0" fmla="*/ 13 w 13"/>
                  <a:gd name="T1" fmla="*/ 1 h 49"/>
                  <a:gd name="T2" fmla="*/ 12 w 13"/>
                  <a:gd name="T3" fmla="*/ 9 h 49"/>
                  <a:gd name="T4" fmla="*/ 8 w 13"/>
                  <a:gd name="T5" fmla="*/ 25 h 49"/>
                  <a:gd name="T6" fmla="*/ 4 w 13"/>
                  <a:gd name="T7" fmla="*/ 41 h 49"/>
                  <a:gd name="T8" fmla="*/ 2 w 13"/>
                  <a:gd name="T9" fmla="*/ 48 h 49"/>
                  <a:gd name="T10" fmla="*/ 1 w 13"/>
                  <a:gd name="T11" fmla="*/ 49 h 49"/>
                  <a:gd name="T12" fmla="*/ 0 w 13"/>
                  <a:gd name="T13" fmla="*/ 48 h 49"/>
                  <a:gd name="T14" fmla="*/ 1 w 13"/>
                  <a:gd name="T15" fmla="*/ 40 h 49"/>
                  <a:gd name="T16" fmla="*/ 5 w 13"/>
                  <a:gd name="T17" fmla="*/ 24 h 49"/>
                  <a:gd name="T18" fmla="*/ 9 w 13"/>
                  <a:gd name="T19" fmla="*/ 8 h 49"/>
                  <a:gd name="T20" fmla="*/ 11 w 13"/>
                  <a:gd name="T21" fmla="*/ 1 h 49"/>
                  <a:gd name="T22" fmla="*/ 12 w 13"/>
                  <a:gd name="T23" fmla="*/ 0 h 49"/>
                  <a:gd name="T24" fmla="*/ 13 w 13"/>
                  <a:gd name="T25" fmla="*/ 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49">
                    <a:moveTo>
                      <a:pt x="13" y="1"/>
                    </a:moveTo>
                    <a:cubicBezTo>
                      <a:pt x="13" y="1"/>
                      <a:pt x="12" y="4"/>
                      <a:pt x="12" y="9"/>
                    </a:cubicBezTo>
                    <a:cubicBezTo>
                      <a:pt x="11" y="13"/>
                      <a:pt x="9" y="19"/>
                      <a:pt x="8" y="25"/>
                    </a:cubicBezTo>
                    <a:cubicBezTo>
                      <a:pt x="7" y="31"/>
                      <a:pt x="5" y="37"/>
                      <a:pt x="4" y="41"/>
                    </a:cubicBezTo>
                    <a:cubicBezTo>
                      <a:pt x="3" y="45"/>
                      <a:pt x="2" y="48"/>
                      <a:pt x="2" y="48"/>
                    </a:cubicBezTo>
                    <a:cubicBezTo>
                      <a:pt x="2" y="49"/>
                      <a:pt x="1" y="49"/>
                      <a:pt x="1" y="49"/>
                    </a:cubicBezTo>
                    <a:cubicBezTo>
                      <a:pt x="0" y="49"/>
                      <a:pt x="0" y="48"/>
                      <a:pt x="0" y="48"/>
                    </a:cubicBezTo>
                    <a:cubicBezTo>
                      <a:pt x="0" y="48"/>
                      <a:pt x="0" y="45"/>
                      <a:pt x="1" y="40"/>
                    </a:cubicBezTo>
                    <a:cubicBezTo>
                      <a:pt x="2" y="36"/>
                      <a:pt x="3" y="30"/>
                      <a:pt x="5" y="24"/>
                    </a:cubicBezTo>
                    <a:cubicBezTo>
                      <a:pt x="6" y="18"/>
                      <a:pt x="7" y="12"/>
                      <a:pt x="9" y="8"/>
                    </a:cubicBezTo>
                    <a:cubicBezTo>
                      <a:pt x="10" y="4"/>
                      <a:pt x="11" y="1"/>
                      <a:pt x="11" y="1"/>
                    </a:cubicBezTo>
                    <a:cubicBezTo>
                      <a:pt x="11" y="0"/>
                      <a:pt x="12" y="0"/>
                      <a:pt x="12" y="0"/>
                    </a:cubicBezTo>
                    <a:cubicBezTo>
                      <a:pt x="13" y="0"/>
                      <a:pt x="13" y="1"/>
                      <a:pt x="13"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27" name="ïŝļide"/>
              <p:cNvSpPr/>
              <p:nvPr/>
            </p:nvSpPr>
            <p:spPr bwMode="auto">
              <a:xfrm>
                <a:off x="15053480" y="-1671877"/>
                <a:ext cx="23813" cy="14288"/>
              </a:xfrm>
              <a:custGeom>
                <a:avLst/>
                <a:gdLst>
                  <a:gd name="T0" fmla="*/ 6 w 7"/>
                  <a:gd name="T1" fmla="*/ 4 h 4"/>
                  <a:gd name="T2" fmla="*/ 5 w 7"/>
                  <a:gd name="T3" fmla="*/ 4 h 4"/>
                  <a:gd name="T4" fmla="*/ 3 w 7"/>
                  <a:gd name="T5" fmla="*/ 4 h 4"/>
                  <a:gd name="T6" fmla="*/ 1 w 7"/>
                  <a:gd name="T7" fmla="*/ 3 h 4"/>
                  <a:gd name="T8" fmla="*/ 0 w 7"/>
                  <a:gd name="T9" fmla="*/ 2 h 4"/>
                  <a:gd name="T10" fmla="*/ 1 w 7"/>
                  <a:gd name="T11" fmla="*/ 0 h 4"/>
                  <a:gd name="T12" fmla="*/ 2 w 7"/>
                  <a:gd name="T13" fmla="*/ 0 h 4"/>
                  <a:gd name="T14" fmla="*/ 2 w 7"/>
                  <a:gd name="T15" fmla="*/ 0 h 4"/>
                  <a:gd name="T16" fmla="*/ 4 w 7"/>
                  <a:gd name="T17" fmla="*/ 0 h 4"/>
                  <a:gd name="T18" fmla="*/ 6 w 7"/>
                  <a:gd name="T19" fmla="*/ 2 h 4"/>
                  <a:gd name="T20" fmla="*/ 6 w 7"/>
                  <a:gd name="T21" fmla="*/ 2 h 4"/>
                  <a:gd name="T22" fmla="*/ 6 w 7"/>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4">
                    <a:moveTo>
                      <a:pt x="6" y="4"/>
                    </a:moveTo>
                    <a:cubicBezTo>
                      <a:pt x="6" y="4"/>
                      <a:pt x="5" y="4"/>
                      <a:pt x="5" y="4"/>
                    </a:cubicBezTo>
                    <a:cubicBezTo>
                      <a:pt x="4" y="4"/>
                      <a:pt x="3" y="4"/>
                      <a:pt x="3" y="4"/>
                    </a:cubicBezTo>
                    <a:cubicBezTo>
                      <a:pt x="2" y="3"/>
                      <a:pt x="1" y="3"/>
                      <a:pt x="1" y="3"/>
                    </a:cubicBezTo>
                    <a:cubicBezTo>
                      <a:pt x="1" y="2"/>
                      <a:pt x="0" y="2"/>
                      <a:pt x="0" y="2"/>
                    </a:cubicBezTo>
                    <a:cubicBezTo>
                      <a:pt x="0" y="1"/>
                      <a:pt x="0" y="0"/>
                      <a:pt x="1" y="0"/>
                    </a:cubicBezTo>
                    <a:cubicBezTo>
                      <a:pt x="2" y="0"/>
                      <a:pt x="2" y="0"/>
                      <a:pt x="2" y="0"/>
                    </a:cubicBezTo>
                    <a:cubicBezTo>
                      <a:pt x="2" y="0"/>
                      <a:pt x="2" y="0"/>
                      <a:pt x="2" y="0"/>
                    </a:cubicBezTo>
                    <a:cubicBezTo>
                      <a:pt x="3" y="0"/>
                      <a:pt x="4" y="0"/>
                      <a:pt x="4" y="0"/>
                    </a:cubicBezTo>
                    <a:cubicBezTo>
                      <a:pt x="5" y="1"/>
                      <a:pt x="6" y="1"/>
                      <a:pt x="6" y="2"/>
                    </a:cubicBezTo>
                    <a:cubicBezTo>
                      <a:pt x="6" y="2"/>
                      <a:pt x="6" y="2"/>
                      <a:pt x="6" y="2"/>
                    </a:cubicBezTo>
                    <a:cubicBezTo>
                      <a:pt x="7" y="3"/>
                      <a:pt x="7" y="4"/>
                      <a:pt x="6"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28" name="ísliḓê"/>
              <p:cNvSpPr/>
              <p:nvPr/>
            </p:nvSpPr>
            <p:spPr bwMode="auto">
              <a:xfrm>
                <a:off x="15047130" y="-1651239"/>
                <a:ext cx="23813" cy="17463"/>
              </a:xfrm>
              <a:custGeom>
                <a:avLst/>
                <a:gdLst>
                  <a:gd name="T0" fmla="*/ 6 w 7"/>
                  <a:gd name="T1" fmla="*/ 5 h 5"/>
                  <a:gd name="T2" fmla="*/ 5 w 7"/>
                  <a:gd name="T3" fmla="*/ 5 h 5"/>
                  <a:gd name="T4" fmla="*/ 3 w 7"/>
                  <a:gd name="T5" fmla="*/ 4 h 5"/>
                  <a:gd name="T6" fmla="*/ 1 w 7"/>
                  <a:gd name="T7" fmla="*/ 3 h 5"/>
                  <a:gd name="T8" fmla="*/ 0 w 7"/>
                  <a:gd name="T9" fmla="*/ 3 h 5"/>
                  <a:gd name="T10" fmla="*/ 0 w 7"/>
                  <a:gd name="T11" fmla="*/ 1 h 5"/>
                  <a:gd name="T12" fmla="*/ 1 w 7"/>
                  <a:gd name="T13" fmla="*/ 1 h 5"/>
                  <a:gd name="T14" fmla="*/ 2 w 7"/>
                  <a:gd name="T15" fmla="*/ 1 h 5"/>
                  <a:gd name="T16" fmla="*/ 4 w 7"/>
                  <a:gd name="T17" fmla="*/ 1 h 5"/>
                  <a:gd name="T18" fmla="*/ 6 w 7"/>
                  <a:gd name="T19" fmla="*/ 2 h 5"/>
                  <a:gd name="T20" fmla="*/ 6 w 7"/>
                  <a:gd name="T21" fmla="*/ 3 h 5"/>
                  <a:gd name="T22" fmla="*/ 6 w 7"/>
                  <a:gd name="T23" fmla="*/ 4 h 5"/>
                  <a:gd name="T24" fmla="*/ 6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5"/>
                    </a:moveTo>
                    <a:cubicBezTo>
                      <a:pt x="6" y="5"/>
                      <a:pt x="5" y="5"/>
                      <a:pt x="5" y="5"/>
                    </a:cubicBezTo>
                    <a:cubicBezTo>
                      <a:pt x="4" y="5"/>
                      <a:pt x="3" y="5"/>
                      <a:pt x="3" y="4"/>
                    </a:cubicBezTo>
                    <a:cubicBezTo>
                      <a:pt x="2" y="4"/>
                      <a:pt x="1" y="4"/>
                      <a:pt x="1" y="3"/>
                    </a:cubicBezTo>
                    <a:cubicBezTo>
                      <a:pt x="0" y="3"/>
                      <a:pt x="0" y="3"/>
                      <a:pt x="0" y="3"/>
                    </a:cubicBezTo>
                    <a:cubicBezTo>
                      <a:pt x="0" y="2"/>
                      <a:pt x="0" y="1"/>
                      <a:pt x="0" y="1"/>
                    </a:cubicBezTo>
                    <a:cubicBezTo>
                      <a:pt x="1" y="1"/>
                      <a:pt x="1" y="1"/>
                      <a:pt x="1" y="1"/>
                    </a:cubicBezTo>
                    <a:cubicBezTo>
                      <a:pt x="1" y="1"/>
                      <a:pt x="1" y="0"/>
                      <a:pt x="2" y="1"/>
                    </a:cubicBezTo>
                    <a:cubicBezTo>
                      <a:pt x="3" y="1"/>
                      <a:pt x="3" y="1"/>
                      <a:pt x="4" y="1"/>
                    </a:cubicBezTo>
                    <a:cubicBezTo>
                      <a:pt x="5" y="1"/>
                      <a:pt x="5" y="2"/>
                      <a:pt x="6" y="2"/>
                    </a:cubicBezTo>
                    <a:cubicBezTo>
                      <a:pt x="6" y="2"/>
                      <a:pt x="6" y="3"/>
                      <a:pt x="6" y="3"/>
                    </a:cubicBezTo>
                    <a:cubicBezTo>
                      <a:pt x="7" y="3"/>
                      <a:pt x="7" y="4"/>
                      <a:pt x="6"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29" name="ïṡļidè"/>
              <p:cNvSpPr/>
              <p:nvPr/>
            </p:nvSpPr>
            <p:spPr bwMode="auto">
              <a:xfrm>
                <a:off x="15036018" y="-1622664"/>
                <a:ext cx="23813" cy="14288"/>
              </a:xfrm>
              <a:custGeom>
                <a:avLst/>
                <a:gdLst>
                  <a:gd name="T0" fmla="*/ 6 w 7"/>
                  <a:gd name="T1" fmla="*/ 4 h 4"/>
                  <a:gd name="T2" fmla="*/ 5 w 7"/>
                  <a:gd name="T3" fmla="*/ 4 h 4"/>
                  <a:gd name="T4" fmla="*/ 3 w 7"/>
                  <a:gd name="T5" fmla="*/ 4 h 4"/>
                  <a:gd name="T6" fmla="*/ 1 w 7"/>
                  <a:gd name="T7" fmla="*/ 3 h 4"/>
                  <a:gd name="T8" fmla="*/ 1 w 7"/>
                  <a:gd name="T9" fmla="*/ 2 h 4"/>
                  <a:gd name="T10" fmla="*/ 1 w 7"/>
                  <a:gd name="T11" fmla="*/ 0 h 4"/>
                  <a:gd name="T12" fmla="*/ 2 w 7"/>
                  <a:gd name="T13" fmla="*/ 0 h 4"/>
                  <a:gd name="T14" fmla="*/ 3 w 7"/>
                  <a:gd name="T15" fmla="*/ 0 h 4"/>
                  <a:gd name="T16" fmla="*/ 5 w 7"/>
                  <a:gd name="T17" fmla="*/ 0 h 4"/>
                  <a:gd name="T18" fmla="*/ 6 w 7"/>
                  <a:gd name="T19" fmla="*/ 1 h 4"/>
                  <a:gd name="T20" fmla="*/ 7 w 7"/>
                  <a:gd name="T21" fmla="*/ 2 h 4"/>
                  <a:gd name="T22" fmla="*/ 7 w 7"/>
                  <a:gd name="T23" fmla="*/ 4 h 4"/>
                  <a:gd name="T24" fmla="*/ 6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4"/>
                    </a:moveTo>
                    <a:cubicBezTo>
                      <a:pt x="6" y="4"/>
                      <a:pt x="6" y="4"/>
                      <a:pt x="5" y="4"/>
                    </a:cubicBezTo>
                    <a:cubicBezTo>
                      <a:pt x="4" y="4"/>
                      <a:pt x="4" y="4"/>
                      <a:pt x="3" y="4"/>
                    </a:cubicBezTo>
                    <a:cubicBezTo>
                      <a:pt x="2" y="3"/>
                      <a:pt x="2" y="3"/>
                      <a:pt x="1" y="3"/>
                    </a:cubicBezTo>
                    <a:cubicBezTo>
                      <a:pt x="1" y="2"/>
                      <a:pt x="1" y="2"/>
                      <a:pt x="1" y="2"/>
                    </a:cubicBezTo>
                    <a:cubicBezTo>
                      <a:pt x="0" y="1"/>
                      <a:pt x="0" y="0"/>
                      <a:pt x="1" y="0"/>
                    </a:cubicBezTo>
                    <a:cubicBezTo>
                      <a:pt x="2" y="0"/>
                      <a:pt x="2" y="0"/>
                      <a:pt x="2" y="0"/>
                    </a:cubicBezTo>
                    <a:cubicBezTo>
                      <a:pt x="2" y="0"/>
                      <a:pt x="2" y="0"/>
                      <a:pt x="3" y="0"/>
                    </a:cubicBezTo>
                    <a:cubicBezTo>
                      <a:pt x="3" y="0"/>
                      <a:pt x="4" y="0"/>
                      <a:pt x="5" y="0"/>
                    </a:cubicBezTo>
                    <a:cubicBezTo>
                      <a:pt x="5" y="1"/>
                      <a:pt x="6" y="1"/>
                      <a:pt x="6" y="1"/>
                    </a:cubicBezTo>
                    <a:cubicBezTo>
                      <a:pt x="7" y="2"/>
                      <a:pt x="7" y="2"/>
                      <a:pt x="7" y="2"/>
                    </a:cubicBezTo>
                    <a:cubicBezTo>
                      <a:pt x="7" y="3"/>
                      <a:pt x="7" y="4"/>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30" name="ïśļiḋê"/>
              <p:cNvSpPr/>
              <p:nvPr/>
            </p:nvSpPr>
            <p:spPr bwMode="auto">
              <a:xfrm>
                <a:off x="16183780" y="-2076689"/>
                <a:ext cx="49213" cy="23813"/>
              </a:xfrm>
              <a:custGeom>
                <a:avLst/>
                <a:gdLst>
                  <a:gd name="T0" fmla="*/ 2 w 14"/>
                  <a:gd name="T1" fmla="*/ 0 h 7"/>
                  <a:gd name="T2" fmla="*/ 4 w 14"/>
                  <a:gd name="T3" fmla="*/ 0 h 7"/>
                  <a:gd name="T4" fmla="*/ 8 w 14"/>
                  <a:gd name="T5" fmla="*/ 2 h 7"/>
                  <a:gd name="T6" fmla="*/ 12 w 14"/>
                  <a:gd name="T7" fmla="*/ 3 h 7"/>
                  <a:gd name="T8" fmla="*/ 14 w 14"/>
                  <a:gd name="T9" fmla="*/ 5 h 7"/>
                  <a:gd name="T10" fmla="*/ 14 w 14"/>
                  <a:gd name="T11" fmla="*/ 6 h 7"/>
                  <a:gd name="T12" fmla="*/ 13 w 14"/>
                  <a:gd name="T13" fmla="*/ 7 h 7"/>
                  <a:gd name="T14" fmla="*/ 11 w 14"/>
                  <a:gd name="T15" fmla="*/ 6 h 7"/>
                  <a:gd name="T16" fmla="*/ 7 w 14"/>
                  <a:gd name="T17" fmla="*/ 5 h 7"/>
                  <a:gd name="T18" fmla="*/ 3 w 14"/>
                  <a:gd name="T19" fmla="*/ 3 h 7"/>
                  <a:gd name="T20" fmla="*/ 1 w 14"/>
                  <a:gd name="T21" fmla="*/ 2 h 7"/>
                  <a:gd name="T22" fmla="*/ 1 w 14"/>
                  <a:gd name="T23" fmla="*/ 0 h 7"/>
                  <a:gd name="T24" fmla="*/ 2 w 14"/>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7">
                    <a:moveTo>
                      <a:pt x="2" y="0"/>
                    </a:moveTo>
                    <a:cubicBezTo>
                      <a:pt x="2" y="0"/>
                      <a:pt x="2" y="0"/>
                      <a:pt x="4" y="0"/>
                    </a:cubicBezTo>
                    <a:cubicBezTo>
                      <a:pt x="5" y="1"/>
                      <a:pt x="6" y="1"/>
                      <a:pt x="8" y="2"/>
                    </a:cubicBezTo>
                    <a:cubicBezTo>
                      <a:pt x="9" y="2"/>
                      <a:pt x="11" y="3"/>
                      <a:pt x="12" y="3"/>
                    </a:cubicBezTo>
                    <a:cubicBezTo>
                      <a:pt x="13" y="4"/>
                      <a:pt x="14" y="5"/>
                      <a:pt x="14" y="5"/>
                    </a:cubicBezTo>
                    <a:cubicBezTo>
                      <a:pt x="14" y="5"/>
                      <a:pt x="14" y="6"/>
                      <a:pt x="14" y="6"/>
                    </a:cubicBezTo>
                    <a:cubicBezTo>
                      <a:pt x="14" y="7"/>
                      <a:pt x="13" y="7"/>
                      <a:pt x="13" y="7"/>
                    </a:cubicBezTo>
                    <a:cubicBezTo>
                      <a:pt x="13" y="7"/>
                      <a:pt x="12" y="7"/>
                      <a:pt x="11" y="6"/>
                    </a:cubicBezTo>
                    <a:cubicBezTo>
                      <a:pt x="10" y="6"/>
                      <a:pt x="8" y="6"/>
                      <a:pt x="7" y="5"/>
                    </a:cubicBezTo>
                    <a:cubicBezTo>
                      <a:pt x="5" y="4"/>
                      <a:pt x="4" y="4"/>
                      <a:pt x="3" y="3"/>
                    </a:cubicBezTo>
                    <a:cubicBezTo>
                      <a:pt x="2" y="3"/>
                      <a:pt x="1" y="2"/>
                      <a:pt x="1" y="2"/>
                    </a:cubicBezTo>
                    <a:cubicBezTo>
                      <a:pt x="0" y="2"/>
                      <a:pt x="0" y="1"/>
                      <a:pt x="1" y="0"/>
                    </a:cubicBezTo>
                    <a:lnTo>
                      <a:pt x="2" y="0"/>
                    </a:lnTo>
                    <a:close/>
                  </a:path>
                </a:pathLst>
              </a:custGeom>
              <a:solidFill>
                <a:srgbClr val="AEAEA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331" name="îṡ1iďê"/>
              <p:cNvSpPr/>
              <p:nvPr/>
            </p:nvSpPr>
            <p:spPr bwMode="auto">
              <a:xfrm>
                <a:off x="16183780" y="-2052877"/>
                <a:ext cx="55563" cy="25400"/>
              </a:xfrm>
              <a:custGeom>
                <a:avLst/>
                <a:gdLst>
                  <a:gd name="T0" fmla="*/ 1 w 16"/>
                  <a:gd name="T1" fmla="*/ 0 h 7"/>
                  <a:gd name="T2" fmla="*/ 3 w 16"/>
                  <a:gd name="T3" fmla="*/ 1 h 7"/>
                  <a:gd name="T4" fmla="*/ 9 w 16"/>
                  <a:gd name="T5" fmla="*/ 2 h 7"/>
                  <a:gd name="T6" fmla="*/ 13 w 16"/>
                  <a:gd name="T7" fmla="*/ 4 h 7"/>
                  <a:gd name="T8" fmla="*/ 16 w 16"/>
                  <a:gd name="T9" fmla="*/ 5 h 7"/>
                  <a:gd name="T10" fmla="*/ 16 w 16"/>
                  <a:gd name="T11" fmla="*/ 7 h 7"/>
                  <a:gd name="T12" fmla="*/ 15 w 16"/>
                  <a:gd name="T13" fmla="*/ 7 h 7"/>
                  <a:gd name="T14" fmla="*/ 12 w 16"/>
                  <a:gd name="T15" fmla="*/ 7 h 7"/>
                  <a:gd name="T16" fmla="*/ 7 w 16"/>
                  <a:gd name="T17" fmla="*/ 6 h 7"/>
                  <a:gd name="T18" fmla="*/ 2 w 16"/>
                  <a:gd name="T19" fmla="*/ 4 h 7"/>
                  <a:gd name="T20" fmla="*/ 0 w 16"/>
                  <a:gd name="T21" fmla="*/ 2 h 7"/>
                  <a:gd name="T22" fmla="*/ 0 w 16"/>
                  <a:gd name="T23" fmla="*/ 1 h 7"/>
                  <a:gd name="T24" fmla="*/ 1 w 16"/>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7">
                    <a:moveTo>
                      <a:pt x="1" y="0"/>
                    </a:moveTo>
                    <a:cubicBezTo>
                      <a:pt x="1" y="0"/>
                      <a:pt x="2" y="0"/>
                      <a:pt x="3" y="1"/>
                    </a:cubicBezTo>
                    <a:cubicBezTo>
                      <a:pt x="5" y="1"/>
                      <a:pt x="7" y="1"/>
                      <a:pt x="9" y="2"/>
                    </a:cubicBezTo>
                    <a:cubicBezTo>
                      <a:pt x="10" y="3"/>
                      <a:pt x="12" y="3"/>
                      <a:pt x="13" y="4"/>
                    </a:cubicBezTo>
                    <a:cubicBezTo>
                      <a:pt x="15" y="5"/>
                      <a:pt x="16" y="5"/>
                      <a:pt x="16" y="5"/>
                    </a:cubicBezTo>
                    <a:cubicBezTo>
                      <a:pt x="16" y="6"/>
                      <a:pt x="16" y="6"/>
                      <a:pt x="16" y="7"/>
                    </a:cubicBezTo>
                    <a:cubicBezTo>
                      <a:pt x="16" y="7"/>
                      <a:pt x="15" y="7"/>
                      <a:pt x="15" y="7"/>
                    </a:cubicBezTo>
                    <a:cubicBezTo>
                      <a:pt x="15" y="7"/>
                      <a:pt x="14" y="7"/>
                      <a:pt x="12" y="7"/>
                    </a:cubicBezTo>
                    <a:cubicBezTo>
                      <a:pt x="11" y="7"/>
                      <a:pt x="9" y="6"/>
                      <a:pt x="7" y="6"/>
                    </a:cubicBezTo>
                    <a:cubicBezTo>
                      <a:pt x="6" y="5"/>
                      <a:pt x="4" y="4"/>
                      <a:pt x="2" y="4"/>
                    </a:cubicBezTo>
                    <a:cubicBezTo>
                      <a:pt x="1" y="3"/>
                      <a:pt x="0" y="2"/>
                      <a:pt x="0" y="2"/>
                    </a:cubicBezTo>
                    <a:cubicBezTo>
                      <a:pt x="0" y="2"/>
                      <a:pt x="0" y="1"/>
                      <a:pt x="0" y="1"/>
                    </a:cubicBezTo>
                    <a:cubicBezTo>
                      <a:pt x="0" y="0"/>
                      <a:pt x="1" y="0"/>
                      <a:pt x="1" y="0"/>
                    </a:cubicBezTo>
                    <a:close/>
                  </a:path>
                </a:pathLst>
              </a:custGeom>
              <a:solidFill>
                <a:srgbClr val="AEAEA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grpSp>
        <p:grpSp>
          <p:nvGrpSpPr>
            <p:cNvPr id="11" name="组合 10"/>
            <p:cNvGrpSpPr/>
            <p:nvPr/>
          </p:nvGrpSpPr>
          <p:grpSpPr>
            <a:xfrm>
              <a:off x="8481675" y="573602"/>
              <a:ext cx="1838095" cy="937458"/>
              <a:chOff x="-6809652" y="205849"/>
              <a:chExt cx="6235242" cy="3180072"/>
            </a:xfrm>
          </p:grpSpPr>
          <p:sp>
            <p:nvSpPr>
              <p:cNvPr id="467" name="îşḻíďé"/>
              <p:cNvSpPr/>
              <p:nvPr/>
            </p:nvSpPr>
            <p:spPr bwMode="auto">
              <a:xfrm>
                <a:off x="-6559858" y="210651"/>
                <a:ext cx="5985448" cy="3175270"/>
              </a:xfrm>
              <a:custGeom>
                <a:avLst/>
                <a:gdLst>
                  <a:gd name="T0" fmla="*/ 862 w 1627"/>
                  <a:gd name="T1" fmla="*/ 820 h 864"/>
                  <a:gd name="T2" fmla="*/ 893 w 1627"/>
                  <a:gd name="T3" fmla="*/ 819 h 864"/>
                  <a:gd name="T4" fmla="*/ 950 w 1627"/>
                  <a:gd name="T5" fmla="*/ 860 h 864"/>
                  <a:gd name="T6" fmla="*/ 892 w 1627"/>
                  <a:gd name="T7" fmla="*/ 864 h 864"/>
                  <a:gd name="T8" fmla="*/ 776 w 1627"/>
                  <a:gd name="T9" fmla="*/ 862 h 864"/>
                  <a:gd name="T10" fmla="*/ 696 w 1627"/>
                  <a:gd name="T11" fmla="*/ 811 h 864"/>
                  <a:gd name="T12" fmla="*/ 776 w 1627"/>
                  <a:gd name="T13" fmla="*/ 862 h 864"/>
                  <a:gd name="T14" fmla="*/ 1026 w 1627"/>
                  <a:gd name="T15" fmla="*/ 802 h 864"/>
                  <a:gd name="T16" fmla="*/ 1120 w 1627"/>
                  <a:gd name="T17" fmla="*/ 822 h 864"/>
                  <a:gd name="T18" fmla="*/ 605 w 1627"/>
                  <a:gd name="T19" fmla="*/ 840 h 864"/>
                  <a:gd name="T20" fmla="*/ 534 w 1627"/>
                  <a:gd name="T21" fmla="*/ 776 h 864"/>
                  <a:gd name="T22" fmla="*/ 605 w 1627"/>
                  <a:gd name="T23" fmla="*/ 840 h 864"/>
                  <a:gd name="T24" fmla="*/ 1183 w 1627"/>
                  <a:gd name="T25" fmla="*/ 750 h 864"/>
                  <a:gd name="T26" fmla="*/ 1278 w 1627"/>
                  <a:gd name="T27" fmla="*/ 751 h 864"/>
                  <a:gd name="T28" fmla="*/ 403 w 1627"/>
                  <a:gd name="T29" fmla="*/ 774 h 864"/>
                  <a:gd name="T30" fmla="*/ 381 w 1627"/>
                  <a:gd name="T31" fmla="*/ 714 h 864"/>
                  <a:gd name="T32" fmla="*/ 403 w 1627"/>
                  <a:gd name="T33" fmla="*/ 774 h 864"/>
                  <a:gd name="T34" fmla="*/ 216 w 1627"/>
                  <a:gd name="T35" fmla="*/ 656 h 864"/>
                  <a:gd name="T36" fmla="*/ 310 w 1627"/>
                  <a:gd name="T37" fmla="*/ 672 h 864"/>
                  <a:gd name="T38" fmla="*/ 1351 w 1627"/>
                  <a:gd name="T39" fmla="*/ 704 h 864"/>
                  <a:gd name="T40" fmla="*/ 1390 w 1627"/>
                  <a:gd name="T41" fmla="*/ 617 h 864"/>
                  <a:gd name="T42" fmla="*/ 1351 w 1627"/>
                  <a:gd name="T43" fmla="*/ 704 h 864"/>
                  <a:gd name="T44" fmla="*/ 98 w 1627"/>
                  <a:gd name="T45" fmla="*/ 527 h 864"/>
                  <a:gd name="T46" fmla="*/ 185 w 1627"/>
                  <a:gd name="T47" fmla="*/ 566 h 864"/>
                  <a:gd name="T48" fmla="*/ 1481 w 1627"/>
                  <a:gd name="T49" fmla="*/ 588 h 864"/>
                  <a:gd name="T50" fmla="*/ 1501 w 1627"/>
                  <a:gd name="T51" fmla="*/ 495 h 864"/>
                  <a:gd name="T52" fmla="*/ 1481 w 1627"/>
                  <a:gd name="T53" fmla="*/ 588 h 864"/>
                  <a:gd name="T54" fmla="*/ 19 w 1627"/>
                  <a:gd name="T55" fmla="*/ 370 h 864"/>
                  <a:gd name="T56" fmla="*/ 92 w 1627"/>
                  <a:gd name="T57" fmla="*/ 432 h 864"/>
                  <a:gd name="T58" fmla="*/ 1585 w 1627"/>
                  <a:gd name="T59" fmla="*/ 449 h 864"/>
                  <a:gd name="T60" fmla="*/ 1587 w 1627"/>
                  <a:gd name="T61" fmla="*/ 354 h 864"/>
                  <a:gd name="T62" fmla="*/ 1585 w 1627"/>
                  <a:gd name="T63" fmla="*/ 449 h 864"/>
                  <a:gd name="T64" fmla="*/ 0 w 1627"/>
                  <a:gd name="T65" fmla="*/ 247 h 864"/>
                  <a:gd name="T66" fmla="*/ 48 w 1627"/>
                  <a:gd name="T67" fmla="*/ 200 h 864"/>
                  <a:gd name="T68" fmla="*/ 46 w 1627"/>
                  <a:gd name="T69" fmla="*/ 279 h 864"/>
                  <a:gd name="T70" fmla="*/ 475 w 1627"/>
                  <a:gd name="T71" fmla="*/ 266 h 864"/>
                  <a:gd name="T72" fmla="*/ 491 w 1627"/>
                  <a:gd name="T73" fmla="*/ 173 h 864"/>
                  <a:gd name="T74" fmla="*/ 475 w 1627"/>
                  <a:gd name="T75" fmla="*/ 266 h 864"/>
                  <a:gd name="T76" fmla="*/ 340 w 1627"/>
                  <a:gd name="T77" fmla="*/ 86 h 864"/>
                  <a:gd name="T78" fmla="*/ 434 w 1627"/>
                  <a:gd name="T79" fmla="*/ 102 h 864"/>
                  <a:gd name="T80" fmla="*/ 74 w 1627"/>
                  <a:gd name="T81" fmla="*/ 128 h 864"/>
                  <a:gd name="T82" fmla="*/ 99 w 1627"/>
                  <a:gd name="T83" fmla="*/ 37 h 864"/>
                  <a:gd name="T84" fmla="*/ 74 w 1627"/>
                  <a:gd name="T85" fmla="*/ 128 h 864"/>
                  <a:gd name="T86" fmla="*/ 193 w 1627"/>
                  <a:gd name="T87" fmla="*/ 47 h 864"/>
                  <a:gd name="T88" fmla="*/ 280 w 1627"/>
                  <a:gd name="T89" fmla="*/ 12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27" h="864">
                    <a:moveTo>
                      <a:pt x="862" y="864"/>
                    </a:moveTo>
                    <a:cubicBezTo>
                      <a:pt x="862" y="820"/>
                      <a:pt x="862" y="820"/>
                      <a:pt x="862" y="820"/>
                    </a:cubicBezTo>
                    <a:cubicBezTo>
                      <a:pt x="872" y="820"/>
                      <a:pt x="881" y="820"/>
                      <a:pt x="891" y="819"/>
                    </a:cubicBezTo>
                    <a:cubicBezTo>
                      <a:pt x="893" y="819"/>
                      <a:pt x="893" y="819"/>
                      <a:pt x="893" y="819"/>
                    </a:cubicBezTo>
                    <a:cubicBezTo>
                      <a:pt x="909" y="819"/>
                      <a:pt x="926" y="818"/>
                      <a:pt x="945" y="816"/>
                    </a:cubicBezTo>
                    <a:cubicBezTo>
                      <a:pt x="950" y="860"/>
                      <a:pt x="950" y="860"/>
                      <a:pt x="950" y="860"/>
                    </a:cubicBezTo>
                    <a:cubicBezTo>
                      <a:pt x="930" y="862"/>
                      <a:pt x="911" y="863"/>
                      <a:pt x="894" y="864"/>
                    </a:cubicBezTo>
                    <a:cubicBezTo>
                      <a:pt x="892" y="864"/>
                      <a:pt x="892" y="864"/>
                      <a:pt x="892" y="864"/>
                    </a:cubicBezTo>
                    <a:cubicBezTo>
                      <a:pt x="882" y="864"/>
                      <a:pt x="872" y="864"/>
                      <a:pt x="862" y="864"/>
                    </a:cubicBezTo>
                    <a:close/>
                    <a:moveTo>
                      <a:pt x="776" y="862"/>
                    </a:moveTo>
                    <a:cubicBezTo>
                      <a:pt x="747" y="861"/>
                      <a:pt x="718" y="858"/>
                      <a:pt x="690" y="854"/>
                    </a:cubicBezTo>
                    <a:cubicBezTo>
                      <a:pt x="696" y="811"/>
                      <a:pt x="696" y="811"/>
                      <a:pt x="696" y="811"/>
                    </a:cubicBezTo>
                    <a:cubicBezTo>
                      <a:pt x="723" y="814"/>
                      <a:pt x="751" y="817"/>
                      <a:pt x="779" y="818"/>
                    </a:cubicBezTo>
                    <a:lnTo>
                      <a:pt x="776" y="862"/>
                    </a:lnTo>
                    <a:close/>
                    <a:moveTo>
                      <a:pt x="1036" y="845"/>
                    </a:moveTo>
                    <a:cubicBezTo>
                      <a:pt x="1026" y="802"/>
                      <a:pt x="1026" y="802"/>
                      <a:pt x="1026" y="802"/>
                    </a:cubicBezTo>
                    <a:cubicBezTo>
                      <a:pt x="1053" y="796"/>
                      <a:pt x="1080" y="789"/>
                      <a:pt x="1106" y="780"/>
                    </a:cubicBezTo>
                    <a:cubicBezTo>
                      <a:pt x="1120" y="822"/>
                      <a:pt x="1120" y="822"/>
                      <a:pt x="1120" y="822"/>
                    </a:cubicBezTo>
                    <a:cubicBezTo>
                      <a:pt x="1092" y="831"/>
                      <a:pt x="1064" y="839"/>
                      <a:pt x="1036" y="845"/>
                    </a:cubicBezTo>
                    <a:close/>
                    <a:moveTo>
                      <a:pt x="605" y="840"/>
                    </a:moveTo>
                    <a:cubicBezTo>
                      <a:pt x="576" y="834"/>
                      <a:pt x="548" y="827"/>
                      <a:pt x="521" y="819"/>
                    </a:cubicBezTo>
                    <a:cubicBezTo>
                      <a:pt x="534" y="776"/>
                      <a:pt x="534" y="776"/>
                      <a:pt x="534" y="776"/>
                    </a:cubicBezTo>
                    <a:cubicBezTo>
                      <a:pt x="560" y="784"/>
                      <a:pt x="587" y="791"/>
                      <a:pt x="614" y="797"/>
                    </a:cubicBezTo>
                    <a:lnTo>
                      <a:pt x="605" y="840"/>
                    </a:lnTo>
                    <a:close/>
                    <a:moveTo>
                      <a:pt x="1201" y="791"/>
                    </a:moveTo>
                    <a:cubicBezTo>
                      <a:pt x="1183" y="750"/>
                      <a:pt x="1183" y="750"/>
                      <a:pt x="1183" y="750"/>
                    </a:cubicBezTo>
                    <a:cubicBezTo>
                      <a:pt x="1208" y="739"/>
                      <a:pt x="1233" y="727"/>
                      <a:pt x="1256" y="713"/>
                    </a:cubicBezTo>
                    <a:cubicBezTo>
                      <a:pt x="1278" y="751"/>
                      <a:pt x="1278" y="751"/>
                      <a:pt x="1278" y="751"/>
                    </a:cubicBezTo>
                    <a:cubicBezTo>
                      <a:pt x="1253" y="766"/>
                      <a:pt x="1227" y="779"/>
                      <a:pt x="1201" y="791"/>
                    </a:cubicBezTo>
                    <a:close/>
                    <a:moveTo>
                      <a:pt x="403" y="774"/>
                    </a:moveTo>
                    <a:cubicBezTo>
                      <a:pt x="376" y="763"/>
                      <a:pt x="386" y="767"/>
                      <a:pt x="360" y="753"/>
                    </a:cubicBezTo>
                    <a:cubicBezTo>
                      <a:pt x="381" y="714"/>
                      <a:pt x="381" y="714"/>
                      <a:pt x="381" y="714"/>
                    </a:cubicBezTo>
                    <a:cubicBezTo>
                      <a:pt x="405" y="727"/>
                      <a:pt x="394" y="723"/>
                      <a:pt x="420" y="733"/>
                    </a:cubicBezTo>
                    <a:lnTo>
                      <a:pt x="403" y="774"/>
                    </a:lnTo>
                    <a:close/>
                    <a:moveTo>
                      <a:pt x="286" y="709"/>
                    </a:moveTo>
                    <a:cubicBezTo>
                      <a:pt x="261" y="692"/>
                      <a:pt x="238" y="675"/>
                      <a:pt x="216" y="656"/>
                    </a:cubicBezTo>
                    <a:cubicBezTo>
                      <a:pt x="245" y="622"/>
                      <a:pt x="245" y="622"/>
                      <a:pt x="245" y="622"/>
                    </a:cubicBezTo>
                    <a:cubicBezTo>
                      <a:pt x="265" y="640"/>
                      <a:pt x="287" y="657"/>
                      <a:pt x="310" y="672"/>
                    </a:cubicBezTo>
                    <a:lnTo>
                      <a:pt x="286" y="709"/>
                    </a:lnTo>
                    <a:close/>
                    <a:moveTo>
                      <a:pt x="1351" y="704"/>
                    </a:moveTo>
                    <a:cubicBezTo>
                      <a:pt x="1325" y="668"/>
                      <a:pt x="1325" y="668"/>
                      <a:pt x="1325" y="668"/>
                    </a:cubicBezTo>
                    <a:cubicBezTo>
                      <a:pt x="1348" y="652"/>
                      <a:pt x="1369" y="635"/>
                      <a:pt x="1390" y="617"/>
                    </a:cubicBezTo>
                    <a:cubicBezTo>
                      <a:pt x="1419" y="649"/>
                      <a:pt x="1419" y="649"/>
                      <a:pt x="1419" y="649"/>
                    </a:cubicBezTo>
                    <a:cubicBezTo>
                      <a:pt x="1398" y="669"/>
                      <a:pt x="1375" y="687"/>
                      <a:pt x="1351" y="704"/>
                    </a:cubicBezTo>
                    <a:close/>
                    <a:moveTo>
                      <a:pt x="153" y="596"/>
                    </a:moveTo>
                    <a:cubicBezTo>
                      <a:pt x="133" y="574"/>
                      <a:pt x="114" y="551"/>
                      <a:pt x="98" y="527"/>
                    </a:cubicBezTo>
                    <a:cubicBezTo>
                      <a:pt x="134" y="502"/>
                      <a:pt x="134" y="502"/>
                      <a:pt x="134" y="502"/>
                    </a:cubicBezTo>
                    <a:cubicBezTo>
                      <a:pt x="149" y="524"/>
                      <a:pt x="167" y="545"/>
                      <a:pt x="185" y="566"/>
                    </a:cubicBezTo>
                    <a:lnTo>
                      <a:pt x="153" y="596"/>
                    </a:lnTo>
                    <a:close/>
                    <a:moveTo>
                      <a:pt x="1481" y="588"/>
                    </a:moveTo>
                    <a:cubicBezTo>
                      <a:pt x="1448" y="558"/>
                      <a:pt x="1448" y="558"/>
                      <a:pt x="1448" y="558"/>
                    </a:cubicBezTo>
                    <a:cubicBezTo>
                      <a:pt x="1466" y="538"/>
                      <a:pt x="1484" y="517"/>
                      <a:pt x="1501" y="495"/>
                    </a:cubicBezTo>
                    <a:cubicBezTo>
                      <a:pt x="1536" y="521"/>
                      <a:pt x="1536" y="521"/>
                      <a:pt x="1536" y="521"/>
                    </a:cubicBezTo>
                    <a:cubicBezTo>
                      <a:pt x="1519" y="544"/>
                      <a:pt x="1500" y="567"/>
                      <a:pt x="1481" y="588"/>
                    </a:cubicBezTo>
                    <a:close/>
                    <a:moveTo>
                      <a:pt x="52" y="452"/>
                    </a:moveTo>
                    <a:cubicBezTo>
                      <a:pt x="39" y="425"/>
                      <a:pt x="28" y="397"/>
                      <a:pt x="19" y="370"/>
                    </a:cubicBezTo>
                    <a:cubicBezTo>
                      <a:pt x="62" y="357"/>
                      <a:pt x="62" y="357"/>
                      <a:pt x="62" y="357"/>
                    </a:cubicBezTo>
                    <a:cubicBezTo>
                      <a:pt x="69" y="382"/>
                      <a:pt x="80" y="407"/>
                      <a:pt x="92" y="432"/>
                    </a:cubicBezTo>
                    <a:lnTo>
                      <a:pt x="52" y="452"/>
                    </a:lnTo>
                    <a:close/>
                    <a:moveTo>
                      <a:pt x="1585" y="449"/>
                    </a:moveTo>
                    <a:cubicBezTo>
                      <a:pt x="1547" y="426"/>
                      <a:pt x="1547" y="426"/>
                      <a:pt x="1547" y="426"/>
                    </a:cubicBezTo>
                    <a:cubicBezTo>
                      <a:pt x="1561" y="403"/>
                      <a:pt x="1574" y="379"/>
                      <a:pt x="1587" y="354"/>
                    </a:cubicBezTo>
                    <a:cubicBezTo>
                      <a:pt x="1627" y="373"/>
                      <a:pt x="1627" y="373"/>
                      <a:pt x="1627" y="373"/>
                    </a:cubicBezTo>
                    <a:cubicBezTo>
                      <a:pt x="1613" y="400"/>
                      <a:pt x="1599" y="425"/>
                      <a:pt x="1585" y="449"/>
                    </a:cubicBezTo>
                    <a:close/>
                    <a:moveTo>
                      <a:pt x="1" y="283"/>
                    </a:moveTo>
                    <a:cubicBezTo>
                      <a:pt x="0" y="271"/>
                      <a:pt x="0" y="259"/>
                      <a:pt x="0" y="247"/>
                    </a:cubicBezTo>
                    <a:cubicBezTo>
                      <a:pt x="0" y="229"/>
                      <a:pt x="1" y="210"/>
                      <a:pt x="4" y="192"/>
                    </a:cubicBezTo>
                    <a:cubicBezTo>
                      <a:pt x="48" y="200"/>
                      <a:pt x="48" y="200"/>
                      <a:pt x="48" y="200"/>
                    </a:cubicBezTo>
                    <a:cubicBezTo>
                      <a:pt x="45" y="215"/>
                      <a:pt x="44" y="231"/>
                      <a:pt x="44" y="247"/>
                    </a:cubicBezTo>
                    <a:cubicBezTo>
                      <a:pt x="44" y="258"/>
                      <a:pt x="45" y="268"/>
                      <a:pt x="46" y="279"/>
                    </a:cubicBezTo>
                    <a:lnTo>
                      <a:pt x="1" y="283"/>
                    </a:lnTo>
                    <a:close/>
                    <a:moveTo>
                      <a:pt x="475" y="266"/>
                    </a:moveTo>
                    <a:cubicBezTo>
                      <a:pt x="474" y="243"/>
                      <a:pt x="466" y="219"/>
                      <a:pt x="452" y="195"/>
                    </a:cubicBezTo>
                    <a:cubicBezTo>
                      <a:pt x="491" y="173"/>
                      <a:pt x="491" y="173"/>
                      <a:pt x="491" y="173"/>
                    </a:cubicBezTo>
                    <a:cubicBezTo>
                      <a:pt x="508" y="203"/>
                      <a:pt x="518" y="233"/>
                      <a:pt x="519" y="263"/>
                    </a:cubicBezTo>
                    <a:lnTo>
                      <a:pt x="475" y="266"/>
                    </a:lnTo>
                    <a:close/>
                    <a:moveTo>
                      <a:pt x="404" y="134"/>
                    </a:moveTo>
                    <a:cubicBezTo>
                      <a:pt x="385" y="116"/>
                      <a:pt x="363" y="100"/>
                      <a:pt x="340" y="86"/>
                    </a:cubicBezTo>
                    <a:cubicBezTo>
                      <a:pt x="363" y="48"/>
                      <a:pt x="363" y="48"/>
                      <a:pt x="363" y="48"/>
                    </a:cubicBezTo>
                    <a:cubicBezTo>
                      <a:pt x="389" y="63"/>
                      <a:pt x="413" y="81"/>
                      <a:pt x="434" y="102"/>
                    </a:cubicBezTo>
                    <a:lnTo>
                      <a:pt x="404" y="134"/>
                    </a:lnTo>
                    <a:close/>
                    <a:moveTo>
                      <a:pt x="74" y="128"/>
                    </a:moveTo>
                    <a:cubicBezTo>
                      <a:pt x="36" y="106"/>
                      <a:pt x="36" y="106"/>
                      <a:pt x="36" y="106"/>
                    </a:cubicBezTo>
                    <a:cubicBezTo>
                      <a:pt x="52" y="78"/>
                      <a:pt x="73" y="55"/>
                      <a:pt x="99" y="37"/>
                    </a:cubicBezTo>
                    <a:cubicBezTo>
                      <a:pt x="124" y="73"/>
                      <a:pt x="124" y="73"/>
                      <a:pt x="124" y="73"/>
                    </a:cubicBezTo>
                    <a:cubicBezTo>
                      <a:pt x="104" y="88"/>
                      <a:pt x="87" y="106"/>
                      <a:pt x="74" y="128"/>
                    </a:cubicBezTo>
                    <a:close/>
                    <a:moveTo>
                      <a:pt x="268" y="55"/>
                    </a:moveTo>
                    <a:cubicBezTo>
                      <a:pt x="241" y="47"/>
                      <a:pt x="216" y="45"/>
                      <a:pt x="193" y="47"/>
                    </a:cubicBezTo>
                    <a:cubicBezTo>
                      <a:pt x="188" y="3"/>
                      <a:pt x="188" y="3"/>
                      <a:pt x="188" y="3"/>
                    </a:cubicBezTo>
                    <a:cubicBezTo>
                      <a:pt x="216" y="0"/>
                      <a:pt x="248" y="3"/>
                      <a:pt x="280" y="12"/>
                    </a:cubicBezTo>
                    <a:lnTo>
                      <a:pt x="268" y="55"/>
                    </a:ln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68" name="î$liďê"/>
              <p:cNvSpPr/>
              <p:nvPr/>
            </p:nvSpPr>
            <p:spPr bwMode="auto">
              <a:xfrm>
                <a:off x="-5075507" y="1430800"/>
                <a:ext cx="331459" cy="273814"/>
              </a:xfrm>
              <a:custGeom>
                <a:avLst/>
                <a:gdLst>
                  <a:gd name="T0" fmla="*/ 45 w 91"/>
                  <a:gd name="T1" fmla="*/ 74 h 74"/>
                  <a:gd name="T2" fmla="*/ 0 w 91"/>
                  <a:gd name="T3" fmla="*/ 25 h 74"/>
                  <a:gd name="T4" fmla="*/ 37 w 91"/>
                  <a:gd name="T5" fmla="*/ 0 h 74"/>
                  <a:gd name="T6" fmla="*/ 46 w 91"/>
                  <a:gd name="T7" fmla="*/ 12 h 74"/>
                  <a:gd name="T8" fmla="*/ 54 w 91"/>
                  <a:gd name="T9" fmla="*/ 0 h 74"/>
                  <a:gd name="T10" fmla="*/ 91 w 91"/>
                  <a:gd name="T11" fmla="*/ 25 h 74"/>
                  <a:gd name="T12" fmla="*/ 45 w 91"/>
                  <a:gd name="T13" fmla="*/ 74 h 74"/>
                </a:gdLst>
                <a:ahLst/>
                <a:cxnLst>
                  <a:cxn ang="0">
                    <a:pos x="T0" y="T1"/>
                  </a:cxn>
                  <a:cxn ang="0">
                    <a:pos x="T2" y="T3"/>
                  </a:cxn>
                  <a:cxn ang="0">
                    <a:pos x="T4" y="T5"/>
                  </a:cxn>
                  <a:cxn ang="0">
                    <a:pos x="T6" y="T7"/>
                  </a:cxn>
                  <a:cxn ang="0">
                    <a:pos x="T8" y="T9"/>
                  </a:cxn>
                  <a:cxn ang="0">
                    <a:pos x="T10" y="T11"/>
                  </a:cxn>
                  <a:cxn ang="0">
                    <a:pos x="T12" y="T13"/>
                  </a:cxn>
                </a:cxnLst>
                <a:rect l="0" t="0" r="r" b="b"/>
                <a:pathLst>
                  <a:path w="91" h="74">
                    <a:moveTo>
                      <a:pt x="45" y="74"/>
                    </a:moveTo>
                    <a:cubicBezTo>
                      <a:pt x="28" y="58"/>
                      <a:pt x="15" y="46"/>
                      <a:pt x="0" y="25"/>
                    </a:cubicBezTo>
                    <a:cubicBezTo>
                      <a:pt x="37" y="0"/>
                      <a:pt x="37" y="0"/>
                      <a:pt x="37" y="0"/>
                    </a:cubicBezTo>
                    <a:cubicBezTo>
                      <a:pt x="39" y="4"/>
                      <a:pt x="42" y="8"/>
                      <a:pt x="46" y="12"/>
                    </a:cubicBezTo>
                    <a:cubicBezTo>
                      <a:pt x="49" y="8"/>
                      <a:pt x="52" y="4"/>
                      <a:pt x="54" y="0"/>
                    </a:cubicBezTo>
                    <a:cubicBezTo>
                      <a:pt x="91" y="25"/>
                      <a:pt x="91" y="25"/>
                      <a:pt x="91" y="25"/>
                    </a:cubicBezTo>
                    <a:cubicBezTo>
                      <a:pt x="77" y="46"/>
                      <a:pt x="62" y="58"/>
                      <a:pt x="45" y="74"/>
                    </a:cubicBez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69" name="ïs1iḍé"/>
              <p:cNvSpPr/>
              <p:nvPr/>
            </p:nvSpPr>
            <p:spPr bwMode="auto">
              <a:xfrm>
                <a:off x="-6334084" y="205849"/>
                <a:ext cx="3016743" cy="3180072"/>
              </a:xfrm>
              <a:custGeom>
                <a:avLst/>
                <a:gdLst>
                  <a:gd name="T0" fmla="*/ 1 w 820"/>
                  <a:gd name="T1" fmla="*/ 865 h 865"/>
                  <a:gd name="T2" fmla="*/ 0 w 820"/>
                  <a:gd name="T3" fmla="*/ 821 h 865"/>
                  <a:gd name="T4" fmla="*/ 85 w 820"/>
                  <a:gd name="T5" fmla="*/ 815 h 865"/>
                  <a:gd name="T6" fmla="*/ 89 w 820"/>
                  <a:gd name="T7" fmla="*/ 859 h 865"/>
                  <a:gd name="T8" fmla="*/ 1 w 820"/>
                  <a:gd name="T9" fmla="*/ 865 h 865"/>
                  <a:gd name="T10" fmla="*/ 177 w 820"/>
                  <a:gd name="T11" fmla="*/ 848 h 865"/>
                  <a:gd name="T12" fmla="*/ 169 w 820"/>
                  <a:gd name="T13" fmla="*/ 804 h 865"/>
                  <a:gd name="T14" fmla="*/ 251 w 820"/>
                  <a:gd name="T15" fmla="*/ 786 h 865"/>
                  <a:gd name="T16" fmla="*/ 263 w 820"/>
                  <a:gd name="T17" fmla="*/ 829 h 865"/>
                  <a:gd name="T18" fmla="*/ 177 w 820"/>
                  <a:gd name="T19" fmla="*/ 848 h 865"/>
                  <a:gd name="T20" fmla="*/ 378 w 820"/>
                  <a:gd name="T21" fmla="*/ 790 h 865"/>
                  <a:gd name="T22" fmla="*/ 363 w 820"/>
                  <a:gd name="T23" fmla="*/ 749 h 865"/>
                  <a:gd name="T24" fmla="*/ 410 w 820"/>
                  <a:gd name="T25" fmla="*/ 728 h 865"/>
                  <a:gd name="T26" fmla="*/ 429 w 820"/>
                  <a:gd name="T27" fmla="*/ 768 h 865"/>
                  <a:gd name="T28" fmla="*/ 378 w 820"/>
                  <a:gd name="T29" fmla="*/ 790 h 865"/>
                  <a:gd name="T30" fmla="*/ 507 w 820"/>
                  <a:gd name="T31" fmla="*/ 726 h 865"/>
                  <a:gd name="T32" fmla="*/ 483 w 820"/>
                  <a:gd name="T33" fmla="*/ 688 h 865"/>
                  <a:gd name="T34" fmla="*/ 552 w 820"/>
                  <a:gd name="T35" fmla="*/ 640 h 865"/>
                  <a:gd name="T36" fmla="*/ 579 w 820"/>
                  <a:gd name="T37" fmla="*/ 675 h 865"/>
                  <a:gd name="T38" fmla="*/ 507 w 820"/>
                  <a:gd name="T39" fmla="*/ 726 h 865"/>
                  <a:gd name="T40" fmla="*/ 646 w 820"/>
                  <a:gd name="T41" fmla="*/ 616 h 865"/>
                  <a:gd name="T42" fmla="*/ 615 w 820"/>
                  <a:gd name="T43" fmla="*/ 584 h 865"/>
                  <a:gd name="T44" fmla="*/ 670 w 820"/>
                  <a:gd name="T45" fmla="*/ 522 h 865"/>
                  <a:gd name="T46" fmla="*/ 705 w 820"/>
                  <a:gd name="T47" fmla="*/ 549 h 865"/>
                  <a:gd name="T48" fmla="*/ 646 w 820"/>
                  <a:gd name="T49" fmla="*/ 616 h 865"/>
                  <a:gd name="T50" fmla="*/ 755 w 820"/>
                  <a:gd name="T51" fmla="*/ 474 h 865"/>
                  <a:gd name="T52" fmla="*/ 716 w 820"/>
                  <a:gd name="T53" fmla="*/ 452 h 865"/>
                  <a:gd name="T54" fmla="*/ 751 w 820"/>
                  <a:gd name="T55" fmla="*/ 377 h 865"/>
                  <a:gd name="T56" fmla="*/ 792 w 820"/>
                  <a:gd name="T57" fmla="*/ 392 h 865"/>
                  <a:gd name="T58" fmla="*/ 755 w 820"/>
                  <a:gd name="T59" fmla="*/ 474 h 865"/>
                  <a:gd name="T60" fmla="*/ 815 w 820"/>
                  <a:gd name="T61" fmla="*/ 305 h 865"/>
                  <a:gd name="T62" fmla="*/ 771 w 820"/>
                  <a:gd name="T63" fmla="*/ 298 h 865"/>
                  <a:gd name="T64" fmla="*/ 775 w 820"/>
                  <a:gd name="T65" fmla="*/ 247 h 865"/>
                  <a:gd name="T66" fmla="*/ 774 w 820"/>
                  <a:gd name="T67" fmla="*/ 217 h 865"/>
                  <a:gd name="T68" fmla="*/ 818 w 820"/>
                  <a:gd name="T69" fmla="*/ 213 h 865"/>
                  <a:gd name="T70" fmla="*/ 820 w 820"/>
                  <a:gd name="T71" fmla="*/ 247 h 865"/>
                  <a:gd name="T72" fmla="*/ 815 w 820"/>
                  <a:gd name="T73" fmla="*/ 305 h 865"/>
                  <a:gd name="T74" fmla="*/ 357 w 820"/>
                  <a:gd name="T75" fmla="*/ 265 h 865"/>
                  <a:gd name="T76" fmla="*/ 312 w 820"/>
                  <a:gd name="T77" fmla="*/ 265 h 865"/>
                  <a:gd name="T78" fmla="*/ 312 w 820"/>
                  <a:gd name="T79" fmla="*/ 264 h 865"/>
                  <a:gd name="T80" fmla="*/ 337 w 820"/>
                  <a:gd name="T81" fmla="*/ 172 h 865"/>
                  <a:gd name="T82" fmla="*/ 376 w 820"/>
                  <a:gd name="T83" fmla="*/ 193 h 865"/>
                  <a:gd name="T84" fmla="*/ 357 w 820"/>
                  <a:gd name="T85" fmla="*/ 264 h 865"/>
                  <a:gd name="T86" fmla="*/ 357 w 820"/>
                  <a:gd name="T87" fmla="*/ 265 h 865"/>
                  <a:gd name="T88" fmla="*/ 753 w 820"/>
                  <a:gd name="T89" fmla="*/ 142 h 865"/>
                  <a:gd name="T90" fmla="*/ 706 w 820"/>
                  <a:gd name="T91" fmla="*/ 82 h 865"/>
                  <a:gd name="T92" fmla="*/ 734 w 820"/>
                  <a:gd name="T93" fmla="*/ 48 h 865"/>
                  <a:gd name="T94" fmla="*/ 793 w 820"/>
                  <a:gd name="T95" fmla="*/ 123 h 865"/>
                  <a:gd name="T96" fmla="*/ 753 w 820"/>
                  <a:gd name="T97" fmla="*/ 142 h 865"/>
                  <a:gd name="T98" fmla="*/ 424 w 820"/>
                  <a:gd name="T99" fmla="*/ 130 h 865"/>
                  <a:gd name="T100" fmla="*/ 393 w 820"/>
                  <a:gd name="T101" fmla="*/ 98 h 865"/>
                  <a:gd name="T102" fmla="*/ 466 w 820"/>
                  <a:gd name="T103" fmla="*/ 43 h 865"/>
                  <a:gd name="T104" fmla="*/ 488 w 820"/>
                  <a:gd name="T105" fmla="*/ 81 h 865"/>
                  <a:gd name="T106" fmla="*/ 424 w 820"/>
                  <a:gd name="T107" fmla="*/ 130 h 865"/>
                  <a:gd name="T108" fmla="*/ 562 w 820"/>
                  <a:gd name="T109" fmla="*/ 52 h 865"/>
                  <a:gd name="T110" fmla="*/ 552 w 820"/>
                  <a:gd name="T111" fmla="*/ 9 h 865"/>
                  <a:gd name="T112" fmla="*/ 647 w 820"/>
                  <a:gd name="T113" fmla="*/ 6 h 865"/>
                  <a:gd name="T114" fmla="*/ 639 w 820"/>
                  <a:gd name="T115" fmla="*/ 50 h 865"/>
                  <a:gd name="T116" fmla="*/ 562 w 820"/>
                  <a:gd name="T117" fmla="*/ 52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0" h="865">
                    <a:moveTo>
                      <a:pt x="1" y="865"/>
                    </a:moveTo>
                    <a:cubicBezTo>
                      <a:pt x="0" y="821"/>
                      <a:pt x="0" y="821"/>
                      <a:pt x="0" y="821"/>
                    </a:cubicBezTo>
                    <a:cubicBezTo>
                      <a:pt x="29" y="820"/>
                      <a:pt x="57" y="818"/>
                      <a:pt x="85" y="815"/>
                    </a:cubicBezTo>
                    <a:cubicBezTo>
                      <a:pt x="89" y="859"/>
                      <a:pt x="89" y="859"/>
                      <a:pt x="89" y="859"/>
                    </a:cubicBezTo>
                    <a:cubicBezTo>
                      <a:pt x="61" y="862"/>
                      <a:pt x="31" y="864"/>
                      <a:pt x="1" y="865"/>
                    </a:cubicBezTo>
                    <a:close/>
                    <a:moveTo>
                      <a:pt x="177" y="848"/>
                    </a:moveTo>
                    <a:cubicBezTo>
                      <a:pt x="169" y="804"/>
                      <a:pt x="169" y="804"/>
                      <a:pt x="169" y="804"/>
                    </a:cubicBezTo>
                    <a:cubicBezTo>
                      <a:pt x="197" y="799"/>
                      <a:pt x="225" y="793"/>
                      <a:pt x="251" y="786"/>
                    </a:cubicBezTo>
                    <a:cubicBezTo>
                      <a:pt x="263" y="829"/>
                      <a:pt x="263" y="829"/>
                      <a:pt x="263" y="829"/>
                    </a:cubicBezTo>
                    <a:cubicBezTo>
                      <a:pt x="235" y="836"/>
                      <a:pt x="206" y="842"/>
                      <a:pt x="177" y="848"/>
                    </a:cubicBezTo>
                    <a:close/>
                    <a:moveTo>
                      <a:pt x="378" y="790"/>
                    </a:moveTo>
                    <a:cubicBezTo>
                      <a:pt x="363" y="749"/>
                      <a:pt x="363" y="749"/>
                      <a:pt x="363" y="749"/>
                    </a:cubicBezTo>
                    <a:cubicBezTo>
                      <a:pt x="390" y="739"/>
                      <a:pt x="385" y="740"/>
                      <a:pt x="410" y="728"/>
                    </a:cubicBezTo>
                    <a:cubicBezTo>
                      <a:pt x="429" y="768"/>
                      <a:pt x="429" y="768"/>
                      <a:pt x="429" y="768"/>
                    </a:cubicBezTo>
                    <a:cubicBezTo>
                      <a:pt x="402" y="781"/>
                      <a:pt x="406" y="780"/>
                      <a:pt x="378" y="790"/>
                    </a:cubicBezTo>
                    <a:close/>
                    <a:moveTo>
                      <a:pt x="507" y="726"/>
                    </a:moveTo>
                    <a:cubicBezTo>
                      <a:pt x="483" y="688"/>
                      <a:pt x="483" y="688"/>
                      <a:pt x="483" y="688"/>
                    </a:cubicBezTo>
                    <a:cubicBezTo>
                      <a:pt x="507" y="673"/>
                      <a:pt x="530" y="657"/>
                      <a:pt x="552" y="640"/>
                    </a:cubicBezTo>
                    <a:cubicBezTo>
                      <a:pt x="579" y="675"/>
                      <a:pt x="579" y="675"/>
                      <a:pt x="579" y="675"/>
                    </a:cubicBezTo>
                    <a:cubicBezTo>
                      <a:pt x="556" y="693"/>
                      <a:pt x="532" y="710"/>
                      <a:pt x="507" y="726"/>
                    </a:cubicBezTo>
                    <a:close/>
                    <a:moveTo>
                      <a:pt x="646" y="616"/>
                    </a:moveTo>
                    <a:cubicBezTo>
                      <a:pt x="615" y="584"/>
                      <a:pt x="615" y="584"/>
                      <a:pt x="615" y="584"/>
                    </a:cubicBezTo>
                    <a:cubicBezTo>
                      <a:pt x="635" y="565"/>
                      <a:pt x="653" y="543"/>
                      <a:pt x="670" y="522"/>
                    </a:cubicBezTo>
                    <a:cubicBezTo>
                      <a:pt x="705" y="549"/>
                      <a:pt x="705" y="549"/>
                      <a:pt x="705" y="549"/>
                    </a:cubicBezTo>
                    <a:cubicBezTo>
                      <a:pt x="687" y="572"/>
                      <a:pt x="667" y="594"/>
                      <a:pt x="646" y="616"/>
                    </a:cubicBezTo>
                    <a:close/>
                    <a:moveTo>
                      <a:pt x="755" y="474"/>
                    </a:moveTo>
                    <a:cubicBezTo>
                      <a:pt x="716" y="452"/>
                      <a:pt x="716" y="452"/>
                      <a:pt x="716" y="452"/>
                    </a:cubicBezTo>
                    <a:cubicBezTo>
                      <a:pt x="730" y="428"/>
                      <a:pt x="742" y="402"/>
                      <a:pt x="751" y="377"/>
                    </a:cubicBezTo>
                    <a:cubicBezTo>
                      <a:pt x="792" y="392"/>
                      <a:pt x="792" y="392"/>
                      <a:pt x="792" y="392"/>
                    </a:cubicBezTo>
                    <a:cubicBezTo>
                      <a:pt x="782" y="420"/>
                      <a:pt x="770" y="447"/>
                      <a:pt x="755" y="474"/>
                    </a:cubicBezTo>
                    <a:close/>
                    <a:moveTo>
                      <a:pt x="815" y="305"/>
                    </a:moveTo>
                    <a:cubicBezTo>
                      <a:pt x="771" y="298"/>
                      <a:pt x="771" y="298"/>
                      <a:pt x="771" y="298"/>
                    </a:cubicBezTo>
                    <a:cubicBezTo>
                      <a:pt x="774" y="281"/>
                      <a:pt x="775" y="263"/>
                      <a:pt x="775" y="247"/>
                    </a:cubicBezTo>
                    <a:cubicBezTo>
                      <a:pt x="775" y="237"/>
                      <a:pt x="775" y="227"/>
                      <a:pt x="774" y="217"/>
                    </a:cubicBezTo>
                    <a:cubicBezTo>
                      <a:pt x="818" y="213"/>
                      <a:pt x="818" y="213"/>
                      <a:pt x="818" y="213"/>
                    </a:cubicBezTo>
                    <a:cubicBezTo>
                      <a:pt x="819" y="224"/>
                      <a:pt x="820" y="235"/>
                      <a:pt x="820" y="247"/>
                    </a:cubicBezTo>
                    <a:cubicBezTo>
                      <a:pt x="820" y="266"/>
                      <a:pt x="818" y="285"/>
                      <a:pt x="815" y="305"/>
                    </a:cubicBezTo>
                    <a:close/>
                    <a:moveTo>
                      <a:pt x="357" y="265"/>
                    </a:moveTo>
                    <a:cubicBezTo>
                      <a:pt x="312" y="265"/>
                      <a:pt x="312" y="265"/>
                      <a:pt x="312" y="265"/>
                    </a:cubicBezTo>
                    <a:cubicBezTo>
                      <a:pt x="312" y="264"/>
                      <a:pt x="312" y="264"/>
                      <a:pt x="312" y="264"/>
                    </a:cubicBezTo>
                    <a:cubicBezTo>
                      <a:pt x="312" y="234"/>
                      <a:pt x="321" y="203"/>
                      <a:pt x="337" y="172"/>
                    </a:cubicBezTo>
                    <a:cubicBezTo>
                      <a:pt x="376" y="193"/>
                      <a:pt x="376" y="193"/>
                      <a:pt x="376" y="193"/>
                    </a:cubicBezTo>
                    <a:cubicBezTo>
                      <a:pt x="363" y="217"/>
                      <a:pt x="357" y="241"/>
                      <a:pt x="357" y="264"/>
                    </a:cubicBezTo>
                    <a:lnTo>
                      <a:pt x="357" y="265"/>
                    </a:lnTo>
                    <a:close/>
                    <a:moveTo>
                      <a:pt x="753" y="142"/>
                    </a:moveTo>
                    <a:cubicBezTo>
                      <a:pt x="742" y="118"/>
                      <a:pt x="726" y="98"/>
                      <a:pt x="706" y="82"/>
                    </a:cubicBezTo>
                    <a:cubicBezTo>
                      <a:pt x="734" y="48"/>
                      <a:pt x="734" y="48"/>
                      <a:pt x="734" y="48"/>
                    </a:cubicBezTo>
                    <a:cubicBezTo>
                      <a:pt x="759" y="68"/>
                      <a:pt x="779" y="93"/>
                      <a:pt x="793" y="123"/>
                    </a:cubicBezTo>
                    <a:lnTo>
                      <a:pt x="753" y="142"/>
                    </a:lnTo>
                    <a:close/>
                    <a:moveTo>
                      <a:pt x="424" y="130"/>
                    </a:moveTo>
                    <a:cubicBezTo>
                      <a:pt x="393" y="98"/>
                      <a:pt x="393" y="98"/>
                      <a:pt x="393" y="98"/>
                    </a:cubicBezTo>
                    <a:cubicBezTo>
                      <a:pt x="415" y="77"/>
                      <a:pt x="439" y="58"/>
                      <a:pt x="466" y="43"/>
                    </a:cubicBezTo>
                    <a:cubicBezTo>
                      <a:pt x="488" y="81"/>
                      <a:pt x="488" y="81"/>
                      <a:pt x="488" y="81"/>
                    </a:cubicBezTo>
                    <a:cubicBezTo>
                      <a:pt x="464" y="95"/>
                      <a:pt x="443" y="111"/>
                      <a:pt x="424" y="130"/>
                    </a:cubicBezTo>
                    <a:close/>
                    <a:moveTo>
                      <a:pt x="562" y="52"/>
                    </a:moveTo>
                    <a:cubicBezTo>
                      <a:pt x="552" y="9"/>
                      <a:pt x="552" y="9"/>
                      <a:pt x="552" y="9"/>
                    </a:cubicBezTo>
                    <a:cubicBezTo>
                      <a:pt x="586" y="1"/>
                      <a:pt x="618" y="0"/>
                      <a:pt x="647" y="6"/>
                    </a:cubicBezTo>
                    <a:cubicBezTo>
                      <a:pt x="639" y="50"/>
                      <a:pt x="639" y="50"/>
                      <a:pt x="639" y="50"/>
                    </a:cubicBezTo>
                    <a:cubicBezTo>
                      <a:pt x="616" y="45"/>
                      <a:pt x="589" y="46"/>
                      <a:pt x="562" y="52"/>
                    </a:cubicBez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470" name="íṡ1ïďè"/>
              <p:cNvSpPr/>
              <p:nvPr/>
            </p:nvSpPr>
            <p:spPr bwMode="auto">
              <a:xfrm>
                <a:off x="-6809652" y="3212987"/>
                <a:ext cx="163327" cy="168132"/>
              </a:xfrm>
              <a:custGeom>
                <a:avLst/>
                <a:gdLst>
                  <a:gd name="T0" fmla="*/ 42 w 44"/>
                  <a:gd name="T1" fmla="*/ 46 h 46"/>
                  <a:gd name="T2" fmla="*/ 0 w 44"/>
                  <a:gd name="T3" fmla="*/ 44 h 46"/>
                  <a:gd name="T4" fmla="*/ 3 w 44"/>
                  <a:gd name="T5" fmla="*/ 0 h 46"/>
                  <a:gd name="T6" fmla="*/ 44 w 44"/>
                  <a:gd name="T7" fmla="*/ 2 h 46"/>
                  <a:gd name="T8" fmla="*/ 42 w 44"/>
                  <a:gd name="T9" fmla="*/ 46 h 46"/>
                </a:gdLst>
                <a:ahLst/>
                <a:cxnLst>
                  <a:cxn ang="0">
                    <a:pos x="T0" y="T1"/>
                  </a:cxn>
                  <a:cxn ang="0">
                    <a:pos x="T2" y="T3"/>
                  </a:cxn>
                  <a:cxn ang="0">
                    <a:pos x="T4" y="T5"/>
                  </a:cxn>
                  <a:cxn ang="0">
                    <a:pos x="T6" y="T7"/>
                  </a:cxn>
                  <a:cxn ang="0">
                    <a:pos x="T8" y="T9"/>
                  </a:cxn>
                </a:cxnLst>
                <a:rect l="0" t="0" r="r" b="b"/>
                <a:pathLst>
                  <a:path w="44" h="46">
                    <a:moveTo>
                      <a:pt x="42" y="46"/>
                    </a:moveTo>
                    <a:cubicBezTo>
                      <a:pt x="28" y="46"/>
                      <a:pt x="14" y="45"/>
                      <a:pt x="0" y="44"/>
                    </a:cubicBezTo>
                    <a:cubicBezTo>
                      <a:pt x="3" y="0"/>
                      <a:pt x="3" y="0"/>
                      <a:pt x="3" y="0"/>
                    </a:cubicBezTo>
                    <a:cubicBezTo>
                      <a:pt x="16" y="1"/>
                      <a:pt x="30" y="2"/>
                      <a:pt x="44" y="2"/>
                    </a:cubicBezTo>
                    <a:lnTo>
                      <a:pt x="42" y="46"/>
                    </a:ln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grpSp>
      </p:grpSp>
      <p:sp>
        <p:nvSpPr>
          <p:cNvPr id="488" name="íṩľíḋê"/>
          <p:cNvSpPr/>
          <p:nvPr/>
        </p:nvSpPr>
        <p:spPr bwMode="auto">
          <a:xfrm>
            <a:off x="2886848" y="319283"/>
            <a:ext cx="1270000" cy="688975"/>
          </a:xfrm>
          <a:custGeom>
            <a:avLst/>
            <a:gdLst>
              <a:gd name="T0" fmla="*/ 311 w 366"/>
              <a:gd name="T1" fmla="*/ 75 h 199"/>
              <a:gd name="T2" fmla="*/ 290 w 366"/>
              <a:gd name="T3" fmla="*/ 24 h 199"/>
              <a:gd name="T4" fmla="*/ 242 w 366"/>
              <a:gd name="T5" fmla="*/ 50 h 199"/>
              <a:gd name="T6" fmla="*/ 196 w 366"/>
              <a:gd name="T7" fmla="*/ 1 h 199"/>
              <a:gd name="T8" fmla="*/ 145 w 366"/>
              <a:gd name="T9" fmla="*/ 44 h 199"/>
              <a:gd name="T10" fmla="*/ 90 w 366"/>
              <a:gd name="T11" fmla="*/ 12 h 199"/>
              <a:gd name="T12" fmla="*/ 33 w 366"/>
              <a:gd name="T13" fmla="*/ 29 h 199"/>
              <a:gd name="T14" fmla="*/ 51 w 366"/>
              <a:gd name="T15" fmla="*/ 79 h 199"/>
              <a:gd name="T16" fmla="*/ 13 w 366"/>
              <a:gd name="T17" fmla="*/ 140 h 199"/>
              <a:gd name="T18" fmla="*/ 85 w 366"/>
              <a:gd name="T19" fmla="*/ 145 h 199"/>
              <a:gd name="T20" fmla="*/ 143 w 366"/>
              <a:gd name="T21" fmla="*/ 199 h 199"/>
              <a:gd name="T22" fmla="*/ 203 w 366"/>
              <a:gd name="T23" fmla="*/ 148 h 199"/>
              <a:gd name="T24" fmla="*/ 247 w 366"/>
              <a:gd name="T25" fmla="*/ 178 h 199"/>
              <a:gd name="T26" fmla="*/ 299 w 366"/>
              <a:gd name="T27" fmla="*/ 177 h 199"/>
              <a:gd name="T28" fmla="*/ 316 w 366"/>
              <a:gd name="T29" fmla="*/ 132 h 199"/>
              <a:gd name="T30" fmla="*/ 352 w 366"/>
              <a:gd name="T31" fmla="*/ 118 h 199"/>
              <a:gd name="T32" fmla="*/ 359 w 366"/>
              <a:gd name="T33" fmla="*/ 82 h 199"/>
              <a:gd name="T34" fmla="*/ 311 w 366"/>
              <a:gd name="T35" fmla="*/ 75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199">
                <a:moveTo>
                  <a:pt x="311" y="75"/>
                </a:moveTo>
                <a:cubicBezTo>
                  <a:pt x="320" y="57"/>
                  <a:pt x="310" y="31"/>
                  <a:pt x="290" y="24"/>
                </a:cubicBezTo>
                <a:cubicBezTo>
                  <a:pt x="271" y="17"/>
                  <a:pt x="247" y="30"/>
                  <a:pt x="242" y="50"/>
                </a:cubicBezTo>
                <a:cubicBezTo>
                  <a:pt x="242" y="26"/>
                  <a:pt x="221" y="3"/>
                  <a:pt x="196" y="1"/>
                </a:cubicBezTo>
                <a:cubicBezTo>
                  <a:pt x="172" y="0"/>
                  <a:pt x="148" y="19"/>
                  <a:pt x="145" y="44"/>
                </a:cubicBezTo>
                <a:cubicBezTo>
                  <a:pt x="128" y="31"/>
                  <a:pt x="111" y="17"/>
                  <a:pt x="90" y="12"/>
                </a:cubicBezTo>
                <a:cubicBezTo>
                  <a:pt x="70" y="7"/>
                  <a:pt x="45" y="12"/>
                  <a:pt x="33" y="29"/>
                </a:cubicBezTo>
                <a:cubicBezTo>
                  <a:pt x="21" y="46"/>
                  <a:pt x="30" y="76"/>
                  <a:pt x="51" y="79"/>
                </a:cubicBezTo>
                <a:cubicBezTo>
                  <a:pt x="22" y="78"/>
                  <a:pt x="0" y="114"/>
                  <a:pt x="13" y="140"/>
                </a:cubicBezTo>
                <a:cubicBezTo>
                  <a:pt x="26" y="166"/>
                  <a:pt x="68" y="169"/>
                  <a:pt x="85" y="145"/>
                </a:cubicBezTo>
                <a:cubicBezTo>
                  <a:pt x="87" y="174"/>
                  <a:pt x="114" y="198"/>
                  <a:pt x="143" y="199"/>
                </a:cubicBezTo>
                <a:cubicBezTo>
                  <a:pt x="172" y="199"/>
                  <a:pt x="199" y="176"/>
                  <a:pt x="203" y="148"/>
                </a:cubicBezTo>
                <a:cubicBezTo>
                  <a:pt x="217" y="159"/>
                  <a:pt x="231" y="171"/>
                  <a:pt x="247" y="178"/>
                </a:cubicBezTo>
                <a:cubicBezTo>
                  <a:pt x="264" y="185"/>
                  <a:pt x="284" y="186"/>
                  <a:pt x="299" y="177"/>
                </a:cubicBezTo>
                <a:cubicBezTo>
                  <a:pt x="315" y="169"/>
                  <a:pt x="324" y="148"/>
                  <a:pt x="316" y="132"/>
                </a:cubicBezTo>
                <a:cubicBezTo>
                  <a:pt x="329" y="130"/>
                  <a:pt x="343" y="127"/>
                  <a:pt x="352" y="118"/>
                </a:cubicBezTo>
                <a:cubicBezTo>
                  <a:pt x="362" y="109"/>
                  <a:pt x="366" y="93"/>
                  <a:pt x="359" y="82"/>
                </a:cubicBezTo>
                <a:cubicBezTo>
                  <a:pt x="352" y="71"/>
                  <a:pt x="334" y="62"/>
                  <a:pt x="311" y="75"/>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p>
        </p:txBody>
      </p:sp>
      <p:pic>
        <p:nvPicPr>
          <p:cNvPr id="14" name="悠扬婉转充满希望的钢琴节奏背景乐_1分38秒">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215348" y="6553200"/>
            <a:ext cx="609600" cy="609600"/>
          </a:xfrm>
          <a:prstGeom prst="rect">
            <a:avLst/>
          </a:prstGeom>
        </p:spPr>
      </p:pic>
      <p:pic>
        <p:nvPicPr>
          <p:cNvPr id="4" name="Picture 3" descr="Kì diệu rừng xanh (10)"/>
          <p:cNvPicPr>
            <a:picLocks noChangeAspect="1"/>
          </p:cNvPicPr>
          <p:nvPr/>
        </p:nvPicPr>
        <p:blipFill>
          <a:blip r:embed="rId10"/>
          <a:srcRect l="16609" t="15074" r="17661" b="56361"/>
          <a:stretch>
            <a:fillRect/>
          </a:stretch>
        </p:blipFill>
        <p:spPr>
          <a:xfrm>
            <a:off x="-248285" y="839470"/>
            <a:ext cx="12173585" cy="390144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anim calcmode="lin" valueType="num">
                                      <p:cBhvr>
                                        <p:cTn id="11" dur="1000" fill="hold"/>
                                        <p:tgtEl>
                                          <p:spTgt spid="13"/>
                                        </p:tgtEl>
                                        <p:attrNameLst>
                                          <p:attrName>ppt_x</p:attrName>
                                        </p:attrNameLst>
                                      </p:cBhvr>
                                      <p:tavLst>
                                        <p:tav tm="0">
                                          <p:val>
                                            <p:strVal val="#ppt_x"/>
                                          </p:val>
                                        </p:tav>
                                        <p:tav tm="100000">
                                          <p:val>
                                            <p:strVal val="#ppt_x"/>
                                          </p:val>
                                        </p:tav>
                                      </p:tavLst>
                                    </p:anim>
                                    <p:anim calcmode="lin" valueType="num">
                                      <p:cBhvr>
                                        <p:cTn id="12" dur="1000" fill="hold"/>
                                        <p:tgtEl>
                                          <p:spTgt spid="13"/>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203"/>
                                        </p:tgtEl>
                                        <p:attrNameLst>
                                          <p:attrName>style.visibility</p:attrName>
                                        </p:attrNameLst>
                                      </p:cBhvr>
                                      <p:to>
                                        <p:strVal val="visible"/>
                                      </p:to>
                                    </p:set>
                                    <p:anim calcmode="lin" valueType="num">
                                      <p:cBhvr additive="base">
                                        <p:cTn id="16" dur="500" fill="hold"/>
                                        <p:tgtEl>
                                          <p:spTgt spid="203"/>
                                        </p:tgtEl>
                                        <p:attrNameLst>
                                          <p:attrName>ppt_x</p:attrName>
                                        </p:attrNameLst>
                                      </p:cBhvr>
                                      <p:tavLst>
                                        <p:tav tm="0">
                                          <p:val>
                                            <p:strVal val="#ppt_x"/>
                                          </p:val>
                                        </p:tav>
                                        <p:tav tm="100000">
                                          <p:val>
                                            <p:strVal val="#ppt_x"/>
                                          </p:val>
                                        </p:tav>
                                      </p:tavLst>
                                    </p:anim>
                                    <p:anim calcmode="lin" valueType="num">
                                      <p:cBhvr additive="base">
                                        <p:cTn id="17" dur="500" fill="hold"/>
                                        <p:tgtEl>
                                          <p:spTgt spid="203"/>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16" presetClass="entr" presetSubtype="21"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488"/>
                                        </p:tgtEl>
                                        <p:attrNameLst>
                                          <p:attrName>style.visibility</p:attrName>
                                        </p:attrNameLst>
                                      </p:cBhvr>
                                      <p:to>
                                        <p:strVal val="visible"/>
                                      </p:to>
                                    </p:set>
                                    <p:animEffect transition="in" filter="barn(inVertical)">
                                      <p:cBhvr>
                                        <p:cTn id="24" dur="500"/>
                                        <p:tgtEl>
                                          <p:spTgt spid="488"/>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301"/>
                                        </p:tgtEl>
                                        <p:attrNameLst>
                                          <p:attrName>style.visibility</p:attrName>
                                        </p:attrNameLst>
                                      </p:cBhvr>
                                      <p:to>
                                        <p:strVal val="visible"/>
                                      </p:to>
                                    </p:set>
                                    <p:animEffect transition="in" filter="barn(inVertical)">
                                      <p:cBhvr>
                                        <p:cTn id="27" dur="500"/>
                                        <p:tgtEl>
                                          <p:spTgt spid="301"/>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302"/>
                                        </p:tgtEl>
                                        <p:attrNameLst>
                                          <p:attrName>style.visibility</p:attrName>
                                        </p:attrNameLst>
                                      </p:cBhvr>
                                      <p:to>
                                        <p:strVal val="visible"/>
                                      </p:to>
                                    </p:set>
                                    <p:animEffect transition="in" filter="barn(inVertical)">
                                      <p:cBhvr>
                                        <p:cTn id="30" dur="500"/>
                                        <p:tgtEl>
                                          <p:spTgt spid="302"/>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51"/>
                                        </p:tgtEl>
                                        <p:attrNameLst>
                                          <p:attrName>style.visibility</p:attrName>
                                        </p:attrNameLst>
                                      </p:cBhvr>
                                      <p:to>
                                        <p:strVal val="visible"/>
                                      </p:to>
                                    </p:set>
                                    <p:animEffect transition="in" filter="barn(inVertical)">
                                      <p:cBhvr>
                                        <p:cTn id="33" dur="500"/>
                                        <p:tgtEl>
                                          <p:spTgt spid="151"/>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300"/>
                                        </p:tgtEl>
                                        <p:attrNameLst>
                                          <p:attrName>style.visibility</p:attrName>
                                        </p:attrNameLst>
                                      </p:cBhvr>
                                      <p:to>
                                        <p:strVal val="visible"/>
                                      </p:to>
                                    </p:set>
                                    <p:animEffect transition="in" filter="barn(inVertical)">
                                      <p:cBhvr>
                                        <p:cTn id="36" dur="500"/>
                                        <p:tgtEl>
                                          <p:spTgt spid="300"/>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wipe(down)">
                                      <p:cBhvr>
                                        <p:cTn id="41" dur="500"/>
                                        <p:tgtEl>
                                          <p:spTgt spid="2"/>
                                        </p:tgtEl>
                                      </p:cBhvr>
                                    </p:animEffect>
                                  </p:childTnLst>
                                </p:cTn>
                              </p:par>
                              <p:par>
                                <p:cTn id="42" presetID="22" presetClass="entr" presetSubtype="4" fill="hold" nodeType="with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wipe(down)">
                                      <p:cBhvr>
                                        <p:cTn id="44" dur="500"/>
                                        <p:tgtEl>
                                          <p:spTgt spid="8"/>
                                        </p:tgtEl>
                                      </p:cBhvr>
                                    </p:animEffect>
                                  </p:childTnLst>
                                </p:cTn>
                              </p:par>
                            </p:childTnLst>
                          </p:cTn>
                        </p:par>
                        <p:par>
                          <p:cTn id="45" fill="hold">
                            <p:stCondLst>
                              <p:cond delay="500"/>
                            </p:stCondLst>
                            <p:childTnLst>
                              <p:par>
                                <p:cTn id="46" presetID="16" presetClass="entr" presetSubtype="21" fill="hold" nodeType="after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barn(inVertical)">
                                      <p:cBhvr>
                                        <p:cTn id="48" dur="500"/>
                                        <p:tgtEl>
                                          <p:spTgt spid="12"/>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464"/>
                                        </p:tgtEl>
                                        <p:attrNameLst>
                                          <p:attrName>style.visibility</p:attrName>
                                        </p:attrNameLst>
                                      </p:cBhvr>
                                      <p:to>
                                        <p:strVal val="visible"/>
                                      </p:to>
                                    </p:set>
                                    <p:animEffect transition="in" filter="barn(inVertical)">
                                      <p:cBhvr>
                                        <p:cTn id="51" dur="500"/>
                                        <p:tgtEl>
                                          <p:spTgt spid="464"/>
                                        </p:tgtEl>
                                      </p:cBhvr>
                                    </p:animEffect>
                                  </p:childTnLst>
                                </p:cTn>
                              </p:par>
                              <p:par>
                                <p:cTn id="52" presetID="16" presetClass="entr" presetSubtype="21" fill="hold" nodeType="with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barn(inVertical)">
                                      <p:cBhvr>
                                        <p:cTn id="54" dur="500"/>
                                        <p:tgtEl>
                                          <p:spTgt spid="7"/>
                                        </p:tgtEl>
                                      </p:cBhvr>
                                    </p:animEffect>
                                  </p:childTnLst>
                                </p:cTn>
                              </p:par>
                            </p:childTnLst>
                          </p:cTn>
                        </p:par>
                      </p:childTnLst>
                    </p:cTn>
                  </p:par>
                  <p:par>
                    <p:cTn id="55" fill="hold">
                      <p:stCondLst>
                        <p:cond delay="indefinite"/>
                      </p:stCondLst>
                      <p:childTnLst>
                        <p:par>
                          <p:cTn id="56" fill="hold">
                            <p:stCondLst>
                              <p:cond delay="0"/>
                            </p:stCondLst>
                            <p:childTnLst>
                              <p:par>
                                <p:cTn id="57" presetID="9" presetClass="entr" presetSubtype="0" fill="hold" nodeType="clickEffect">
                                  <p:stCondLst>
                                    <p:cond delay="0"/>
                                  </p:stCondLst>
                                  <p:childTnLst>
                                    <p:set>
                                      <p:cBhvr>
                                        <p:cTn id="58" dur="1" fill="hold">
                                          <p:stCondLst>
                                            <p:cond delay="0"/>
                                          </p:stCondLst>
                                        </p:cTn>
                                        <p:tgtEl>
                                          <p:spTgt spid="4"/>
                                        </p:tgtEl>
                                        <p:attrNameLst>
                                          <p:attrName>style.visibility</p:attrName>
                                        </p:attrNameLst>
                                      </p:cBhvr>
                                      <p:to>
                                        <p:strVal val="visible"/>
                                      </p:to>
                                    </p:set>
                                    <p:animEffect transition="in" filter="dissolve">
                                      <p:cBhvr>
                                        <p:cTn id="5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60" repeatCount="indefinite" fill="hold" display="0">
                  <p:stCondLst>
                    <p:cond delay="indefinite"/>
                  </p:stCondLst>
                  <p:endCondLst>
                    <p:cond evt="onStopAudio" delay="0">
                      <p:tgtEl>
                        <p:sldTgt/>
                      </p:tgtEl>
                    </p:cond>
                  </p:endCondLst>
                </p:cTn>
                <p:tgtEl>
                  <p:spTgt spid="14"/>
                </p:tgtEl>
              </p:cMediaNode>
            </p:audio>
          </p:childTnLst>
        </p:cTn>
      </p:par>
    </p:tnLst>
    <p:bldLst>
      <p:bldP spid="151" grpId="0" animBg="1"/>
      <p:bldP spid="300" grpId="0" animBg="1"/>
      <p:bldP spid="301" grpId="0" bldLvl="0" animBg="1"/>
      <p:bldP spid="302" grpId="0" animBg="1"/>
      <p:bldP spid="464" grpId="0" animBg="1"/>
      <p:bldP spid="488" grpId="0" animBg="1"/>
    </p:bld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130550" y="0"/>
            <a:ext cx="5626735" cy="1836420"/>
          </a:xfrm>
          <a:prstGeom prst="rect">
            <a:avLst/>
          </a:prstGeom>
        </p:spPr>
      </p:pic>
      <p:sp>
        <p:nvSpPr>
          <p:cNvPr id="32769" name="Rectangle 1"/>
          <p:cNvSpPr>
            <a:spLocks noChangeArrowheads="1"/>
          </p:cNvSpPr>
          <p:nvPr/>
        </p:nvSpPr>
        <p:spPr bwMode="auto">
          <a:xfrm>
            <a:off x="1835785" y="13716000"/>
            <a:ext cx="8216900" cy="1753235"/>
          </a:xfrm>
          <a:prstGeom prst="rect">
            <a:avLst/>
          </a:prstGeom>
          <a:noFill/>
          <a:ln w="9525">
            <a:noFill/>
            <a:miter lim="800000"/>
          </a:ln>
          <a:effectLst/>
        </p:spPr>
        <p:txBody>
          <a:bodyPr vert="horz" wrap="square" lIns="91440" tIns="45720" rIns="91440" bIns="45720" numCol="1" anchor="ctr" anchorCtr="0" compatLnSpc="1">
            <a:spAutoFit/>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sz="3600" b="1" u="none" strike="noStrike" cap="none" normalizeH="0" dirty="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3600" b="1" u="none" strike="noStrike" cap="none" normalizeH="0" baseline="0" dirty="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Cảm nhận được vẻ đẹp của rừng, thấy được tình cảm yêu mến, ngưỡng mộ của tác giả đối với vẻ đẹp của rừng. </a:t>
            </a:r>
          </a:p>
        </p:txBody>
      </p:sp>
      <p:pic>
        <p:nvPicPr>
          <p:cNvPr id="7" name="Picture 6"/>
          <p:cNvPicPr>
            <a:picLocks noChangeAspect="1"/>
          </p:cNvPicPr>
          <p:nvPr/>
        </p:nvPicPr>
        <p:blipFill>
          <a:blip r:embed="rId4"/>
          <a:stretch>
            <a:fillRect/>
          </a:stretch>
        </p:blipFill>
        <p:spPr>
          <a:xfrm>
            <a:off x="4519930" y="200025"/>
            <a:ext cx="3152775" cy="1400175"/>
          </a:xfrm>
          <a:prstGeom prst="rect">
            <a:avLst/>
          </a:prstGeom>
        </p:spPr>
      </p:pic>
      <p:sp>
        <p:nvSpPr>
          <p:cNvPr id="112" name="Freeform 16"/>
          <p:cNvSpPr/>
          <p:nvPr/>
        </p:nvSpPr>
        <p:spPr bwMode="auto">
          <a:xfrm>
            <a:off x="1133475" y="13716000"/>
            <a:ext cx="9620885" cy="2715895"/>
          </a:xfrm>
          <a:custGeom>
            <a:avLst/>
            <a:gdLst/>
            <a:ahLst/>
            <a:cxnLst>
              <a:cxn ang="0">
                <a:pos x="408" y="5"/>
              </a:cxn>
              <a:cxn ang="0">
                <a:pos x="408" y="0"/>
              </a:cxn>
              <a:cxn ang="0">
                <a:pos x="407" y="5"/>
              </a:cxn>
              <a:cxn ang="0">
                <a:pos x="357" y="4"/>
              </a:cxn>
              <a:cxn ang="0">
                <a:pos x="210" y="12"/>
              </a:cxn>
              <a:cxn ang="0">
                <a:pos x="159" y="15"/>
              </a:cxn>
              <a:cxn ang="0">
                <a:pos x="107" y="19"/>
              </a:cxn>
              <a:cxn ang="0">
                <a:pos x="57" y="25"/>
              </a:cxn>
              <a:cxn ang="0">
                <a:pos x="22" y="30"/>
              </a:cxn>
              <a:cxn ang="0">
                <a:pos x="0" y="27"/>
              </a:cxn>
              <a:cxn ang="0">
                <a:pos x="6" y="31"/>
              </a:cxn>
              <a:cxn ang="0">
                <a:pos x="15" y="33"/>
              </a:cxn>
              <a:cxn ang="0">
                <a:pos x="39" y="30"/>
              </a:cxn>
              <a:cxn ang="0">
                <a:pos x="90" y="25"/>
              </a:cxn>
              <a:cxn ang="0">
                <a:pos x="129" y="20"/>
              </a:cxn>
              <a:cxn ang="0">
                <a:pos x="170" y="20"/>
              </a:cxn>
              <a:cxn ang="0">
                <a:pos x="250" y="14"/>
              </a:cxn>
              <a:cxn ang="0">
                <a:pos x="381" y="9"/>
              </a:cxn>
              <a:cxn ang="0">
                <a:pos x="406" y="41"/>
              </a:cxn>
              <a:cxn ang="0">
                <a:pos x="407" y="103"/>
              </a:cxn>
              <a:cxn ang="0">
                <a:pos x="406" y="175"/>
              </a:cxn>
              <a:cxn ang="0">
                <a:pos x="361" y="176"/>
              </a:cxn>
              <a:cxn ang="0">
                <a:pos x="316" y="181"/>
              </a:cxn>
              <a:cxn ang="0">
                <a:pos x="233" y="183"/>
              </a:cxn>
              <a:cxn ang="0">
                <a:pos x="180" y="181"/>
              </a:cxn>
              <a:cxn ang="0">
                <a:pos x="103" y="186"/>
              </a:cxn>
              <a:cxn ang="0">
                <a:pos x="42" y="186"/>
              </a:cxn>
              <a:cxn ang="0">
                <a:pos x="15" y="186"/>
              </a:cxn>
              <a:cxn ang="0">
                <a:pos x="15" y="177"/>
              </a:cxn>
              <a:cxn ang="0">
                <a:pos x="13" y="150"/>
              </a:cxn>
              <a:cxn ang="0">
                <a:pos x="12" y="62"/>
              </a:cxn>
              <a:cxn ang="0">
                <a:pos x="12" y="40"/>
              </a:cxn>
              <a:cxn ang="0">
                <a:pos x="8" y="33"/>
              </a:cxn>
              <a:cxn ang="0">
                <a:pos x="8" y="44"/>
              </a:cxn>
              <a:cxn ang="0">
                <a:pos x="8" y="74"/>
              </a:cxn>
              <a:cxn ang="0">
                <a:pos x="8" y="150"/>
              </a:cxn>
              <a:cxn ang="0">
                <a:pos x="11" y="187"/>
              </a:cxn>
              <a:cxn ang="0">
                <a:pos x="2" y="190"/>
              </a:cxn>
              <a:cxn ang="0">
                <a:pos x="11" y="188"/>
              </a:cxn>
              <a:cxn ang="0">
                <a:pos x="11" y="190"/>
              </a:cxn>
              <a:cxn ang="0">
                <a:pos x="13" y="188"/>
              </a:cxn>
              <a:cxn ang="0">
                <a:pos x="56" y="190"/>
              </a:cxn>
              <a:cxn ang="0">
                <a:pos x="106" y="188"/>
              </a:cxn>
              <a:cxn ang="0">
                <a:pos x="187" y="187"/>
              </a:cxn>
              <a:cxn ang="0">
                <a:pos x="238" y="188"/>
              </a:cxn>
              <a:cxn ang="0">
                <a:pos x="313" y="186"/>
              </a:cxn>
              <a:cxn ang="0">
                <a:pos x="363" y="181"/>
              </a:cxn>
              <a:cxn ang="0">
                <a:pos x="406" y="180"/>
              </a:cxn>
              <a:cxn ang="0">
                <a:pos x="406" y="192"/>
              </a:cxn>
              <a:cxn ang="0">
                <a:pos x="408" y="190"/>
              </a:cxn>
              <a:cxn ang="0">
                <a:pos x="408" y="180"/>
              </a:cxn>
              <a:cxn ang="0">
                <a:pos x="412" y="179"/>
              </a:cxn>
              <a:cxn ang="0">
                <a:pos x="414" y="175"/>
              </a:cxn>
              <a:cxn ang="0">
                <a:pos x="412" y="173"/>
              </a:cxn>
              <a:cxn ang="0">
                <a:pos x="408" y="175"/>
              </a:cxn>
              <a:cxn ang="0">
                <a:pos x="408" y="75"/>
              </a:cxn>
              <a:cxn ang="0">
                <a:pos x="408" y="11"/>
              </a:cxn>
              <a:cxn ang="0">
                <a:pos x="417" y="11"/>
              </a:cxn>
              <a:cxn ang="0">
                <a:pos x="421" y="7"/>
              </a:cxn>
            </a:cxnLst>
            <a:rect l="0" t="0" r="r" b="b"/>
            <a:pathLst>
              <a:path w="421" h="192">
                <a:moveTo>
                  <a:pt x="419" y="7"/>
                </a:moveTo>
                <a:lnTo>
                  <a:pt x="419" y="7"/>
                </a:lnTo>
                <a:lnTo>
                  <a:pt x="408" y="5"/>
                </a:lnTo>
                <a:lnTo>
                  <a:pt x="408" y="5"/>
                </a:lnTo>
                <a:lnTo>
                  <a:pt x="408" y="0"/>
                </a:lnTo>
                <a:lnTo>
                  <a:pt x="408" y="0"/>
                </a:lnTo>
                <a:lnTo>
                  <a:pt x="407" y="1"/>
                </a:lnTo>
                <a:lnTo>
                  <a:pt x="407" y="1"/>
                </a:lnTo>
                <a:lnTo>
                  <a:pt x="407" y="5"/>
                </a:lnTo>
                <a:lnTo>
                  <a:pt x="407" y="5"/>
                </a:lnTo>
                <a:lnTo>
                  <a:pt x="382" y="4"/>
                </a:lnTo>
                <a:lnTo>
                  <a:pt x="357" y="4"/>
                </a:lnTo>
                <a:lnTo>
                  <a:pt x="309" y="5"/>
                </a:lnTo>
                <a:lnTo>
                  <a:pt x="260" y="8"/>
                </a:lnTo>
                <a:lnTo>
                  <a:pt x="210" y="12"/>
                </a:lnTo>
                <a:lnTo>
                  <a:pt x="210" y="12"/>
                </a:lnTo>
                <a:lnTo>
                  <a:pt x="185" y="15"/>
                </a:lnTo>
                <a:lnTo>
                  <a:pt x="159" y="15"/>
                </a:lnTo>
                <a:lnTo>
                  <a:pt x="133" y="16"/>
                </a:lnTo>
                <a:lnTo>
                  <a:pt x="107" y="19"/>
                </a:lnTo>
                <a:lnTo>
                  <a:pt x="107" y="19"/>
                </a:lnTo>
                <a:lnTo>
                  <a:pt x="82" y="22"/>
                </a:lnTo>
                <a:lnTo>
                  <a:pt x="57" y="25"/>
                </a:lnTo>
                <a:lnTo>
                  <a:pt x="57" y="25"/>
                </a:lnTo>
                <a:lnTo>
                  <a:pt x="30" y="29"/>
                </a:lnTo>
                <a:lnTo>
                  <a:pt x="30" y="29"/>
                </a:lnTo>
                <a:lnTo>
                  <a:pt x="22" y="30"/>
                </a:lnTo>
                <a:lnTo>
                  <a:pt x="15" y="30"/>
                </a:lnTo>
                <a:lnTo>
                  <a:pt x="0" y="27"/>
                </a:lnTo>
                <a:lnTo>
                  <a:pt x="0" y="27"/>
                </a:lnTo>
                <a:lnTo>
                  <a:pt x="0" y="27"/>
                </a:lnTo>
                <a:lnTo>
                  <a:pt x="0" y="27"/>
                </a:lnTo>
                <a:lnTo>
                  <a:pt x="6" y="31"/>
                </a:lnTo>
                <a:lnTo>
                  <a:pt x="11" y="33"/>
                </a:lnTo>
                <a:lnTo>
                  <a:pt x="15" y="33"/>
                </a:lnTo>
                <a:lnTo>
                  <a:pt x="15" y="33"/>
                </a:lnTo>
                <a:lnTo>
                  <a:pt x="27" y="31"/>
                </a:lnTo>
                <a:lnTo>
                  <a:pt x="39" y="30"/>
                </a:lnTo>
                <a:lnTo>
                  <a:pt x="39" y="30"/>
                </a:lnTo>
                <a:lnTo>
                  <a:pt x="66" y="26"/>
                </a:lnTo>
                <a:lnTo>
                  <a:pt x="90" y="25"/>
                </a:lnTo>
                <a:lnTo>
                  <a:pt x="90" y="25"/>
                </a:lnTo>
                <a:lnTo>
                  <a:pt x="104" y="23"/>
                </a:lnTo>
                <a:lnTo>
                  <a:pt x="117" y="22"/>
                </a:lnTo>
                <a:lnTo>
                  <a:pt x="129" y="20"/>
                </a:lnTo>
                <a:lnTo>
                  <a:pt x="143" y="19"/>
                </a:lnTo>
                <a:lnTo>
                  <a:pt x="143" y="19"/>
                </a:lnTo>
                <a:lnTo>
                  <a:pt x="170" y="20"/>
                </a:lnTo>
                <a:lnTo>
                  <a:pt x="198" y="19"/>
                </a:lnTo>
                <a:lnTo>
                  <a:pt x="198" y="19"/>
                </a:lnTo>
                <a:lnTo>
                  <a:pt x="250" y="14"/>
                </a:lnTo>
                <a:lnTo>
                  <a:pt x="302" y="9"/>
                </a:lnTo>
                <a:lnTo>
                  <a:pt x="355" y="8"/>
                </a:lnTo>
                <a:lnTo>
                  <a:pt x="381" y="9"/>
                </a:lnTo>
                <a:lnTo>
                  <a:pt x="407" y="11"/>
                </a:lnTo>
                <a:lnTo>
                  <a:pt x="407" y="11"/>
                </a:lnTo>
                <a:lnTo>
                  <a:pt x="406" y="41"/>
                </a:lnTo>
                <a:lnTo>
                  <a:pt x="406" y="73"/>
                </a:lnTo>
                <a:lnTo>
                  <a:pt x="406" y="73"/>
                </a:lnTo>
                <a:lnTo>
                  <a:pt x="407" y="103"/>
                </a:lnTo>
                <a:lnTo>
                  <a:pt x="407" y="133"/>
                </a:lnTo>
                <a:lnTo>
                  <a:pt x="407" y="133"/>
                </a:lnTo>
                <a:lnTo>
                  <a:pt x="406" y="175"/>
                </a:lnTo>
                <a:lnTo>
                  <a:pt x="406" y="175"/>
                </a:lnTo>
                <a:lnTo>
                  <a:pt x="361" y="176"/>
                </a:lnTo>
                <a:lnTo>
                  <a:pt x="361" y="176"/>
                </a:lnTo>
                <a:lnTo>
                  <a:pt x="338" y="179"/>
                </a:lnTo>
                <a:lnTo>
                  <a:pt x="316" y="181"/>
                </a:lnTo>
                <a:lnTo>
                  <a:pt x="316" y="181"/>
                </a:lnTo>
                <a:lnTo>
                  <a:pt x="289" y="183"/>
                </a:lnTo>
                <a:lnTo>
                  <a:pt x="261" y="183"/>
                </a:lnTo>
                <a:lnTo>
                  <a:pt x="233" y="183"/>
                </a:lnTo>
                <a:lnTo>
                  <a:pt x="206" y="181"/>
                </a:lnTo>
                <a:lnTo>
                  <a:pt x="206" y="181"/>
                </a:lnTo>
                <a:lnTo>
                  <a:pt x="180" y="181"/>
                </a:lnTo>
                <a:lnTo>
                  <a:pt x="155" y="181"/>
                </a:lnTo>
                <a:lnTo>
                  <a:pt x="103" y="186"/>
                </a:lnTo>
                <a:lnTo>
                  <a:pt x="103" y="186"/>
                </a:lnTo>
                <a:lnTo>
                  <a:pt x="72" y="186"/>
                </a:lnTo>
                <a:lnTo>
                  <a:pt x="42" y="186"/>
                </a:lnTo>
                <a:lnTo>
                  <a:pt x="42" y="186"/>
                </a:lnTo>
                <a:lnTo>
                  <a:pt x="28" y="186"/>
                </a:lnTo>
                <a:lnTo>
                  <a:pt x="15" y="186"/>
                </a:lnTo>
                <a:lnTo>
                  <a:pt x="15" y="186"/>
                </a:lnTo>
                <a:lnTo>
                  <a:pt x="15" y="186"/>
                </a:lnTo>
                <a:lnTo>
                  <a:pt x="15" y="186"/>
                </a:lnTo>
                <a:lnTo>
                  <a:pt x="15" y="177"/>
                </a:lnTo>
                <a:lnTo>
                  <a:pt x="15" y="168"/>
                </a:lnTo>
                <a:lnTo>
                  <a:pt x="13" y="150"/>
                </a:lnTo>
                <a:lnTo>
                  <a:pt x="13" y="150"/>
                </a:lnTo>
                <a:lnTo>
                  <a:pt x="13" y="103"/>
                </a:lnTo>
                <a:lnTo>
                  <a:pt x="13" y="103"/>
                </a:lnTo>
                <a:lnTo>
                  <a:pt x="12" y="62"/>
                </a:lnTo>
                <a:lnTo>
                  <a:pt x="12" y="62"/>
                </a:lnTo>
                <a:lnTo>
                  <a:pt x="12" y="47"/>
                </a:lnTo>
                <a:lnTo>
                  <a:pt x="12" y="40"/>
                </a:lnTo>
                <a:lnTo>
                  <a:pt x="9" y="33"/>
                </a:lnTo>
                <a:lnTo>
                  <a:pt x="9" y="33"/>
                </a:lnTo>
                <a:lnTo>
                  <a:pt x="8" y="33"/>
                </a:lnTo>
                <a:lnTo>
                  <a:pt x="8" y="34"/>
                </a:lnTo>
                <a:lnTo>
                  <a:pt x="8" y="34"/>
                </a:lnTo>
                <a:lnTo>
                  <a:pt x="8" y="44"/>
                </a:lnTo>
                <a:lnTo>
                  <a:pt x="8" y="53"/>
                </a:lnTo>
                <a:lnTo>
                  <a:pt x="8" y="74"/>
                </a:lnTo>
                <a:lnTo>
                  <a:pt x="8" y="74"/>
                </a:lnTo>
                <a:lnTo>
                  <a:pt x="8" y="113"/>
                </a:lnTo>
                <a:lnTo>
                  <a:pt x="8" y="113"/>
                </a:lnTo>
                <a:lnTo>
                  <a:pt x="8" y="150"/>
                </a:lnTo>
                <a:lnTo>
                  <a:pt x="8" y="169"/>
                </a:lnTo>
                <a:lnTo>
                  <a:pt x="11" y="187"/>
                </a:lnTo>
                <a:lnTo>
                  <a:pt x="11" y="187"/>
                </a:lnTo>
                <a:lnTo>
                  <a:pt x="2" y="190"/>
                </a:lnTo>
                <a:lnTo>
                  <a:pt x="2" y="190"/>
                </a:lnTo>
                <a:lnTo>
                  <a:pt x="2" y="190"/>
                </a:lnTo>
                <a:lnTo>
                  <a:pt x="2" y="190"/>
                </a:lnTo>
                <a:lnTo>
                  <a:pt x="11" y="188"/>
                </a:lnTo>
                <a:lnTo>
                  <a:pt x="11" y="188"/>
                </a:lnTo>
                <a:lnTo>
                  <a:pt x="11" y="190"/>
                </a:lnTo>
                <a:lnTo>
                  <a:pt x="11" y="190"/>
                </a:lnTo>
                <a:lnTo>
                  <a:pt x="11" y="190"/>
                </a:lnTo>
                <a:lnTo>
                  <a:pt x="12" y="190"/>
                </a:lnTo>
                <a:lnTo>
                  <a:pt x="13" y="188"/>
                </a:lnTo>
                <a:lnTo>
                  <a:pt x="13" y="188"/>
                </a:lnTo>
                <a:lnTo>
                  <a:pt x="30" y="190"/>
                </a:lnTo>
                <a:lnTo>
                  <a:pt x="30" y="190"/>
                </a:lnTo>
                <a:lnTo>
                  <a:pt x="56" y="190"/>
                </a:lnTo>
                <a:lnTo>
                  <a:pt x="56" y="190"/>
                </a:lnTo>
                <a:lnTo>
                  <a:pt x="81" y="190"/>
                </a:lnTo>
                <a:lnTo>
                  <a:pt x="106" y="188"/>
                </a:lnTo>
                <a:lnTo>
                  <a:pt x="106" y="188"/>
                </a:lnTo>
                <a:lnTo>
                  <a:pt x="159" y="187"/>
                </a:lnTo>
                <a:lnTo>
                  <a:pt x="187" y="187"/>
                </a:lnTo>
                <a:lnTo>
                  <a:pt x="213" y="187"/>
                </a:lnTo>
                <a:lnTo>
                  <a:pt x="213" y="187"/>
                </a:lnTo>
                <a:lnTo>
                  <a:pt x="238" y="188"/>
                </a:lnTo>
                <a:lnTo>
                  <a:pt x="264" y="188"/>
                </a:lnTo>
                <a:lnTo>
                  <a:pt x="313" y="186"/>
                </a:lnTo>
                <a:lnTo>
                  <a:pt x="313" y="186"/>
                </a:lnTo>
                <a:lnTo>
                  <a:pt x="338" y="184"/>
                </a:lnTo>
                <a:lnTo>
                  <a:pt x="363" y="181"/>
                </a:lnTo>
                <a:lnTo>
                  <a:pt x="363" y="181"/>
                </a:lnTo>
                <a:lnTo>
                  <a:pt x="374" y="180"/>
                </a:lnTo>
                <a:lnTo>
                  <a:pt x="383" y="180"/>
                </a:lnTo>
                <a:lnTo>
                  <a:pt x="406" y="180"/>
                </a:lnTo>
                <a:lnTo>
                  <a:pt x="406" y="180"/>
                </a:lnTo>
                <a:lnTo>
                  <a:pt x="406" y="192"/>
                </a:lnTo>
                <a:lnTo>
                  <a:pt x="406" y="192"/>
                </a:lnTo>
                <a:lnTo>
                  <a:pt x="406" y="192"/>
                </a:lnTo>
                <a:lnTo>
                  <a:pt x="407" y="192"/>
                </a:lnTo>
                <a:lnTo>
                  <a:pt x="408" y="190"/>
                </a:lnTo>
                <a:lnTo>
                  <a:pt x="408" y="190"/>
                </a:lnTo>
                <a:lnTo>
                  <a:pt x="408" y="180"/>
                </a:lnTo>
                <a:lnTo>
                  <a:pt x="408" y="180"/>
                </a:lnTo>
                <a:lnTo>
                  <a:pt x="410" y="180"/>
                </a:lnTo>
                <a:lnTo>
                  <a:pt x="410" y="180"/>
                </a:lnTo>
                <a:lnTo>
                  <a:pt x="412" y="179"/>
                </a:lnTo>
                <a:lnTo>
                  <a:pt x="414" y="176"/>
                </a:lnTo>
                <a:lnTo>
                  <a:pt x="414" y="176"/>
                </a:lnTo>
                <a:lnTo>
                  <a:pt x="414" y="175"/>
                </a:lnTo>
                <a:lnTo>
                  <a:pt x="414" y="175"/>
                </a:lnTo>
                <a:lnTo>
                  <a:pt x="412" y="173"/>
                </a:lnTo>
                <a:lnTo>
                  <a:pt x="412" y="173"/>
                </a:lnTo>
                <a:lnTo>
                  <a:pt x="410" y="175"/>
                </a:lnTo>
                <a:lnTo>
                  <a:pt x="410" y="175"/>
                </a:lnTo>
                <a:lnTo>
                  <a:pt x="408" y="175"/>
                </a:lnTo>
                <a:lnTo>
                  <a:pt x="408" y="175"/>
                </a:lnTo>
                <a:lnTo>
                  <a:pt x="410" y="125"/>
                </a:lnTo>
                <a:lnTo>
                  <a:pt x="408" y="75"/>
                </a:lnTo>
                <a:lnTo>
                  <a:pt x="408" y="75"/>
                </a:lnTo>
                <a:lnTo>
                  <a:pt x="408" y="42"/>
                </a:lnTo>
                <a:lnTo>
                  <a:pt x="408" y="11"/>
                </a:lnTo>
                <a:lnTo>
                  <a:pt x="408" y="11"/>
                </a:lnTo>
                <a:lnTo>
                  <a:pt x="417" y="11"/>
                </a:lnTo>
                <a:lnTo>
                  <a:pt x="417" y="11"/>
                </a:lnTo>
                <a:lnTo>
                  <a:pt x="418" y="11"/>
                </a:lnTo>
                <a:lnTo>
                  <a:pt x="419" y="9"/>
                </a:lnTo>
                <a:lnTo>
                  <a:pt x="421" y="7"/>
                </a:lnTo>
                <a:lnTo>
                  <a:pt x="419" y="7"/>
                </a:lnTo>
                <a:lnTo>
                  <a:pt x="419" y="7"/>
                </a:lnTo>
                <a:close/>
              </a:path>
            </a:pathLst>
          </a:custGeom>
          <a:solidFill>
            <a:schemeClr val="accent2"/>
          </a:solidFill>
          <a:ln w="9525">
            <a:solidFill>
              <a:schemeClr val="accent2"/>
            </a:solidFill>
            <a:round/>
          </a:ln>
        </p:spPr>
        <p:txBody>
          <a:bodyPr vert="horz" wrap="square" lIns="68568" tIns="34285" rIns="68568" bIns="34285" numCol="1" anchor="t" anchorCtr="0" compatLnSpc="1"/>
          <a:lstStyle/>
          <a:p>
            <a:endParaRPr lang="zh-CN" altLang="en-US">
              <a:solidFill>
                <a:schemeClr val="bg1"/>
              </a:solidFill>
              <a:cs typeface="+mn-ea"/>
              <a:sym typeface="+mn-lt"/>
            </a:endParaRPr>
          </a:p>
        </p:txBody>
      </p:sp>
    </p:spTree>
    <p:extLst>
      <p:ext uri="{BB962C8B-B14F-4D97-AF65-F5344CB8AC3E}">
        <p14:creationId xmlns:p14="http://schemas.microsoft.com/office/powerpoint/2010/main" val="765613815"/>
      </p:ext>
    </p:extLst>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12"/>
                                        </p:tgtEl>
                                        <p:attrNameLst>
                                          <p:attrName>style.visibility</p:attrName>
                                        </p:attrNameLst>
                                      </p:cBhvr>
                                      <p:to>
                                        <p:strVal val="visible"/>
                                      </p:to>
                                    </p:set>
                                    <p:animEffect transition="in" filter="wipe(down)">
                                      <p:cBhvr>
                                        <p:cTn id="7" dur="500"/>
                                        <p:tgtEl>
                                          <p:spTgt spid="112"/>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500" fill="hold">
                                          <p:stCondLst>
                                            <p:cond delay="0"/>
                                          </p:stCondLst>
                                        </p:cTn>
                                        <p:tgtEl>
                                          <p:spTgt spid="32769"/>
                                        </p:tgtEl>
                                        <p:attrNameLst>
                                          <p:attrName>style.visibility</p:attrName>
                                        </p:attrNameLst>
                                      </p:cBhvr>
                                      <p:to>
                                        <p:strVal val="visible"/>
                                      </p:to>
                                    </p:set>
                                    <p:animEffect transition="in" filter="wedge">
                                      <p:cBhvr>
                                        <p:cTn id="12" dur="500"/>
                                        <p:tgtEl>
                                          <p:spTgt spid="327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69" grpId="0" bldLvl="0" animBg="1"/>
      <p:bldP spid="112" grpId="0" bldLvl="0" animBg="1"/>
    </p:bld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130550" y="0"/>
            <a:ext cx="5626735" cy="1836420"/>
          </a:xfrm>
          <a:prstGeom prst="rect">
            <a:avLst/>
          </a:prstGeom>
        </p:spPr>
      </p:pic>
      <p:sp>
        <p:nvSpPr>
          <p:cNvPr id="32769" name="Rectangle 1"/>
          <p:cNvSpPr>
            <a:spLocks noChangeArrowheads="1"/>
          </p:cNvSpPr>
          <p:nvPr/>
        </p:nvSpPr>
        <p:spPr bwMode="auto">
          <a:xfrm>
            <a:off x="1835785" y="2552065"/>
            <a:ext cx="8216900" cy="1753235"/>
          </a:xfrm>
          <a:prstGeom prst="rect">
            <a:avLst/>
          </a:prstGeom>
          <a:noFill/>
          <a:ln w="9525">
            <a:noFill/>
            <a:miter lim="800000"/>
          </a:ln>
          <a:effectLst/>
        </p:spPr>
        <p:txBody>
          <a:bodyPr vert="horz" wrap="square" lIns="91440" tIns="45720" rIns="91440" bIns="45720" numCol="1" anchor="ctr" anchorCtr="0" compatLnSpc="1">
            <a:spAutoFit/>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en-US" sz="3600" b="1" u="none" strike="noStrike" cap="none" normalizeH="0" dirty="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3600" b="1" u="none" strike="noStrike" cap="none" normalizeH="0" baseline="0" dirty="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Cảm nhận được vẻ đẹp của rừng, thấy được tình cảm yêu mến, ngưỡng mộ của tác giả đối với vẻ đẹp của rừng. </a:t>
            </a:r>
          </a:p>
        </p:txBody>
      </p:sp>
      <p:pic>
        <p:nvPicPr>
          <p:cNvPr id="7" name="Picture 6"/>
          <p:cNvPicPr>
            <a:picLocks noChangeAspect="1"/>
          </p:cNvPicPr>
          <p:nvPr/>
        </p:nvPicPr>
        <p:blipFill>
          <a:blip r:embed="rId4"/>
          <a:stretch>
            <a:fillRect/>
          </a:stretch>
        </p:blipFill>
        <p:spPr>
          <a:xfrm>
            <a:off x="4519930" y="200025"/>
            <a:ext cx="3152775" cy="1400175"/>
          </a:xfrm>
          <a:prstGeom prst="rect">
            <a:avLst/>
          </a:prstGeom>
        </p:spPr>
      </p:pic>
      <p:sp>
        <p:nvSpPr>
          <p:cNvPr id="112" name="Freeform 16"/>
          <p:cNvSpPr/>
          <p:nvPr/>
        </p:nvSpPr>
        <p:spPr bwMode="auto">
          <a:xfrm>
            <a:off x="1133475" y="2071370"/>
            <a:ext cx="9620885" cy="2715895"/>
          </a:xfrm>
          <a:custGeom>
            <a:avLst/>
            <a:gdLst/>
            <a:ahLst/>
            <a:cxnLst>
              <a:cxn ang="0">
                <a:pos x="408" y="5"/>
              </a:cxn>
              <a:cxn ang="0">
                <a:pos x="408" y="0"/>
              </a:cxn>
              <a:cxn ang="0">
                <a:pos x="407" y="5"/>
              </a:cxn>
              <a:cxn ang="0">
                <a:pos x="357" y="4"/>
              </a:cxn>
              <a:cxn ang="0">
                <a:pos x="210" y="12"/>
              </a:cxn>
              <a:cxn ang="0">
                <a:pos x="159" y="15"/>
              </a:cxn>
              <a:cxn ang="0">
                <a:pos x="107" y="19"/>
              </a:cxn>
              <a:cxn ang="0">
                <a:pos x="57" y="25"/>
              </a:cxn>
              <a:cxn ang="0">
                <a:pos x="22" y="30"/>
              </a:cxn>
              <a:cxn ang="0">
                <a:pos x="0" y="27"/>
              </a:cxn>
              <a:cxn ang="0">
                <a:pos x="6" y="31"/>
              </a:cxn>
              <a:cxn ang="0">
                <a:pos x="15" y="33"/>
              </a:cxn>
              <a:cxn ang="0">
                <a:pos x="39" y="30"/>
              </a:cxn>
              <a:cxn ang="0">
                <a:pos x="90" y="25"/>
              </a:cxn>
              <a:cxn ang="0">
                <a:pos x="129" y="20"/>
              </a:cxn>
              <a:cxn ang="0">
                <a:pos x="170" y="20"/>
              </a:cxn>
              <a:cxn ang="0">
                <a:pos x="250" y="14"/>
              </a:cxn>
              <a:cxn ang="0">
                <a:pos x="381" y="9"/>
              </a:cxn>
              <a:cxn ang="0">
                <a:pos x="406" y="41"/>
              </a:cxn>
              <a:cxn ang="0">
                <a:pos x="407" y="103"/>
              </a:cxn>
              <a:cxn ang="0">
                <a:pos x="406" y="175"/>
              </a:cxn>
              <a:cxn ang="0">
                <a:pos x="361" y="176"/>
              </a:cxn>
              <a:cxn ang="0">
                <a:pos x="316" y="181"/>
              </a:cxn>
              <a:cxn ang="0">
                <a:pos x="233" y="183"/>
              </a:cxn>
              <a:cxn ang="0">
                <a:pos x="180" y="181"/>
              </a:cxn>
              <a:cxn ang="0">
                <a:pos x="103" y="186"/>
              </a:cxn>
              <a:cxn ang="0">
                <a:pos x="42" y="186"/>
              </a:cxn>
              <a:cxn ang="0">
                <a:pos x="15" y="186"/>
              </a:cxn>
              <a:cxn ang="0">
                <a:pos x="15" y="177"/>
              </a:cxn>
              <a:cxn ang="0">
                <a:pos x="13" y="150"/>
              </a:cxn>
              <a:cxn ang="0">
                <a:pos x="12" y="62"/>
              </a:cxn>
              <a:cxn ang="0">
                <a:pos x="12" y="40"/>
              </a:cxn>
              <a:cxn ang="0">
                <a:pos x="8" y="33"/>
              </a:cxn>
              <a:cxn ang="0">
                <a:pos x="8" y="44"/>
              </a:cxn>
              <a:cxn ang="0">
                <a:pos x="8" y="74"/>
              </a:cxn>
              <a:cxn ang="0">
                <a:pos x="8" y="150"/>
              </a:cxn>
              <a:cxn ang="0">
                <a:pos x="11" y="187"/>
              </a:cxn>
              <a:cxn ang="0">
                <a:pos x="2" y="190"/>
              </a:cxn>
              <a:cxn ang="0">
                <a:pos x="11" y="188"/>
              </a:cxn>
              <a:cxn ang="0">
                <a:pos x="11" y="190"/>
              </a:cxn>
              <a:cxn ang="0">
                <a:pos x="13" y="188"/>
              </a:cxn>
              <a:cxn ang="0">
                <a:pos x="56" y="190"/>
              </a:cxn>
              <a:cxn ang="0">
                <a:pos x="106" y="188"/>
              </a:cxn>
              <a:cxn ang="0">
                <a:pos x="187" y="187"/>
              </a:cxn>
              <a:cxn ang="0">
                <a:pos x="238" y="188"/>
              </a:cxn>
              <a:cxn ang="0">
                <a:pos x="313" y="186"/>
              </a:cxn>
              <a:cxn ang="0">
                <a:pos x="363" y="181"/>
              </a:cxn>
              <a:cxn ang="0">
                <a:pos x="406" y="180"/>
              </a:cxn>
              <a:cxn ang="0">
                <a:pos x="406" y="192"/>
              </a:cxn>
              <a:cxn ang="0">
                <a:pos x="408" y="190"/>
              </a:cxn>
              <a:cxn ang="0">
                <a:pos x="408" y="180"/>
              </a:cxn>
              <a:cxn ang="0">
                <a:pos x="412" y="179"/>
              </a:cxn>
              <a:cxn ang="0">
                <a:pos x="414" y="175"/>
              </a:cxn>
              <a:cxn ang="0">
                <a:pos x="412" y="173"/>
              </a:cxn>
              <a:cxn ang="0">
                <a:pos x="408" y="175"/>
              </a:cxn>
              <a:cxn ang="0">
                <a:pos x="408" y="75"/>
              </a:cxn>
              <a:cxn ang="0">
                <a:pos x="408" y="11"/>
              </a:cxn>
              <a:cxn ang="0">
                <a:pos x="417" y="11"/>
              </a:cxn>
              <a:cxn ang="0">
                <a:pos x="421" y="7"/>
              </a:cxn>
            </a:cxnLst>
            <a:rect l="0" t="0" r="r" b="b"/>
            <a:pathLst>
              <a:path w="421" h="192">
                <a:moveTo>
                  <a:pt x="419" y="7"/>
                </a:moveTo>
                <a:lnTo>
                  <a:pt x="419" y="7"/>
                </a:lnTo>
                <a:lnTo>
                  <a:pt x="408" y="5"/>
                </a:lnTo>
                <a:lnTo>
                  <a:pt x="408" y="5"/>
                </a:lnTo>
                <a:lnTo>
                  <a:pt x="408" y="0"/>
                </a:lnTo>
                <a:lnTo>
                  <a:pt x="408" y="0"/>
                </a:lnTo>
                <a:lnTo>
                  <a:pt x="407" y="1"/>
                </a:lnTo>
                <a:lnTo>
                  <a:pt x="407" y="1"/>
                </a:lnTo>
                <a:lnTo>
                  <a:pt x="407" y="5"/>
                </a:lnTo>
                <a:lnTo>
                  <a:pt x="407" y="5"/>
                </a:lnTo>
                <a:lnTo>
                  <a:pt x="382" y="4"/>
                </a:lnTo>
                <a:lnTo>
                  <a:pt x="357" y="4"/>
                </a:lnTo>
                <a:lnTo>
                  <a:pt x="309" y="5"/>
                </a:lnTo>
                <a:lnTo>
                  <a:pt x="260" y="8"/>
                </a:lnTo>
                <a:lnTo>
                  <a:pt x="210" y="12"/>
                </a:lnTo>
                <a:lnTo>
                  <a:pt x="210" y="12"/>
                </a:lnTo>
                <a:lnTo>
                  <a:pt x="185" y="15"/>
                </a:lnTo>
                <a:lnTo>
                  <a:pt x="159" y="15"/>
                </a:lnTo>
                <a:lnTo>
                  <a:pt x="133" y="16"/>
                </a:lnTo>
                <a:lnTo>
                  <a:pt x="107" y="19"/>
                </a:lnTo>
                <a:lnTo>
                  <a:pt x="107" y="19"/>
                </a:lnTo>
                <a:lnTo>
                  <a:pt x="82" y="22"/>
                </a:lnTo>
                <a:lnTo>
                  <a:pt x="57" y="25"/>
                </a:lnTo>
                <a:lnTo>
                  <a:pt x="57" y="25"/>
                </a:lnTo>
                <a:lnTo>
                  <a:pt x="30" y="29"/>
                </a:lnTo>
                <a:lnTo>
                  <a:pt x="30" y="29"/>
                </a:lnTo>
                <a:lnTo>
                  <a:pt x="22" y="30"/>
                </a:lnTo>
                <a:lnTo>
                  <a:pt x="15" y="30"/>
                </a:lnTo>
                <a:lnTo>
                  <a:pt x="0" y="27"/>
                </a:lnTo>
                <a:lnTo>
                  <a:pt x="0" y="27"/>
                </a:lnTo>
                <a:lnTo>
                  <a:pt x="0" y="27"/>
                </a:lnTo>
                <a:lnTo>
                  <a:pt x="0" y="27"/>
                </a:lnTo>
                <a:lnTo>
                  <a:pt x="6" y="31"/>
                </a:lnTo>
                <a:lnTo>
                  <a:pt x="11" y="33"/>
                </a:lnTo>
                <a:lnTo>
                  <a:pt x="15" y="33"/>
                </a:lnTo>
                <a:lnTo>
                  <a:pt x="15" y="33"/>
                </a:lnTo>
                <a:lnTo>
                  <a:pt x="27" y="31"/>
                </a:lnTo>
                <a:lnTo>
                  <a:pt x="39" y="30"/>
                </a:lnTo>
                <a:lnTo>
                  <a:pt x="39" y="30"/>
                </a:lnTo>
                <a:lnTo>
                  <a:pt x="66" y="26"/>
                </a:lnTo>
                <a:lnTo>
                  <a:pt x="90" y="25"/>
                </a:lnTo>
                <a:lnTo>
                  <a:pt x="90" y="25"/>
                </a:lnTo>
                <a:lnTo>
                  <a:pt x="104" y="23"/>
                </a:lnTo>
                <a:lnTo>
                  <a:pt x="117" y="22"/>
                </a:lnTo>
                <a:lnTo>
                  <a:pt x="129" y="20"/>
                </a:lnTo>
                <a:lnTo>
                  <a:pt x="143" y="19"/>
                </a:lnTo>
                <a:lnTo>
                  <a:pt x="143" y="19"/>
                </a:lnTo>
                <a:lnTo>
                  <a:pt x="170" y="20"/>
                </a:lnTo>
                <a:lnTo>
                  <a:pt x="198" y="19"/>
                </a:lnTo>
                <a:lnTo>
                  <a:pt x="198" y="19"/>
                </a:lnTo>
                <a:lnTo>
                  <a:pt x="250" y="14"/>
                </a:lnTo>
                <a:lnTo>
                  <a:pt x="302" y="9"/>
                </a:lnTo>
                <a:lnTo>
                  <a:pt x="355" y="8"/>
                </a:lnTo>
                <a:lnTo>
                  <a:pt x="381" y="9"/>
                </a:lnTo>
                <a:lnTo>
                  <a:pt x="407" y="11"/>
                </a:lnTo>
                <a:lnTo>
                  <a:pt x="407" y="11"/>
                </a:lnTo>
                <a:lnTo>
                  <a:pt x="406" y="41"/>
                </a:lnTo>
                <a:lnTo>
                  <a:pt x="406" y="73"/>
                </a:lnTo>
                <a:lnTo>
                  <a:pt x="406" y="73"/>
                </a:lnTo>
                <a:lnTo>
                  <a:pt x="407" y="103"/>
                </a:lnTo>
                <a:lnTo>
                  <a:pt x="407" y="133"/>
                </a:lnTo>
                <a:lnTo>
                  <a:pt x="407" y="133"/>
                </a:lnTo>
                <a:lnTo>
                  <a:pt x="406" y="175"/>
                </a:lnTo>
                <a:lnTo>
                  <a:pt x="406" y="175"/>
                </a:lnTo>
                <a:lnTo>
                  <a:pt x="361" y="176"/>
                </a:lnTo>
                <a:lnTo>
                  <a:pt x="361" y="176"/>
                </a:lnTo>
                <a:lnTo>
                  <a:pt x="338" y="179"/>
                </a:lnTo>
                <a:lnTo>
                  <a:pt x="316" y="181"/>
                </a:lnTo>
                <a:lnTo>
                  <a:pt x="316" y="181"/>
                </a:lnTo>
                <a:lnTo>
                  <a:pt x="289" y="183"/>
                </a:lnTo>
                <a:lnTo>
                  <a:pt x="261" y="183"/>
                </a:lnTo>
                <a:lnTo>
                  <a:pt x="233" y="183"/>
                </a:lnTo>
                <a:lnTo>
                  <a:pt x="206" y="181"/>
                </a:lnTo>
                <a:lnTo>
                  <a:pt x="206" y="181"/>
                </a:lnTo>
                <a:lnTo>
                  <a:pt x="180" y="181"/>
                </a:lnTo>
                <a:lnTo>
                  <a:pt x="155" y="181"/>
                </a:lnTo>
                <a:lnTo>
                  <a:pt x="103" y="186"/>
                </a:lnTo>
                <a:lnTo>
                  <a:pt x="103" y="186"/>
                </a:lnTo>
                <a:lnTo>
                  <a:pt x="72" y="186"/>
                </a:lnTo>
                <a:lnTo>
                  <a:pt x="42" y="186"/>
                </a:lnTo>
                <a:lnTo>
                  <a:pt x="42" y="186"/>
                </a:lnTo>
                <a:lnTo>
                  <a:pt x="28" y="186"/>
                </a:lnTo>
                <a:lnTo>
                  <a:pt x="15" y="186"/>
                </a:lnTo>
                <a:lnTo>
                  <a:pt x="15" y="186"/>
                </a:lnTo>
                <a:lnTo>
                  <a:pt x="15" y="186"/>
                </a:lnTo>
                <a:lnTo>
                  <a:pt x="15" y="186"/>
                </a:lnTo>
                <a:lnTo>
                  <a:pt x="15" y="177"/>
                </a:lnTo>
                <a:lnTo>
                  <a:pt x="15" y="168"/>
                </a:lnTo>
                <a:lnTo>
                  <a:pt x="13" y="150"/>
                </a:lnTo>
                <a:lnTo>
                  <a:pt x="13" y="150"/>
                </a:lnTo>
                <a:lnTo>
                  <a:pt x="13" y="103"/>
                </a:lnTo>
                <a:lnTo>
                  <a:pt x="13" y="103"/>
                </a:lnTo>
                <a:lnTo>
                  <a:pt x="12" y="62"/>
                </a:lnTo>
                <a:lnTo>
                  <a:pt x="12" y="62"/>
                </a:lnTo>
                <a:lnTo>
                  <a:pt x="12" y="47"/>
                </a:lnTo>
                <a:lnTo>
                  <a:pt x="12" y="40"/>
                </a:lnTo>
                <a:lnTo>
                  <a:pt x="9" y="33"/>
                </a:lnTo>
                <a:lnTo>
                  <a:pt x="9" y="33"/>
                </a:lnTo>
                <a:lnTo>
                  <a:pt x="8" y="33"/>
                </a:lnTo>
                <a:lnTo>
                  <a:pt x="8" y="34"/>
                </a:lnTo>
                <a:lnTo>
                  <a:pt x="8" y="34"/>
                </a:lnTo>
                <a:lnTo>
                  <a:pt x="8" y="44"/>
                </a:lnTo>
                <a:lnTo>
                  <a:pt x="8" y="53"/>
                </a:lnTo>
                <a:lnTo>
                  <a:pt x="8" y="74"/>
                </a:lnTo>
                <a:lnTo>
                  <a:pt x="8" y="74"/>
                </a:lnTo>
                <a:lnTo>
                  <a:pt x="8" y="113"/>
                </a:lnTo>
                <a:lnTo>
                  <a:pt x="8" y="113"/>
                </a:lnTo>
                <a:lnTo>
                  <a:pt x="8" y="150"/>
                </a:lnTo>
                <a:lnTo>
                  <a:pt x="8" y="169"/>
                </a:lnTo>
                <a:lnTo>
                  <a:pt x="11" y="187"/>
                </a:lnTo>
                <a:lnTo>
                  <a:pt x="11" y="187"/>
                </a:lnTo>
                <a:lnTo>
                  <a:pt x="2" y="190"/>
                </a:lnTo>
                <a:lnTo>
                  <a:pt x="2" y="190"/>
                </a:lnTo>
                <a:lnTo>
                  <a:pt x="2" y="190"/>
                </a:lnTo>
                <a:lnTo>
                  <a:pt x="2" y="190"/>
                </a:lnTo>
                <a:lnTo>
                  <a:pt x="11" y="188"/>
                </a:lnTo>
                <a:lnTo>
                  <a:pt x="11" y="188"/>
                </a:lnTo>
                <a:lnTo>
                  <a:pt x="11" y="190"/>
                </a:lnTo>
                <a:lnTo>
                  <a:pt x="11" y="190"/>
                </a:lnTo>
                <a:lnTo>
                  <a:pt x="11" y="190"/>
                </a:lnTo>
                <a:lnTo>
                  <a:pt x="12" y="190"/>
                </a:lnTo>
                <a:lnTo>
                  <a:pt x="13" y="188"/>
                </a:lnTo>
                <a:lnTo>
                  <a:pt x="13" y="188"/>
                </a:lnTo>
                <a:lnTo>
                  <a:pt x="30" y="190"/>
                </a:lnTo>
                <a:lnTo>
                  <a:pt x="30" y="190"/>
                </a:lnTo>
                <a:lnTo>
                  <a:pt x="56" y="190"/>
                </a:lnTo>
                <a:lnTo>
                  <a:pt x="56" y="190"/>
                </a:lnTo>
                <a:lnTo>
                  <a:pt x="81" y="190"/>
                </a:lnTo>
                <a:lnTo>
                  <a:pt x="106" y="188"/>
                </a:lnTo>
                <a:lnTo>
                  <a:pt x="106" y="188"/>
                </a:lnTo>
                <a:lnTo>
                  <a:pt x="159" y="187"/>
                </a:lnTo>
                <a:lnTo>
                  <a:pt x="187" y="187"/>
                </a:lnTo>
                <a:lnTo>
                  <a:pt x="213" y="187"/>
                </a:lnTo>
                <a:lnTo>
                  <a:pt x="213" y="187"/>
                </a:lnTo>
                <a:lnTo>
                  <a:pt x="238" y="188"/>
                </a:lnTo>
                <a:lnTo>
                  <a:pt x="264" y="188"/>
                </a:lnTo>
                <a:lnTo>
                  <a:pt x="313" y="186"/>
                </a:lnTo>
                <a:lnTo>
                  <a:pt x="313" y="186"/>
                </a:lnTo>
                <a:lnTo>
                  <a:pt x="338" y="184"/>
                </a:lnTo>
                <a:lnTo>
                  <a:pt x="363" y="181"/>
                </a:lnTo>
                <a:lnTo>
                  <a:pt x="363" y="181"/>
                </a:lnTo>
                <a:lnTo>
                  <a:pt x="374" y="180"/>
                </a:lnTo>
                <a:lnTo>
                  <a:pt x="383" y="180"/>
                </a:lnTo>
                <a:lnTo>
                  <a:pt x="406" y="180"/>
                </a:lnTo>
                <a:lnTo>
                  <a:pt x="406" y="180"/>
                </a:lnTo>
                <a:lnTo>
                  <a:pt x="406" y="192"/>
                </a:lnTo>
                <a:lnTo>
                  <a:pt x="406" y="192"/>
                </a:lnTo>
                <a:lnTo>
                  <a:pt x="406" y="192"/>
                </a:lnTo>
                <a:lnTo>
                  <a:pt x="407" y="192"/>
                </a:lnTo>
                <a:lnTo>
                  <a:pt x="408" y="190"/>
                </a:lnTo>
                <a:lnTo>
                  <a:pt x="408" y="190"/>
                </a:lnTo>
                <a:lnTo>
                  <a:pt x="408" y="180"/>
                </a:lnTo>
                <a:lnTo>
                  <a:pt x="408" y="180"/>
                </a:lnTo>
                <a:lnTo>
                  <a:pt x="410" y="180"/>
                </a:lnTo>
                <a:lnTo>
                  <a:pt x="410" y="180"/>
                </a:lnTo>
                <a:lnTo>
                  <a:pt x="412" y="179"/>
                </a:lnTo>
                <a:lnTo>
                  <a:pt x="414" y="176"/>
                </a:lnTo>
                <a:lnTo>
                  <a:pt x="414" y="176"/>
                </a:lnTo>
                <a:lnTo>
                  <a:pt x="414" y="175"/>
                </a:lnTo>
                <a:lnTo>
                  <a:pt x="414" y="175"/>
                </a:lnTo>
                <a:lnTo>
                  <a:pt x="412" y="173"/>
                </a:lnTo>
                <a:lnTo>
                  <a:pt x="412" y="173"/>
                </a:lnTo>
                <a:lnTo>
                  <a:pt x="410" y="175"/>
                </a:lnTo>
                <a:lnTo>
                  <a:pt x="410" y="175"/>
                </a:lnTo>
                <a:lnTo>
                  <a:pt x="408" y="175"/>
                </a:lnTo>
                <a:lnTo>
                  <a:pt x="408" y="175"/>
                </a:lnTo>
                <a:lnTo>
                  <a:pt x="410" y="125"/>
                </a:lnTo>
                <a:lnTo>
                  <a:pt x="408" y="75"/>
                </a:lnTo>
                <a:lnTo>
                  <a:pt x="408" y="75"/>
                </a:lnTo>
                <a:lnTo>
                  <a:pt x="408" y="42"/>
                </a:lnTo>
                <a:lnTo>
                  <a:pt x="408" y="11"/>
                </a:lnTo>
                <a:lnTo>
                  <a:pt x="408" y="11"/>
                </a:lnTo>
                <a:lnTo>
                  <a:pt x="417" y="11"/>
                </a:lnTo>
                <a:lnTo>
                  <a:pt x="417" y="11"/>
                </a:lnTo>
                <a:lnTo>
                  <a:pt x="418" y="11"/>
                </a:lnTo>
                <a:lnTo>
                  <a:pt x="419" y="9"/>
                </a:lnTo>
                <a:lnTo>
                  <a:pt x="421" y="7"/>
                </a:lnTo>
                <a:lnTo>
                  <a:pt x="419" y="7"/>
                </a:lnTo>
                <a:lnTo>
                  <a:pt x="419" y="7"/>
                </a:lnTo>
                <a:close/>
              </a:path>
            </a:pathLst>
          </a:custGeom>
          <a:solidFill>
            <a:schemeClr val="accent2"/>
          </a:solidFill>
          <a:ln w="9525">
            <a:solidFill>
              <a:schemeClr val="accent2"/>
            </a:solidFill>
            <a:round/>
          </a:ln>
        </p:spPr>
        <p:txBody>
          <a:bodyPr vert="horz" wrap="square" lIns="68568" tIns="34285" rIns="68568" bIns="34285" numCol="1" anchor="t" anchorCtr="0" compatLnSpc="1"/>
          <a:lstStyle/>
          <a:p>
            <a:endParaRPr lang="zh-CN" altLang="en-US">
              <a:solidFill>
                <a:schemeClr val="bg1"/>
              </a:solidFill>
              <a:cs typeface="+mn-ea"/>
              <a:sym typeface="+mn-lt"/>
            </a:endParaRPr>
          </a:p>
        </p:txBody>
      </p:sp>
    </p:spTree>
    <p:extLst>
      <p:ext uri="{BB962C8B-B14F-4D97-AF65-F5344CB8AC3E}">
        <p14:creationId xmlns:p14="http://schemas.microsoft.com/office/powerpoint/2010/main" val="2900381908"/>
      </p:ext>
    </p:extLst>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12"/>
                                        </p:tgtEl>
                                        <p:attrNameLst>
                                          <p:attrName>style.visibility</p:attrName>
                                        </p:attrNameLst>
                                      </p:cBhvr>
                                      <p:to>
                                        <p:strVal val="visible"/>
                                      </p:to>
                                    </p:set>
                                    <p:animEffect transition="in" filter="wipe(down)">
                                      <p:cBhvr>
                                        <p:cTn id="7" dur="500"/>
                                        <p:tgtEl>
                                          <p:spTgt spid="112"/>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500" fill="hold">
                                          <p:stCondLst>
                                            <p:cond delay="0"/>
                                          </p:stCondLst>
                                        </p:cTn>
                                        <p:tgtEl>
                                          <p:spTgt spid="32769"/>
                                        </p:tgtEl>
                                        <p:attrNameLst>
                                          <p:attrName>style.visibility</p:attrName>
                                        </p:attrNameLst>
                                      </p:cBhvr>
                                      <p:to>
                                        <p:strVal val="visible"/>
                                      </p:to>
                                    </p:set>
                                    <p:animEffect transition="in" filter="wedge">
                                      <p:cBhvr>
                                        <p:cTn id="12" dur="500"/>
                                        <p:tgtEl>
                                          <p:spTgt spid="327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69" grpId="0" bldLvl="0" animBg="1"/>
      <p:bldP spid="112"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rotWithShape="1">
          <a:blip r:embed="rId2" cstate="print">
            <a:extLst>
              <a:ext uri="{28A0092B-C50C-407E-A947-70E740481C1C}">
                <a14:useLocalDpi xmlns:a14="http://schemas.microsoft.com/office/drawing/2010/main" val="0"/>
              </a:ext>
            </a:extLst>
          </a:blip>
          <a:srcRect r="32462" b="76623"/>
          <a:stretch>
            <a:fillRect/>
          </a:stretch>
        </p:blipFill>
        <p:spPr>
          <a:xfrm>
            <a:off x="0" y="0"/>
            <a:ext cx="4162520" cy="2161309"/>
          </a:xfrm>
          <a:prstGeom prst="rect">
            <a:avLst/>
          </a:prstGeom>
        </p:spPr>
      </p:pic>
      <p:pic>
        <p:nvPicPr>
          <p:cNvPr id="14" name="图片 13"/>
          <p:cNvPicPr>
            <a:picLocks noChangeAspect="1"/>
          </p:cNvPicPr>
          <p:nvPr/>
        </p:nvPicPr>
        <p:blipFill rotWithShape="1">
          <a:blip r:embed="rId3" cstate="print">
            <a:extLst>
              <a:ext uri="{28A0092B-C50C-407E-A947-70E740481C1C}">
                <a14:useLocalDpi xmlns:a14="http://schemas.microsoft.com/office/drawing/2010/main" val="0"/>
              </a:ext>
            </a:extLst>
          </a:blip>
          <a:srcRect r="32462" b="76623"/>
          <a:stretch>
            <a:fillRect/>
          </a:stretch>
        </p:blipFill>
        <p:spPr>
          <a:xfrm flipH="1">
            <a:off x="8017747" y="-3047"/>
            <a:ext cx="4174253" cy="2167401"/>
          </a:xfrm>
          <a:prstGeom prst="rect">
            <a:avLst/>
          </a:prstGeom>
        </p:spPr>
      </p:pic>
      <p:grpSp>
        <p:nvGrpSpPr>
          <p:cNvPr id="5" name="组合 12"/>
          <p:cNvGrpSpPr/>
          <p:nvPr/>
        </p:nvGrpSpPr>
        <p:grpSpPr>
          <a:xfrm>
            <a:off x="0" y="4874895"/>
            <a:ext cx="12192000" cy="1983105"/>
            <a:chOff x="0" y="3812345"/>
            <a:chExt cx="12192000" cy="3045655"/>
          </a:xfrm>
        </p:grpSpPr>
        <p:pic>
          <p:nvPicPr>
            <p:cNvPr id="12" name="图片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19" name="图片 20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pic>
        <p:nvPicPr>
          <p:cNvPr id="23" name="Content Placeholder 22"/>
          <p:cNvPicPr>
            <a:picLocks noGrp="1" noChangeAspect="1"/>
          </p:cNvPicPr>
          <p:nvPr>
            <p:ph idx="1"/>
          </p:nvPr>
        </p:nvPicPr>
        <p:blipFill>
          <a:blip r:embed="rId6"/>
          <a:stretch>
            <a:fillRect/>
          </a:stretch>
        </p:blipFill>
        <p:spPr>
          <a:xfrm>
            <a:off x="7582535" y="332740"/>
            <a:ext cx="4387850" cy="2936240"/>
          </a:xfrm>
          <a:prstGeom prst="rect">
            <a:avLst/>
          </a:prstGeom>
        </p:spPr>
      </p:pic>
      <p:grpSp>
        <p:nvGrpSpPr>
          <p:cNvPr id="26" name="组合 643"/>
          <p:cNvGrpSpPr/>
          <p:nvPr/>
        </p:nvGrpSpPr>
        <p:grpSpPr>
          <a:xfrm>
            <a:off x="2753995" y="212090"/>
            <a:ext cx="1887855" cy="1640840"/>
            <a:chOff x="11122317" y="360744"/>
            <a:chExt cx="578618" cy="488833"/>
          </a:xfrm>
        </p:grpSpPr>
        <p:sp>
          <p:nvSpPr>
            <p:cNvPr id="27" name="îṥlïdè"/>
            <p:cNvSpPr/>
            <p:nvPr/>
          </p:nvSpPr>
          <p:spPr bwMode="auto">
            <a:xfrm>
              <a:off x="11122317" y="360744"/>
              <a:ext cx="488833" cy="488833"/>
            </a:xfrm>
            <a:prstGeom prst="ellipse">
              <a:avLst/>
            </a:prstGeom>
            <a:solidFill>
              <a:srgbClr val="FFD86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Times New Roman" panose="02020603050405020304" pitchFamily="18" charset="0"/>
                <a:cs typeface="Times New Roman" panose="02020603050405020304" pitchFamily="18" charset="0"/>
                <a:sym typeface="+mn-lt"/>
              </a:endParaRPr>
            </a:p>
          </p:txBody>
        </p:sp>
        <p:sp>
          <p:nvSpPr>
            <p:cNvPr id="28" name="iş1iďe"/>
            <p:cNvSpPr/>
            <p:nvPr/>
          </p:nvSpPr>
          <p:spPr bwMode="auto">
            <a:xfrm>
              <a:off x="11185802" y="555733"/>
              <a:ext cx="515133" cy="293844"/>
            </a:xfrm>
            <a:custGeom>
              <a:avLst/>
              <a:gdLst>
                <a:gd name="T0" fmla="*/ 258 w 317"/>
                <a:gd name="T1" fmla="*/ 64 h 181"/>
                <a:gd name="T2" fmla="*/ 229 w 317"/>
                <a:gd name="T3" fmla="*/ 64 h 181"/>
                <a:gd name="T4" fmla="*/ 158 w 317"/>
                <a:gd name="T5" fmla="*/ 0 h 181"/>
                <a:gd name="T6" fmla="*/ 88 w 317"/>
                <a:gd name="T7" fmla="*/ 64 h 181"/>
                <a:gd name="T8" fmla="*/ 58 w 317"/>
                <a:gd name="T9" fmla="*/ 64 h 181"/>
                <a:gd name="T10" fmla="*/ 0 w 317"/>
                <a:gd name="T11" fmla="*/ 122 h 181"/>
                <a:gd name="T12" fmla="*/ 58 w 317"/>
                <a:gd name="T13" fmla="*/ 181 h 181"/>
                <a:gd name="T14" fmla="*/ 258 w 317"/>
                <a:gd name="T15" fmla="*/ 181 h 181"/>
                <a:gd name="T16" fmla="*/ 317 w 317"/>
                <a:gd name="T17" fmla="*/ 122 h 181"/>
                <a:gd name="T18" fmla="*/ 258 w 317"/>
                <a:gd name="T19" fmla="*/ 64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7" h="181">
                  <a:moveTo>
                    <a:pt x="258" y="64"/>
                  </a:moveTo>
                  <a:cubicBezTo>
                    <a:pt x="229" y="64"/>
                    <a:pt x="229" y="64"/>
                    <a:pt x="229" y="64"/>
                  </a:cubicBezTo>
                  <a:cubicBezTo>
                    <a:pt x="225" y="28"/>
                    <a:pt x="195" y="0"/>
                    <a:pt x="158" y="0"/>
                  </a:cubicBezTo>
                  <a:cubicBezTo>
                    <a:pt x="122" y="0"/>
                    <a:pt x="91" y="28"/>
                    <a:pt x="88" y="64"/>
                  </a:cubicBezTo>
                  <a:cubicBezTo>
                    <a:pt x="58" y="64"/>
                    <a:pt x="58" y="64"/>
                    <a:pt x="58" y="64"/>
                  </a:cubicBezTo>
                  <a:cubicBezTo>
                    <a:pt x="26" y="64"/>
                    <a:pt x="0" y="90"/>
                    <a:pt x="0" y="122"/>
                  </a:cubicBezTo>
                  <a:cubicBezTo>
                    <a:pt x="0" y="154"/>
                    <a:pt x="26" y="181"/>
                    <a:pt x="58" y="181"/>
                  </a:cubicBezTo>
                  <a:cubicBezTo>
                    <a:pt x="258" y="181"/>
                    <a:pt x="258" y="181"/>
                    <a:pt x="258" y="181"/>
                  </a:cubicBezTo>
                  <a:cubicBezTo>
                    <a:pt x="291" y="181"/>
                    <a:pt x="317" y="154"/>
                    <a:pt x="317" y="122"/>
                  </a:cubicBezTo>
                  <a:cubicBezTo>
                    <a:pt x="317" y="90"/>
                    <a:pt x="291" y="64"/>
                    <a:pt x="258" y="6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Times New Roman" panose="02020603050405020304" pitchFamily="18" charset="0"/>
                <a:cs typeface="Times New Roman" panose="02020603050405020304" pitchFamily="18" charset="0"/>
                <a:sym typeface="+mn-lt"/>
              </a:endParaRPr>
            </a:p>
          </p:txBody>
        </p:sp>
      </p:grpSp>
      <p:sp>
        <p:nvSpPr>
          <p:cNvPr id="100" name="Text Box 99"/>
          <p:cNvSpPr txBox="1"/>
          <p:nvPr/>
        </p:nvSpPr>
        <p:spPr>
          <a:xfrm>
            <a:off x="2565233" y="5044226"/>
            <a:ext cx="9626767" cy="584775"/>
          </a:xfrm>
          <a:prstGeom prst="rect">
            <a:avLst/>
          </a:prstGeom>
          <a:noFill/>
          <a:ln w="9525">
            <a:noFill/>
          </a:ln>
        </p:spPr>
        <p:txBody>
          <a:bodyPr wrap="square">
            <a:spAutoFit/>
          </a:bodyPr>
          <a:lstStyle/>
          <a:p>
            <a:pPr indent="0"/>
            <a:r>
              <a:rPr lang="en-US" sz="3200" b="0" dirty="0" err="1">
                <a:latin typeface="Times New Roman" panose="02020603050405020304" pitchFamily="18" charset="0"/>
                <a:cs typeface="Times New Roman" panose="02020603050405020304" pitchFamily="18" charset="0"/>
              </a:rPr>
              <a:t>Yêu</a:t>
            </a:r>
            <a:r>
              <a:rPr lang="en-US" sz="3200" b="0" dirty="0">
                <a:latin typeface="Times New Roman" panose="02020603050405020304" pitchFamily="18" charset="0"/>
                <a:cs typeface="Times New Roman" panose="02020603050405020304" pitchFamily="18" charset="0"/>
              </a:rPr>
              <a:t> </a:t>
            </a:r>
            <a:r>
              <a:rPr lang="en-US" sz="3200" b="0" dirty="0" err="1">
                <a:latin typeface="Times New Roman" panose="02020603050405020304" pitchFamily="18" charset="0"/>
                <a:cs typeface="Times New Roman" panose="02020603050405020304" pitchFamily="18" charset="0"/>
              </a:rPr>
              <a:t>vẻ</a:t>
            </a:r>
            <a:r>
              <a:rPr lang="en-US" sz="3200" b="0" dirty="0">
                <a:latin typeface="Times New Roman" panose="02020603050405020304" pitchFamily="18" charset="0"/>
                <a:cs typeface="Times New Roman" panose="02020603050405020304" pitchFamily="18" charset="0"/>
              </a:rPr>
              <a:t> đ</a:t>
            </a:r>
            <a:r>
              <a:rPr lang="vi-VN" altLang="en-US" sz="3200" b="0" dirty="0">
                <a:latin typeface="Times New Roman" panose="02020603050405020304" pitchFamily="18" charset="0"/>
                <a:cs typeface="Times New Roman" panose="02020603050405020304" pitchFamily="18" charset="0"/>
              </a:rPr>
              <a:t>ẹ</a:t>
            </a:r>
            <a:r>
              <a:rPr lang="en-US" sz="3200" b="0" dirty="0">
                <a:latin typeface="Times New Roman" panose="02020603050405020304" pitchFamily="18" charset="0"/>
                <a:cs typeface="Times New Roman" panose="02020603050405020304" pitchFamily="18" charset="0"/>
              </a:rPr>
              <a:t>p </a:t>
            </a:r>
            <a:r>
              <a:rPr lang="en-US" sz="3200" b="0" dirty="0" err="1">
                <a:latin typeface="Times New Roman" panose="02020603050405020304" pitchFamily="18" charset="0"/>
                <a:cs typeface="Times New Roman" panose="02020603050405020304" pitchFamily="18" charset="0"/>
              </a:rPr>
              <a:t>của</a:t>
            </a:r>
            <a:r>
              <a:rPr lang="en-US" sz="3200" b="0" dirty="0">
                <a:latin typeface="Times New Roman" panose="02020603050405020304" pitchFamily="18" charset="0"/>
                <a:cs typeface="Times New Roman" panose="02020603050405020304" pitchFamily="18" charset="0"/>
              </a:rPr>
              <a:t> </a:t>
            </a:r>
            <a:r>
              <a:rPr lang="en-US" sz="3200" b="0" dirty="0" err="1">
                <a:latin typeface="Times New Roman" panose="02020603050405020304" pitchFamily="18" charset="0"/>
                <a:cs typeface="Times New Roman" panose="02020603050405020304" pitchFamily="18" charset="0"/>
              </a:rPr>
              <a:t>thiên</a:t>
            </a:r>
            <a:r>
              <a:rPr lang="en-US" sz="3200" b="0" dirty="0">
                <a:latin typeface="Times New Roman" panose="02020603050405020304" pitchFamily="18" charset="0"/>
                <a:cs typeface="Times New Roman" panose="02020603050405020304" pitchFamily="18" charset="0"/>
              </a:rPr>
              <a:t> </a:t>
            </a:r>
            <a:r>
              <a:rPr lang="en-US" sz="3200" b="0" dirty="0" err="1">
                <a:latin typeface="Times New Roman" panose="02020603050405020304" pitchFamily="18" charset="0"/>
                <a:cs typeface="Times New Roman" panose="02020603050405020304" pitchFamily="18" charset="0"/>
              </a:rPr>
              <a:t>nhiên</a:t>
            </a:r>
            <a:r>
              <a:rPr lang="vi-VN" altLang="en-US" sz="3200" b="0" dirty="0">
                <a:latin typeface="Times New Roman" panose="02020603050405020304" pitchFamily="18" charset="0"/>
                <a:cs typeface="Times New Roman" panose="02020603050405020304" pitchFamily="18" charset="0"/>
              </a:rPr>
              <a:t>, </a:t>
            </a:r>
            <a:r>
              <a:rPr lang="en-US" sz="3200" b="0" dirty="0" err="1">
                <a:latin typeface="Times New Roman" panose="02020603050405020304" pitchFamily="18" charset="0"/>
                <a:cs typeface="Times New Roman" panose="02020603050405020304" pitchFamily="18" charset="0"/>
              </a:rPr>
              <a:t>có</a:t>
            </a:r>
            <a:r>
              <a:rPr lang="en-US" sz="3200" b="0" dirty="0">
                <a:latin typeface="Times New Roman" panose="02020603050405020304" pitchFamily="18" charset="0"/>
                <a:cs typeface="Times New Roman" panose="02020603050405020304" pitchFamily="18" charset="0"/>
              </a:rPr>
              <a:t> ý </a:t>
            </a:r>
            <a:r>
              <a:rPr lang="en-US" sz="3200" b="0" dirty="0" err="1">
                <a:latin typeface="Times New Roman" panose="02020603050405020304" pitchFamily="18" charset="0"/>
                <a:cs typeface="Times New Roman" panose="02020603050405020304" pitchFamily="18" charset="0"/>
              </a:rPr>
              <a:t>thức</a:t>
            </a:r>
            <a:r>
              <a:rPr lang="en-US" sz="3200" b="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bảo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vệ</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môi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trường</a:t>
            </a:r>
            <a:r>
              <a:rPr lang="vi-VN" altLang="en-US" sz="3200" b="0" dirty="0">
                <a:latin typeface="Times New Roman" panose="02020603050405020304" pitchFamily="18" charset="0"/>
                <a:cs typeface="Times New Roman" panose="02020603050405020304" pitchFamily="18" charset="0"/>
              </a:rPr>
              <a:t>.</a:t>
            </a:r>
          </a:p>
        </p:txBody>
      </p:sp>
      <p:pic>
        <p:nvPicPr>
          <p:cNvPr id="34" name="Picture 1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02895" y="1737995"/>
            <a:ext cx="892810" cy="1066165"/>
          </a:xfrm>
          <a:prstGeom prst="rect">
            <a:avLst/>
          </a:prstGeom>
        </p:spPr>
      </p:pic>
      <p:pic>
        <p:nvPicPr>
          <p:cNvPr id="38" name="Picture 1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64235" y="3165879"/>
            <a:ext cx="892810" cy="1066165"/>
          </a:xfrm>
          <a:prstGeom prst="rect">
            <a:avLst/>
          </a:prstGeom>
        </p:spPr>
      </p:pic>
      <p:pic>
        <p:nvPicPr>
          <p:cNvPr id="42" name="Picture 1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34855" y="4619227"/>
            <a:ext cx="892810" cy="1066165"/>
          </a:xfrm>
          <a:prstGeom prst="rect">
            <a:avLst/>
          </a:prstGeom>
        </p:spPr>
      </p:pic>
      <p:sp>
        <p:nvSpPr>
          <p:cNvPr id="46" name="Text Box 45"/>
          <p:cNvSpPr txBox="1"/>
          <p:nvPr/>
        </p:nvSpPr>
        <p:spPr>
          <a:xfrm>
            <a:off x="1195705" y="1842135"/>
            <a:ext cx="8866505" cy="1076325"/>
          </a:xfrm>
          <a:prstGeom prst="rect">
            <a:avLst/>
          </a:prstGeom>
          <a:noFill/>
        </p:spPr>
        <p:txBody>
          <a:bodyPr wrap="square" rtlCol="0" anchor="t">
            <a:spAutoFit/>
          </a:bodyPr>
          <a:lstStyle/>
          <a:p>
            <a:pPr algn="l">
              <a:buClrTx/>
              <a:buSzTx/>
              <a:buFontTx/>
            </a:pPr>
            <a:r>
              <a:rPr lang="vi-VN" altLang="en-US" sz="3200" dirty="0">
                <a:latin typeface="Times New Roman" panose="02020603050405020304" pitchFamily="18" charset="0"/>
                <a:cs typeface="Times New Roman" panose="02020603050405020304" pitchFamily="18" charset="0"/>
              </a:rPr>
              <a:t>Cảm nhận được vẻ đẹp kì thú của rừng; tình cảm yêu mến, ngưỡng mộ của tác giả đối với vẻ đẹp của rừng. </a:t>
            </a:r>
          </a:p>
        </p:txBody>
      </p:sp>
      <p:sp>
        <p:nvSpPr>
          <p:cNvPr id="47" name="Text Box 46"/>
          <p:cNvSpPr txBox="1"/>
          <p:nvPr/>
        </p:nvSpPr>
        <p:spPr>
          <a:xfrm>
            <a:off x="1851039" y="3305643"/>
            <a:ext cx="9949534" cy="1076325"/>
          </a:xfrm>
          <a:prstGeom prst="rect">
            <a:avLst/>
          </a:prstGeom>
          <a:noFill/>
        </p:spPr>
        <p:txBody>
          <a:bodyPr wrap="square" rtlCol="0" anchor="t">
            <a:spAutoFit/>
          </a:bodyPr>
          <a:lstStyle/>
          <a:p>
            <a:pPr algn="l">
              <a:buClrTx/>
              <a:buSzTx/>
              <a:buFontTx/>
            </a:pPr>
            <a:r>
              <a:rPr lang="vi-VN" altLang="en-US" sz="3200" dirty="0">
                <a:latin typeface="Times New Roman" panose="02020603050405020304" pitchFamily="18" charset="0"/>
                <a:cs typeface="Times New Roman" panose="02020603050405020304" pitchFamily="18" charset="0"/>
              </a:rPr>
              <a:t>Đọc diễn cảm bài văn với cảm xúc ngưỡng mộ trước vẻ đẹp của rừng.</a:t>
            </a:r>
          </a:p>
        </p:txBody>
      </p:sp>
      <p:sp>
        <p:nvSpPr>
          <p:cNvPr id="2" name="TextBox 1">
            <a:extLst>
              <a:ext uri="{FF2B5EF4-FFF2-40B4-BE49-F238E27FC236}">
                <a16:creationId xmlns:a16="http://schemas.microsoft.com/office/drawing/2014/main" id="{4BD3BC6C-1823-C845-AAE8-95F8103714DE}"/>
              </a:ext>
            </a:extLst>
          </p:cNvPr>
          <p:cNvSpPr txBox="1"/>
          <p:nvPr/>
        </p:nvSpPr>
        <p:spPr>
          <a:xfrm>
            <a:off x="3902710" y="876118"/>
            <a:ext cx="4626638" cy="646331"/>
          </a:xfrm>
          <a:prstGeom prst="rect">
            <a:avLst/>
          </a:prstGeom>
          <a:noFill/>
        </p:spPr>
        <p:txBody>
          <a:bodyPr wrap="square" rtlCol="0">
            <a:spAutoFit/>
          </a:bodyPr>
          <a:lstStyle/>
          <a:p>
            <a:pPr algn="ctr"/>
            <a:r>
              <a:rPr lang="en-US" altLang="zh-CN" sz="3600" b="1" dirty="0">
                <a:latin typeface="Times New Roman" panose="02020603050405020304" pitchFamily="18" charset="0"/>
                <a:ea typeface="微软雅黑" panose="020B0503020204020204" pitchFamily="34" charset="-122"/>
                <a:cs typeface="Times New Roman" panose="02020603050405020304" pitchFamily="18" charset="0"/>
              </a:rPr>
              <a:t>YÊU CẦU CẦN ĐẠT</a:t>
            </a:r>
            <a:endParaRPr lang="zh-CN" altLang="en-US" sz="3600" b="1" dirty="0">
              <a:latin typeface="Times New Roman" panose="02020603050405020304" pitchFamily="18" charset="0"/>
              <a:ea typeface="微软雅黑" panose="020B0503020204020204" pitchFamily="34"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 calcmode="lin" valueType="num">
                                      <p:cBhvr additive="base">
                                        <p:cTn id="14" dur="500" fill="hold"/>
                                        <p:tgtEl>
                                          <p:spTgt spid="26"/>
                                        </p:tgtEl>
                                        <p:attrNameLst>
                                          <p:attrName>ppt_x</p:attrName>
                                        </p:attrNameLst>
                                      </p:cBhvr>
                                      <p:tavLst>
                                        <p:tav tm="0">
                                          <p:val>
                                            <p:strVal val="#ppt_x"/>
                                          </p:val>
                                        </p:tav>
                                        <p:tav tm="100000">
                                          <p:val>
                                            <p:strVal val="#ppt_x"/>
                                          </p:val>
                                        </p:tav>
                                      </p:tavLst>
                                    </p:anim>
                                    <p:anim calcmode="lin" valueType="num">
                                      <p:cBhvr additive="base">
                                        <p:cTn id="15"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wipe(down)">
                                      <p:cBhvr>
                                        <p:cTn id="20" dur="500"/>
                                        <p:tgtEl>
                                          <p:spTgt spid="34"/>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wipe(down)">
                                      <p:cBhvr>
                                        <p:cTn id="23" dur="500"/>
                                        <p:tgtEl>
                                          <p:spTgt spid="4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wipe(down)">
                                      <p:cBhvr>
                                        <p:cTn id="28" dur="500"/>
                                        <p:tgtEl>
                                          <p:spTgt spid="38"/>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47"/>
                                        </p:tgtEl>
                                        <p:attrNameLst>
                                          <p:attrName>style.visibility</p:attrName>
                                        </p:attrNameLst>
                                      </p:cBhvr>
                                      <p:to>
                                        <p:strVal val="visible"/>
                                      </p:to>
                                    </p:set>
                                    <p:animEffect transition="in" filter="wipe(down)">
                                      <p:cBhvr>
                                        <p:cTn id="31" dur="500"/>
                                        <p:tgtEl>
                                          <p:spTgt spid="4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42"/>
                                        </p:tgtEl>
                                        <p:attrNameLst>
                                          <p:attrName>style.visibility</p:attrName>
                                        </p:attrNameLst>
                                      </p:cBhvr>
                                      <p:to>
                                        <p:strVal val="visible"/>
                                      </p:to>
                                    </p:set>
                                    <p:animEffect transition="in" filter="wipe(down)">
                                      <p:cBhvr>
                                        <p:cTn id="36" dur="500"/>
                                        <p:tgtEl>
                                          <p:spTgt spid="42"/>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100"/>
                                        </p:tgtEl>
                                        <p:attrNameLst>
                                          <p:attrName>style.visibility</p:attrName>
                                        </p:attrNameLst>
                                      </p:cBhvr>
                                      <p:to>
                                        <p:strVal val="visible"/>
                                      </p:to>
                                    </p:set>
                                    <p:animEffect transition="in" filter="wipe(down)">
                                      <p:cBhvr>
                                        <p:cTn id="39"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46" grpId="0"/>
      <p:bldP spid="4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 name="Content Placeholder 99"/>
          <p:cNvPicPr>
            <a:picLocks noGrp="1" noChangeAspect="1"/>
          </p:cNvPicPr>
          <p:nvPr>
            <p:ph idx="1"/>
          </p:nvPr>
        </p:nvPicPr>
        <p:blipFill>
          <a:blip r:embed="rId2"/>
          <a:srcRect l="15456" r="11305"/>
          <a:stretch>
            <a:fillRect/>
          </a:stretch>
        </p:blipFill>
        <p:spPr>
          <a:xfrm>
            <a:off x="4166235" y="0"/>
            <a:ext cx="8025765" cy="6858000"/>
          </a:xfrm>
          <a:prstGeom prst="rect">
            <a:avLst/>
          </a:prstGeom>
          <a:noFill/>
          <a:ln w="9525">
            <a:noFill/>
          </a:ln>
        </p:spPr>
      </p:pic>
      <p:pic>
        <p:nvPicPr>
          <p:cNvPr id="14" name="图片 13"/>
          <p:cNvPicPr>
            <a:picLocks noChangeAspect="1"/>
          </p:cNvPicPr>
          <p:nvPr/>
        </p:nvPicPr>
        <p:blipFill rotWithShape="1">
          <a:blip r:embed="rId3" cstate="print">
            <a:extLst>
              <a:ext uri="{28A0092B-C50C-407E-A947-70E740481C1C}">
                <a14:useLocalDpi xmlns:a14="http://schemas.microsoft.com/office/drawing/2010/main" val="0"/>
              </a:ext>
            </a:extLst>
          </a:blip>
          <a:srcRect r="32462" b="76623"/>
          <a:stretch>
            <a:fillRect/>
          </a:stretch>
        </p:blipFill>
        <p:spPr>
          <a:xfrm flipH="1">
            <a:off x="8017747" y="-3047"/>
            <a:ext cx="4174253" cy="2167401"/>
          </a:xfrm>
          <a:prstGeom prst="rect">
            <a:avLst/>
          </a:prstGeom>
        </p:spPr>
      </p:pic>
      <p:pic>
        <p:nvPicPr>
          <p:cNvPr id="13" name="图片 12"/>
          <p:cNvPicPr>
            <a:picLocks noChangeAspect="1"/>
          </p:cNvPicPr>
          <p:nvPr/>
        </p:nvPicPr>
        <p:blipFill rotWithShape="1">
          <a:blip r:embed="rId4">
            <a:extLst>
              <a:ext uri="{28A0092B-C50C-407E-A947-70E740481C1C}">
                <a14:useLocalDpi xmlns:a14="http://schemas.microsoft.com/office/drawing/2010/main" val="0"/>
              </a:ext>
            </a:extLst>
          </a:blip>
          <a:srcRect r="32462" b="76623"/>
          <a:stretch>
            <a:fillRect/>
          </a:stretch>
        </p:blipFill>
        <p:spPr>
          <a:xfrm>
            <a:off x="0" y="0"/>
            <a:ext cx="9907905" cy="5145405"/>
          </a:xfrm>
          <a:prstGeom prst="rect">
            <a:avLst/>
          </a:prstGeom>
        </p:spPr>
      </p:pic>
      <p:sp>
        <p:nvSpPr>
          <p:cNvPr id="102" name="Text Box 101"/>
          <p:cNvSpPr txBox="1"/>
          <p:nvPr/>
        </p:nvSpPr>
        <p:spPr>
          <a:xfrm>
            <a:off x="-114300" y="5033010"/>
            <a:ext cx="4426585" cy="1168400"/>
          </a:xfrm>
          <a:prstGeom prst="rect">
            <a:avLst/>
          </a:prstGeom>
          <a:noFill/>
          <a:ln w="9525">
            <a:noFill/>
          </a:ln>
        </p:spPr>
        <p:txBody>
          <a:bodyPr wrap="square">
            <a:spAutoFit/>
            <a:scene3d>
              <a:camera prst="orthographicFront"/>
              <a:lightRig rig="threePt" dir="t"/>
            </a:scene3d>
          </a:bodyPr>
          <a:lstStyle/>
          <a:p>
            <a:pPr indent="0" algn="ctr"/>
            <a:r>
              <a:rPr lang="en-US" sz="3500" b="1" dirty="0" err="1">
                <a:solidFill>
                  <a:schemeClr val="tx2"/>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Nguyễn</a:t>
            </a:r>
            <a:r>
              <a:rPr lang="en-US" sz="3500" b="1" dirty="0">
                <a:solidFill>
                  <a:schemeClr val="tx2"/>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Phan </a:t>
            </a:r>
            <a:r>
              <a:rPr lang="en-US" sz="3500" b="1" dirty="0" err="1">
                <a:solidFill>
                  <a:schemeClr val="tx2"/>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Hách</a:t>
            </a:r>
            <a:endParaRPr lang="en-US" sz="3500" b="1" dirty="0">
              <a:solidFill>
                <a:schemeClr val="tx2"/>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a:p>
            <a:pPr indent="0" algn="ctr"/>
            <a:r>
              <a:rPr lang="vi-VN" altLang="en-US" sz="3500" b="1" dirty="0">
                <a:solidFill>
                  <a:schemeClr val="tx2"/>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a:t>
            </a:r>
            <a:r>
              <a:rPr lang="en-US" sz="3500" b="1" dirty="0">
                <a:solidFill>
                  <a:schemeClr val="tx2"/>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1944</a:t>
            </a:r>
            <a:r>
              <a:rPr lang="vi-VN" altLang="en-US" sz="3500" b="1" dirty="0">
                <a:solidFill>
                  <a:schemeClr val="tx2"/>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 </a:t>
            </a:r>
            <a:r>
              <a:rPr lang="en-US" sz="3500" b="1" dirty="0">
                <a:solidFill>
                  <a:schemeClr val="tx2"/>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2019</a:t>
            </a:r>
            <a:r>
              <a:rPr lang="vi-VN" altLang="en-US" sz="3500" b="1" dirty="0">
                <a:solidFill>
                  <a:schemeClr val="tx2"/>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rot="1002944">
            <a:off x="174327" y="189725"/>
            <a:ext cx="457971" cy="612229"/>
            <a:chOff x="10890144" y="1759223"/>
            <a:chExt cx="864300" cy="1155422"/>
          </a:xfrm>
        </p:grpSpPr>
        <p:sp>
          <p:nvSpPr>
            <p:cNvPr id="5" name="íşḷíḋe"/>
            <p:cNvSpPr/>
            <p:nvPr/>
          </p:nvSpPr>
          <p:spPr bwMode="auto">
            <a:xfrm>
              <a:off x="10890144" y="1759223"/>
              <a:ext cx="864300" cy="738237"/>
            </a:xfrm>
            <a:custGeom>
              <a:avLst/>
              <a:gdLst>
                <a:gd name="T0" fmla="*/ 470 w 532"/>
                <a:gd name="T1" fmla="*/ 128 h 455"/>
                <a:gd name="T2" fmla="*/ 266 w 532"/>
                <a:gd name="T3" fmla="*/ 1 h 455"/>
                <a:gd name="T4" fmla="*/ 266 w 532"/>
                <a:gd name="T5" fmla="*/ 1 h 455"/>
                <a:gd name="T6" fmla="*/ 62 w 532"/>
                <a:gd name="T7" fmla="*/ 128 h 455"/>
                <a:gd name="T8" fmla="*/ 171 w 532"/>
                <a:gd name="T9" fmla="*/ 455 h 455"/>
                <a:gd name="T10" fmla="*/ 266 w 532"/>
                <a:gd name="T11" fmla="*/ 455 h 455"/>
                <a:gd name="T12" fmla="*/ 266 w 532"/>
                <a:gd name="T13" fmla="*/ 455 h 455"/>
                <a:gd name="T14" fmla="*/ 361 w 532"/>
                <a:gd name="T15" fmla="*/ 455 h 455"/>
                <a:gd name="T16" fmla="*/ 470 w 532"/>
                <a:gd name="T17" fmla="*/ 128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2" h="455">
                  <a:moveTo>
                    <a:pt x="470" y="128"/>
                  </a:moveTo>
                  <a:cubicBezTo>
                    <a:pt x="427" y="0"/>
                    <a:pt x="277" y="1"/>
                    <a:pt x="266" y="1"/>
                  </a:cubicBezTo>
                  <a:cubicBezTo>
                    <a:pt x="266" y="1"/>
                    <a:pt x="266" y="1"/>
                    <a:pt x="266" y="1"/>
                  </a:cubicBezTo>
                  <a:cubicBezTo>
                    <a:pt x="254" y="1"/>
                    <a:pt x="105" y="1"/>
                    <a:pt x="62" y="128"/>
                  </a:cubicBezTo>
                  <a:cubicBezTo>
                    <a:pt x="0" y="313"/>
                    <a:pt x="171" y="455"/>
                    <a:pt x="171" y="455"/>
                  </a:cubicBezTo>
                  <a:cubicBezTo>
                    <a:pt x="266" y="455"/>
                    <a:pt x="266" y="455"/>
                    <a:pt x="266" y="455"/>
                  </a:cubicBezTo>
                  <a:cubicBezTo>
                    <a:pt x="266" y="455"/>
                    <a:pt x="266" y="455"/>
                    <a:pt x="266" y="455"/>
                  </a:cubicBezTo>
                  <a:cubicBezTo>
                    <a:pt x="361" y="455"/>
                    <a:pt x="361" y="455"/>
                    <a:pt x="361" y="455"/>
                  </a:cubicBezTo>
                  <a:cubicBezTo>
                    <a:pt x="361" y="455"/>
                    <a:pt x="532" y="313"/>
                    <a:pt x="470" y="1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Times New Roman" panose="02020603050405020304" pitchFamily="18" charset="0"/>
                <a:cs typeface="Times New Roman" panose="02020603050405020304" pitchFamily="18" charset="0"/>
                <a:sym typeface="+mn-lt"/>
              </a:endParaRPr>
            </a:p>
          </p:txBody>
        </p:sp>
        <p:sp>
          <p:nvSpPr>
            <p:cNvPr id="6" name="iŝļídê"/>
            <p:cNvSpPr/>
            <p:nvPr/>
          </p:nvSpPr>
          <p:spPr bwMode="auto">
            <a:xfrm>
              <a:off x="11164943" y="2530109"/>
              <a:ext cx="314703" cy="222197"/>
            </a:xfrm>
            <a:custGeom>
              <a:avLst/>
              <a:gdLst>
                <a:gd name="T0" fmla="*/ 194 w 194"/>
                <a:gd name="T1" fmla="*/ 2 h 137"/>
                <a:gd name="T2" fmla="*/ 191 w 194"/>
                <a:gd name="T3" fmla="*/ 0 h 137"/>
                <a:gd name="T4" fmla="*/ 3 w 194"/>
                <a:gd name="T5" fmla="*/ 0 h 137"/>
                <a:gd name="T6" fmla="*/ 0 w 194"/>
                <a:gd name="T7" fmla="*/ 2 h 137"/>
                <a:gd name="T8" fmla="*/ 0 w 194"/>
                <a:gd name="T9" fmla="*/ 4 h 137"/>
                <a:gd name="T10" fmla="*/ 25 w 194"/>
                <a:gd name="T11" fmla="*/ 137 h 137"/>
                <a:gd name="T12" fmla="*/ 32 w 194"/>
                <a:gd name="T13" fmla="*/ 136 h 137"/>
                <a:gd name="T14" fmla="*/ 14 w 194"/>
                <a:gd name="T15" fmla="*/ 42 h 137"/>
                <a:gd name="T16" fmla="*/ 180 w 194"/>
                <a:gd name="T17" fmla="*/ 42 h 137"/>
                <a:gd name="T18" fmla="*/ 161 w 194"/>
                <a:gd name="T19" fmla="*/ 136 h 137"/>
                <a:gd name="T20" fmla="*/ 168 w 194"/>
                <a:gd name="T21" fmla="*/ 137 h 137"/>
                <a:gd name="T22" fmla="*/ 194 w 194"/>
                <a:gd name="T23" fmla="*/ 4 h 137"/>
                <a:gd name="T24" fmla="*/ 194 w 194"/>
                <a:gd name="T25" fmla="*/ 2 h 137"/>
                <a:gd name="T26" fmla="*/ 183 w 194"/>
                <a:gd name="T27" fmla="*/ 7 h 137"/>
                <a:gd name="T28" fmla="*/ 159 w 194"/>
                <a:gd name="T29" fmla="*/ 33 h 137"/>
                <a:gd name="T30" fmla="*/ 135 w 194"/>
                <a:gd name="T31" fmla="*/ 7 h 137"/>
                <a:gd name="T32" fmla="*/ 183 w 194"/>
                <a:gd name="T33" fmla="*/ 7 h 137"/>
                <a:gd name="T34" fmla="*/ 185 w 194"/>
                <a:gd name="T35" fmla="*/ 15 h 137"/>
                <a:gd name="T36" fmla="*/ 181 w 194"/>
                <a:gd name="T37" fmla="*/ 35 h 137"/>
                <a:gd name="T38" fmla="*/ 167 w 194"/>
                <a:gd name="T39" fmla="*/ 35 h 137"/>
                <a:gd name="T40" fmla="*/ 185 w 194"/>
                <a:gd name="T41" fmla="*/ 15 h 137"/>
                <a:gd name="T42" fmla="*/ 105 w 194"/>
                <a:gd name="T43" fmla="*/ 35 h 137"/>
                <a:gd name="T44" fmla="*/ 128 w 194"/>
                <a:gd name="T45" fmla="*/ 9 h 137"/>
                <a:gd name="T46" fmla="*/ 151 w 194"/>
                <a:gd name="T47" fmla="*/ 35 h 137"/>
                <a:gd name="T48" fmla="*/ 105 w 194"/>
                <a:gd name="T49" fmla="*/ 35 h 137"/>
                <a:gd name="T50" fmla="*/ 121 w 194"/>
                <a:gd name="T51" fmla="*/ 7 h 137"/>
                <a:gd name="T52" fmla="*/ 97 w 194"/>
                <a:gd name="T53" fmla="*/ 33 h 137"/>
                <a:gd name="T54" fmla="*/ 73 w 194"/>
                <a:gd name="T55" fmla="*/ 7 h 137"/>
                <a:gd name="T56" fmla="*/ 121 w 194"/>
                <a:gd name="T57" fmla="*/ 7 h 137"/>
                <a:gd name="T58" fmla="*/ 43 w 194"/>
                <a:gd name="T59" fmla="*/ 35 h 137"/>
                <a:gd name="T60" fmla="*/ 66 w 194"/>
                <a:gd name="T61" fmla="*/ 9 h 137"/>
                <a:gd name="T62" fmla="*/ 89 w 194"/>
                <a:gd name="T63" fmla="*/ 35 h 137"/>
                <a:gd name="T64" fmla="*/ 43 w 194"/>
                <a:gd name="T65" fmla="*/ 35 h 137"/>
                <a:gd name="T66" fmla="*/ 27 w 194"/>
                <a:gd name="T67" fmla="*/ 35 h 137"/>
                <a:gd name="T68" fmla="*/ 13 w 194"/>
                <a:gd name="T69" fmla="*/ 35 h 137"/>
                <a:gd name="T70" fmla="*/ 9 w 194"/>
                <a:gd name="T71" fmla="*/ 15 h 137"/>
                <a:gd name="T72" fmla="*/ 27 w 194"/>
                <a:gd name="T73" fmla="*/ 35 h 137"/>
                <a:gd name="T74" fmla="*/ 59 w 194"/>
                <a:gd name="T75" fmla="*/ 7 h 137"/>
                <a:gd name="T76" fmla="*/ 35 w 194"/>
                <a:gd name="T77" fmla="*/ 33 h 137"/>
                <a:gd name="T78" fmla="*/ 11 w 194"/>
                <a:gd name="T79" fmla="*/ 7 h 137"/>
                <a:gd name="T80" fmla="*/ 59 w 194"/>
                <a:gd name="T81" fmla="*/ 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4" h="137">
                  <a:moveTo>
                    <a:pt x="194" y="2"/>
                  </a:moveTo>
                  <a:cubicBezTo>
                    <a:pt x="193" y="1"/>
                    <a:pt x="192" y="0"/>
                    <a:pt x="191" y="0"/>
                  </a:cubicBezTo>
                  <a:cubicBezTo>
                    <a:pt x="3" y="0"/>
                    <a:pt x="3" y="0"/>
                    <a:pt x="3" y="0"/>
                  </a:cubicBezTo>
                  <a:cubicBezTo>
                    <a:pt x="2" y="0"/>
                    <a:pt x="1" y="1"/>
                    <a:pt x="0" y="2"/>
                  </a:cubicBezTo>
                  <a:cubicBezTo>
                    <a:pt x="0" y="3"/>
                    <a:pt x="0" y="3"/>
                    <a:pt x="0" y="4"/>
                  </a:cubicBezTo>
                  <a:cubicBezTo>
                    <a:pt x="25" y="137"/>
                    <a:pt x="25" y="137"/>
                    <a:pt x="25" y="137"/>
                  </a:cubicBezTo>
                  <a:cubicBezTo>
                    <a:pt x="32" y="136"/>
                    <a:pt x="32" y="136"/>
                    <a:pt x="32" y="136"/>
                  </a:cubicBezTo>
                  <a:cubicBezTo>
                    <a:pt x="14" y="42"/>
                    <a:pt x="14" y="42"/>
                    <a:pt x="14" y="42"/>
                  </a:cubicBezTo>
                  <a:cubicBezTo>
                    <a:pt x="180" y="42"/>
                    <a:pt x="180" y="42"/>
                    <a:pt x="180" y="42"/>
                  </a:cubicBezTo>
                  <a:cubicBezTo>
                    <a:pt x="161" y="136"/>
                    <a:pt x="161" y="136"/>
                    <a:pt x="161" y="136"/>
                  </a:cubicBezTo>
                  <a:cubicBezTo>
                    <a:pt x="168" y="137"/>
                    <a:pt x="168" y="137"/>
                    <a:pt x="168" y="137"/>
                  </a:cubicBezTo>
                  <a:cubicBezTo>
                    <a:pt x="194" y="4"/>
                    <a:pt x="194" y="4"/>
                    <a:pt x="194" y="4"/>
                  </a:cubicBezTo>
                  <a:cubicBezTo>
                    <a:pt x="194" y="3"/>
                    <a:pt x="194" y="3"/>
                    <a:pt x="194" y="2"/>
                  </a:cubicBezTo>
                  <a:close/>
                  <a:moveTo>
                    <a:pt x="183" y="7"/>
                  </a:moveTo>
                  <a:cubicBezTo>
                    <a:pt x="159" y="33"/>
                    <a:pt x="159" y="33"/>
                    <a:pt x="159" y="33"/>
                  </a:cubicBezTo>
                  <a:cubicBezTo>
                    <a:pt x="135" y="7"/>
                    <a:pt x="135" y="7"/>
                    <a:pt x="135" y="7"/>
                  </a:cubicBezTo>
                  <a:lnTo>
                    <a:pt x="183" y="7"/>
                  </a:lnTo>
                  <a:close/>
                  <a:moveTo>
                    <a:pt x="185" y="15"/>
                  </a:moveTo>
                  <a:cubicBezTo>
                    <a:pt x="181" y="35"/>
                    <a:pt x="181" y="35"/>
                    <a:pt x="181" y="35"/>
                  </a:cubicBezTo>
                  <a:cubicBezTo>
                    <a:pt x="167" y="35"/>
                    <a:pt x="167" y="35"/>
                    <a:pt x="167" y="35"/>
                  </a:cubicBezTo>
                  <a:lnTo>
                    <a:pt x="185" y="15"/>
                  </a:lnTo>
                  <a:close/>
                  <a:moveTo>
                    <a:pt x="105" y="35"/>
                  </a:moveTo>
                  <a:cubicBezTo>
                    <a:pt x="128" y="9"/>
                    <a:pt x="128" y="9"/>
                    <a:pt x="128" y="9"/>
                  </a:cubicBezTo>
                  <a:cubicBezTo>
                    <a:pt x="151" y="35"/>
                    <a:pt x="151" y="35"/>
                    <a:pt x="151" y="35"/>
                  </a:cubicBezTo>
                  <a:lnTo>
                    <a:pt x="105" y="35"/>
                  </a:lnTo>
                  <a:close/>
                  <a:moveTo>
                    <a:pt x="121" y="7"/>
                  </a:moveTo>
                  <a:cubicBezTo>
                    <a:pt x="97" y="33"/>
                    <a:pt x="97" y="33"/>
                    <a:pt x="97" y="33"/>
                  </a:cubicBezTo>
                  <a:cubicBezTo>
                    <a:pt x="73" y="7"/>
                    <a:pt x="73" y="7"/>
                    <a:pt x="73" y="7"/>
                  </a:cubicBezTo>
                  <a:lnTo>
                    <a:pt x="121" y="7"/>
                  </a:lnTo>
                  <a:close/>
                  <a:moveTo>
                    <a:pt x="43" y="35"/>
                  </a:moveTo>
                  <a:cubicBezTo>
                    <a:pt x="66" y="9"/>
                    <a:pt x="66" y="9"/>
                    <a:pt x="66" y="9"/>
                  </a:cubicBezTo>
                  <a:cubicBezTo>
                    <a:pt x="89" y="35"/>
                    <a:pt x="89" y="35"/>
                    <a:pt x="89" y="35"/>
                  </a:cubicBezTo>
                  <a:lnTo>
                    <a:pt x="43" y="35"/>
                  </a:lnTo>
                  <a:close/>
                  <a:moveTo>
                    <a:pt x="27" y="35"/>
                  </a:moveTo>
                  <a:cubicBezTo>
                    <a:pt x="13" y="35"/>
                    <a:pt x="13" y="35"/>
                    <a:pt x="13" y="35"/>
                  </a:cubicBezTo>
                  <a:cubicBezTo>
                    <a:pt x="9" y="15"/>
                    <a:pt x="9" y="15"/>
                    <a:pt x="9" y="15"/>
                  </a:cubicBezTo>
                  <a:lnTo>
                    <a:pt x="27" y="35"/>
                  </a:lnTo>
                  <a:close/>
                  <a:moveTo>
                    <a:pt x="59" y="7"/>
                  </a:moveTo>
                  <a:cubicBezTo>
                    <a:pt x="35" y="33"/>
                    <a:pt x="35" y="33"/>
                    <a:pt x="35" y="33"/>
                  </a:cubicBezTo>
                  <a:cubicBezTo>
                    <a:pt x="11" y="7"/>
                    <a:pt x="11" y="7"/>
                    <a:pt x="11" y="7"/>
                  </a:cubicBezTo>
                  <a:lnTo>
                    <a:pt x="59" y="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Times New Roman" panose="02020603050405020304" pitchFamily="18" charset="0"/>
                <a:cs typeface="Times New Roman" panose="02020603050405020304" pitchFamily="18" charset="0"/>
                <a:sym typeface="+mn-lt"/>
              </a:endParaRPr>
            </a:p>
          </p:txBody>
        </p:sp>
        <p:sp>
          <p:nvSpPr>
            <p:cNvPr id="7" name="íṥlïḋè"/>
            <p:cNvSpPr/>
            <p:nvPr/>
          </p:nvSpPr>
          <p:spPr bwMode="auto">
            <a:xfrm>
              <a:off x="11206661" y="2757747"/>
              <a:ext cx="231266" cy="156898"/>
            </a:xfrm>
            <a:custGeom>
              <a:avLst/>
              <a:gdLst>
                <a:gd name="T0" fmla="*/ 0 w 142"/>
                <a:gd name="T1" fmla="*/ 0 h 97"/>
                <a:gd name="T2" fmla="*/ 14 w 142"/>
                <a:gd name="T3" fmla="*/ 93 h 97"/>
                <a:gd name="T4" fmla="*/ 19 w 142"/>
                <a:gd name="T5" fmla="*/ 97 h 97"/>
                <a:gd name="T6" fmla="*/ 123 w 142"/>
                <a:gd name="T7" fmla="*/ 97 h 97"/>
                <a:gd name="T8" fmla="*/ 128 w 142"/>
                <a:gd name="T9" fmla="*/ 93 h 97"/>
                <a:gd name="T10" fmla="*/ 142 w 142"/>
                <a:gd name="T11" fmla="*/ 0 h 97"/>
                <a:gd name="T12" fmla="*/ 0 w 14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42" h="97">
                  <a:moveTo>
                    <a:pt x="0" y="0"/>
                  </a:moveTo>
                  <a:cubicBezTo>
                    <a:pt x="14" y="93"/>
                    <a:pt x="14" y="93"/>
                    <a:pt x="14" y="93"/>
                  </a:cubicBezTo>
                  <a:cubicBezTo>
                    <a:pt x="15" y="95"/>
                    <a:pt x="17" y="97"/>
                    <a:pt x="19" y="97"/>
                  </a:cubicBezTo>
                  <a:cubicBezTo>
                    <a:pt x="123" y="97"/>
                    <a:pt x="123" y="97"/>
                    <a:pt x="123" y="97"/>
                  </a:cubicBezTo>
                  <a:cubicBezTo>
                    <a:pt x="125" y="97"/>
                    <a:pt x="127" y="95"/>
                    <a:pt x="128" y="93"/>
                  </a:cubicBezTo>
                  <a:cubicBezTo>
                    <a:pt x="142" y="0"/>
                    <a:pt x="142" y="0"/>
                    <a:pt x="142" y="0"/>
                  </a:cubicBezTo>
                  <a:lnTo>
                    <a:pt x="0" y="0"/>
                  </a:lnTo>
                  <a:close/>
                </a:path>
              </a:pathLst>
            </a:custGeom>
            <a:solidFill>
              <a:srgbClr val="9E5A4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Times New Roman" panose="02020603050405020304" pitchFamily="18" charset="0"/>
                <a:cs typeface="Times New Roman" panose="02020603050405020304" pitchFamily="18" charset="0"/>
                <a:sym typeface="+mn-lt"/>
              </a:endParaRPr>
            </a:p>
          </p:txBody>
        </p:sp>
        <p:sp>
          <p:nvSpPr>
            <p:cNvPr id="8" name="íṩlidé"/>
            <p:cNvSpPr/>
            <p:nvPr/>
          </p:nvSpPr>
          <p:spPr bwMode="auto">
            <a:xfrm>
              <a:off x="11322748" y="2757747"/>
              <a:ext cx="115180" cy="156898"/>
            </a:xfrm>
            <a:custGeom>
              <a:avLst/>
              <a:gdLst>
                <a:gd name="T0" fmla="*/ 0 w 71"/>
                <a:gd name="T1" fmla="*/ 0 h 97"/>
                <a:gd name="T2" fmla="*/ 0 w 71"/>
                <a:gd name="T3" fmla="*/ 97 h 97"/>
                <a:gd name="T4" fmla="*/ 52 w 71"/>
                <a:gd name="T5" fmla="*/ 97 h 97"/>
                <a:gd name="T6" fmla="*/ 57 w 71"/>
                <a:gd name="T7" fmla="*/ 93 h 97"/>
                <a:gd name="T8" fmla="*/ 71 w 71"/>
                <a:gd name="T9" fmla="*/ 0 h 97"/>
                <a:gd name="T10" fmla="*/ 0 w 71"/>
                <a:gd name="T11" fmla="*/ 0 h 97"/>
              </a:gdLst>
              <a:ahLst/>
              <a:cxnLst>
                <a:cxn ang="0">
                  <a:pos x="T0" y="T1"/>
                </a:cxn>
                <a:cxn ang="0">
                  <a:pos x="T2" y="T3"/>
                </a:cxn>
                <a:cxn ang="0">
                  <a:pos x="T4" y="T5"/>
                </a:cxn>
                <a:cxn ang="0">
                  <a:pos x="T6" y="T7"/>
                </a:cxn>
                <a:cxn ang="0">
                  <a:pos x="T8" y="T9"/>
                </a:cxn>
                <a:cxn ang="0">
                  <a:pos x="T10" y="T11"/>
                </a:cxn>
              </a:cxnLst>
              <a:rect l="0" t="0" r="r" b="b"/>
              <a:pathLst>
                <a:path w="71" h="97">
                  <a:moveTo>
                    <a:pt x="0" y="0"/>
                  </a:moveTo>
                  <a:cubicBezTo>
                    <a:pt x="0" y="97"/>
                    <a:pt x="0" y="97"/>
                    <a:pt x="0" y="97"/>
                  </a:cubicBezTo>
                  <a:cubicBezTo>
                    <a:pt x="52" y="97"/>
                    <a:pt x="52" y="97"/>
                    <a:pt x="52" y="97"/>
                  </a:cubicBezTo>
                  <a:cubicBezTo>
                    <a:pt x="54" y="97"/>
                    <a:pt x="56" y="95"/>
                    <a:pt x="57" y="93"/>
                  </a:cubicBezTo>
                  <a:cubicBezTo>
                    <a:pt x="71" y="0"/>
                    <a:pt x="71" y="0"/>
                    <a:pt x="71" y="0"/>
                  </a:cubicBezTo>
                  <a:lnTo>
                    <a:pt x="0" y="0"/>
                  </a:lnTo>
                  <a:close/>
                </a:path>
              </a:pathLst>
            </a:custGeom>
            <a:solidFill>
              <a:srgbClr val="954A3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Times New Roman" panose="02020603050405020304" pitchFamily="18" charset="0"/>
                <a:cs typeface="Times New Roman" panose="02020603050405020304" pitchFamily="18" charset="0"/>
                <a:sym typeface="+mn-lt"/>
              </a:endParaRPr>
            </a:p>
          </p:txBody>
        </p:sp>
        <p:sp>
          <p:nvSpPr>
            <p:cNvPr id="9" name="íśḻîḋe"/>
            <p:cNvSpPr/>
            <p:nvPr/>
          </p:nvSpPr>
          <p:spPr bwMode="auto">
            <a:xfrm>
              <a:off x="11195778" y="2735074"/>
              <a:ext cx="253032" cy="27208"/>
            </a:xfrm>
            <a:custGeom>
              <a:avLst/>
              <a:gdLst>
                <a:gd name="T0" fmla="*/ 147 w 156"/>
                <a:gd name="T1" fmla="*/ 17 h 17"/>
                <a:gd name="T2" fmla="*/ 9 w 156"/>
                <a:gd name="T3" fmla="*/ 17 h 17"/>
                <a:gd name="T4" fmla="*/ 0 w 156"/>
                <a:gd name="T5" fmla="*/ 8 h 17"/>
                <a:gd name="T6" fmla="*/ 0 w 156"/>
                <a:gd name="T7" fmla="*/ 8 h 17"/>
                <a:gd name="T8" fmla="*/ 9 w 156"/>
                <a:gd name="T9" fmla="*/ 0 h 17"/>
                <a:gd name="T10" fmla="*/ 147 w 156"/>
                <a:gd name="T11" fmla="*/ 0 h 17"/>
                <a:gd name="T12" fmla="*/ 156 w 156"/>
                <a:gd name="T13" fmla="*/ 8 h 17"/>
                <a:gd name="T14" fmla="*/ 156 w 156"/>
                <a:gd name="T15" fmla="*/ 8 h 17"/>
                <a:gd name="T16" fmla="*/ 147 w 156"/>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17">
                  <a:moveTo>
                    <a:pt x="147" y="17"/>
                  </a:moveTo>
                  <a:cubicBezTo>
                    <a:pt x="9" y="17"/>
                    <a:pt x="9" y="17"/>
                    <a:pt x="9" y="17"/>
                  </a:cubicBezTo>
                  <a:cubicBezTo>
                    <a:pt x="4" y="17"/>
                    <a:pt x="0" y="13"/>
                    <a:pt x="0" y="8"/>
                  </a:cubicBezTo>
                  <a:cubicBezTo>
                    <a:pt x="0" y="8"/>
                    <a:pt x="0" y="8"/>
                    <a:pt x="0" y="8"/>
                  </a:cubicBezTo>
                  <a:cubicBezTo>
                    <a:pt x="0" y="4"/>
                    <a:pt x="4" y="0"/>
                    <a:pt x="9" y="0"/>
                  </a:cubicBezTo>
                  <a:cubicBezTo>
                    <a:pt x="147" y="0"/>
                    <a:pt x="147" y="0"/>
                    <a:pt x="147" y="0"/>
                  </a:cubicBezTo>
                  <a:cubicBezTo>
                    <a:pt x="152" y="0"/>
                    <a:pt x="156" y="4"/>
                    <a:pt x="156" y="8"/>
                  </a:cubicBezTo>
                  <a:cubicBezTo>
                    <a:pt x="156" y="8"/>
                    <a:pt x="156" y="8"/>
                    <a:pt x="156" y="8"/>
                  </a:cubicBezTo>
                  <a:cubicBezTo>
                    <a:pt x="156" y="13"/>
                    <a:pt x="152" y="17"/>
                    <a:pt x="147" y="17"/>
                  </a:cubicBezTo>
                  <a:close/>
                </a:path>
              </a:pathLst>
            </a:custGeom>
            <a:solidFill>
              <a:srgbClr val="77392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Times New Roman" panose="02020603050405020304" pitchFamily="18" charset="0"/>
                <a:cs typeface="Times New Roman" panose="02020603050405020304" pitchFamily="18" charset="0"/>
                <a:sym typeface="+mn-lt"/>
              </a:endParaRPr>
            </a:p>
          </p:txBody>
        </p:sp>
        <p:sp>
          <p:nvSpPr>
            <p:cNvPr id="10" name="íṧḻíḋé"/>
            <p:cNvSpPr/>
            <p:nvPr/>
          </p:nvSpPr>
          <p:spPr bwMode="auto">
            <a:xfrm>
              <a:off x="11368094" y="2735981"/>
              <a:ext cx="45346"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2" y="41"/>
                    <a:pt x="14" y="41"/>
                  </a:cubicBezTo>
                  <a:cubicBezTo>
                    <a:pt x="7"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Times New Roman" panose="02020603050405020304" pitchFamily="18" charset="0"/>
                <a:cs typeface="Times New Roman" panose="02020603050405020304" pitchFamily="18" charset="0"/>
                <a:sym typeface="+mn-lt"/>
              </a:endParaRPr>
            </a:p>
          </p:txBody>
        </p:sp>
        <p:sp>
          <p:nvSpPr>
            <p:cNvPr id="11" name="ïšlîḍè"/>
            <p:cNvSpPr/>
            <p:nvPr/>
          </p:nvSpPr>
          <p:spPr bwMode="auto">
            <a:xfrm>
              <a:off x="11300074" y="2735981"/>
              <a:ext cx="45346"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1" y="41"/>
                    <a:pt x="14" y="41"/>
                  </a:cubicBezTo>
                  <a:cubicBezTo>
                    <a:pt x="6"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Times New Roman" panose="02020603050405020304" pitchFamily="18" charset="0"/>
                <a:cs typeface="Times New Roman" panose="02020603050405020304" pitchFamily="18" charset="0"/>
                <a:sym typeface="+mn-lt"/>
              </a:endParaRPr>
            </a:p>
          </p:txBody>
        </p:sp>
        <p:sp>
          <p:nvSpPr>
            <p:cNvPr id="12" name="îṧḻîḓe"/>
            <p:cNvSpPr/>
            <p:nvPr/>
          </p:nvSpPr>
          <p:spPr bwMode="auto">
            <a:xfrm>
              <a:off x="11231148" y="2735981"/>
              <a:ext cx="44440" cy="67112"/>
            </a:xfrm>
            <a:custGeom>
              <a:avLst/>
              <a:gdLst>
                <a:gd name="T0" fmla="*/ 27 w 27"/>
                <a:gd name="T1" fmla="*/ 28 h 41"/>
                <a:gd name="T2" fmla="*/ 14 w 27"/>
                <a:gd name="T3" fmla="*/ 41 h 41"/>
                <a:gd name="T4" fmla="*/ 0 w 27"/>
                <a:gd name="T5" fmla="*/ 28 h 41"/>
                <a:gd name="T6" fmla="*/ 14 w 27"/>
                <a:gd name="T7" fmla="*/ 0 h 41"/>
                <a:gd name="T8" fmla="*/ 27 w 27"/>
                <a:gd name="T9" fmla="*/ 28 h 41"/>
              </a:gdLst>
              <a:ahLst/>
              <a:cxnLst>
                <a:cxn ang="0">
                  <a:pos x="T0" y="T1"/>
                </a:cxn>
                <a:cxn ang="0">
                  <a:pos x="T2" y="T3"/>
                </a:cxn>
                <a:cxn ang="0">
                  <a:pos x="T4" y="T5"/>
                </a:cxn>
                <a:cxn ang="0">
                  <a:pos x="T6" y="T7"/>
                </a:cxn>
                <a:cxn ang="0">
                  <a:pos x="T8" y="T9"/>
                </a:cxn>
              </a:cxnLst>
              <a:rect l="0" t="0" r="r" b="b"/>
              <a:pathLst>
                <a:path w="27" h="41">
                  <a:moveTo>
                    <a:pt x="27" y="28"/>
                  </a:moveTo>
                  <a:cubicBezTo>
                    <a:pt x="27" y="35"/>
                    <a:pt x="21" y="41"/>
                    <a:pt x="14" y="41"/>
                  </a:cubicBezTo>
                  <a:cubicBezTo>
                    <a:pt x="6" y="41"/>
                    <a:pt x="0" y="35"/>
                    <a:pt x="0" y="28"/>
                  </a:cubicBezTo>
                  <a:cubicBezTo>
                    <a:pt x="0" y="20"/>
                    <a:pt x="14" y="0"/>
                    <a:pt x="14" y="0"/>
                  </a:cubicBezTo>
                  <a:cubicBezTo>
                    <a:pt x="14" y="0"/>
                    <a:pt x="27" y="20"/>
                    <a:pt x="27" y="2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Times New Roman" panose="02020603050405020304" pitchFamily="18" charset="0"/>
                <a:cs typeface="Times New Roman" panose="02020603050405020304" pitchFamily="18" charset="0"/>
                <a:sym typeface="+mn-lt"/>
              </a:endParaRPr>
            </a:p>
          </p:txBody>
        </p:sp>
        <p:sp>
          <p:nvSpPr>
            <p:cNvPr id="13" name="iŝlïḍé"/>
            <p:cNvSpPr/>
            <p:nvPr/>
          </p:nvSpPr>
          <p:spPr bwMode="auto">
            <a:xfrm>
              <a:off x="11322748"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7"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Times New Roman" panose="02020603050405020304" pitchFamily="18" charset="0"/>
                <a:cs typeface="Times New Roman" panose="02020603050405020304" pitchFamily="18" charset="0"/>
                <a:sym typeface="+mn-lt"/>
              </a:endParaRPr>
            </a:p>
          </p:txBody>
        </p:sp>
        <p:sp>
          <p:nvSpPr>
            <p:cNvPr id="14" name="isḻidê"/>
            <p:cNvSpPr/>
            <p:nvPr/>
          </p:nvSpPr>
          <p:spPr bwMode="auto">
            <a:xfrm>
              <a:off x="11390767"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8"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Times New Roman" panose="02020603050405020304" pitchFamily="18" charset="0"/>
                <a:cs typeface="Times New Roman" panose="02020603050405020304" pitchFamily="18" charset="0"/>
                <a:sym typeface="+mn-lt"/>
              </a:endParaRPr>
            </a:p>
          </p:txBody>
        </p:sp>
        <p:sp>
          <p:nvSpPr>
            <p:cNvPr id="15" name="iṩļíḋe"/>
            <p:cNvSpPr/>
            <p:nvPr/>
          </p:nvSpPr>
          <p:spPr bwMode="auto">
            <a:xfrm>
              <a:off x="11253822" y="2735981"/>
              <a:ext cx="21766" cy="67112"/>
            </a:xfrm>
            <a:custGeom>
              <a:avLst/>
              <a:gdLst>
                <a:gd name="T0" fmla="*/ 0 w 13"/>
                <a:gd name="T1" fmla="*/ 0 h 41"/>
                <a:gd name="T2" fmla="*/ 0 w 13"/>
                <a:gd name="T3" fmla="*/ 41 h 41"/>
                <a:gd name="T4" fmla="*/ 13 w 13"/>
                <a:gd name="T5" fmla="*/ 28 h 41"/>
                <a:gd name="T6" fmla="*/ 0 w 13"/>
                <a:gd name="T7" fmla="*/ 0 h 41"/>
              </a:gdLst>
              <a:ahLst/>
              <a:cxnLst>
                <a:cxn ang="0">
                  <a:pos x="T0" y="T1"/>
                </a:cxn>
                <a:cxn ang="0">
                  <a:pos x="T2" y="T3"/>
                </a:cxn>
                <a:cxn ang="0">
                  <a:pos x="T4" y="T5"/>
                </a:cxn>
                <a:cxn ang="0">
                  <a:pos x="T6" y="T7"/>
                </a:cxn>
              </a:cxnLst>
              <a:rect l="0" t="0" r="r" b="b"/>
              <a:pathLst>
                <a:path w="13" h="41">
                  <a:moveTo>
                    <a:pt x="0" y="0"/>
                  </a:moveTo>
                  <a:cubicBezTo>
                    <a:pt x="0" y="41"/>
                    <a:pt x="0" y="41"/>
                    <a:pt x="0" y="41"/>
                  </a:cubicBezTo>
                  <a:cubicBezTo>
                    <a:pt x="7" y="41"/>
                    <a:pt x="13" y="35"/>
                    <a:pt x="13" y="28"/>
                  </a:cubicBezTo>
                  <a:cubicBezTo>
                    <a:pt x="13"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Times New Roman" panose="02020603050405020304" pitchFamily="18" charset="0"/>
                <a:cs typeface="Times New Roman" panose="02020603050405020304" pitchFamily="18" charset="0"/>
                <a:sym typeface="+mn-lt"/>
              </a:endParaRPr>
            </a:p>
          </p:txBody>
        </p:sp>
        <p:sp>
          <p:nvSpPr>
            <p:cNvPr id="16" name="iSlïďè"/>
            <p:cNvSpPr/>
            <p:nvPr/>
          </p:nvSpPr>
          <p:spPr bwMode="auto">
            <a:xfrm>
              <a:off x="11382605" y="2726912"/>
              <a:ext cx="18138"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Times New Roman" panose="02020603050405020304" pitchFamily="18" charset="0"/>
                <a:cs typeface="Times New Roman" panose="02020603050405020304" pitchFamily="18" charset="0"/>
                <a:sym typeface="+mn-lt"/>
              </a:endParaRPr>
            </a:p>
          </p:txBody>
        </p:sp>
        <p:sp>
          <p:nvSpPr>
            <p:cNvPr id="17" name="iŝḻïḑè"/>
            <p:cNvSpPr/>
            <p:nvPr/>
          </p:nvSpPr>
          <p:spPr bwMode="auto">
            <a:xfrm>
              <a:off x="11312771" y="2726912"/>
              <a:ext cx="19046"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Times New Roman" panose="02020603050405020304" pitchFamily="18" charset="0"/>
                <a:cs typeface="Times New Roman" panose="02020603050405020304" pitchFamily="18" charset="0"/>
                <a:sym typeface="+mn-lt"/>
              </a:endParaRPr>
            </a:p>
          </p:txBody>
        </p:sp>
        <p:sp>
          <p:nvSpPr>
            <p:cNvPr id="18" name="ïṣľîḍè"/>
            <p:cNvSpPr/>
            <p:nvPr/>
          </p:nvSpPr>
          <p:spPr bwMode="auto">
            <a:xfrm>
              <a:off x="11244752" y="2726912"/>
              <a:ext cx="17232"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Times New Roman" panose="02020603050405020304" pitchFamily="18" charset="0"/>
                <a:cs typeface="Times New Roman" panose="02020603050405020304" pitchFamily="18" charset="0"/>
                <a:sym typeface="+mn-lt"/>
              </a:endParaRPr>
            </a:p>
          </p:txBody>
        </p:sp>
        <p:sp>
          <p:nvSpPr>
            <p:cNvPr id="19" name="ïṡľiḋe"/>
            <p:cNvSpPr/>
            <p:nvPr/>
          </p:nvSpPr>
          <p:spPr bwMode="auto">
            <a:xfrm>
              <a:off x="11218451" y="2827580"/>
              <a:ext cx="207686" cy="27208"/>
            </a:xfrm>
            <a:custGeom>
              <a:avLst/>
              <a:gdLst>
                <a:gd name="T0" fmla="*/ 226 w 229"/>
                <a:gd name="T1" fmla="*/ 30 h 30"/>
                <a:gd name="T2" fmla="*/ 229 w 229"/>
                <a:gd name="T3" fmla="*/ 0 h 30"/>
                <a:gd name="T4" fmla="*/ 0 w 229"/>
                <a:gd name="T5" fmla="*/ 0 h 30"/>
                <a:gd name="T6" fmla="*/ 4 w 229"/>
                <a:gd name="T7" fmla="*/ 30 h 30"/>
                <a:gd name="T8" fmla="*/ 226 w 229"/>
                <a:gd name="T9" fmla="*/ 30 h 30"/>
              </a:gdLst>
              <a:ahLst/>
              <a:cxnLst>
                <a:cxn ang="0">
                  <a:pos x="T0" y="T1"/>
                </a:cxn>
                <a:cxn ang="0">
                  <a:pos x="T2" y="T3"/>
                </a:cxn>
                <a:cxn ang="0">
                  <a:pos x="T4" y="T5"/>
                </a:cxn>
                <a:cxn ang="0">
                  <a:pos x="T6" y="T7"/>
                </a:cxn>
                <a:cxn ang="0">
                  <a:pos x="T8" y="T9"/>
                </a:cxn>
              </a:cxnLst>
              <a:rect l="0" t="0" r="r" b="b"/>
              <a:pathLst>
                <a:path w="229" h="30">
                  <a:moveTo>
                    <a:pt x="226" y="30"/>
                  </a:moveTo>
                  <a:lnTo>
                    <a:pt x="229" y="0"/>
                  </a:lnTo>
                  <a:lnTo>
                    <a:pt x="0" y="0"/>
                  </a:lnTo>
                  <a:lnTo>
                    <a:pt x="4" y="30"/>
                  </a:lnTo>
                  <a:lnTo>
                    <a:pt x="226" y="30"/>
                  </a:ln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Times New Roman" panose="02020603050405020304" pitchFamily="18" charset="0"/>
                <a:cs typeface="Times New Roman" panose="02020603050405020304" pitchFamily="18" charset="0"/>
                <a:sym typeface="+mn-lt"/>
              </a:endParaRPr>
            </a:p>
          </p:txBody>
        </p:sp>
        <p:sp>
          <p:nvSpPr>
            <p:cNvPr id="20" name="îŝḷíḍê"/>
            <p:cNvSpPr/>
            <p:nvPr/>
          </p:nvSpPr>
          <p:spPr bwMode="auto">
            <a:xfrm>
              <a:off x="11322748" y="2827580"/>
              <a:ext cx="103389" cy="27208"/>
            </a:xfrm>
            <a:custGeom>
              <a:avLst/>
              <a:gdLst>
                <a:gd name="T0" fmla="*/ 0 w 114"/>
                <a:gd name="T1" fmla="*/ 30 h 30"/>
                <a:gd name="T2" fmla="*/ 111 w 114"/>
                <a:gd name="T3" fmla="*/ 30 h 30"/>
                <a:gd name="T4" fmla="*/ 114 w 114"/>
                <a:gd name="T5" fmla="*/ 0 h 30"/>
                <a:gd name="T6" fmla="*/ 0 w 114"/>
                <a:gd name="T7" fmla="*/ 0 h 30"/>
                <a:gd name="T8" fmla="*/ 0 w 114"/>
                <a:gd name="T9" fmla="*/ 30 h 30"/>
              </a:gdLst>
              <a:ahLst/>
              <a:cxnLst>
                <a:cxn ang="0">
                  <a:pos x="T0" y="T1"/>
                </a:cxn>
                <a:cxn ang="0">
                  <a:pos x="T2" y="T3"/>
                </a:cxn>
                <a:cxn ang="0">
                  <a:pos x="T4" y="T5"/>
                </a:cxn>
                <a:cxn ang="0">
                  <a:pos x="T6" y="T7"/>
                </a:cxn>
                <a:cxn ang="0">
                  <a:pos x="T8" y="T9"/>
                </a:cxn>
              </a:cxnLst>
              <a:rect l="0" t="0" r="r" b="b"/>
              <a:pathLst>
                <a:path w="114" h="30">
                  <a:moveTo>
                    <a:pt x="0" y="30"/>
                  </a:moveTo>
                  <a:lnTo>
                    <a:pt x="111" y="30"/>
                  </a:lnTo>
                  <a:lnTo>
                    <a:pt x="114" y="0"/>
                  </a:lnTo>
                  <a:lnTo>
                    <a:pt x="0" y="0"/>
                  </a:lnTo>
                  <a:lnTo>
                    <a:pt x="0" y="30"/>
                  </a:lnTo>
                  <a:close/>
                </a:path>
              </a:pathLst>
            </a:custGeom>
            <a:solidFill>
              <a:srgbClr val="1C66F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Times New Roman" panose="02020603050405020304" pitchFamily="18" charset="0"/>
                <a:cs typeface="Times New Roman" panose="02020603050405020304" pitchFamily="18" charset="0"/>
                <a:sym typeface="+mn-lt"/>
              </a:endParaRPr>
            </a:p>
          </p:txBody>
        </p:sp>
        <p:sp>
          <p:nvSpPr>
            <p:cNvPr id="21" name="ïśļîḑê"/>
            <p:cNvSpPr/>
            <p:nvPr/>
          </p:nvSpPr>
          <p:spPr bwMode="auto">
            <a:xfrm>
              <a:off x="11222079" y="2854788"/>
              <a:ext cx="201337" cy="11790"/>
            </a:xfrm>
            <a:custGeom>
              <a:avLst/>
              <a:gdLst>
                <a:gd name="T0" fmla="*/ 222 w 222"/>
                <a:gd name="T1" fmla="*/ 0 h 13"/>
                <a:gd name="T2" fmla="*/ 0 w 222"/>
                <a:gd name="T3" fmla="*/ 0 h 13"/>
                <a:gd name="T4" fmla="*/ 1 w 222"/>
                <a:gd name="T5" fmla="*/ 13 h 13"/>
                <a:gd name="T6" fmla="*/ 220 w 222"/>
                <a:gd name="T7" fmla="*/ 13 h 13"/>
                <a:gd name="T8" fmla="*/ 222 w 222"/>
                <a:gd name="T9" fmla="*/ 0 h 13"/>
              </a:gdLst>
              <a:ahLst/>
              <a:cxnLst>
                <a:cxn ang="0">
                  <a:pos x="T0" y="T1"/>
                </a:cxn>
                <a:cxn ang="0">
                  <a:pos x="T2" y="T3"/>
                </a:cxn>
                <a:cxn ang="0">
                  <a:pos x="T4" y="T5"/>
                </a:cxn>
                <a:cxn ang="0">
                  <a:pos x="T6" y="T7"/>
                </a:cxn>
                <a:cxn ang="0">
                  <a:pos x="T8" y="T9"/>
                </a:cxn>
              </a:cxnLst>
              <a:rect l="0" t="0" r="r" b="b"/>
              <a:pathLst>
                <a:path w="222" h="13">
                  <a:moveTo>
                    <a:pt x="222" y="0"/>
                  </a:moveTo>
                  <a:lnTo>
                    <a:pt x="0" y="0"/>
                  </a:lnTo>
                  <a:lnTo>
                    <a:pt x="1" y="13"/>
                  </a:lnTo>
                  <a:lnTo>
                    <a:pt x="220" y="13"/>
                  </a:lnTo>
                  <a:lnTo>
                    <a:pt x="222" y="0"/>
                  </a:ln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Times New Roman" panose="02020603050405020304" pitchFamily="18" charset="0"/>
                <a:cs typeface="Times New Roman" panose="02020603050405020304" pitchFamily="18" charset="0"/>
                <a:sym typeface="+mn-lt"/>
              </a:endParaRPr>
            </a:p>
          </p:txBody>
        </p:sp>
        <p:sp>
          <p:nvSpPr>
            <p:cNvPr id="22" name="ïṡḷïḓé"/>
            <p:cNvSpPr/>
            <p:nvPr/>
          </p:nvSpPr>
          <p:spPr bwMode="auto">
            <a:xfrm>
              <a:off x="11322748" y="2854788"/>
              <a:ext cx="100669" cy="11790"/>
            </a:xfrm>
            <a:custGeom>
              <a:avLst/>
              <a:gdLst>
                <a:gd name="T0" fmla="*/ 0 w 111"/>
                <a:gd name="T1" fmla="*/ 13 h 13"/>
                <a:gd name="T2" fmla="*/ 109 w 111"/>
                <a:gd name="T3" fmla="*/ 13 h 13"/>
                <a:gd name="T4" fmla="*/ 111 w 111"/>
                <a:gd name="T5" fmla="*/ 0 h 13"/>
                <a:gd name="T6" fmla="*/ 0 w 111"/>
                <a:gd name="T7" fmla="*/ 0 h 13"/>
                <a:gd name="T8" fmla="*/ 0 w 111"/>
                <a:gd name="T9" fmla="*/ 13 h 13"/>
              </a:gdLst>
              <a:ahLst/>
              <a:cxnLst>
                <a:cxn ang="0">
                  <a:pos x="T0" y="T1"/>
                </a:cxn>
                <a:cxn ang="0">
                  <a:pos x="T2" y="T3"/>
                </a:cxn>
                <a:cxn ang="0">
                  <a:pos x="T4" y="T5"/>
                </a:cxn>
                <a:cxn ang="0">
                  <a:pos x="T6" y="T7"/>
                </a:cxn>
                <a:cxn ang="0">
                  <a:pos x="T8" y="T9"/>
                </a:cxn>
              </a:cxnLst>
              <a:rect l="0" t="0" r="r" b="b"/>
              <a:pathLst>
                <a:path w="111" h="13">
                  <a:moveTo>
                    <a:pt x="0" y="13"/>
                  </a:moveTo>
                  <a:lnTo>
                    <a:pt x="109" y="13"/>
                  </a:lnTo>
                  <a:lnTo>
                    <a:pt x="111" y="0"/>
                  </a:lnTo>
                  <a:lnTo>
                    <a:pt x="0" y="0"/>
                  </a:lnTo>
                  <a:lnTo>
                    <a:pt x="0" y="13"/>
                  </a:ln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Times New Roman" panose="02020603050405020304" pitchFamily="18" charset="0"/>
                <a:cs typeface="Times New Roman" panose="02020603050405020304" pitchFamily="18" charset="0"/>
                <a:sym typeface="+mn-lt"/>
              </a:endParaRPr>
            </a:p>
          </p:txBody>
        </p:sp>
        <p:sp>
          <p:nvSpPr>
            <p:cNvPr id="23" name="î$ļíḍè"/>
            <p:cNvSpPr/>
            <p:nvPr/>
          </p:nvSpPr>
          <p:spPr bwMode="auto">
            <a:xfrm>
              <a:off x="11164943" y="1761036"/>
              <a:ext cx="314703" cy="736423"/>
            </a:xfrm>
            <a:custGeom>
              <a:avLst/>
              <a:gdLst>
                <a:gd name="T0" fmla="*/ 127 w 194"/>
                <a:gd name="T1" fmla="*/ 3 h 454"/>
                <a:gd name="T2" fmla="*/ 97 w 194"/>
                <a:gd name="T3" fmla="*/ 0 h 454"/>
                <a:gd name="T4" fmla="*/ 67 w 194"/>
                <a:gd name="T5" fmla="*/ 3 h 454"/>
                <a:gd name="T6" fmla="*/ 76 w 194"/>
                <a:gd name="T7" fmla="*/ 454 h 454"/>
                <a:gd name="T8" fmla="*/ 97 w 194"/>
                <a:gd name="T9" fmla="*/ 454 h 454"/>
                <a:gd name="T10" fmla="*/ 97 w 194"/>
                <a:gd name="T11" fmla="*/ 454 h 454"/>
                <a:gd name="T12" fmla="*/ 118 w 194"/>
                <a:gd name="T13" fmla="*/ 454 h 454"/>
                <a:gd name="T14" fmla="*/ 127 w 194"/>
                <a:gd name="T15" fmla="*/ 3 h 4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54">
                  <a:moveTo>
                    <a:pt x="127" y="3"/>
                  </a:moveTo>
                  <a:cubicBezTo>
                    <a:pt x="111" y="0"/>
                    <a:pt x="100" y="0"/>
                    <a:pt x="97" y="0"/>
                  </a:cubicBezTo>
                  <a:cubicBezTo>
                    <a:pt x="94" y="0"/>
                    <a:pt x="83" y="0"/>
                    <a:pt x="67" y="3"/>
                  </a:cubicBezTo>
                  <a:cubicBezTo>
                    <a:pt x="45" y="47"/>
                    <a:pt x="0" y="180"/>
                    <a:pt x="76" y="454"/>
                  </a:cubicBezTo>
                  <a:cubicBezTo>
                    <a:pt x="97" y="454"/>
                    <a:pt x="97" y="454"/>
                    <a:pt x="97" y="454"/>
                  </a:cubicBezTo>
                  <a:cubicBezTo>
                    <a:pt x="97" y="454"/>
                    <a:pt x="97" y="454"/>
                    <a:pt x="97" y="454"/>
                  </a:cubicBezTo>
                  <a:cubicBezTo>
                    <a:pt x="118" y="454"/>
                    <a:pt x="118" y="454"/>
                    <a:pt x="118" y="454"/>
                  </a:cubicBezTo>
                  <a:cubicBezTo>
                    <a:pt x="194" y="180"/>
                    <a:pt x="149" y="47"/>
                    <a:pt x="127" y="3"/>
                  </a:cubicBez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Times New Roman" panose="02020603050405020304" pitchFamily="18" charset="0"/>
                <a:cs typeface="Times New Roman" panose="02020603050405020304" pitchFamily="18" charset="0"/>
                <a:sym typeface="+mn-lt"/>
              </a:endParaRPr>
            </a:p>
          </p:txBody>
        </p:sp>
        <p:sp>
          <p:nvSpPr>
            <p:cNvPr id="24" name="íṥ1iḍê"/>
            <p:cNvSpPr/>
            <p:nvPr/>
          </p:nvSpPr>
          <p:spPr bwMode="auto">
            <a:xfrm>
              <a:off x="11392581" y="1789151"/>
              <a:ext cx="326493" cy="708309"/>
            </a:xfrm>
            <a:custGeom>
              <a:avLst/>
              <a:gdLst>
                <a:gd name="T0" fmla="*/ 106 w 201"/>
                <a:gd name="T1" fmla="*/ 30 h 437"/>
                <a:gd name="T2" fmla="*/ 50 w 201"/>
                <a:gd name="T3" fmla="*/ 0 h 437"/>
                <a:gd name="T4" fmla="*/ 0 w 201"/>
                <a:gd name="T5" fmla="*/ 437 h 437"/>
                <a:gd name="T6" fmla="*/ 27 w 201"/>
                <a:gd name="T7" fmla="*/ 437 h 437"/>
                <a:gd name="T8" fmla="*/ 106 w 201"/>
                <a:gd name="T9" fmla="*/ 30 h 437"/>
              </a:gdLst>
              <a:ahLst/>
              <a:cxnLst>
                <a:cxn ang="0">
                  <a:pos x="T0" y="T1"/>
                </a:cxn>
                <a:cxn ang="0">
                  <a:pos x="T2" y="T3"/>
                </a:cxn>
                <a:cxn ang="0">
                  <a:pos x="T4" y="T5"/>
                </a:cxn>
                <a:cxn ang="0">
                  <a:pos x="T6" y="T7"/>
                </a:cxn>
                <a:cxn ang="0">
                  <a:pos x="T8" y="T9"/>
                </a:cxn>
              </a:cxnLst>
              <a:rect l="0" t="0" r="r" b="b"/>
              <a:pathLst>
                <a:path w="201" h="437">
                  <a:moveTo>
                    <a:pt x="106" y="30"/>
                  </a:moveTo>
                  <a:cubicBezTo>
                    <a:pt x="88" y="16"/>
                    <a:pt x="69" y="6"/>
                    <a:pt x="50" y="0"/>
                  </a:cubicBezTo>
                  <a:cubicBezTo>
                    <a:pt x="70" y="72"/>
                    <a:pt x="106" y="259"/>
                    <a:pt x="0" y="437"/>
                  </a:cubicBezTo>
                  <a:cubicBezTo>
                    <a:pt x="27" y="437"/>
                    <a:pt x="27" y="437"/>
                    <a:pt x="27" y="437"/>
                  </a:cubicBezTo>
                  <a:cubicBezTo>
                    <a:pt x="27" y="437"/>
                    <a:pt x="201" y="244"/>
                    <a:pt x="106" y="30"/>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Times New Roman" panose="02020603050405020304" pitchFamily="18" charset="0"/>
                <a:cs typeface="Times New Roman" panose="02020603050405020304" pitchFamily="18" charset="0"/>
                <a:sym typeface="+mn-lt"/>
              </a:endParaRPr>
            </a:p>
          </p:txBody>
        </p:sp>
        <p:sp>
          <p:nvSpPr>
            <p:cNvPr id="25" name="ïšḷide"/>
            <p:cNvSpPr/>
            <p:nvPr/>
          </p:nvSpPr>
          <p:spPr bwMode="auto">
            <a:xfrm>
              <a:off x="10927329" y="1789151"/>
              <a:ext cx="325586" cy="708309"/>
            </a:xfrm>
            <a:custGeom>
              <a:avLst/>
              <a:gdLst>
                <a:gd name="T0" fmla="*/ 95 w 200"/>
                <a:gd name="T1" fmla="*/ 30 h 437"/>
                <a:gd name="T2" fmla="*/ 150 w 200"/>
                <a:gd name="T3" fmla="*/ 0 h 437"/>
                <a:gd name="T4" fmla="*/ 200 w 200"/>
                <a:gd name="T5" fmla="*/ 437 h 437"/>
                <a:gd name="T6" fmla="*/ 173 w 200"/>
                <a:gd name="T7" fmla="*/ 437 h 437"/>
                <a:gd name="T8" fmla="*/ 95 w 200"/>
                <a:gd name="T9" fmla="*/ 30 h 437"/>
              </a:gdLst>
              <a:ahLst/>
              <a:cxnLst>
                <a:cxn ang="0">
                  <a:pos x="T0" y="T1"/>
                </a:cxn>
                <a:cxn ang="0">
                  <a:pos x="T2" y="T3"/>
                </a:cxn>
                <a:cxn ang="0">
                  <a:pos x="T4" y="T5"/>
                </a:cxn>
                <a:cxn ang="0">
                  <a:pos x="T6" y="T7"/>
                </a:cxn>
                <a:cxn ang="0">
                  <a:pos x="T8" y="T9"/>
                </a:cxn>
              </a:cxnLst>
              <a:rect l="0" t="0" r="r" b="b"/>
              <a:pathLst>
                <a:path w="200" h="437">
                  <a:moveTo>
                    <a:pt x="95" y="30"/>
                  </a:moveTo>
                  <a:cubicBezTo>
                    <a:pt x="112" y="16"/>
                    <a:pt x="131" y="6"/>
                    <a:pt x="150" y="0"/>
                  </a:cubicBezTo>
                  <a:cubicBezTo>
                    <a:pt x="130" y="72"/>
                    <a:pt x="94" y="259"/>
                    <a:pt x="200" y="437"/>
                  </a:cubicBezTo>
                  <a:cubicBezTo>
                    <a:pt x="173" y="437"/>
                    <a:pt x="173" y="437"/>
                    <a:pt x="173" y="437"/>
                  </a:cubicBezTo>
                  <a:cubicBezTo>
                    <a:pt x="173" y="437"/>
                    <a:pt x="0" y="244"/>
                    <a:pt x="95" y="30"/>
                  </a:cubicBezTo>
                  <a:close/>
                </a:path>
              </a:pathLst>
            </a:custGeom>
            <a:solidFill>
              <a:srgbClr val="93B5F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Times New Roman" panose="02020603050405020304" pitchFamily="18" charset="0"/>
                <a:cs typeface="Times New Roman" panose="02020603050405020304" pitchFamily="18" charset="0"/>
                <a:sym typeface="+mn-lt"/>
              </a:endParaRPr>
            </a:p>
          </p:txBody>
        </p:sp>
        <p:sp>
          <p:nvSpPr>
            <p:cNvPr id="26" name="îšlïde"/>
            <p:cNvSpPr/>
            <p:nvPr/>
          </p:nvSpPr>
          <p:spPr bwMode="auto">
            <a:xfrm>
              <a:off x="11164943" y="2496553"/>
              <a:ext cx="314703" cy="45346"/>
            </a:xfrm>
            <a:custGeom>
              <a:avLst/>
              <a:gdLst>
                <a:gd name="T0" fmla="*/ 0 w 194"/>
                <a:gd name="T1" fmla="*/ 0 h 28"/>
                <a:gd name="T2" fmla="*/ 194 w 194"/>
                <a:gd name="T3" fmla="*/ 0 h 28"/>
                <a:gd name="T4" fmla="*/ 194 w 194"/>
                <a:gd name="T5" fmla="*/ 0 h 28"/>
                <a:gd name="T6" fmla="*/ 194 w 194"/>
                <a:gd name="T7" fmla="*/ 28 h 28"/>
                <a:gd name="T8" fmla="*/ 194 w 194"/>
                <a:gd name="T9" fmla="*/ 28 h 28"/>
                <a:gd name="T10" fmla="*/ 0 w 194"/>
                <a:gd name="T11" fmla="*/ 28 h 28"/>
                <a:gd name="T12" fmla="*/ 0 w 194"/>
                <a:gd name="T13" fmla="*/ 28 h 28"/>
                <a:gd name="T14" fmla="*/ 0 w 194"/>
                <a:gd name="T15" fmla="*/ 0 h 28"/>
                <a:gd name="T16" fmla="*/ 0 w 194"/>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 h="28">
                  <a:moveTo>
                    <a:pt x="0" y="0"/>
                  </a:moveTo>
                  <a:cubicBezTo>
                    <a:pt x="194" y="0"/>
                    <a:pt x="194" y="0"/>
                    <a:pt x="194" y="0"/>
                  </a:cubicBezTo>
                  <a:cubicBezTo>
                    <a:pt x="194" y="0"/>
                    <a:pt x="194" y="0"/>
                    <a:pt x="194" y="0"/>
                  </a:cubicBezTo>
                  <a:cubicBezTo>
                    <a:pt x="194" y="28"/>
                    <a:pt x="194" y="28"/>
                    <a:pt x="194" y="28"/>
                  </a:cubicBezTo>
                  <a:cubicBezTo>
                    <a:pt x="194" y="28"/>
                    <a:pt x="194" y="28"/>
                    <a:pt x="194" y="28"/>
                  </a:cubicBezTo>
                  <a:cubicBezTo>
                    <a:pt x="0" y="28"/>
                    <a:pt x="0" y="28"/>
                    <a:pt x="0" y="28"/>
                  </a:cubicBezTo>
                  <a:cubicBezTo>
                    <a:pt x="0" y="28"/>
                    <a:pt x="0" y="28"/>
                    <a:pt x="0" y="28"/>
                  </a:cubicBezTo>
                  <a:cubicBezTo>
                    <a:pt x="0" y="0"/>
                    <a:pt x="0" y="0"/>
                    <a:pt x="0" y="0"/>
                  </a:cubicBezTo>
                  <a:cubicBezTo>
                    <a:pt x="0" y="0"/>
                    <a:pt x="0" y="0"/>
                    <a:pt x="0" y="0"/>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Times New Roman" panose="02020603050405020304" pitchFamily="18" charset="0"/>
                <a:cs typeface="Times New Roman" panose="02020603050405020304" pitchFamily="18" charset="0"/>
                <a:sym typeface="+mn-lt"/>
              </a:endParaRPr>
            </a:p>
          </p:txBody>
        </p:sp>
        <p:sp>
          <p:nvSpPr>
            <p:cNvPr id="27" name="ïs1îḓe"/>
            <p:cNvSpPr/>
            <p:nvPr/>
          </p:nvSpPr>
          <p:spPr bwMode="auto">
            <a:xfrm>
              <a:off x="11323654" y="2496553"/>
              <a:ext cx="155991" cy="45346"/>
            </a:xfrm>
            <a:custGeom>
              <a:avLst/>
              <a:gdLst>
                <a:gd name="T0" fmla="*/ 96 w 96"/>
                <a:gd name="T1" fmla="*/ 0 h 28"/>
                <a:gd name="T2" fmla="*/ 0 w 96"/>
                <a:gd name="T3" fmla="*/ 0 h 28"/>
                <a:gd name="T4" fmla="*/ 0 w 96"/>
                <a:gd name="T5" fmla="*/ 28 h 28"/>
                <a:gd name="T6" fmla="*/ 96 w 96"/>
                <a:gd name="T7" fmla="*/ 28 h 28"/>
                <a:gd name="T8" fmla="*/ 96 w 96"/>
                <a:gd name="T9" fmla="*/ 28 h 28"/>
                <a:gd name="T10" fmla="*/ 96 w 96"/>
                <a:gd name="T11" fmla="*/ 0 h 28"/>
                <a:gd name="T12" fmla="*/ 96 w 96"/>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96" h="28">
                  <a:moveTo>
                    <a:pt x="96" y="0"/>
                  </a:moveTo>
                  <a:cubicBezTo>
                    <a:pt x="0" y="0"/>
                    <a:pt x="0" y="0"/>
                    <a:pt x="0" y="0"/>
                  </a:cubicBezTo>
                  <a:cubicBezTo>
                    <a:pt x="0" y="28"/>
                    <a:pt x="0" y="28"/>
                    <a:pt x="0" y="28"/>
                  </a:cubicBezTo>
                  <a:cubicBezTo>
                    <a:pt x="96" y="28"/>
                    <a:pt x="96" y="28"/>
                    <a:pt x="96" y="28"/>
                  </a:cubicBezTo>
                  <a:cubicBezTo>
                    <a:pt x="96" y="28"/>
                    <a:pt x="96" y="28"/>
                    <a:pt x="96" y="28"/>
                  </a:cubicBezTo>
                  <a:cubicBezTo>
                    <a:pt x="96" y="0"/>
                    <a:pt x="96" y="0"/>
                    <a:pt x="96" y="0"/>
                  </a:cubicBezTo>
                  <a:cubicBezTo>
                    <a:pt x="96" y="0"/>
                    <a:pt x="96" y="0"/>
                    <a:pt x="96" y="0"/>
                  </a:cubicBezTo>
                  <a:close/>
                </a:path>
              </a:pathLst>
            </a:custGeom>
            <a:solidFill>
              <a:srgbClr val="1C66F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Times New Roman" panose="02020603050405020304" pitchFamily="18" charset="0"/>
                <a:cs typeface="Times New Roman" panose="02020603050405020304" pitchFamily="18" charset="0"/>
                <a:sym typeface="+mn-lt"/>
              </a:endParaRPr>
            </a:p>
          </p:txBody>
        </p:sp>
        <p:sp>
          <p:nvSpPr>
            <p:cNvPr id="28" name="îSļîḍe"/>
            <p:cNvSpPr/>
            <p:nvPr/>
          </p:nvSpPr>
          <p:spPr bwMode="auto">
            <a:xfrm>
              <a:off x="11322748" y="1761036"/>
              <a:ext cx="156898" cy="736423"/>
            </a:xfrm>
            <a:custGeom>
              <a:avLst/>
              <a:gdLst>
                <a:gd name="T0" fmla="*/ 30 w 97"/>
                <a:gd name="T1" fmla="*/ 3 h 454"/>
                <a:gd name="T2" fmla="*/ 0 w 97"/>
                <a:gd name="T3" fmla="*/ 0 h 454"/>
                <a:gd name="T4" fmla="*/ 0 w 97"/>
                <a:gd name="T5" fmla="*/ 454 h 454"/>
                <a:gd name="T6" fmla="*/ 0 w 97"/>
                <a:gd name="T7" fmla="*/ 454 h 454"/>
                <a:gd name="T8" fmla="*/ 0 w 97"/>
                <a:gd name="T9" fmla="*/ 454 h 454"/>
                <a:gd name="T10" fmla="*/ 21 w 97"/>
                <a:gd name="T11" fmla="*/ 454 h 454"/>
                <a:gd name="T12" fmla="*/ 30 w 97"/>
                <a:gd name="T13" fmla="*/ 3 h 454"/>
              </a:gdLst>
              <a:ahLst/>
              <a:cxnLst>
                <a:cxn ang="0">
                  <a:pos x="T0" y="T1"/>
                </a:cxn>
                <a:cxn ang="0">
                  <a:pos x="T2" y="T3"/>
                </a:cxn>
                <a:cxn ang="0">
                  <a:pos x="T4" y="T5"/>
                </a:cxn>
                <a:cxn ang="0">
                  <a:pos x="T6" y="T7"/>
                </a:cxn>
                <a:cxn ang="0">
                  <a:pos x="T8" y="T9"/>
                </a:cxn>
                <a:cxn ang="0">
                  <a:pos x="T10" y="T11"/>
                </a:cxn>
                <a:cxn ang="0">
                  <a:pos x="T12" y="T13"/>
                </a:cxn>
              </a:cxnLst>
              <a:rect l="0" t="0" r="r" b="b"/>
              <a:pathLst>
                <a:path w="97" h="454">
                  <a:moveTo>
                    <a:pt x="30" y="3"/>
                  </a:moveTo>
                  <a:cubicBezTo>
                    <a:pt x="14" y="0"/>
                    <a:pt x="3" y="0"/>
                    <a:pt x="0" y="0"/>
                  </a:cubicBezTo>
                  <a:cubicBezTo>
                    <a:pt x="0" y="454"/>
                    <a:pt x="0" y="454"/>
                    <a:pt x="0" y="454"/>
                  </a:cubicBezTo>
                  <a:cubicBezTo>
                    <a:pt x="0" y="454"/>
                    <a:pt x="0" y="454"/>
                    <a:pt x="0" y="454"/>
                  </a:cubicBezTo>
                  <a:cubicBezTo>
                    <a:pt x="0" y="454"/>
                    <a:pt x="0" y="454"/>
                    <a:pt x="0" y="454"/>
                  </a:cubicBezTo>
                  <a:cubicBezTo>
                    <a:pt x="21" y="454"/>
                    <a:pt x="21" y="454"/>
                    <a:pt x="21" y="454"/>
                  </a:cubicBezTo>
                  <a:cubicBezTo>
                    <a:pt x="97" y="180"/>
                    <a:pt x="52" y="47"/>
                    <a:pt x="30" y="3"/>
                  </a:cubicBezTo>
                  <a:close/>
                </a:path>
              </a:pathLst>
            </a:custGeom>
            <a:solidFill>
              <a:srgbClr val="5B97F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Times New Roman" panose="02020603050405020304" pitchFamily="18" charset="0"/>
                <a:cs typeface="Times New Roman" panose="02020603050405020304" pitchFamily="18" charset="0"/>
                <a:sym typeface="+mn-lt"/>
              </a:endParaRPr>
            </a:p>
          </p:txBody>
        </p:sp>
      </p:grpSp>
      <p:cxnSp>
        <p:nvCxnSpPr>
          <p:cNvPr id="30" name="直接连接符 29"/>
          <p:cNvCxnSpPr>
            <a:stCxn id="38" idx="1"/>
          </p:cNvCxnSpPr>
          <p:nvPr/>
        </p:nvCxnSpPr>
        <p:spPr>
          <a:xfrm flipH="1">
            <a:off x="767715" y="527050"/>
            <a:ext cx="343281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直接连接符 30"/>
          <p:cNvCxnSpPr>
            <a:endCxn id="38" idx="3"/>
          </p:cNvCxnSpPr>
          <p:nvPr/>
        </p:nvCxnSpPr>
        <p:spPr>
          <a:xfrm flipH="1">
            <a:off x="8686800" y="527050"/>
            <a:ext cx="2774315" cy="0"/>
          </a:xfrm>
          <a:prstGeom prst="line">
            <a:avLst/>
          </a:prstGeom>
        </p:spPr>
        <p:style>
          <a:lnRef idx="1">
            <a:schemeClr val="accent1"/>
          </a:lnRef>
          <a:fillRef idx="0">
            <a:schemeClr val="accent1"/>
          </a:fillRef>
          <a:effectRef idx="0">
            <a:schemeClr val="accent1"/>
          </a:effectRef>
          <a:fontRef idx="minor">
            <a:schemeClr val="tx1"/>
          </a:fontRef>
        </p:style>
      </p:cxnSp>
      <p:sp>
        <p:nvSpPr>
          <p:cNvPr id="32" name="îṣľîḍê"/>
          <p:cNvSpPr/>
          <p:nvPr/>
        </p:nvSpPr>
        <p:spPr bwMode="auto">
          <a:xfrm>
            <a:off x="10596227" y="164821"/>
            <a:ext cx="377967" cy="225161"/>
          </a:xfrm>
          <a:custGeom>
            <a:avLst/>
            <a:gdLst>
              <a:gd name="T0" fmla="*/ 203 w 249"/>
              <a:gd name="T1" fmla="*/ 50 h 142"/>
              <a:gd name="T2" fmla="*/ 180 w 249"/>
              <a:gd name="T3" fmla="*/ 50 h 142"/>
              <a:gd name="T4" fmla="*/ 124 w 249"/>
              <a:gd name="T5" fmla="*/ 0 h 142"/>
              <a:gd name="T6" fmla="*/ 69 w 249"/>
              <a:gd name="T7" fmla="*/ 50 h 142"/>
              <a:gd name="T8" fmla="*/ 46 w 249"/>
              <a:gd name="T9" fmla="*/ 50 h 142"/>
              <a:gd name="T10" fmla="*/ 0 w 249"/>
              <a:gd name="T11" fmla="*/ 96 h 142"/>
              <a:gd name="T12" fmla="*/ 46 w 249"/>
              <a:gd name="T13" fmla="*/ 142 h 142"/>
              <a:gd name="T14" fmla="*/ 203 w 249"/>
              <a:gd name="T15" fmla="*/ 142 h 142"/>
              <a:gd name="T16" fmla="*/ 249 w 249"/>
              <a:gd name="T17" fmla="*/ 96 h 142"/>
              <a:gd name="T18" fmla="*/ 203 w 249"/>
              <a:gd name="T19" fmla="*/ 5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142">
                <a:moveTo>
                  <a:pt x="203" y="50"/>
                </a:moveTo>
                <a:cubicBezTo>
                  <a:pt x="180" y="50"/>
                  <a:pt x="180" y="50"/>
                  <a:pt x="180" y="50"/>
                </a:cubicBezTo>
                <a:cubicBezTo>
                  <a:pt x="177" y="22"/>
                  <a:pt x="153" y="0"/>
                  <a:pt x="124" y="0"/>
                </a:cubicBezTo>
                <a:cubicBezTo>
                  <a:pt x="95" y="0"/>
                  <a:pt x="72" y="22"/>
                  <a:pt x="69" y="50"/>
                </a:cubicBezTo>
                <a:cubicBezTo>
                  <a:pt x="46" y="50"/>
                  <a:pt x="46" y="50"/>
                  <a:pt x="46" y="50"/>
                </a:cubicBezTo>
                <a:cubicBezTo>
                  <a:pt x="21" y="50"/>
                  <a:pt x="0" y="71"/>
                  <a:pt x="0" y="96"/>
                </a:cubicBezTo>
                <a:cubicBezTo>
                  <a:pt x="0" y="121"/>
                  <a:pt x="21" y="142"/>
                  <a:pt x="46" y="142"/>
                </a:cubicBezTo>
                <a:cubicBezTo>
                  <a:pt x="203" y="142"/>
                  <a:pt x="203" y="142"/>
                  <a:pt x="203" y="142"/>
                </a:cubicBezTo>
                <a:cubicBezTo>
                  <a:pt x="228" y="142"/>
                  <a:pt x="249" y="121"/>
                  <a:pt x="249" y="96"/>
                </a:cubicBezTo>
                <a:cubicBezTo>
                  <a:pt x="249" y="71"/>
                  <a:pt x="228" y="50"/>
                  <a:pt x="203" y="5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Times New Roman" panose="02020603050405020304" pitchFamily="18" charset="0"/>
              <a:cs typeface="Times New Roman" panose="02020603050405020304" pitchFamily="18" charset="0"/>
              <a:sym typeface="+mn-lt"/>
            </a:endParaRPr>
          </a:p>
        </p:txBody>
      </p:sp>
      <p:sp>
        <p:nvSpPr>
          <p:cNvPr id="33" name="íṩľíḋê"/>
          <p:cNvSpPr/>
          <p:nvPr/>
        </p:nvSpPr>
        <p:spPr bwMode="auto">
          <a:xfrm>
            <a:off x="637329" y="609274"/>
            <a:ext cx="635000" cy="284928"/>
          </a:xfrm>
          <a:custGeom>
            <a:avLst/>
            <a:gdLst>
              <a:gd name="T0" fmla="*/ 311 w 366"/>
              <a:gd name="T1" fmla="*/ 75 h 199"/>
              <a:gd name="T2" fmla="*/ 290 w 366"/>
              <a:gd name="T3" fmla="*/ 24 h 199"/>
              <a:gd name="T4" fmla="*/ 242 w 366"/>
              <a:gd name="T5" fmla="*/ 50 h 199"/>
              <a:gd name="T6" fmla="*/ 196 w 366"/>
              <a:gd name="T7" fmla="*/ 1 h 199"/>
              <a:gd name="T8" fmla="*/ 145 w 366"/>
              <a:gd name="T9" fmla="*/ 44 h 199"/>
              <a:gd name="T10" fmla="*/ 90 w 366"/>
              <a:gd name="T11" fmla="*/ 12 h 199"/>
              <a:gd name="T12" fmla="*/ 33 w 366"/>
              <a:gd name="T13" fmla="*/ 29 h 199"/>
              <a:gd name="T14" fmla="*/ 51 w 366"/>
              <a:gd name="T15" fmla="*/ 79 h 199"/>
              <a:gd name="T16" fmla="*/ 13 w 366"/>
              <a:gd name="T17" fmla="*/ 140 h 199"/>
              <a:gd name="T18" fmla="*/ 85 w 366"/>
              <a:gd name="T19" fmla="*/ 145 h 199"/>
              <a:gd name="T20" fmla="*/ 143 w 366"/>
              <a:gd name="T21" fmla="*/ 199 h 199"/>
              <a:gd name="T22" fmla="*/ 203 w 366"/>
              <a:gd name="T23" fmla="*/ 148 h 199"/>
              <a:gd name="T24" fmla="*/ 247 w 366"/>
              <a:gd name="T25" fmla="*/ 178 h 199"/>
              <a:gd name="T26" fmla="*/ 299 w 366"/>
              <a:gd name="T27" fmla="*/ 177 h 199"/>
              <a:gd name="T28" fmla="*/ 316 w 366"/>
              <a:gd name="T29" fmla="*/ 132 h 199"/>
              <a:gd name="T30" fmla="*/ 352 w 366"/>
              <a:gd name="T31" fmla="*/ 118 h 199"/>
              <a:gd name="T32" fmla="*/ 359 w 366"/>
              <a:gd name="T33" fmla="*/ 82 h 199"/>
              <a:gd name="T34" fmla="*/ 311 w 366"/>
              <a:gd name="T35" fmla="*/ 75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199">
                <a:moveTo>
                  <a:pt x="311" y="75"/>
                </a:moveTo>
                <a:cubicBezTo>
                  <a:pt x="320" y="57"/>
                  <a:pt x="310" y="31"/>
                  <a:pt x="290" y="24"/>
                </a:cubicBezTo>
                <a:cubicBezTo>
                  <a:pt x="271" y="17"/>
                  <a:pt x="247" y="30"/>
                  <a:pt x="242" y="50"/>
                </a:cubicBezTo>
                <a:cubicBezTo>
                  <a:pt x="242" y="26"/>
                  <a:pt x="221" y="3"/>
                  <a:pt x="196" y="1"/>
                </a:cubicBezTo>
                <a:cubicBezTo>
                  <a:pt x="172" y="0"/>
                  <a:pt x="148" y="19"/>
                  <a:pt x="145" y="44"/>
                </a:cubicBezTo>
                <a:cubicBezTo>
                  <a:pt x="128" y="31"/>
                  <a:pt x="111" y="17"/>
                  <a:pt x="90" y="12"/>
                </a:cubicBezTo>
                <a:cubicBezTo>
                  <a:pt x="70" y="7"/>
                  <a:pt x="45" y="12"/>
                  <a:pt x="33" y="29"/>
                </a:cubicBezTo>
                <a:cubicBezTo>
                  <a:pt x="21" y="46"/>
                  <a:pt x="30" y="76"/>
                  <a:pt x="51" y="79"/>
                </a:cubicBezTo>
                <a:cubicBezTo>
                  <a:pt x="22" y="78"/>
                  <a:pt x="0" y="114"/>
                  <a:pt x="13" y="140"/>
                </a:cubicBezTo>
                <a:cubicBezTo>
                  <a:pt x="26" y="166"/>
                  <a:pt x="68" y="169"/>
                  <a:pt x="85" y="145"/>
                </a:cubicBezTo>
                <a:cubicBezTo>
                  <a:pt x="87" y="174"/>
                  <a:pt x="114" y="198"/>
                  <a:pt x="143" y="199"/>
                </a:cubicBezTo>
                <a:cubicBezTo>
                  <a:pt x="172" y="199"/>
                  <a:pt x="199" y="176"/>
                  <a:pt x="203" y="148"/>
                </a:cubicBezTo>
                <a:cubicBezTo>
                  <a:pt x="217" y="159"/>
                  <a:pt x="231" y="171"/>
                  <a:pt x="247" y="178"/>
                </a:cubicBezTo>
                <a:cubicBezTo>
                  <a:pt x="264" y="185"/>
                  <a:pt x="284" y="186"/>
                  <a:pt x="299" y="177"/>
                </a:cubicBezTo>
                <a:cubicBezTo>
                  <a:pt x="315" y="169"/>
                  <a:pt x="324" y="148"/>
                  <a:pt x="316" y="132"/>
                </a:cubicBezTo>
                <a:cubicBezTo>
                  <a:pt x="329" y="130"/>
                  <a:pt x="343" y="127"/>
                  <a:pt x="352" y="118"/>
                </a:cubicBezTo>
                <a:cubicBezTo>
                  <a:pt x="362" y="109"/>
                  <a:pt x="366" y="93"/>
                  <a:pt x="359" y="82"/>
                </a:cubicBezTo>
                <a:cubicBezTo>
                  <a:pt x="352" y="71"/>
                  <a:pt x="334" y="62"/>
                  <a:pt x="311" y="75"/>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dirty="0">
              <a:latin typeface="Times New Roman" panose="02020603050405020304" pitchFamily="18" charset="0"/>
              <a:cs typeface="Times New Roman" panose="02020603050405020304" pitchFamily="18" charset="0"/>
            </a:endParaRPr>
          </a:p>
        </p:txBody>
      </p:sp>
      <p:sp>
        <p:nvSpPr>
          <p:cNvPr id="34" name="íşļîďe"/>
          <p:cNvSpPr/>
          <p:nvPr/>
        </p:nvSpPr>
        <p:spPr bwMode="auto">
          <a:xfrm>
            <a:off x="10974194" y="433706"/>
            <a:ext cx="838728" cy="321470"/>
          </a:xfrm>
          <a:custGeom>
            <a:avLst/>
            <a:gdLst>
              <a:gd name="T0" fmla="*/ 445 w 472"/>
              <a:gd name="T1" fmla="*/ 142 h 181"/>
              <a:gd name="T2" fmla="*/ 442 w 472"/>
              <a:gd name="T3" fmla="*/ 142 h 181"/>
              <a:gd name="T4" fmla="*/ 442 w 472"/>
              <a:gd name="T5" fmla="*/ 138 h 181"/>
              <a:gd name="T6" fmla="*/ 418 w 472"/>
              <a:gd name="T7" fmla="*/ 114 h 181"/>
              <a:gd name="T8" fmla="*/ 401 w 472"/>
              <a:gd name="T9" fmla="*/ 120 h 181"/>
              <a:gd name="T10" fmla="*/ 380 w 472"/>
              <a:gd name="T11" fmla="*/ 110 h 181"/>
              <a:gd name="T12" fmla="*/ 360 w 472"/>
              <a:gd name="T13" fmla="*/ 120 h 181"/>
              <a:gd name="T14" fmla="*/ 349 w 472"/>
              <a:gd name="T15" fmla="*/ 115 h 181"/>
              <a:gd name="T16" fmla="*/ 348 w 472"/>
              <a:gd name="T17" fmla="*/ 115 h 181"/>
              <a:gd name="T18" fmla="*/ 348 w 472"/>
              <a:gd name="T19" fmla="*/ 112 h 181"/>
              <a:gd name="T20" fmla="*/ 324 w 472"/>
              <a:gd name="T21" fmla="*/ 88 h 181"/>
              <a:gd name="T22" fmla="*/ 308 w 472"/>
              <a:gd name="T23" fmla="*/ 93 h 181"/>
              <a:gd name="T24" fmla="*/ 288 w 472"/>
              <a:gd name="T25" fmla="*/ 77 h 181"/>
              <a:gd name="T26" fmla="*/ 279 w 472"/>
              <a:gd name="T27" fmla="*/ 79 h 181"/>
              <a:gd name="T28" fmla="*/ 279 w 472"/>
              <a:gd name="T29" fmla="*/ 75 h 181"/>
              <a:gd name="T30" fmla="*/ 240 w 472"/>
              <a:gd name="T31" fmla="*/ 36 h 181"/>
              <a:gd name="T32" fmla="*/ 223 w 472"/>
              <a:gd name="T33" fmla="*/ 40 h 181"/>
              <a:gd name="T34" fmla="*/ 178 w 472"/>
              <a:gd name="T35" fmla="*/ 0 h 181"/>
              <a:gd name="T36" fmla="*/ 132 w 472"/>
              <a:gd name="T37" fmla="*/ 45 h 181"/>
              <a:gd name="T38" fmla="*/ 129 w 472"/>
              <a:gd name="T39" fmla="*/ 44 h 181"/>
              <a:gd name="T40" fmla="*/ 94 w 472"/>
              <a:gd name="T41" fmla="*/ 69 h 181"/>
              <a:gd name="T42" fmla="*/ 69 w 472"/>
              <a:gd name="T43" fmla="*/ 95 h 181"/>
              <a:gd name="T44" fmla="*/ 70 w 472"/>
              <a:gd name="T45" fmla="*/ 103 h 181"/>
              <a:gd name="T46" fmla="*/ 61 w 472"/>
              <a:gd name="T47" fmla="*/ 101 h 181"/>
              <a:gd name="T48" fmla="*/ 30 w 472"/>
              <a:gd name="T49" fmla="*/ 131 h 181"/>
              <a:gd name="T50" fmla="*/ 32 w 472"/>
              <a:gd name="T51" fmla="*/ 142 h 181"/>
              <a:gd name="T52" fmla="*/ 27 w 472"/>
              <a:gd name="T53" fmla="*/ 142 h 181"/>
              <a:gd name="T54" fmla="*/ 0 w 472"/>
              <a:gd name="T55" fmla="*/ 162 h 181"/>
              <a:gd name="T56" fmla="*/ 22 w 472"/>
              <a:gd name="T57" fmla="*/ 181 h 181"/>
              <a:gd name="T58" fmla="*/ 22 w 472"/>
              <a:gd name="T59" fmla="*/ 181 h 181"/>
              <a:gd name="T60" fmla="*/ 445 w 472"/>
              <a:gd name="T61" fmla="*/ 181 h 181"/>
              <a:gd name="T62" fmla="*/ 472 w 472"/>
              <a:gd name="T63" fmla="*/ 162 h 181"/>
              <a:gd name="T64" fmla="*/ 445 w 472"/>
              <a:gd name="T65" fmla="*/ 14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2" h="181">
                <a:moveTo>
                  <a:pt x="445" y="142"/>
                </a:moveTo>
                <a:cubicBezTo>
                  <a:pt x="444" y="142"/>
                  <a:pt x="443" y="142"/>
                  <a:pt x="442" y="142"/>
                </a:cubicBezTo>
                <a:cubicBezTo>
                  <a:pt x="442" y="140"/>
                  <a:pt x="442" y="139"/>
                  <a:pt x="442" y="138"/>
                </a:cubicBezTo>
                <a:cubicBezTo>
                  <a:pt x="442" y="124"/>
                  <a:pt x="432" y="114"/>
                  <a:pt x="418" y="114"/>
                </a:cubicBezTo>
                <a:cubicBezTo>
                  <a:pt x="412" y="114"/>
                  <a:pt x="406" y="116"/>
                  <a:pt x="401" y="120"/>
                </a:cubicBezTo>
                <a:cubicBezTo>
                  <a:pt x="397" y="114"/>
                  <a:pt x="389" y="110"/>
                  <a:pt x="380" y="110"/>
                </a:cubicBezTo>
                <a:cubicBezTo>
                  <a:pt x="372" y="110"/>
                  <a:pt x="364" y="114"/>
                  <a:pt x="360" y="120"/>
                </a:cubicBezTo>
                <a:cubicBezTo>
                  <a:pt x="357" y="117"/>
                  <a:pt x="353" y="115"/>
                  <a:pt x="349" y="115"/>
                </a:cubicBezTo>
                <a:cubicBezTo>
                  <a:pt x="348" y="115"/>
                  <a:pt x="348" y="115"/>
                  <a:pt x="348" y="115"/>
                </a:cubicBezTo>
                <a:cubicBezTo>
                  <a:pt x="348" y="114"/>
                  <a:pt x="348" y="113"/>
                  <a:pt x="348" y="112"/>
                </a:cubicBezTo>
                <a:cubicBezTo>
                  <a:pt x="348" y="99"/>
                  <a:pt x="337" y="88"/>
                  <a:pt x="324" y="88"/>
                </a:cubicBezTo>
                <a:cubicBezTo>
                  <a:pt x="318" y="88"/>
                  <a:pt x="313" y="90"/>
                  <a:pt x="308" y="93"/>
                </a:cubicBezTo>
                <a:cubicBezTo>
                  <a:pt x="306" y="84"/>
                  <a:pt x="298" y="77"/>
                  <a:pt x="288" y="77"/>
                </a:cubicBezTo>
                <a:cubicBezTo>
                  <a:pt x="285" y="77"/>
                  <a:pt x="282" y="78"/>
                  <a:pt x="279" y="79"/>
                </a:cubicBezTo>
                <a:cubicBezTo>
                  <a:pt x="279" y="78"/>
                  <a:pt x="279" y="77"/>
                  <a:pt x="279" y="75"/>
                </a:cubicBezTo>
                <a:cubicBezTo>
                  <a:pt x="279" y="54"/>
                  <a:pt x="262" y="36"/>
                  <a:pt x="240" y="36"/>
                </a:cubicBezTo>
                <a:cubicBezTo>
                  <a:pt x="234" y="36"/>
                  <a:pt x="228" y="38"/>
                  <a:pt x="223" y="40"/>
                </a:cubicBezTo>
                <a:cubicBezTo>
                  <a:pt x="221" y="18"/>
                  <a:pt x="201" y="0"/>
                  <a:pt x="178" y="0"/>
                </a:cubicBezTo>
                <a:cubicBezTo>
                  <a:pt x="153" y="0"/>
                  <a:pt x="132" y="20"/>
                  <a:pt x="132" y="45"/>
                </a:cubicBezTo>
                <a:cubicBezTo>
                  <a:pt x="131" y="45"/>
                  <a:pt x="130" y="44"/>
                  <a:pt x="129" y="44"/>
                </a:cubicBezTo>
                <a:cubicBezTo>
                  <a:pt x="113" y="44"/>
                  <a:pt x="99" y="54"/>
                  <a:pt x="94" y="69"/>
                </a:cubicBezTo>
                <a:cubicBezTo>
                  <a:pt x="80" y="69"/>
                  <a:pt x="69" y="81"/>
                  <a:pt x="69" y="95"/>
                </a:cubicBezTo>
                <a:cubicBezTo>
                  <a:pt x="69" y="98"/>
                  <a:pt x="69" y="100"/>
                  <a:pt x="70" y="103"/>
                </a:cubicBezTo>
                <a:cubicBezTo>
                  <a:pt x="67" y="102"/>
                  <a:pt x="64" y="101"/>
                  <a:pt x="61" y="101"/>
                </a:cubicBezTo>
                <a:cubicBezTo>
                  <a:pt x="44" y="101"/>
                  <a:pt x="30" y="115"/>
                  <a:pt x="30" y="131"/>
                </a:cubicBezTo>
                <a:cubicBezTo>
                  <a:pt x="30" y="135"/>
                  <a:pt x="31" y="139"/>
                  <a:pt x="32" y="142"/>
                </a:cubicBezTo>
                <a:cubicBezTo>
                  <a:pt x="31" y="142"/>
                  <a:pt x="29" y="142"/>
                  <a:pt x="27" y="142"/>
                </a:cubicBezTo>
                <a:cubicBezTo>
                  <a:pt x="12" y="142"/>
                  <a:pt x="0" y="151"/>
                  <a:pt x="0" y="162"/>
                </a:cubicBezTo>
                <a:cubicBezTo>
                  <a:pt x="0" y="171"/>
                  <a:pt x="10" y="179"/>
                  <a:pt x="22" y="181"/>
                </a:cubicBezTo>
                <a:cubicBezTo>
                  <a:pt x="22" y="181"/>
                  <a:pt x="22" y="181"/>
                  <a:pt x="22" y="181"/>
                </a:cubicBezTo>
                <a:cubicBezTo>
                  <a:pt x="445" y="181"/>
                  <a:pt x="445" y="181"/>
                  <a:pt x="445" y="181"/>
                </a:cubicBezTo>
                <a:cubicBezTo>
                  <a:pt x="460" y="181"/>
                  <a:pt x="472" y="172"/>
                  <a:pt x="472" y="162"/>
                </a:cubicBezTo>
                <a:cubicBezTo>
                  <a:pt x="472" y="151"/>
                  <a:pt x="460" y="142"/>
                  <a:pt x="445" y="142"/>
                </a:cubicBezTo>
                <a:close/>
              </a:path>
            </a:pathLst>
          </a:custGeom>
          <a:solidFill>
            <a:schemeClr val="bg1"/>
          </a:solidFill>
          <a:ln>
            <a:noFill/>
          </a:ln>
        </p:spPr>
        <p:txBody>
          <a:bodyPr anchor="ctr"/>
          <a:lstStyle/>
          <a:p>
            <a:pPr algn="ctr"/>
            <a:endParaRPr>
              <a:latin typeface="Times New Roman" panose="02020603050405020304" pitchFamily="18" charset="0"/>
              <a:cs typeface="Times New Roman" panose="02020603050405020304" pitchFamily="18" charset="0"/>
            </a:endParaRPr>
          </a:p>
        </p:txBody>
      </p:sp>
      <p:grpSp>
        <p:nvGrpSpPr>
          <p:cNvPr id="85" name="Group 9"/>
          <p:cNvGrpSpPr>
            <a:grpSpLocks noChangeAspect="1"/>
          </p:cNvGrpSpPr>
          <p:nvPr/>
        </p:nvGrpSpPr>
        <p:grpSpPr bwMode="auto">
          <a:xfrm>
            <a:off x="459105" y="1178560"/>
            <a:ext cx="1741170" cy="850900"/>
            <a:chOff x="2341" y="1016"/>
            <a:chExt cx="3003" cy="2286"/>
          </a:xfrm>
          <a:solidFill>
            <a:srgbClr val="FFC000"/>
          </a:solidFill>
        </p:grpSpPr>
        <p:sp>
          <p:nvSpPr>
            <p:cNvPr id="86" name="Freeform 10"/>
            <p:cNvSpPr>
              <a:spLocks noEditPoints="1"/>
            </p:cNvSpPr>
            <p:nvPr/>
          </p:nvSpPr>
          <p:spPr bwMode="auto">
            <a:xfrm>
              <a:off x="2341" y="1163"/>
              <a:ext cx="3003" cy="2139"/>
            </a:xfrm>
            <a:custGeom>
              <a:avLst/>
              <a:gdLst>
                <a:gd name="T0" fmla="*/ 860 w 1268"/>
                <a:gd name="T1" fmla="*/ 82 h 903"/>
                <a:gd name="T2" fmla="*/ 867 w 1268"/>
                <a:gd name="T3" fmla="*/ 82 h 903"/>
                <a:gd name="T4" fmla="*/ 819 w 1268"/>
                <a:gd name="T5" fmla="*/ 34 h 903"/>
                <a:gd name="T6" fmla="*/ 811 w 1268"/>
                <a:gd name="T7" fmla="*/ 23 h 903"/>
                <a:gd name="T8" fmla="*/ 810 w 1268"/>
                <a:gd name="T9" fmla="*/ 22 h 903"/>
                <a:gd name="T10" fmla="*/ 803 w 1268"/>
                <a:gd name="T11" fmla="*/ 0 h 903"/>
                <a:gd name="T12" fmla="*/ 803 w 1268"/>
                <a:gd name="T13" fmla="*/ 0 h 903"/>
                <a:gd name="T14" fmla="*/ 803 w 1268"/>
                <a:gd name="T15" fmla="*/ 0 h 903"/>
                <a:gd name="T16" fmla="*/ 819 w 1268"/>
                <a:gd name="T17" fmla="*/ 41 h 903"/>
                <a:gd name="T18" fmla="*/ 860 w 1268"/>
                <a:gd name="T19" fmla="*/ 82 h 903"/>
                <a:gd name="T20" fmla="*/ 867 w 1268"/>
                <a:gd name="T21" fmla="*/ 753 h 903"/>
                <a:gd name="T22" fmla="*/ 0 w 1268"/>
                <a:gd name="T23" fmla="*/ 753 h 903"/>
                <a:gd name="T24" fmla="*/ 0 w 1268"/>
                <a:gd name="T25" fmla="*/ 760 h 903"/>
                <a:gd name="T26" fmla="*/ 860 w 1268"/>
                <a:gd name="T27" fmla="*/ 760 h 903"/>
                <a:gd name="T28" fmla="*/ 867 w 1268"/>
                <a:gd name="T29" fmla="*/ 753 h 903"/>
                <a:gd name="T30" fmla="*/ 1268 w 1268"/>
                <a:gd name="T31" fmla="*/ 421 h 903"/>
                <a:gd name="T32" fmla="*/ 894 w 1268"/>
                <a:gd name="T33" fmla="*/ 876 h 903"/>
                <a:gd name="T34" fmla="*/ 819 w 1268"/>
                <a:gd name="T35" fmla="*/ 876 h 903"/>
                <a:gd name="T36" fmla="*/ 803 w 1268"/>
                <a:gd name="T37" fmla="*/ 842 h 903"/>
                <a:gd name="T38" fmla="*/ 819 w 1268"/>
                <a:gd name="T39" fmla="*/ 882 h 903"/>
                <a:gd name="T40" fmla="*/ 894 w 1268"/>
                <a:gd name="T41" fmla="*/ 882 h 903"/>
                <a:gd name="T42" fmla="*/ 1268 w 1268"/>
                <a:gd name="T43" fmla="*/ 424 h 903"/>
                <a:gd name="T44" fmla="*/ 1268 w 1268"/>
                <a:gd name="T45" fmla="*/ 42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8" h="903">
                  <a:moveTo>
                    <a:pt x="860" y="82"/>
                  </a:moveTo>
                  <a:cubicBezTo>
                    <a:pt x="864" y="82"/>
                    <a:pt x="867" y="82"/>
                    <a:pt x="867" y="82"/>
                  </a:cubicBezTo>
                  <a:cubicBezTo>
                    <a:pt x="819" y="34"/>
                    <a:pt x="819" y="34"/>
                    <a:pt x="819" y="34"/>
                  </a:cubicBezTo>
                  <a:cubicBezTo>
                    <a:pt x="815" y="31"/>
                    <a:pt x="813" y="27"/>
                    <a:pt x="811" y="23"/>
                  </a:cubicBezTo>
                  <a:cubicBezTo>
                    <a:pt x="810" y="23"/>
                    <a:pt x="810" y="23"/>
                    <a:pt x="810" y="22"/>
                  </a:cubicBezTo>
                  <a:cubicBezTo>
                    <a:pt x="806" y="15"/>
                    <a:pt x="804" y="8"/>
                    <a:pt x="803" y="0"/>
                  </a:cubicBezTo>
                  <a:cubicBezTo>
                    <a:pt x="803" y="0"/>
                    <a:pt x="803" y="0"/>
                    <a:pt x="803" y="0"/>
                  </a:cubicBezTo>
                  <a:cubicBezTo>
                    <a:pt x="803" y="0"/>
                    <a:pt x="803" y="0"/>
                    <a:pt x="803" y="0"/>
                  </a:cubicBezTo>
                  <a:cubicBezTo>
                    <a:pt x="802" y="14"/>
                    <a:pt x="807" y="29"/>
                    <a:pt x="819" y="41"/>
                  </a:cubicBezTo>
                  <a:lnTo>
                    <a:pt x="860" y="82"/>
                  </a:lnTo>
                  <a:close/>
                  <a:moveTo>
                    <a:pt x="867" y="753"/>
                  </a:moveTo>
                  <a:cubicBezTo>
                    <a:pt x="867" y="753"/>
                    <a:pt x="160" y="753"/>
                    <a:pt x="0" y="753"/>
                  </a:cubicBezTo>
                  <a:cubicBezTo>
                    <a:pt x="0" y="760"/>
                    <a:pt x="0" y="760"/>
                    <a:pt x="0" y="760"/>
                  </a:cubicBezTo>
                  <a:cubicBezTo>
                    <a:pt x="860" y="760"/>
                    <a:pt x="860" y="760"/>
                    <a:pt x="860" y="760"/>
                  </a:cubicBezTo>
                  <a:lnTo>
                    <a:pt x="867" y="753"/>
                  </a:lnTo>
                  <a:close/>
                  <a:moveTo>
                    <a:pt x="1268" y="421"/>
                  </a:moveTo>
                  <a:cubicBezTo>
                    <a:pt x="1263" y="566"/>
                    <a:pt x="894" y="876"/>
                    <a:pt x="894" y="876"/>
                  </a:cubicBezTo>
                  <a:cubicBezTo>
                    <a:pt x="873" y="896"/>
                    <a:pt x="839" y="896"/>
                    <a:pt x="819" y="876"/>
                  </a:cubicBezTo>
                  <a:cubicBezTo>
                    <a:pt x="809" y="866"/>
                    <a:pt x="804" y="854"/>
                    <a:pt x="803" y="842"/>
                  </a:cubicBezTo>
                  <a:cubicBezTo>
                    <a:pt x="802" y="856"/>
                    <a:pt x="807" y="871"/>
                    <a:pt x="819" y="882"/>
                  </a:cubicBezTo>
                  <a:cubicBezTo>
                    <a:pt x="839" y="903"/>
                    <a:pt x="873" y="903"/>
                    <a:pt x="894" y="882"/>
                  </a:cubicBezTo>
                  <a:cubicBezTo>
                    <a:pt x="894" y="882"/>
                    <a:pt x="1268" y="568"/>
                    <a:pt x="1268" y="424"/>
                  </a:cubicBezTo>
                  <a:cubicBezTo>
                    <a:pt x="1268" y="423"/>
                    <a:pt x="1268" y="422"/>
                    <a:pt x="1268" y="421"/>
                  </a:cubicBezTo>
                  <a:close/>
                </a:path>
              </a:pathLst>
            </a:custGeom>
            <a:grpFill/>
            <a:ln w="14288" cap="flat">
              <a:solidFill>
                <a:schemeClr val="accent1"/>
              </a:solidFill>
              <a:prstDash val="solid"/>
              <a:miter lim="800000"/>
            </a:ln>
          </p:spPr>
          <p:txBody>
            <a:bodyPr vert="horz" wrap="square" lIns="91440" tIns="45720" rIns="91440" bIns="45720" numCol="1" anchor="t" anchorCtr="0" compatLnSpc="1"/>
            <a:lstStyle/>
            <a:p>
              <a:endParaRPr lang="zh-CN" altLang="en-US">
                <a:latin typeface="Times New Roman" panose="02020603050405020304" pitchFamily="18" charset="0"/>
                <a:cs typeface="Times New Roman" panose="02020603050405020304" pitchFamily="18" charset="0"/>
                <a:sym typeface="+mn-lt"/>
              </a:endParaRPr>
            </a:p>
          </p:txBody>
        </p:sp>
        <p:sp>
          <p:nvSpPr>
            <p:cNvPr id="87" name="Freeform 11"/>
            <p:cNvSpPr/>
            <p:nvPr/>
          </p:nvSpPr>
          <p:spPr bwMode="auto">
            <a:xfrm>
              <a:off x="2341" y="1016"/>
              <a:ext cx="3003" cy="2269"/>
            </a:xfrm>
            <a:custGeom>
              <a:avLst/>
              <a:gdLst>
                <a:gd name="T0" fmla="*/ 894 w 1268"/>
                <a:gd name="T1" fmla="*/ 21 h 958"/>
                <a:gd name="T2" fmla="*/ 819 w 1268"/>
                <a:gd name="T3" fmla="*/ 21 h 958"/>
                <a:gd name="T4" fmla="*/ 819 w 1268"/>
                <a:gd name="T5" fmla="*/ 96 h 958"/>
                <a:gd name="T6" fmla="*/ 867 w 1268"/>
                <a:gd name="T7" fmla="*/ 144 h 958"/>
                <a:gd name="T8" fmla="*/ 0 w 1268"/>
                <a:gd name="T9" fmla="*/ 144 h 958"/>
                <a:gd name="T10" fmla="*/ 0 w 1268"/>
                <a:gd name="T11" fmla="*/ 815 h 958"/>
                <a:gd name="T12" fmla="*/ 867 w 1268"/>
                <a:gd name="T13" fmla="*/ 815 h 958"/>
                <a:gd name="T14" fmla="*/ 819 w 1268"/>
                <a:gd name="T15" fmla="*/ 863 h 958"/>
                <a:gd name="T16" fmla="*/ 819 w 1268"/>
                <a:gd name="T17" fmla="*/ 938 h 958"/>
                <a:gd name="T18" fmla="*/ 894 w 1268"/>
                <a:gd name="T19" fmla="*/ 938 h 958"/>
                <a:gd name="T20" fmla="*/ 1268 w 1268"/>
                <a:gd name="T21" fmla="*/ 479 h 958"/>
                <a:gd name="T22" fmla="*/ 894 w 1268"/>
                <a:gd name="T23" fmla="*/ 21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8" h="958">
                  <a:moveTo>
                    <a:pt x="894" y="21"/>
                  </a:moveTo>
                  <a:cubicBezTo>
                    <a:pt x="873" y="0"/>
                    <a:pt x="839" y="0"/>
                    <a:pt x="819" y="21"/>
                  </a:cubicBezTo>
                  <a:cubicBezTo>
                    <a:pt x="798" y="42"/>
                    <a:pt x="798" y="75"/>
                    <a:pt x="819" y="96"/>
                  </a:cubicBezTo>
                  <a:cubicBezTo>
                    <a:pt x="867" y="144"/>
                    <a:pt x="867" y="144"/>
                    <a:pt x="867" y="144"/>
                  </a:cubicBezTo>
                  <a:cubicBezTo>
                    <a:pt x="867" y="144"/>
                    <a:pt x="160" y="144"/>
                    <a:pt x="0" y="144"/>
                  </a:cubicBezTo>
                  <a:cubicBezTo>
                    <a:pt x="0" y="815"/>
                    <a:pt x="0" y="815"/>
                    <a:pt x="0" y="815"/>
                  </a:cubicBezTo>
                  <a:cubicBezTo>
                    <a:pt x="160" y="815"/>
                    <a:pt x="867" y="815"/>
                    <a:pt x="867" y="815"/>
                  </a:cubicBezTo>
                  <a:cubicBezTo>
                    <a:pt x="819" y="863"/>
                    <a:pt x="819" y="863"/>
                    <a:pt x="819" y="863"/>
                  </a:cubicBezTo>
                  <a:cubicBezTo>
                    <a:pt x="798" y="883"/>
                    <a:pt x="798" y="917"/>
                    <a:pt x="819" y="938"/>
                  </a:cubicBezTo>
                  <a:cubicBezTo>
                    <a:pt x="839" y="958"/>
                    <a:pt x="873" y="958"/>
                    <a:pt x="894" y="938"/>
                  </a:cubicBezTo>
                  <a:cubicBezTo>
                    <a:pt x="894" y="938"/>
                    <a:pt x="1268" y="623"/>
                    <a:pt x="1268" y="479"/>
                  </a:cubicBezTo>
                  <a:cubicBezTo>
                    <a:pt x="1268" y="335"/>
                    <a:pt x="894" y="21"/>
                    <a:pt x="894" y="21"/>
                  </a:cubicBezTo>
                  <a:close/>
                </a:path>
              </a:pathLst>
            </a:custGeom>
            <a:grpFill/>
            <a:ln w="14288" cap="flat">
              <a:solidFill>
                <a:schemeClr val="accent1"/>
              </a:solidFill>
              <a:prstDash val="solid"/>
              <a:miter lim="800000"/>
            </a:ln>
          </p:spPr>
          <p:txBody>
            <a:bodyPr vert="horz" wrap="square" lIns="91440" tIns="45720" rIns="91440" bIns="45720" numCol="1" anchor="t" anchorCtr="0" compatLnSpc="1"/>
            <a:lstStyle/>
            <a:p>
              <a:endParaRPr lang="zh-CN" altLang="en-US">
                <a:latin typeface="Times New Roman" panose="02020603050405020304" pitchFamily="18" charset="0"/>
                <a:cs typeface="Times New Roman" panose="02020603050405020304" pitchFamily="18" charset="0"/>
                <a:sym typeface="+mn-lt"/>
              </a:endParaRPr>
            </a:p>
          </p:txBody>
        </p:sp>
        <p:sp>
          <p:nvSpPr>
            <p:cNvPr id="88" name="Freeform 12"/>
            <p:cNvSpPr>
              <a:spLocks noEditPoints="1"/>
            </p:cNvSpPr>
            <p:nvPr/>
          </p:nvSpPr>
          <p:spPr bwMode="auto">
            <a:xfrm>
              <a:off x="2341" y="1163"/>
              <a:ext cx="3003" cy="2139"/>
            </a:xfrm>
            <a:custGeom>
              <a:avLst/>
              <a:gdLst>
                <a:gd name="T0" fmla="*/ 860 w 1268"/>
                <a:gd name="T1" fmla="*/ 82 h 903"/>
                <a:gd name="T2" fmla="*/ 867 w 1268"/>
                <a:gd name="T3" fmla="*/ 82 h 903"/>
                <a:gd name="T4" fmla="*/ 819 w 1268"/>
                <a:gd name="T5" fmla="*/ 34 h 903"/>
                <a:gd name="T6" fmla="*/ 811 w 1268"/>
                <a:gd name="T7" fmla="*/ 23 h 903"/>
                <a:gd name="T8" fmla="*/ 810 w 1268"/>
                <a:gd name="T9" fmla="*/ 22 h 903"/>
                <a:gd name="T10" fmla="*/ 803 w 1268"/>
                <a:gd name="T11" fmla="*/ 0 h 903"/>
                <a:gd name="T12" fmla="*/ 803 w 1268"/>
                <a:gd name="T13" fmla="*/ 0 h 903"/>
                <a:gd name="T14" fmla="*/ 803 w 1268"/>
                <a:gd name="T15" fmla="*/ 0 h 903"/>
                <a:gd name="T16" fmla="*/ 819 w 1268"/>
                <a:gd name="T17" fmla="*/ 41 h 903"/>
                <a:gd name="T18" fmla="*/ 860 w 1268"/>
                <a:gd name="T19" fmla="*/ 82 h 903"/>
                <a:gd name="T20" fmla="*/ 867 w 1268"/>
                <a:gd name="T21" fmla="*/ 753 h 903"/>
                <a:gd name="T22" fmla="*/ 0 w 1268"/>
                <a:gd name="T23" fmla="*/ 753 h 903"/>
                <a:gd name="T24" fmla="*/ 0 w 1268"/>
                <a:gd name="T25" fmla="*/ 760 h 903"/>
                <a:gd name="T26" fmla="*/ 860 w 1268"/>
                <a:gd name="T27" fmla="*/ 760 h 903"/>
                <a:gd name="T28" fmla="*/ 867 w 1268"/>
                <a:gd name="T29" fmla="*/ 753 h 903"/>
                <a:gd name="T30" fmla="*/ 1268 w 1268"/>
                <a:gd name="T31" fmla="*/ 421 h 903"/>
                <a:gd name="T32" fmla="*/ 894 w 1268"/>
                <a:gd name="T33" fmla="*/ 876 h 903"/>
                <a:gd name="T34" fmla="*/ 819 w 1268"/>
                <a:gd name="T35" fmla="*/ 876 h 903"/>
                <a:gd name="T36" fmla="*/ 803 w 1268"/>
                <a:gd name="T37" fmla="*/ 842 h 903"/>
                <a:gd name="T38" fmla="*/ 819 w 1268"/>
                <a:gd name="T39" fmla="*/ 882 h 903"/>
                <a:gd name="T40" fmla="*/ 894 w 1268"/>
                <a:gd name="T41" fmla="*/ 882 h 903"/>
                <a:gd name="T42" fmla="*/ 1268 w 1268"/>
                <a:gd name="T43" fmla="*/ 424 h 903"/>
                <a:gd name="T44" fmla="*/ 1268 w 1268"/>
                <a:gd name="T45" fmla="*/ 42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8" h="903">
                  <a:moveTo>
                    <a:pt x="860" y="82"/>
                  </a:moveTo>
                  <a:cubicBezTo>
                    <a:pt x="864" y="82"/>
                    <a:pt x="867" y="82"/>
                    <a:pt x="867" y="82"/>
                  </a:cubicBezTo>
                  <a:cubicBezTo>
                    <a:pt x="819" y="34"/>
                    <a:pt x="819" y="34"/>
                    <a:pt x="819" y="34"/>
                  </a:cubicBezTo>
                  <a:cubicBezTo>
                    <a:pt x="815" y="31"/>
                    <a:pt x="813" y="27"/>
                    <a:pt x="811" y="23"/>
                  </a:cubicBezTo>
                  <a:cubicBezTo>
                    <a:pt x="810" y="23"/>
                    <a:pt x="810" y="23"/>
                    <a:pt x="810" y="22"/>
                  </a:cubicBezTo>
                  <a:cubicBezTo>
                    <a:pt x="806" y="15"/>
                    <a:pt x="804" y="8"/>
                    <a:pt x="803" y="0"/>
                  </a:cubicBezTo>
                  <a:cubicBezTo>
                    <a:pt x="803" y="0"/>
                    <a:pt x="803" y="0"/>
                    <a:pt x="803" y="0"/>
                  </a:cubicBezTo>
                  <a:cubicBezTo>
                    <a:pt x="803" y="0"/>
                    <a:pt x="803" y="0"/>
                    <a:pt x="803" y="0"/>
                  </a:cubicBezTo>
                  <a:cubicBezTo>
                    <a:pt x="802" y="14"/>
                    <a:pt x="807" y="29"/>
                    <a:pt x="819" y="41"/>
                  </a:cubicBezTo>
                  <a:lnTo>
                    <a:pt x="860" y="82"/>
                  </a:lnTo>
                  <a:close/>
                  <a:moveTo>
                    <a:pt x="867" y="753"/>
                  </a:moveTo>
                  <a:cubicBezTo>
                    <a:pt x="867" y="753"/>
                    <a:pt x="160" y="753"/>
                    <a:pt x="0" y="753"/>
                  </a:cubicBezTo>
                  <a:cubicBezTo>
                    <a:pt x="0" y="760"/>
                    <a:pt x="0" y="760"/>
                    <a:pt x="0" y="760"/>
                  </a:cubicBezTo>
                  <a:cubicBezTo>
                    <a:pt x="860" y="760"/>
                    <a:pt x="860" y="760"/>
                    <a:pt x="860" y="760"/>
                  </a:cubicBezTo>
                  <a:lnTo>
                    <a:pt x="867" y="753"/>
                  </a:lnTo>
                  <a:close/>
                  <a:moveTo>
                    <a:pt x="1268" y="421"/>
                  </a:moveTo>
                  <a:cubicBezTo>
                    <a:pt x="1263" y="566"/>
                    <a:pt x="894" y="876"/>
                    <a:pt x="894" y="876"/>
                  </a:cubicBezTo>
                  <a:cubicBezTo>
                    <a:pt x="873" y="896"/>
                    <a:pt x="839" y="896"/>
                    <a:pt x="819" y="876"/>
                  </a:cubicBezTo>
                  <a:cubicBezTo>
                    <a:pt x="809" y="866"/>
                    <a:pt x="804" y="854"/>
                    <a:pt x="803" y="842"/>
                  </a:cubicBezTo>
                  <a:cubicBezTo>
                    <a:pt x="802" y="856"/>
                    <a:pt x="807" y="871"/>
                    <a:pt x="819" y="882"/>
                  </a:cubicBezTo>
                  <a:cubicBezTo>
                    <a:pt x="839" y="903"/>
                    <a:pt x="873" y="903"/>
                    <a:pt x="894" y="882"/>
                  </a:cubicBezTo>
                  <a:cubicBezTo>
                    <a:pt x="894" y="882"/>
                    <a:pt x="1268" y="568"/>
                    <a:pt x="1268" y="424"/>
                  </a:cubicBezTo>
                  <a:cubicBezTo>
                    <a:pt x="1268" y="423"/>
                    <a:pt x="1268" y="422"/>
                    <a:pt x="1268" y="421"/>
                  </a:cubicBezTo>
                  <a:close/>
                </a:path>
              </a:pathLst>
            </a:custGeom>
            <a:grpFill/>
            <a:ln w="14288" cap="flat">
              <a:solidFill>
                <a:schemeClr val="accent1"/>
              </a:solidFill>
              <a:prstDash val="solid"/>
              <a:miter lim="800000"/>
            </a:ln>
          </p:spPr>
          <p:txBody>
            <a:bodyPr vert="horz" wrap="square" lIns="91440" tIns="45720" rIns="91440" bIns="45720" numCol="1" anchor="t" anchorCtr="0" compatLnSpc="1"/>
            <a:lstStyle/>
            <a:p>
              <a:endParaRPr lang="zh-CN" altLang="en-US">
                <a:latin typeface="Times New Roman" panose="02020603050405020304" pitchFamily="18" charset="0"/>
                <a:cs typeface="Times New Roman" panose="02020603050405020304" pitchFamily="18" charset="0"/>
                <a:sym typeface="+mn-lt"/>
              </a:endParaRPr>
            </a:p>
          </p:txBody>
        </p:sp>
        <p:sp>
          <p:nvSpPr>
            <p:cNvPr id="89" name="Freeform 13"/>
            <p:cNvSpPr/>
            <p:nvPr/>
          </p:nvSpPr>
          <p:spPr bwMode="auto">
            <a:xfrm>
              <a:off x="2341" y="1016"/>
              <a:ext cx="3003" cy="2269"/>
            </a:xfrm>
            <a:custGeom>
              <a:avLst/>
              <a:gdLst>
                <a:gd name="T0" fmla="*/ 894 w 1268"/>
                <a:gd name="T1" fmla="*/ 21 h 958"/>
                <a:gd name="T2" fmla="*/ 819 w 1268"/>
                <a:gd name="T3" fmla="*/ 21 h 958"/>
                <a:gd name="T4" fmla="*/ 819 w 1268"/>
                <a:gd name="T5" fmla="*/ 96 h 958"/>
                <a:gd name="T6" fmla="*/ 867 w 1268"/>
                <a:gd name="T7" fmla="*/ 144 h 958"/>
                <a:gd name="T8" fmla="*/ 0 w 1268"/>
                <a:gd name="T9" fmla="*/ 144 h 958"/>
                <a:gd name="T10" fmla="*/ 0 w 1268"/>
                <a:gd name="T11" fmla="*/ 815 h 958"/>
                <a:gd name="T12" fmla="*/ 867 w 1268"/>
                <a:gd name="T13" fmla="*/ 815 h 958"/>
                <a:gd name="T14" fmla="*/ 819 w 1268"/>
                <a:gd name="T15" fmla="*/ 863 h 958"/>
                <a:gd name="T16" fmla="*/ 819 w 1268"/>
                <a:gd name="T17" fmla="*/ 938 h 958"/>
                <a:gd name="T18" fmla="*/ 894 w 1268"/>
                <a:gd name="T19" fmla="*/ 938 h 958"/>
                <a:gd name="T20" fmla="*/ 1268 w 1268"/>
                <a:gd name="T21" fmla="*/ 479 h 958"/>
                <a:gd name="T22" fmla="*/ 894 w 1268"/>
                <a:gd name="T23" fmla="*/ 21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8" h="958">
                  <a:moveTo>
                    <a:pt x="894" y="21"/>
                  </a:moveTo>
                  <a:cubicBezTo>
                    <a:pt x="873" y="0"/>
                    <a:pt x="839" y="0"/>
                    <a:pt x="819" y="21"/>
                  </a:cubicBezTo>
                  <a:cubicBezTo>
                    <a:pt x="798" y="42"/>
                    <a:pt x="798" y="75"/>
                    <a:pt x="819" y="96"/>
                  </a:cubicBezTo>
                  <a:cubicBezTo>
                    <a:pt x="867" y="144"/>
                    <a:pt x="867" y="144"/>
                    <a:pt x="867" y="144"/>
                  </a:cubicBezTo>
                  <a:cubicBezTo>
                    <a:pt x="867" y="144"/>
                    <a:pt x="160" y="144"/>
                    <a:pt x="0" y="144"/>
                  </a:cubicBezTo>
                  <a:cubicBezTo>
                    <a:pt x="0" y="815"/>
                    <a:pt x="0" y="815"/>
                    <a:pt x="0" y="815"/>
                  </a:cubicBezTo>
                  <a:cubicBezTo>
                    <a:pt x="160" y="815"/>
                    <a:pt x="867" y="815"/>
                    <a:pt x="867" y="815"/>
                  </a:cubicBezTo>
                  <a:cubicBezTo>
                    <a:pt x="819" y="863"/>
                    <a:pt x="819" y="863"/>
                    <a:pt x="819" y="863"/>
                  </a:cubicBezTo>
                  <a:cubicBezTo>
                    <a:pt x="798" y="883"/>
                    <a:pt x="798" y="917"/>
                    <a:pt x="819" y="938"/>
                  </a:cubicBezTo>
                  <a:cubicBezTo>
                    <a:pt x="839" y="958"/>
                    <a:pt x="873" y="958"/>
                    <a:pt x="894" y="938"/>
                  </a:cubicBezTo>
                  <a:cubicBezTo>
                    <a:pt x="894" y="938"/>
                    <a:pt x="1268" y="623"/>
                    <a:pt x="1268" y="479"/>
                  </a:cubicBezTo>
                  <a:cubicBezTo>
                    <a:pt x="1268" y="335"/>
                    <a:pt x="894" y="21"/>
                    <a:pt x="894" y="21"/>
                  </a:cubicBezTo>
                  <a:close/>
                </a:path>
              </a:pathLst>
            </a:custGeom>
            <a:grpFill/>
            <a:ln w="14288" cap="flat">
              <a:solidFill>
                <a:schemeClr val="accent1"/>
              </a:solidFill>
              <a:prstDash val="solid"/>
              <a:miter lim="800000"/>
            </a:ln>
          </p:spPr>
          <p:txBody>
            <a:bodyPr vert="horz" wrap="square" lIns="91440" tIns="45720" rIns="91440" bIns="45720" numCol="1" anchor="t" anchorCtr="0" compatLnSpc="1"/>
            <a:lstStyle/>
            <a:p>
              <a:endParaRPr lang="zh-CN" altLang="en-US">
                <a:latin typeface="Times New Roman" panose="02020603050405020304" pitchFamily="18" charset="0"/>
                <a:cs typeface="Times New Roman" panose="02020603050405020304" pitchFamily="18" charset="0"/>
                <a:sym typeface="+mn-lt"/>
              </a:endParaRPr>
            </a:p>
          </p:txBody>
        </p:sp>
      </p:grpSp>
      <p:grpSp>
        <p:nvGrpSpPr>
          <p:cNvPr id="137" name="Group 9"/>
          <p:cNvGrpSpPr>
            <a:grpSpLocks noChangeAspect="1"/>
          </p:cNvGrpSpPr>
          <p:nvPr/>
        </p:nvGrpSpPr>
        <p:grpSpPr bwMode="auto">
          <a:xfrm>
            <a:off x="459105" y="2579370"/>
            <a:ext cx="1741170" cy="850900"/>
            <a:chOff x="2341" y="1016"/>
            <a:chExt cx="3003" cy="2286"/>
          </a:xfrm>
          <a:solidFill>
            <a:srgbClr val="00B0F0"/>
          </a:solidFill>
        </p:grpSpPr>
        <p:sp>
          <p:nvSpPr>
            <p:cNvPr id="138" name="Freeform 10"/>
            <p:cNvSpPr>
              <a:spLocks noEditPoints="1"/>
            </p:cNvSpPr>
            <p:nvPr/>
          </p:nvSpPr>
          <p:spPr bwMode="auto">
            <a:xfrm>
              <a:off x="2341" y="1163"/>
              <a:ext cx="3003" cy="2139"/>
            </a:xfrm>
            <a:custGeom>
              <a:avLst/>
              <a:gdLst>
                <a:gd name="T0" fmla="*/ 860 w 1268"/>
                <a:gd name="T1" fmla="*/ 82 h 903"/>
                <a:gd name="T2" fmla="*/ 867 w 1268"/>
                <a:gd name="T3" fmla="*/ 82 h 903"/>
                <a:gd name="T4" fmla="*/ 819 w 1268"/>
                <a:gd name="T5" fmla="*/ 34 h 903"/>
                <a:gd name="T6" fmla="*/ 811 w 1268"/>
                <a:gd name="T7" fmla="*/ 23 h 903"/>
                <a:gd name="T8" fmla="*/ 810 w 1268"/>
                <a:gd name="T9" fmla="*/ 22 h 903"/>
                <a:gd name="T10" fmla="*/ 803 w 1268"/>
                <a:gd name="T11" fmla="*/ 0 h 903"/>
                <a:gd name="T12" fmla="*/ 803 w 1268"/>
                <a:gd name="T13" fmla="*/ 0 h 903"/>
                <a:gd name="T14" fmla="*/ 803 w 1268"/>
                <a:gd name="T15" fmla="*/ 0 h 903"/>
                <a:gd name="T16" fmla="*/ 819 w 1268"/>
                <a:gd name="T17" fmla="*/ 41 h 903"/>
                <a:gd name="T18" fmla="*/ 860 w 1268"/>
                <a:gd name="T19" fmla="*/ 82 h 903"/>
                <a:gd name="T20" fmla="*/ 867 w 1268"/>
                <a:gd name="T21" fmla="*/ 753 h 903"/>
                <a:gd name="T22" fmla="*/ 0 w 1268"/>
                <a:gd name="T23" fmla="*/ 753 h 903"/>
                <a:gd name="T24" fmla="*/ 0 w 1268"/>
                <a:gd name="T25" fmla="*/ 760 h 903"/>
                <a:gd name="T26" fmla="*/ 860 w 1268"/>
                <a:gd name="T27" fmla="*/ 760 h 903"/>
                <a:gd name="T28" fmla="*/ 867 w 1268"/>
                <a:gd name="T29" fmla="*/ 753 h 903"/>
                <a:gd name="T30" fmla="*/ 1268 w 1268"/>
                <a:gd name="T31" fmla="*/ 421 h 903"/>
                <a:gd name="T32" fmla="*/ 894 w 1268"/>
                <a:gd name="T33" fmla="*/ 876 h 903"/>
                <a:gd name="T34" fmla="*/ 819 w 1268"/>
                <a:gd name="T35" fmla="*/ 876 h 903"/>
                <a:gd name="T36" fmla="*/ 803 w 1268"/>
                <a:gd name="T37" fmla="*/ 842 h 903"/>
                <a:gd name="T38" fmla="*/ 819 w 1268"/>
                <a:gd name="T39" fmla="*/ 882 h 903"/>
                <a:gd name="T40" fmla="*/ 894 w 1268"/>
                <a:gd name="T41" fmla="*/ 882 h 903"/>
                <a:gd name="T42" fmla="*/ 1268 w 1268"/>
                <a:gd name="T43" fmla="*/ 424 h 903"/>
                <a:gd name="T44" fmla="*/ 1268 w 1268"/>
                <a:gd name="T45" fmla="*/ 42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8" h="903">
                  <a:moveTo>
                    <a:pt x="860" y="82"/>
                  </a:moveTo>
                  <a:cubicBezTo>
                    <a:pt x="864" y="82"/>
                    <a:pt x="867" y="82"/>
                    <a:pt x="867" y="82"/>
                  </a:cubicBezTo>
                  <a:cubicBezTo>
                    <a:pt x="819" y="34"/>
                    <a:pt x="819" y="34"/>
                    <a:pt x="819" y="34"/>
                  </a:cubicBezTo>
                  <a:cubicBezTo>
                    <a:pt x="815" y="31"/>
                    <a:pt x="813" y="27"/>
                    <a:pt x="811" y="23"/>
                  </a:cubicBezTo>
                  <a:cubicBezTo>
                    <a:pt x="810" y="23"/>
                    <a:pt x="810" y="23"/>
                    <a:pt x="810" y="22"/>
                  </a:cubicBezTo>
                  <a:cubicBezTo>
                    <a:pt x="806" y="15"/>
                    <a:pt x="804" y="8"/>
                    <a:pt x="803" y="0"/>
                  </a:cubicBezTo>
                  <a:cubicBezTo>
                    <a:pt x="803" y="0"/>
                    <a:pt x="803" y="0"/>
                    <a:pt x="803" y="0"/>
                  </a:cubicBezTo>
                  <a:cubicBezTo>
                    <a:pt x="803" y="0"/>
                    <a:pt x="803" y="0"/>
                    <a:pt x="803" y="0"/>
                  </a:cubicBezTo>
                  <a:cubicBezTo>
                    <a:pt x="802" y="14"/>
                    <a:pt x="807" y="29"/>
                    <a:pt x="819" y="41"/>
                  </a:cubicBezTo>
                  <a:lnTo>
                    <a:pt x="860" y="82"/>
                  </a:lnTo>
                  <a:close/>
                  <a:moveTo>
                    <a:pt x="867" y="753"/>
                  </a:moveTo>
                  <a:cubicBezTo>
                    <a:pt x="867" y="753"/>
                    <a:pt x="160" y="753"/>
                    <a:pt x="0" y="753"/>
                  </a:cubicBezTo>
                  <a:cubicBezTo>
                    <a:pt x="0" y="760"/>
                    <a:pt x="0" y="760"/>
                    <a:pt x="0" y="760"/>
                  </a:cubicBezTo>
                  <a:cubicBezTo>
                    <a:pt x="860" y="760"/>
                    <a:pt x="860" y="760"/>
                    <a:pt x="860" y="760"/>
                  </a:cubicBezTo>
                  <a:lnTo>
                    <a:pt x="867" y="753"/>
                  </a:lnTo>
                  <a:close/>
                  <a:moveTo>
                    <a:pt x="1268" y="421"/>
                  </a:moveTo>
                  <a:cubicBezTo>
                    <a:pt x="1263" y="566"/>
                    <a:pt x="894" y="876"/>
                    <a:pt x="894" y="876"/>
                  </a:cubicBezTo>
                  <a:cubicBezTo>
                    <a:pt x="873" y="896"/>
                    <a:pt x="839" y="896"/>
                    <a:pt x="819" y="876"/>
                  </a:cubicBezTo>
                  <a:cubicBezTo>
                    <a:pt x="809" y="866"/>
                    <a:pt x="804" y="854"/>
                    <a:pt x="803" y="842"/>
                  </a:cubicBezTo>
                  <a:cubicBezTo>
                    <a:pt x="802" y="856"/>
                    <a:pt x="807" y="871"/>
                    <a:pt x="819" y="882"/>
                  </a:cubicBezTo>
                  <a:cubicBezTo>
                    <a:pt x="839" y="903"/>
                    <a:pt x="873" y="903"/>
                    <a:pt x="894" y="882"/>
                  </a:cubicBezTo>
                  <a:cubicBezTo>
                    <a:pt x="894" y="882"/>
                    <a:pt x="1268" y="568"/>
                    <a:pt x="1268" y="424"/>
                  </a:cubicBezTo>
                  <a:cubicBezTo>
                    <a:pt x="1268" y="423"/>
                    <a:pt x="1268" y="422"/>
                    <a:pt x="1268" y="421"/>
                  </a:cubicBezTo>
                  <a:close/>
                </a:path>
              </a:pathLst>
            </a:custGeom>
            <a:grpFill/>
            <a:ln w="14288" cap="flat">
              <a:solidFill>
                <a:schemeClr val="accent2"/>
              </a:solidFill>
              <a:prstDash val="solid"/>
              <a:miter lim="800000"/>
            </a:ln>
          </p:spPr>
          <p:txBody>
            <a:bodyPr vert="horz" wrap="square" lIns="91440" tIns="45720" rIns="91440" bIns="45720" numCol="1" anchor="t" anchorCtr="0" compatLnSpc="1"/>
            <a:lstStyle/>
            <a:p>
              <a:endParaRPr lang="zh-CN" altLang="en-US">
                <a:latin typeface="Times New Roman" panose="02020603050405020304" pitchFamily="18" charset="0"/>
                <a:cs typeface="Times New Roman" panose="02020603050405020304" pitchFamily="18" charset="0"/>
                <a:sym typeface="+mn-lt"/>
              </a:endParaRPr>
            </a:p>
          </p:txBody>
        </p:sp>
        <p:sp>
          <p:nvSpPr>
            <p:cNvPr id="139" name="Freeform 11"/>
            <p:cNvSpPr/>
            <p:nvPr/>
          </p:nvSpPr>
          <p:spPr bwMode="auto">
            <a:xfrm>
              <a:off x="2341" y="1016"/>
              <a:ext cx="3003" cy="2269"/>
            </a:xfrm>
            <a:custGeom>
              <a:avLst/>
              <a:gdLst>
                <a:gd name="T0" fmla="*/ 894 w 1268"/>
                <a:gd name="T1" fmla="*/ 21 h 958"/>
                <a:gd name="T2" fmla="*/ 819 w 1268"/>
                <a:gd name="T3" fmla="*/ 21 h 958"/>
                <a:gd name="T4" fmla="*/ 819 w 1268"/>
                <a:gd name="T5" fmla="*/ 96 h 958"/>
                <a:gd name="T6" fmla="*/ 867 w 1268"/>
                <a:gd name="T7" fmla="*/ 144 h 958"/>
                <a:gd name="T8" fmla="*/ 0 w 1268"/>
                <a:gd name="T9" fmla="*/ 144 h 958"/>
                <a:gd name="T10" fmla="*/ 0 w 1268"/>
                <a:gd name="T11" fmla="*/ 815 h 958"/>
                <a:gd name="T12" fmla="*/ 867 w 1268"/>
                <a:gd name="T13" fmla="*/ 815 h 958"/>
                <a:gd name="T14" fmla="*/ 819 w 1268"/>
                <a:gd name="T15" fmla="*/ 863 h 958"/>
                <a:gd name="T16" fmla="*/ 819 w 1268"/>
                <a:gd name="T17" fmla="*/ 938 h 958"/>
                <a:gd name="T18" fmla="*/ 894 w 1268"/>
                <a:gd name="T19" fmla="*/ 938 h 958"/>
                <a:gd name="T20" fmla="*/ 1268 w 1268"/>
                <a:gd name="T21" fmla="*/ 479 h 958"/>
                <a:gd name="T22" fmla="*/ 894 w 1268"/>
                <a:gd name="T23" fmla="*/ 21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8" h="958">
                  <a:moveTo>
                    <a:pt x="894" y="21"/>
                  </a:moveTo>
                  <a:cubicBezTo>
                    <a:pt x="873" y="0"/>
                    <a:pt x="839" y="0"/>
                    <a:pt x="819" y="21"/>
                  </a:cubicBezTo>
                  <a:cubicBezTo>
                    <a:pt x="798" y="42"/>
                    <a:pt x="798" y="75"/>
                    <a:pt x="819" y="96"/>
                  </a:cubicBezTo>
                  <a:cubicBezTo>
                    <a:pt x="867" y="144"/>
                    <a:pt x="867" y="144"/>
                    <a:pt x="867" y="144"/>
                  </a:cubicBezTo>
                  <a:cubicBezTo>
                    <a:pt x="867" y="144"/>
                    <a:pt x="160" y="144"/>
                    <a:pt x="0" y="144"/>
                  </a:cubicBezTo>
                  <a:cubicBezTo>
                    <a:pt x="0" y="815"/>
                    <a:pt x="0" y="815"/>
                    <a:pt x="0" y="815"/>
                  </a:cubicBezTo>
                  <a:cubicBezTo>
                    <a:pt x="160" y="815"/>
                    <a:pt x="867" y="815"/>
                    <a:pt x="867" y="815"/>
                  </a:cubicBezTo>
                  <a:cubicBezTo>
                    <a:pt x="819" y="863"/>
                    <a:pt x="819" y="863"/>
                    <a:pt x="819" y="863"/>
                  </a:cubicBezTo>
                  <a:cubicBezTo>
                    <a:pt x="798" y="883"/>
                    <a:pt x="798" y="917"/>
                    <a:pt x="819" y="938"/>
                  </a:cubicBezTo>
                  <a:cubicBezTo>
                    <a:pt x="839" y="958"/>
                    <a:pt x="873" y="958"/>
                    <a:pt x="894" y="938"/>
                  </a:cubicBezTo>
                  <a:cubicBezTo>
                    <a:pt x="894" y="938"/>
                    <a:pt x="1268" y="623"/>
                    <a:pt x="1268" y="479"/>
                  </a:cubicBezTo>
                  <a:cubicBezTo>
                    <a:pt x="1268" y="335"/>
                    <a:pt x="894" y="21"/>
                    <a:pt x="894" y="21"/>
                  </a:cubicBezTo>
                  <a:close/>
                </a:path>
              </a:pathLst>
            </a:custGeom>
            <a:grpFill/>
            <a:ln w="14288" cap="flat">
              <a:solidFill>
                <a:schemeClr val="accent2"/>
              </a:solidFill>
              <a:prstDash val="solid"/>
              <a:miter lim="800000"/>
            </a:ln>
          </p:spPr>
          <p:txBody>
            <a:bodyPr vert="horz" wrap="square" lIns="91440" tIns="45720" rIns="91440" bIns="45720" numCol="1" anchor="t" anchorCtr="0" compatLnSpc="1"/>
            <a:lstStyle/>
            <a:p>
              <a:endParaRPr lang="zh-CN" altLang="en-US">
                <a:latin typeface="Times New Roman" panose="02020603050405020304" pitchFamily="18" charset="0"/>
                <a:cs typeface="Times New Roman" panose="02020603050405020304" pitchFamily="18" charset="0"/>
                <a:sym typeface="+mn-lt"/>
              </a:endParaRPr>
            </a:p>
          </p:txBody>
        </p:sp>
        <p:sp>
          <p:nvSpPr>
            <p:cNvPr id="140" name="Freeform 12"/>
            <p:cNvSpPr>
              <a:spLocks noEditPoints="1"/>
            </p:cNvSpPr>
            <p:nvPr/>
          </p:nvSpPr>
          <p:spPr bwMode="auto">
            <a:xfrm>
              <a:off x="2341" y="1163"/>
              <a:ext cx="3003" cy="2139"/>
            </a:xfrm>
            <a:custGeom>
              <a:avLst/>
              <a:gdLst>
                <a:gd name="T0" fmla="*/ 860 w 1268"/>
                <a:gd name="T1" fmla="*/ 82 h 903"/>
                <a:gd name="T2" fmla="*/ 867 w 1268"/>
                <a:gd name="T3" fmla="*/ 82 h 903"/>
                <a:gd name="T4" fmla="*/ 819 w 1268"/>
                <a:gd name="T5" fmla="*/ 34 h 903"/>
                <a:gd name="T6" fmla="*/ 811 w 1268"/>
                <a:gd name="T7" fmla="*/ 23 h 903"/>
                <a:gd name="T8" fmla="*/ 810 w 1268"/>
                <a:gd name="T9" fmla="*/ 22 h 903"/>
                <a:gd name="T10" fmla="*/ 803 w 1268"/>
                <a:gd name="T11" fmla="*/ 0 h 903"/>
                <a:gd name="T12" fmla="*/ 803 w 1268"/>
                <a:gd name="T13" fmla="*/ 0 h 903"/>
                <a:gd name="T14" fmla="*/ 803 w 1268"/>
                <a:gd name="T15" fmla="*/ 0 h 903"/>
                <a:gd name="T16" fmla="*/ 819 w 1268"/>
                <a:gd name="T17" fmla="*/ 41 h 903"/>
                <a:gd name="T18" fmla="*/ 860 w 1268"/>
                <a:gd name="T19" fmla="*/ 82 h 903"/>
                <a:gd name="T20" fmla="*/ 867 w 1268"/>
                <a:gd name="T21" fmla="*/ 753 h 903"/>
                <a:gd name="T22" fmla="*/ 0 w 1268"/>
                <a:gd name="T23" fmla="*/ 753 h 903"/>
                <a:gd name="T24" fmla="*/ 0 w 1268"/>
                <a:gd name="T25" fmla="*/ 760 h 903"/>
                <a:gd name="T26" fmla="*/ 860 w 1268"/>
                <a:gd name="T27" fmla="*/ 760 h 903"/>
                <a:gd name="T28" fmla="*/ 867 w 1268"/>
                <a:gd name="T29" fmla="*/ 753 h 903"/>
                <a:gd name="T30" fmla="*/ 1268 w 1268"/>
                <a:gd name="T31" fmla="*/ 421 h 903"/>
                <a:gd name="T32" fmla="*/ 894 w 1268"/>
                <a:gd name="T33" fmla="*/ 876 h 903"/>
                <a:gd name="T34" fmla="*/ 819 w 1268"/>
                <a:gd name="T35" fmla="*/ 876 h 903"/>
                <a:gd name="T36" fmla="*/ 803 w 1268"/>
                <a:gd name="T37" fmla="*/ 842 h 903"/>
                <a:gd name="T38" fmla="*/ 819 w 1268"/>
                <a:gd name="T39" fmla="*/ 882 h 903"/>
                <a:gd name="T40" fmla="*/ 894 w 1268"/>
                <a:gd name="T41" fmla="*/ 882 h 903"/>
                <a:gd name="T42" fmla="*/ 1268 w 1268"/>
                <a:gd name="T43" fmla="*/ 424 h 903"/>
                <a:gd name="T44" fmla="*/ 1268 w 1268"/>
                <a:gd name="T45" fmla="*/ 42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8" h="903">
                  <a:moveTo>
                    <a:pt x="860" y="82"/>
                  </a:moveTo>
                  <a:cubicBezTo>
                    <a:pt x="864" y="82"/>
                    <a:pt x="867" y="82"/>
                    <a:pt x="867" y="82"/>
                  </a:cubicBezTo>
                  <a:cubicBezTo>
                    <a:pt x="819" y="34"/>
                    <a:pt x="819" y="34"/>
                    <a:pt x="819" y="34"/>
                  </a:cubicBezTo>
                  <a:cubicBezTo>
                    <a:pt x="815" y="31"/>
                    <a:pt x="813" y="27"/>
                    <a:pt x="811" y="23"/>
                  </a:cubicBezTo>
                  <a:cubicBezTo>
                    <a:pt x="810" y="23"/>
                    <a:pt x="810" y="23"/>
                    <a:pt x="810" y="22"/>
                  </a:cubicBezTo>
                  <a:cubicBezTo>
                    <a:pt x="806" y="15"/>
                    <a:pt x="804" y="8"/>
                    <a:pt x="803" y="0"/>
                  </a:cubicBezTo>
                  <a:cubicBezTo>
                    <a:pt x="803" y="0"/>
                    <a:pt x="803" y="0"/>
                    <a:pt x="803" y="0"/>
                  </a:cubicBezTo>
                  <a:cubicBezTo>
                    <a:pt x="803" y="0"/>
                    <a:pt x="803" y="0"/>
                    <a:pt x="803" y="0"/>
                  </a:cubicBezTo>
                  <a:cubicBezTo>
                    <a:pt x="802" y="14"/>
                    <a:pt x="807" y="29"/>
                    <a:pt x="819" y="41"/>
                  </a:cubicBezTo>
                  <a:lnTo>
                    <a:pt x="860" y="82"/>
                  </a:lnTo>
                  <a:close/>
                  <a:moveTo>
                    <a:pt x="867" y="753"/>
                  </a:moveTo>
                  <a:cubicBezTo>
                    <a:pt x="867" y="753"/>
                    <a:pt x="160" y="753"/>
                    <a:pt x="0" y="753"/>
                  </a:cubicBezTo>
                  <a:cubicBezTo>
                    <a:pt x="0" y="760"/>
                    <a:pt x="0" y="760"/>
                    <a:pt x="0" y="760"/>
                  </a:cubicBezTo>
                  <a:cubicBezTo>
                    <a:pt x="860" y="760"/>
                    <a:pt x="860" y="760"/>
                    <a:pt x="860" y="760"/>
                  </a:cubicBezTo>
                  <a:lnTo>
                    <a:pt x="867" y="753"/>
                  </a:lnTo>
                  <a:close/>
                  <a:moveTo>
                    <a:pt x="1268" y="421"/>
                  </a:moveTo>
                  <a:cubicBezTo>
                    <a:pt x="1263" y="566"/>
                    <a:pt x="894" y="876"/>
                    <a:pt x="894" y="876"/>
                  </a:cubicBezTo>
                  <a:cubicBezTo>
                    <a:pt x="873" y="896"/>
                    <a:pt x="839" y="896"/>
                    <a:pt x="819" y="876"/>
                  </a:cubicBezTo>
                  <a:cubicBezTo>
                    <a:pt x="809" y="866"/>
                    <a:pt x="804" y="854"/>
                    <a:pt x="803" y="842"/>
                  </a:cubicBezTo>
                  <a:cubicBezTo>
                    <a:pt x="802" y="856"/>
                    <a:pt x="807" y="871"/>
                    <a:pt x="819" y="882"/>
                  </a:cubicBezTo>
                  <a:cubicBezTo>
                    <a:pt x="839" y="903"/>
                    <a:pt x="873" y="903"/>
                    <a:pt x="894" y="882"/>
                  </a:cubicBezTo>
                  <a:cubicBezTo>
                    <a:pt x="894" y="882"/>
                    <a:pt x="1268" y="568"/>
                    <a:pt x="1268" y="424"/>
                  </a:cubicBezTo>
                  <a:cubicBezTo>
                    <a:pt x="1268" y="423"/>
                    <a:pt x="1268" y="422"/>
                    <a:pt x="1268" y="421"/>
                  </a:cubicBezTo>
                  <a:close/>
                </a:path>
              </a:pathLst>
            </a:custGeom>
            <a:grpFill/>
            <a:ln w="14288" cap="flat">
              <a:solidFill>
                <a:schemeClr val="accent2"/>
              </a:solidFill>
              <a:prstDash val="solid"/>
              <a:miter lim="800000"/>
            </a:ln>
          </p:spPr>
          <p:txBody>
            <a:bodyPr vert="horz" wrap="square" lIns="91440" tIns="45720" rIns="91440" bIns="45720" numCol="1" anchor="t" anchorCtr="0" compatLnSpc="1"/>
            <a:lstStyle/>
            <a:p>
              <a:endParaRPr lang="zh-CN" altLang="en-US">
                <a:latin typeface="Times New Roman" panose="02020603050405020304" pitchFamily="18" charset="0"/>
                <a:cs typeface="Times New Roman" panose="02020603050405020304" pitchFamily="18" charset="0"/>
                <a:sym typeface="+mn-lt"/>
              </a:endParaRPr>
            </a:p>
          </p:txBody>
        </p:sp>
        <p:sp>
          <p:nvSpPr>
            <p:cNvPr id="141" name="Freeform 13"/>
            <p:cNvSpPr/>
            <p:nvPr/>
          </p:nvSpPr>
          <p:spPr bwMode="auto">
            <a:xfrm>
              <a:off x="2341" y="1016"/>
              <a:ext cx="3003" cy="2269"/>
            </a:xfrm>
            <a:custGeom>
              <a:avLst/>
              <a:gdLst>
                <a:gd name="T0" fmla="*/ 894 w 1268"/>
                <a:gd name="T1" fmla="*/ 21 h 958"/>
                <a:gd name="T2" fmla="*/ 819 w 1268"/>
                <a:gd name="T3" fmla="*/ 21 h 958"/>
                <a:gd name="T4" fmla="*/ 819 w 1268"/>
                <a:gd name="T5" fmla="*/ 96 h 958"/>
                <a:gd name="T6" fmla="*/ 867 w 1268"/>
                <a:gd name="T7" fmla="*/ 144 h 958"/>
                <a:gd name="T8" fmla="*/ 0 w 1268"/>
                <a:gd name="T9" fmla="*/ 144 h 958"/>
                <a:gd name="T10" fmla="*/ 0 w 1268"/>
                <a:gd name="T11" fmla="*/ 815 h 958"/>
                <a:gd name="T12" fmla="*/ 867 w 1268"/>
                <a:gd name="T13" fmla="*/ 815 h 958"/>
                <a:gd name="T14" fmla="*/ 819 w 1268"/>
                <a:gd name="T15" fmla="*/ 863 h 958"/>
                <a:gd name="T16" fmla="*/ 819 w 1268"/>
                <a:gd name="T17" fmla="*/ 938 h 958"/>
                <a:gd name="T18" fmla="*/ 894 w 1268"/>
                <a:gd name="T19" fmla="*/ 938 h 958"/>
                <a:gd name="T20" fmla="*/ 1268 w 1268"/>
                <a:gd name="T21" fmla="*/ 479 h 958"/>
                <a:gd name="T22" fmla="*/ 894 w 1268"/>
                <a:gd name="T23" fmla="*/ 21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8" h="958">
                  <a:moveTo>
                    <a:pt x="894" y="21"/>
                  </a:moveTo>
                  <a:cubicBezTo>
                    <a:pt x="873" y="0"/>
                    <a:pt x="839" y="0"/>
                    <a:pt x="819" y="21"/>
                  </a:cubicBezTo>
                  <a:cubicBezTo>
                    <a:pt x="798" y="42"/>
                    <a:pt x="798" y="75"/>
                    <a:pt x="819" y="96"/>
                  </a:cubicBezTo>
                  <a:cubicBezTo>
                    <a:pt x="867" y="144"/>
                    <a:pt x="867" y="144"/>
                    <a:pt x="867" y="144"/>
                  </a:cubicBezTo>
                  <a:cubicBezTo>
                    <a:pt x="867" y="144"/>
                    <a:pt x="160" y="144"/>
                    <a:pt x="0" y="144"/>
                  </a:cubicBezTo>
                  <a:cubicBezTo>
                    <a:pt x="0" y="815"/>
                    <a:pt x="0" y="815"/>
                    <a:pt x="0" y="815"/>
                  </a:cubicBezTo>
                  <a:cubicBezTo>
                    <a:pt x="160" y="815"/>
                    <a:pt x="867" y="815"/>
                    <a:pt x="867" y="815"/>
                  </a:cubicBezTo>
                  <a:cubicBezTo>
                    <a:pt x="819" y="863"/>
                    <a:pt x="819" y="863"/>
                    <a:pt x="819" y="863"/>
                  </a:cubicBezTo>
                  <a:cubicBezTo>
                    <a:pt x="798" y="883"/>
                    <a:pt x="798" y="917"/>
                    <a:pt x="819" y="938"/>
                  </a:cubicBezTo>
                  <a:cubicBezTo>
                    <a:pt x="839" y="958"/>
                    <a:pt x="873" y="958"/>
                    <a:pt x="894" y="938"/>
                  </a:cubicBezTo>
                  <a:cubicBezTo>
                    <a:pt x="894" y="938"/>
                    <a:pt x="1268" y="623"/>
                    <a:pt x="1268" y="479"/>
                  </a:cubicBezTo>
                  <a:cubicBezTo>
                    <a:pt x="1268" y="335"/>
                    <a:pt x="894" y="21"/>
                    <a:pt x="894" y="21"/>
                  </a:cubicBezTo>
                  <a:close/>
                </a:path>
              </a:pathLst>
            </a:custGeom>
            <a:grpFill/>
            <a:ln w="14288" cap="flat">
              <a:solidFill>
                <a:schemeClr val="accent2"/>
              </a:solidFill>
              <a:prstDash val="solid"/>
              <a:miter lim="800000"/>
            </a:ln>
          </p:spPr>
          <p:txBody>
            <a:bodyPr vert="horz" wrap="square" lIns="91440" tIns="45720" rIns="91440" bIns="45720" numCol="1" anchor="t" anchorCtr="0" compatLnSpc="1"/>
            <a:lstStyle/>
            <a:p>
              <a:endParaRPr lang="zh-CN" altLang="en-US">
                <a:latin typeface="Times New Roman" panose="02020603050405020304" pitchFamily="18" charset="0"/>
                <a:cs typeface="Times New Roman" panose="02020603050405020304" pitchFamily="18" charset="0"/>
                <a:sym typeface="+mn-lt"/>
              </a:endParaRPr>
            </a:p>
          </p:txBody>
        </p:sp>
      </p:grpSp>
      <p:grpSp>
        <p:nvGrpSpPr>
          <p:cNvPr id="144" name="Group 9"/>
          <p:cNvGrpSpPr>
            <a:grpSpLocks noChangeAspect="1"/>
          </p:cNvGrpSpPr>
          <p:nvPr/>
        </p:nvGrpSpPr>
        <p:grpSpPr bwMode="auto">
          <a:xfrm>
            <a:off x="459105" y="4070985"/>
            <a:ext cx="1741170" cy="850900"/>
            <a:chOff x="2341" y="1016"/>
            <a:chExt cx="3003" cy="2286"/>
          </a:xfrm>
          <a:solidFill>
            <a:srgbClr val="92D050"/>
          </a:solidFill>
        </p:grpSpPr>
        <p:sp>
          <p:nvSpPr>
            <p:cNvPr id="145" name="Freeform 10"/>
            <p:cNvSpPr>
              <a:spLocks noEditPoints="1"/>
            </p:cNvSpPr>
            <p:nvPr/>
          </p:nvSpPr>
          <p:spPr bwMode="auto">
            <a:xfrm>
              <a:off x="2341" y="1163"/>
              <a:ext cx="3003" cy="2139"/>
            </a:xfrm>
            <a:custGeom>
              <a:avLst/>
              <a:gdLst>
                <a:gd name="T0" fmla="*/ 860 w 1268"/>
                <a:gd name="T1" fmla="*/ 82 h 903"/>
                <a:gd name="T2" fmla="*/ 867 w 1268"/>
                <a:gd name="T3" fmla="*/ 82 h 903"/>
                <a:gd name="T4" fmla="*/ 819 w 1268"/>
                <a:gd name="T5" fmla="*/ 34 h 903"/>
                <a:gd name="T6" fmla="*/ 811 w 1268"/>
                <a:gd name="T7" fmla="*/ 23 h 903"/>
                <a:gd name="T8" fmla="*/ 810 w 1268"/>
                <a:gd name="T9" fmla="*/ 22 h 903"/>
                <a:gd name="T10" fmla="*/ 803 w 1268"/>
                <a:gd name="T11" fmla="*/ 0 h 903"/>
                <a:gd name="T12" fmla="*/ 803 w 1268"/>
                <a:gd name="T13" fmla="*/ 0 h 903"/>
                <a:gd name="T14" fmla="*/ 803 w 1268"/>
                <a:gd name="T15" fmla="*/ 0 h 903"/>
                <a:gd name="T16" fmla="*/ 819 w 1268"/>
                <a:gd name="T17" fmla="*/ 41 h 903"/>
                <a:gd name="T18" fmla="*/ 860 w 1268"/>
                <a:gd name="T19" fmla="*/ 82 h 903"/>
                <a:gd name="T20" fmla="*/ 867 w 1268"/>
                <a:gd name="T21" fmla="*/ 753 h 903"/>
                <a:gd name="T22" fmla="*/ 0 w 1268"/>
                <a:gd name="T23" fmla="*/ 753 h 903"/>
                <a:gd name="T24" fmla="*/ 0 w 1268"/>
                <a:gd name="T25" fmla="*/ 760 h 903"/>
                <a:gd name="T26" fmla="*/ 860 w 1268"/>
                <a:gd name="T27" fmla="*/ 760 h 903"/>
                <a:gd name="T28" fmla="*/ 867 w 1268"/>
                <a:gd name="T29" fmla="*/ 753 h 903"/>
                <a:gd name="T30" fmla="*/ 1268 w 1268"/>
                <a:gd name="T31" fmla="*/ 421 h 903"/>
                <a:gd name="T32" fmla="*/ 894 w 1268"/>
                <a:gd name="T33" fmla="*/ 876 h 903"/>
                <a:gd name="T34" fmla="*/ 819 w 1268"/>
                <a:gd name="T35" fmla="*/ 876 h 903"/>
                <a:gd name="T36" fmla="*/ 803 w 1268"/>
                <a:gd name="T37" fmla="*/ 842 h 903"/>
                <a:gd name="T38" fmla="*/ 819 w 1268"/>
                <a:gd name="T39" fmla="*/ 882 h 903"/>
                <a:gd name="T40" fmla="*/ 894 w 1268"/>
                <a:gd name="T41" fmla="*/ 882 h 903"/>
                <a:gd name="T42" fmla="*/ 1268 w 1268"/>
                <a:gd name="T43" fmla="*/ 424 h 903"/>
                <a:gd name="T44" fmla="*/ 1268 w 1268"/>
                <a:gd name="T45" fmla="*/ 42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8" h="903">
                  <a:moveTo>
                    <a:pt x="860" y="82"/>
                  </a:moveTo>
                  <a:cubicBezTo>
                    <a:pt x="864" y="82"/>
                    <a:pt x="867" y="82"/>
                    <a:pt x="867" y="82"/>
                  </a:cubicBezTo>
                  <a:cubicBezTo>
                    <a:pt x="819" y="34"/>
                    <a:pt x="819" y="34"/>
                    <a:pt x="819" y="34"/>
                  </a:cubicBezTo>
                  <a:cubicBezTo>
                    <a:pt x="815" y="31"/>
                    <a:pt x="813" y="27"/>
                    <a:pt x="811" y="23"/>
                  </a:cubicBezTo>
                  <a:cubicBezTo>
                    <a:pt x="810" y="23"/>
                    <a:pt x="810" y="23"/>
                    <a:pt x="810" y="22"/>
                  </a:cubicBezTo>
                  <a:cubicBezTo>
                    <a:pt x="806" y="15"/>
                    <a:pt x="804" y="8"/>
                    <a:pt x="803" y="0"/>
                  </a:cubicBezTo>
                  <a:cubicBezTo>
                    <a:pt x="803" y="0"/>
                    <a:pt x="803" y="0"/>
                    <a:pt x="803" y="0"/>
                  </a:cubicBezTo>
                  <a:cubicBezTo>
                    <a:pt x="803" y="0"/>
                    <a:pt x="803" y="0"/>
                    <a:pt x="803" y="0"/>
                  </a:cubicBezTo>
                  <a:cubicBezTo>
                    <a:pt x="802" y="14"/>
                    <a:pt x="807" y="29"/>
                    <a:pt x="819" y="41"/>
                  </a:cubicBezTo>
                  <a:lnTo>
                    <a:pt x="860" y="82"/>
                  </a:lnTo>
                  <a:close/>
                  <a:moveTo>
                    <a:pt x="867" y="753"/>
                  </a:moveTo>
                  <a:cubicBezTo>
                    <a:pt x="867" y="753"/>
                    <a:pt x="160" y="753"/>
                    <a:pt x="0" y="753"/>
                  </a:cubicBezTo>
                  <a:cubicBezTo>
                    <a:pt x="0" y="760"/>
                    <a:pt x="0" y="760"/>
                    <a:pt x="0" y="760"/>
                  </a:cubicBezTo>
                  <a:cubicBezTo>
                    <a:pt x="860" y="760"/>
                    <a:pt x="860" y="760"/>
                    <a:pt x="860" y="760"/>
                  </a:cubicBezTo>
                  <a:lnTo>
                    <a:pt x="867" y="753"/>
                  </a:lnTo>
                  <a:close/>
                  <a:moveTo>
                    <a:pt x="1268" y="421"/>
                  </a:moveTo>
                  <a:cubicBezTo>
                    <a:pt x="1263" y="566"/>
                    <a:pt x="894" y="876"/>
                    <a:pt x="894" y="876"/>
                  </a:cubicBezTo>
                  <a:cubicBezTo>
                    <a:pt x="873" y="896"/>
                    <a:pt x="839" y="896"/>
                    <a:pt x="819" y="876"/>
                  </a:cubicBezTo>
                  <a:cubicBezTo>
                    <a:pt x="809" y="866"/>
                    <a:pt x="804" y="854"/>
                    <a:pt x="803" y="842"/>
                  </a:cubicBezTo>
                  <a:cubicBezTo>
                    <a:pt x="802" y="856"/>
                    <a:pt x="807" y="871"/>
                    <a:pt x="819" y="882"/>
                  </a:cubicBezTo>
                  <a:cubicBezTo>
                    <a:pt x="839" y="903"/>
                    <a:pt x="873" y="903"/>
                    <a:pt x="894" y="882"/>
                  </a:cubicBezTo>
                  <a:cubicBezTo>
                    <a:pt x="894" y="882"/>
                    <a:pt x="1268" y="568"/>
                    <a:pt x="1268" y="424"/>
                  </a:cubicBezTo>
                  <a:cubicBezTo>
                    <a:pt x="1268" y="423"/>
                    <a:pt x="1268" y="422"/>
                    <a:pt x="1268" y="421"/>
                  </a:cubicBezTo>
                  <a:close/>
                </a:path>
              </a:pathLst>
            </a:custGeom>
            <a:grpFill/>
            <a:ln w="14288" cap="flat">
              <a:solidFill>
                <a:schemeClr val="accent3"/>
              </a:solidFill>
              <a:prstDash val="solid"/>
              <a:miter lim="800000"/>
            </a:ln>
          </p:spPr>
          <p:txBody>
            <a:bodyPr vert="horz" wrap="square" lIns="91440" tIns="45720" rIns="91440" bIns="45720" numCol="1" anchor="t" anchorCtr="0" compatLnSpc="1"/>
            <a:lstStyle/>
            <a:p>
              <a:endParaRPr lang="zh-CN" altLang="en-US">
                <a:latin typeface="Times New Roman" panose="02020603050405020304" pitchFamily="18" charset="0"/>
                <a:cs typeface="Times New Roman" panose="02020603050405020304" pitchFamily="18" charset="0"/>
                <a:sym typeface="+mn-lt"/>
              </a:endParaRPr>
            </a:p>
          </p:txBody>
        </p:sp>
        <p:sp>
          <p:nvSpPr>
            <p:cNvPr id="146" name="Freeform 11"/>
            <p:cNvSpPr/>
            <p:nvPr/>
          </p:nvSpPr>
          <p:spPr bwMode="auto">
            <a:xfrm>
              <a:off x="2341" y="1016"/>
              <a:ext cx="3003" cy="2269"/>
            </a:xfrm>
            <a:custGeom>
              <a:avLst/>
              <a:gdLst>
                <a:gd name="T0" fmla="*/ 894 w 1268"/>
                <a:gd name="T1" fmla="*/ 21 h 958"/>
                <a:gd name="T2" fmla="*/ 819 w 1268"/>
                <a:gd name="T3" fmla="*/ 21 h 958"/>
                <a:gd name="T4" fmla="*/ 819 w 1268"/>
                <a:gd name="T5" fmla="*/ 96 h 958"/>
                <a:gd name="T6" fmla="*/ 867 w 1268"/>
                <a:gd name="T7" fmla="*/ 144 h 958"/>
                <a:gd name="T8" fmla="*/ 0 w 1268"/>
                <a:gd name="T9" fmla="*/ 144 h 958"/>
                <a:gd name="T10" fmla="*/ 0 w 1268"/>
                <a:gd name="T11" fmla="*/ 815 h 958"/>
                <a:gd name="T12" fmla="*/ 867 w 1268"/>
                <a:gd name="T13" fmla="*/ 815 h 958"/>
                <a:gd name="T14" fmla="*/ 819 w 1268"/>
                <a:gd name="T15" fmla="*/ 863 h 958"/>
                <a:gd name="T16" fmla="*/ 819 w 1268"/>
                <a:gd name="T17" fmla="*/ 938 h 958"/>
                <a:gd name="T18" fmla="*/ 894 w 1268"/>
                <a:gd name="T19" fmla="*/ 938 h 958"/>
                <a:gd name="T20" fmla="*/ 1268 w 1268"/>
                <a:gd name="T21" fmla="*/ 479 h 958"/>
                <a:gd name="T22" fmla="*/ 894 w 1268"/>
                <a:gd name="T23" fmla="*/ 21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8" h="958">
                  <a:moveTo>
                    <a:pt x="894" y="21"/>
                  </a:moveTo>
                  <a:cubicBezTo>
                    <a:pt x="873" y="0"/>
                    <a:pt x="839" y="0"/>
                    <a:pt x="819" y="21"/>
                  </a:cubicBezTo>
                  <a:cubicBezTo>
                    <a:pt x="798" y="42"/>
                    <a:pt x="798" y="75"/>
                    <a:pt x="819" y="96"/>
                  </a:cubicBezTo>
                  <a:cubicBezTo>
                    <a:pt x="867" y="144"/>
                    <a:pt x="867" y="144"/>
                    <a:pt x="867" y="144"/>
                  </a:cubicBezTo>
                  <a:cubicBezTo>
                    <a:pt x="867" y="144"/>
                    <a:pt x="160" y="144"/>
                    <a:pt x="0" y="144"/>
                  </a:cubicBezTo>
                  <a:cubicBezTo>
                    <a:pt x="0" y="815"/>
                    <a:pt x="0" y="815"/>
                    <a:pt x="0" y="815"/>
                  </a:cubicBezTo>
                  <a:cubicBezTo>
                    <a:pt x="160" y="815"/>
                    <a:pt x="867" y="815"/>
                    <a:pt x="867" y="815"/>
                  </a:cubicBezTo>
                  <a:cubicBezTo>
                    <a:pt x="819" y="863"/>
                    <a:pt x="819" y="863"/>
                    <a:pt x="819" y="863"/>
                  </a:cubicBezTo>
                  <a:cubicBezTo>
                    <a:pt x="798" y="883"/>
                    <a:pt x="798" y="917"/>
                    <a:pt x="819" y="938"/>
                  </a:cubicBezTo>
                  <a:cubicBezTo>
                    <a:pt x="839" y="958"/>
                    <a:pt x="873" y="958"/>
                    <a:pt x="894" y="938"/>
                  </a:cubicBezTo>
                  <a:cubicBezTo>
                    <a:pt x="894" y="938"/>
                    <a:pt x="1268" y="623"/>
                    <a:pt x="1268" y="479"/>
                  </a:cubicBezTo>
                  <a:cubicBezTo>
                    <a:pt x="1268" y="335"/>
                    <a:pt x="894" y="21"/>
                    <a:pt x="894" y="21"/>
                  </a:cubicBezTo>
                  <a:close/>
                </a:path>
              </a:pathLst>
            </a:custGeom>
            <a:grpFill/>
            <a:ln w="14288" cap="flat">
              <a:solidFill>
                <a:schemeClr val="accent3"/>
              </a:solidFill>
              <a:prstDash val="solid"/>
              <a:miter lim="800000"/>
            </a:ln>
          </p:spPr>
          <p:txBody>
            <a:bodyPr vert="horz" wrap="square" lIns="91440" tIns="45720" rIns="91440" bIns="45720" numCol="1" anchor="t" anchorCtr="0" compatLnSpc="1"/>
            <a:lstStyle/>
            <a:p>
              <a:endParaRPr lang="zh-CN" altLang="en-US">
                <a:latin typeface="Times New Roman" panose="02020603050405020304" pitchFamily="18" charset="0"/>
                <a:cs typeface="Times New Roman" panose="02020603050405020304" pitchFamily="18" charset="0"/>
                <a:sym typeface="+mn-lt"/>
              </a:endParaRPr>
            </a:p>
          </p:txBody>
        </p:sp>
        <p:sp>
          <p:nvSpPr>
            <p:cNvPr id="147" name="Freeform 12"/>
            <p:cNvSpPr>
              <a:spLocks noEditPoints="1"/>
            </p:cNvSpPr>
            <p:nvPr/>
          </p:nvSpPr>
          <p:spPr bwMode="auto">
            <a:xfrm>
              <a:off x="2341" y="1163"/>
              <a:ext cx="3003" cy="2139"/>
            </a:xfrm>
            <a:custGeom>
              <a:avLst/>
              <a:gdLst>
                <a:gd name="T0" fmla="*/ 860 w 1268"/>
                <a:gd name="T1" fmla="*/ 82 h 903"/>
                <a:gd name="T2" fmla="*/ 867 w 1268"/>
                <a:gd name="T3" fmla="*/ 82 h 903"/>
                <a:gd name="T4" fmla="*/ 819 w 1268"/>
                <a:gd name="T5" fmla="*/ 34 h 903"/>
                <a:gd name="T6" fmla="*/ 811 w 1268"/>
                <a:gd name="T7" fmla="*/ 23 h 903"/>
                <a:gd name="T8" fmla="*/ 810 w 1268"/>
                <a:gd name="T9" fmla="*/ 22 h 903"/>
                <a:gd name="T10" fmla="*/ 803 w 1268"/>
                <a:gd name="T11" fmla="*/ 0 h 903"/>
                <a:gd name="T12" fmla="*/ 803 w 1268"/>
                <a:gd name="T13" fmla="*/ 0 h 903"/>
                <a:gd name="T14" fmla="*/ 803 w 1268"/>
                <a:gd name="T15" fmla="*/ 0 h 903"/>
                <a:gd name="T16" fmla="*/ 819 w 1268"/>
                <a:gd name="T17" fmla="*/ 41 h 903"/>
                <a:gd name="T18" fmla="*/ 860 w 1268"/>
                <a:gd name="T19" fmla="*/ 82 h 903"/>
                <a:gd name="T20" fmla="*/ 867 w 1268"/>
                <a:gd name="T21" fmla="*/ 753 h 903"/>
                <a:gd name="T22" fmla="*/ 0 w 1268"/>
                <a:gd name="T23" fmla="*/ 753 h 903"/>
                <a:gd name="T24" fmla="*/ 0 w 1268"/>
                <a:gd name="T25" fmla="*/ 760 h 903"/>
                <a:gd name="T26" fmla="*/ 860 w 1268"/>
                <a:gd name="T27" fmla="*/ 760 h 903"/>
                <a:gd name="T28" fmla="*/ 867 w 1268"/>
                <a:gd name="T29" fmla="*/ 753 h 903"/>
                <a:gd name="T30" fmla="*/ 1268 w 1268"/>
                <a:gd name="T31" fmla="*/ 421 h 903"/>
                <a:gd name="T32" fmla="*/ 894 w 1268"/>
                <a:gd name="T33" fmla="*/ 876 h 903"/>
                <a:gd name="T34" fmla="*/ 819 w 1268"/>
                <a:gd name="T35" fmla="*/ 876 h 903"/>
                <a:gd name="T36" fmla="*/ 803 w 1268"/>
                <a:gd name="T37" fmla="*/ 842 h 903"/>
                <a:gd name="T38" fmla="*/ 819 w 1268"/>
                <a:gd name="T39" fmla="*/ 882 h 903"/>
                <a:gd name="T40" fmla="*/ 894 w 1268"/>
                <a:gd name="T41" fmla="*/ 882 h 903"/>
                <a:gd name="T42" fmla="*/ 1268 w 1268"/>
                <a:gd name="T43" fmla="*/ 424 h 903"/>
                <a:gd name="T44" fmla="*/ 1268 w 1268"/>
                <a:gd name="T45" fmla="*/ 42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8" h="903">
                  <a:moveTo>
                    <a:pt x="860" y="82"/>
                  </a:moveTo>
                  <a:cubicBezTo>
                    <a:pt x="864" y="82"/>
                    <a:pt x="867" y="82"/>
                    <a:pt x="867" y="82"/>
                  </a:cubicBezTo>
                  <a:cubicBezTo>
                    <a:pt x="819" y="34"/>
                    <a:pt x="819" y="34"/>
                    <a:pt x="819" y="34"/>
                  </a:cubicBezTo>
                  <a:cubicBezTo>
                    <a:pt x="815" y="31"/>
                    <a:pt x="813" y="27"/>
                    <a:pt x="811" y="23"/>
                  </a:cubicBezTo>
                  <a:cubicBezTo>
                    <a:pt x="810" y="23"/>
                    <a:pt x="810" y="23"/>
                    <a:pt x="810" y="22"/>
                  </a:cubicBezTo>
                  <a:cubicBezTo>
                    <a:pt x="806" y="15"/>
                    <a:pt x="804" y="8"/>
                    <a:pt x="803" y="0"/>
                  </a:cubicBezTo>
                  <a:cubicBezTo>
                    <a:pt x="803" y="0"/>
                    <a:pt x="803" y="0"/>
                    <a:pt x="803" y="0"/>
                  </a:cubicBezTo>
                  <a:cubicBezTo>
                    <a:pt x="803" y="0"/>
                    <a:pt x="803" y="0"/>
                    <a:pt x="803" y="0"/>
                  </a:cubicBezTo>
                  <a:cubicBezTo>
                    <a:pt x="802" y="14"/>
                    <a:pt x="807" y="29"/>
                    <a:pt x="819" y="41"/>
                  </a:cubicBezTo>
                  <a:lnTo>
                    <a:pt x="860" y="82"/>
                  </a:lnTo>
                  <a:close/>
                  <a:moveTo>
                    <a:pt x="867" y="753"/>
                  </a:moveTo>
                  <a:cubicBezTo>
                    <a:pt x="867" y="753"/>
                    <a:pt x="160" y="753"/>
                    <a:pt x="0" y="753"/>
                  </a:cubicBezTo>
                  <a:cubicBezTo>
                    <a:pt x="0" y="760"/>
                    <a:pt x="0" y="760"/>
                    <a:pt x="0" y="760"/>
                  </a:cubicBezTo>
                  <a:cubicBezTo>
                    <a:pt x="860" y="760"/>
                    <a:pt x="860" y="760"/>
                    <a:pt x="860" y="760"/>
                  </a:cubicBezTo>
                  <a:lnTo>
                    <a:pt x="867" y="753"/>
                  </a:lnTo>
                  <a:close/>
                  <a:moveTo>
                    <a:pt x="1268" y="421"/>
                  </a:moveTo>
                  <a:cubicBezTo>
                    <a:pt x="1263" y="566"/>
                    <a:pt x="894" y="876"/>
                    <a:pt x="894" y="876"/>
                  </a:cubicBezTo>
                  <a:cubicBezTo>
                    <a:pt x="873" y="896"/>
                    <a:pt x="839" y="896"/>
                    <a:pt x="819" y="876"/>
                  </a:cubicBezTo>
                  <a:cubicBezTo>
                    <a:pt x="809" y="866"/>
                    <a:pt x="804" y="854"/>
                    <a:pt x="803" y="842"/>
                  </a:cubicBezTo>
                  <a:cubicBezTo>
                    <a:pt x="802" y="856"/>
                    <a:pt x="807" y="871"/>
                    <a:pt x="819" y="882"/>
                  </a:cubicBezTo>
                  <a:cubicBezTo>
                    <a:pt x="839" y="903"/>
                    <a:pt x="873" y="903"/>
                    <a:pt x="894" y="882"/>
                  </a:cubicBezTo>
                  <a:cubicBezTo>
                    <a:pt x="894" y="882"/>
                    <a:pt x="1268" y="568"/>
                    <a:pt x="1268" y="424"/>
                  </a:cubicBezTo>
                  <a:cubicBezTo>
                    <a:pt x="1268" y="423"/>
                    <a:pt x="1268" y="422"/>
                    <a:pt x="1268" y="421"/>
                  </a:cubicBezTo>
                  <a:close/>
                </a:path>
              </a:pathLst>
            </a:custGeom>
            <a:grpFill/>
            <a:ln w="14288" cap="flat">
              <a:solidFill>
                <a:schemeClr val="accent3"/>
              </a:solidFill>
              <a:prstDash val="solid"/>
              <a:miter lim="800000"/>
            </a:ln>
          </p:spPr>
          <p:txBody>
            <a:bodyPr vert="horz" wrap="square" lIns="91440" tIns="45720" rIns="91440" bIns="45720" numCol="1" anchor="t" anchorCtr="0" compatLnSpc="1"/>
            <a:lstStyle/>
            <a:p>
              <a:endParaRPr lang="zh-CN" altLang="en-US">
                <a:latin typeface="Times New Roman" panose="02020603050405020304" pitchFamily="18" charset="0"/>
                <a:cs typeface="Times New Roman" panose="02020603050405020304" pitchFamily="18" charset="0"/>
                <a:sym typeface="+mn-lt"/>
              </a:endParaRPr>
            </a:p>
          </p:txBody>
        </p:sp>
        <p:sp>
          <p:nvSpPr>
            <p:cNvPr id="148" name="Freeform 13"/>
            <p:cNvSpPr/>
            <p:nvPr/>
          </p:nvSpPr>
          <p:spPr bwMode="auto">
            <a:xfrm>
              <a:off x="2341" y="1016"/>
              <a:ext cx="3003" cy="2269"/>
            </a:xfrm>
            <a:custGeom>
              <a:avLst/>
              <a:gdLst>
                <a:gd name="T0" fmla="*/ 894 w 1268"/>
                <a:gd name="T1" fmla="*/ 21 h 958"/>
                <a:gd name="T2" fmla="*/ 819 w 1268"/>
                <a:gd name="T3" fmla="*/ 21 h 958"/>
                <a:gd name="T4" fmla="*/ 819 w 1268"/>
                <a:gd name="T5" fmla="*/ 96 h 958"/>
                <a:gd name="T6" fmla="*/ 867 w 1268"/>
                <a:gd name="T7" fmla="*/ 144 h 958"/>
                <a:gd name="T8" fmla="*/ 0 w 1268"/>
                <a:gd name="T9" fmla="*/ 144 h 958"/>
                <a:gd name="T10" fmla="*/ 0 w 1268"/>
                <a:gd name="T11" fmla="*/ 815 h 958"/>
                <a:gd name="T12" fmla="*/ 867 w 1268"/>
                <a:gd name="T13" fmla="*/ 815 h 958"/>
                <a:gd name="T14" fmla="*/ 819 w 1268"/>
                <a:gd name="T15" fmla="*/ 863 h 958"/>
                <a:gd name="T16" fmla="*/ 819 w 1268"/>
                <a:gd name="T17" fmla="*/ 938 h 958"/>
                <a:gd name="T18" fmla="*/ 894 w 1268"/>
                <a:gd name="T19" fmla="*/ 938 h 958"/>
                <a:gd name="T20" fmla="*/ 1268 w 1268"/>
                <a:gd name="T21" fmla="*/ 479 h 958"/>
                <a:gd name="T22" fmla="*/ 894 w 1268"/>
                <a:gd name="T23" fmla="*/ 21 h 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8" h="958">
                  <a:moveTo>
                    <a:pt x="894" y="21"/>
                  </a:moveTo>
                  <a:cubicBezTo>
                    <a:pt x="873" y="0"/>
                    <a:pt x="839" y="0"/>
                    <a:pt x="819" y="21"/>
                  </a:cubicBezTo>
                  <a:cubicBezTo>
                    <a:pt x="798" y="42"/>
                    <a:pt x="798" y="75"/>
                    <a:pt x="819" y="96"/>
                  </a:cubicBezTo>
                  <a:cubicBezTo>
                    <a:pt x="867" y="144"/>
                    <a:pt x="867" y="144"/>
                    <a:pt x="867" y="144"/>
                  </a:cubicBezTo>
                  <a:cubicBezTo>
                    <a:pt x="867" y="144"/>
                    <a:pt x="160" y="144"/>
                    <a:pt x="0" y="144"/>
                  </a:cubicBezTo>
                  <a:cubicBezTo>
                    <a:pt x="0" y="815"/>
                    <a:pt x="0" y="815"/>
                    <a:pt x="0" y="815"/>
                  </a:cubicBezTo>
                  <a:cubicBezTo>
                    <a:pt x="160" y="815"/>
                    <a:pt x="867" y="815"/>
                    <a:pt x="867" y="815"/>
                  </a:cubicBezTo>
                  <a:cubicBezTo>
                    <a:pt x="819" y="863"/>
                    <a:pt x="819" y="863"/>
                    <a:pt x="819" y="863"/>
                  </a:cubicBezTo>
                  <a:cubicBezTo>
                    <a:pt x="798" y="883"/>
                    <a:pt x="798" y="917"/>
                    <a:pt x="819" y="938"/>
                  </a:cubicBezTo>
                  <a:cubicBezTo>
                    <a:pt x="839" y="958"/>
                    <a:pt x="873" y="958"/>
                    <a:pt x="894" y="938"/>
                  </a:cubicBezTo>
                  <a:cubicBezTo>
                    <a:pt x="894" y="938"/>
                    <a:pt x="1268" y="623"/>
                    <a:pt x="1268" y="479"/>
                  </a:cubicBezTo>
                  <a:cubicBezTo>
                    <a:pt x="1268" y="335"/>
                    <a:pt x="894" y="21"/>
                    <a:pt x="894" y="21"/>
                  </a:cubicBezTo>
                  <a:close/>
                </a:path>
              </a:pathLst>
            </a:custGeom>
            <a:grpFill/>
            <a:ln w="14288" cap="flat">
              <a:solidFill>
                <a:schemeClr val="accent3"/>
              </a:solidFill>
              <a:prstDash val="solid"/>
              <a:miter lim="800000"/>
            </a:ln>
          </p:spPr>
          <p:txBody>
            <a:bodyPr vert="horz" wrap="square" lIns="91440" tIns="45720" rIns="91440" bIns="45720" numCol="1" anchor="t" anchorCtr="0" compatLnSpc="1"/>
            <a:lstStyle/>
            <a:p>
              <a:endParaRPr lang="zh-CN" altLang="en-US">
                <a:latin typeface="Times New Roman" panose="02020603050405020304" pitchFamily="18" charset="0"/>
                <a:cs typeface="Times New Roman" panose="02020603050405020304" pitchFamily="18" charset="0"/>
                <a:sym typeface="+mn-lt"/>
              </a:endParaRPr>
            </a:p>
          </p:txBody>
        </p:sp>
      </p:grpSp>
      <p:grpSp>
        <p:nvGrpSpPr>
          <p:cNvPr id="177" name="组合 176"/>
          <p:cNvGrpSpPr/>
          <p:nvPr/>
        </p:nvGrpSpPr>
        <p:grpSpPr>
          <a:xfrm>
            <a:off x="11704786" y="146329"/>
            <a:ext cx="487176" cy="608889"/>
            <a:chOff x="6384925" y="4411663"/>
            <a:chExt cx="349250" cy="436563"/>
          </a:xfrm>
          <a:solidFill>
            <a:schemeClr val="accent2"/>
          </a:solidFill>
        </p:grpSpPr>
        <p:sp>
          <p:nvSpPr>
            <p:cNvPr id="178" name="Freeform 17"/>
            <p:cNvSpPr>
              <a:spLocks noEditPoints="1"/>
            </p:cNvSpPr>
            <p:nvPr/>
          </p:nvSpPr>
          <p:spPr bwMode="auto">
            <a:xfrm>
              <a:off x="6450013" y="4543426"/>
              <a:ext cx="234950" cy="222250"/>
            </a:xfrm>
            <a:custGeom>
              <a:avLst/>
              <a:gdLst>
                <a:gd name="T0" fmla="*/ 44 w 62"/>
                <a:gd name="T1" fmla="*/ 50 h 59"/>
                <a:gd name="T2" fmla="*/ 42 w 62"/>
                <a:gd name="T3" fmla="*/ 50 h 59"/>
                <a:gd name="T4" fmla="*/ 3 w 62"/>
                <a:gd name="T5" fmla="*/ 38 h 59"/>
                <a:gd name="T6" fmla="*/ 4 w 62"/>
                <a:gd name="T7" fmla="*/ 36 h 59"/>
                <a:gd name="T8" fmla="*/ 6 w 62"/>
                <a:gd name="T9" fmla="*/ 15 h 59"/>
                <a:gd name="T10" fmla="*/ 9 w 62"/>
                <a:gd name="T11" fmla="*/ 15 h 59"/>
                <a:gd name="T12" fmla="*/ 55 w 62"/>
                <a:gd name="T13" fmla="*/ 13 h 59"/>
                <a:gd name="T14" fmla="*/ 52 w 62"/>
                <a:gd name="T15" fmla="*/ 42 h 59"/>
                <a:gd name="T16" fmla="*/ 44 w 62"/>
                <a:gd name="T17" fmla="*/ 50 h 59"/>
                <a:gd name="T18" fmla="*/ 19 w 62"/>
                <a:gd name="T19" fmla="*/ 10 h 59"/>
                <a:gd name="T20" fmla="*/ 6 w 62"/>
                <a:gd name="T21" fmla="*/ 35 h 59"/>
                <a:gd name="T22" fmla="*/ 12 w 62"/>
                <a:gd name="T23" fmla="*/ 32 h 59"/>
                <a:gd name="T24" fmla="*/ 7 w 62"/>
                <a:gd name="T25" fmla="*/ 37 h 59"/>
                <a:gd name="T26" fmla="*/ 41 w 62"/>
                <a:gd name="T27" fmla="*/ 48 h 59"/>
                <a:gd name="T28" fmla="*/ 39 w 62"/>
                <a:gd name="T29" fmla="*/ 45 h 59"/>
                <a:gd name="T30" fmla="*/ 40 w 62"/>
                <a:gd name="T31" fmla="*/ 43 h 59"/>
                <a:gd name="T32" fmla="*/ 43 w 62"/>
                <a:gd name="T33" fmla="*/ 47 h 59"/>
                <a:gd name="T34" fmla="*/ 54 w 62"/>
                <a:gd name="T35" fmla="*/ 16 h 59"/>
                <a:gd name="T36" fmla="*/ 47 w 62"/>
                <a:gd name="T37" fmla="*/ 20 h 59"/>
                <a:gd name="T38" fmla="*/ 53 w 62"/>
                <a:gd name="T39" fmla="*/ 14 h 59"/>
                <a:gd name="T40" fmla="*/ 19 w 62"/>
                <a:gd name="T41" fmla="*/ 1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2" h="59">
                  <a:moveTo>
                    <a:pt x="44" y="50"/>
                  </a:moveTo>
                  <a:cubicBezTo>
                    <a:pt x="43" y="51"/>
                    <a:pt x="43" y="50"/>
                    <a:pt x="42" y="50"/>
                  </a:cubicBezTo>
                  <a:cubicBezTo>
                    <a:pt x="27" y="59"/>
                    <a:pt x="13" y="50"/>
                    <a:pt x="3" y="38"/>
                  </a:cubicBezTo>
                  <a:cubicBezTo>
                    <a:pt x="3" y="37"/>
                    <a:pt x="4" y="37"/>
                    <a:pt x="4" y="36"/>
                  </a:cubicBezTo>
                  <a:cubicBezTo>
                    <a:pt x="0" y="28"/>
                    <a:pt x="2" y="21"/>
                    <a:pt x="6" y="15"/>
                  </a:cubicBezTo>
                  <a:cubicBezTo>
                    <a:pt x="7" y="15"/>
                    <a:pt x="8" y="14"/>
                    <a:pt x="9" y="15"/>
                  </a:cubicBezTo>
                  <a:cubicBezTo>
                    <a:pt x="23" y="1"/>
                    <a:pt x="46" y="0"/>
                    <a:pt x="55" y="13"/>
                  </a:cubicBezTo>
                  <a:cubicBezTo>
                    <a:pt x="62" y="23"/>
                    <a:pt x="57" y="36"/>
                    <a:pt x="52" y="42"/>
                  </a:cubicBezTo>
                  <a:cubicBezTo>
                    <a:pt x="50" y="45"/>
                    <a:pt x="45" y="47"/>
                    <a:pt x="44" y="50"/>
                  </a:cubicBezTo>
                  <a:close/>
                  <a:moveTo>
                    <a:pt x="19" y="10"/>
                  </a:moveTo>
                  <a:cubicBezTo>
                    <a:pt x="9" y="15"/>
                    <a:pt x="3" y="23"/>
                    <a:pt x="6" y="35"/>
                  </a:cubicBezTo>
                  <a:cubicBezTo>
                    <a:pt x="8" y="35"/>
                    <a:pt x="10" y="31"/>
                    <a:pt x="12" y="32"/>
                  </a:cubicBezTo>
                  <a:cubicBezTo>
                    <a:pt x="11" y="34"/>
                    <a:pt x="9" y="35"/>
                    <a:pt x="7" y="37"/>
                  </a:cubicBezTo>
                  <a:cubicBezTo>
                    <a:pt x="15" y="50"/>
                    <a:pt x="28" y="55"/>
                    <a:pt x="41" y="48"/>
                  </a:cubicBezTo>
                  <a:cubicBezTo>
                    <a:pt x="41" y="46"/>
                    <a:pt x="39" y="46"/>
                    <a:pt x="39" y="45"/>
                  </a:cubicBezTo>
                  <a:cubicBezTo>
                    <a:pt x="39" y="44"/>
                    <a:pt x="39" y="44"/>
                    <a:pt x="40" y="43"/>
                  </a:cubicBezTo>
                  <a:cubicBezTo>
                    <a:pt x="42" y="43"/>
                    <a:pt x="42" y="46"/>
                    <a:pt x="43" y="47"/>
                  </a:cubicBezTo>
                  <a:cubicBezTo>
                    <a:pt x="54" y="39"/>
                    <a:pt x="60" y="30"/>
                    <a:pt x="54" y="16"/>
                  </a:cubicBezTo>
                  <a:cubicBezTo>
                    <a:pt x="52" y="17"/>
                    <a:pt x="50" y="22"/>
                    <a:pt x="47" y="20"/>
                  </a:cubicBezTo>
                  <a:cubicBezTo>
                    <a:pt x="47" y="16"/>
                    <a:pt x="51" y="17"/>
                    <a:pt x="53" y="14"/>
                  </a:cubicBezTo>
                  <a:cubicBezTo>
                    <a:pt x="46" y="5"/>
                    <a:pt x="31" y="3"/>
                    <a:pt x="19"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Times New Roman" panose="02020603050405020304" pitchFamily="18" charset="0"/>
                <a:cs typeface="Times New Roman" panose="02020603050405020304" pitchFamily="18" charset="0"/>
                <a:sym typeface="+mn-lt"/>
              </a:endParaRPr>
            </a:p>
          </p:txBody>
        </p:sp>
        <p:sp>
          <p:nvSpPr>
            <p:cNvPr id="179" name="Freeform 18"/>
            <p:cNvSpPr/>
            <p:nvPr/>
          </p:nvSpPr>
          <p:spPr bwMode="auto">
            <a:xfrm>
              <a:off x="6532563" y="4579938"/>
              <a:ext cx="57150" cy="150813"/>
            </a:xfrm>
            <a:custGeom>
              <a:avLst/>
              <a:gdLst>
                <a:gd name="T0" fmla="*/ 1 w 15"/>
                <a:gd name="T1" fmla="*/ 0 h 40"/>
                <a:gd name="T2" fmla="*/ 13 w 15"/>
                <a:gd name="T3" fmla="*/ 19 h 40"/>
                <a:gd name="T4" fmla="*/ 7 w 15"/>
                <a:gd name="T5" fmla="*/ 39 h 40"/>
                <a:gd name="T6" fmla="*/ 4 w 15"/>
                <a:gd name="T7" fmla="*/ 39 h 40"/>
                <a:gd name="T8" fmla="*/ 10 w 15"/>
                <a:gd name="T9" fmla="*/ 23 h 40"/>
                <a:gd name="T10" fmla="*/ 10 w 15"/>
                <a:gd name="T11" fmla="*/ 24 h 40"/>
                <a:gd name="T12" fmla="*/ 11 w 15"/>
                <a:gd name="T13" fmla="*/ 22 h 40"/>
                <a:gd name="T14" fmla="*/ 0 w 15"/>
                <a:gd name="T15" fmla="*/ 1 h 40"/>
                <a:gd name="T16" fmla="*/ 1 w 15"/>
                <a:gd name="T17"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0">
                  <a:moveTo>
                    <a:pt x="1" y="0"/>
                  </a:moveTo>
                  <a:cubicBezTo>
                    <a:pt x="8" y="2"/>
                    <a:pt x="7" y="14"/>
                    <a:pt x="13" y="19"/>
                  </a:cubicBezTo>
                  <a:cubicBezTo>
                    <a:pt x="15" y="26"/>
                    <a:pt x="8" y="32"/>
                    <a:pt x="7" y="39"/>
                  </a:cubicBezTo>
                  <a:cubicBezTo>
                    <a:pt x="6" y="40"/>
                    <a:pt x="5" y="39"/>
                    <a:pt x="4" y="39"/>
                  </a:cubicBezTo>
                  <a:cubicBezTo>
                    <a:pt x="4" y="33"/>
                    <a:pt x="6" y="27"/>
                    <a:pt x="10" y="23"/>
                  </a:cubicBezTo>
                  <a:cubicBezTo>
                    <a:pt x="10" y="23"/>
                    <a:pt x="10" y="23"/>
                    <a:pt x="10" y="24"/>
                  </a:cubicBezTo>
                  <a:cubicBezTo>
                    <a:pt x="10" y="23"/>
                    <a:pt x="10" y="23"/>
                    <a:pt x="11" y="22"/>
                  </a:cubicBezTo>
                  <a:cubicBezTo>
                    <a:pt x="7" y="15"/>
                    <a:pt x="4" y="8"/>
                    <a:pt x="0" y="1"/>
                  </a:cubicBezTo>
                  <a:cubicBezTo>
                    <a:pt x="1"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Times New Roman" panose="02020603050405020304" pitchFamily="18" charset="0"/>
                <a:cs typeface="Times New Roman" panose="02020603050405020304" pitchFamily="18" charset="0"/>
                <a:sym typeface="+mn-lt"/>
              </a:endParaRPr>
            </a:p>
          </p:txBody>
        </p:sp>
        <p:sp>
          <p:nvSpPr>
            <p:cNvPr id="180" name="Freeform 19"/>
            <p:cNvSpPr>
              <a:spLocks noEditPoints="1"/>
            </p:cNvSpPr>
            <p:nvPr/>
          </p:nvSpPr>
          <p:spPr bwMode="auto">
            <a:xfrm>
              <a:off x="6384925" y="4411663"/>
              <a:ext cx="349250" cy="436563"/>
            </a:xfrm>
            <a:custGeom>
              <a:avLst/>
              <a:gdLst>
                <a:gd name="T0" fmla="*/ 68 w 92"/>
                <a:gd name="T1" fmla="*/ 14 h 116"/>
                <a:gd name="T2" fmla="*/ 72 w 92"/>
                <a:gd name="T3" fmla="*/ 34 h 116"/>
                <a:gd name="T4" fmla="*/ 85 w 92"/>
                <a:gd name="T5" fmla="*/ 61 h 116"/>
                <a:gd name="T6" fmla="*/ 92 w 92"/>
                <a:gd name="T7" fmla="*/ 90 h 116"/>
                <a:gd name="T8" fmla="*/ 72 w 92"/>
                <a:gd name="T9" fmla="*/ 90 h 116"/>
                <a:gd name="T10" fmla="*/ 42 w 92"/>
                <a:gd name="T11" fmla="*/ 115 h 116"/>
                <a:gd name="T12" fmla="*/ 38 w 92"/>
                <a:gd name="T13" fmla="*/ 98 h 116"/>
                <a:gd name="T14" fmla="*/ 14 w 92"/>
                <a:gd name="T15" fmla="*/ 51 h 116"/>
                <a:gd name="T16" fmla="*/ 2 w 92"/>
                <a:gd name="T17" fmla="*/ 53 h 116"/>
                <a:gd name="T18" fmla="*/ 6 w 92"/>
                <a:gd name="T19" fmla="*/ 34 h 116"/>
                <a:gd name="T20" fmla="*/ 58 w 92"/>
                <a:gd name="T21" fmla="*/ 11 h 116"/>
                <a:gd name="T22" fmla="*/ 38 w 92"/>
                <a:gd name="T23" fmla="*/ 9 h 116"/>
                <a:gd name="T24" fmla="*/ 35 w 92"/>
                <a:gd name="T25" fmla="*/ 9 h 116"/>
                <a:gd name="T26" fmla="*/ 11 w 92"/>
                <a:gd name="T27" fmla="*/ 31 h 116"/>
                <a:gd name="T28" fmla="*/ 24 w 92"/>
                <a:gd name="T29" fmla="*/ 34 h 116"/>
                <a:gd name="T30" fmla="*/ 53 w 92"/>
                <a:gd name="T31" fmla="*/ 31 h 116"/>
                <a:gd name="T32" fmla="*/ 54 w 92"/>
                <a:gd name="T33" fmla="*/ 14 h 116"/>
                <a:gd name="T34" fmla="*/ 7 w 92"/>
                <a:gd name="T35" fmla="*/ 44 h 116"/>
                <a:gd name="T36" fmla="*/ 10 w 92"/>
                <a:gd name="T37" fmla="*/ 42 h 116"/>
                <a:gd name="T38" fmla="*/ 10 w 92"/>
                <a:gd name="T39" fmla="*/ 45 h 116"/>
                <a:gd name="T40" fmla="*/ 10 w 92"/>
                <a:gd name="T41" fmla="*/ 51 h 116"/>
                <a:gd name="T42" fmla="*/ 7 w 92"/>
                <a:gd name="T43" fmla="*/ 44 h 116"/>
                <a:gd name="T44" fmla="*/ 51 w 92"/>
                <a:gd name="T45" fmla="*/ 26 h 116"/>
                <a:gd name="T46" fmla="*/ 64 w 92"/>
                <a:gd name="T47" fmla="*/ 24 h 116"/>
                <a:gd name="T48" fmla="*/ 63 w 92"/>
                <a:gd name="T49" fmla="*/ 22 h 116"/>
                <a:gd name="T50" fmla="*/ 4 w 92"/>
                <a:gd name="T51" fmla="*/ 43 h 116"/>
                <a:gd name="T52" fmla="*/ 4 w 92"/>
                <a:gd name="T53" fmla="*/ 43 h 116"/>
                <a:gd name="T54" fmla="*/ 4 w 92"/>
                <a:gd name="T55" fmla="*/ 45 h 116"/>
                <a:gd name="T56" fmla="*/ 4 w 92"/>
                <a:gd name="T57" fmla="*/ 50 h 116"/>
                <a:gd name="T58" fmla="*/ 70 w 92"/>
                <a:gd name="T59" fmla="*/ 18 h 116"/>
                <a:gd name="T60" fmla="*/ 8 w 92"/>
                <a:gd name="T61" fmla="*/ 51 h 116"/>
                <a:gd name="T62" fmla="*/ 8 w 92"/>
                <a:gd name="T63" fmla="*/ 51 h 116"/>
                <a:gd name="T64" fmla="*/ 72 w 92"/>
                <a:gd name="T65" fmla="*/ 25 h 116"/>
                <a:gd name="T66" fmla="*/ 70 w 92"/>
                <a:gd name="T67" fmla="*/ 22 h 116"/>
                <a:gd name="T68" fmla="*/ 68 w 92"/>
                <a:gd name="T69" fmla="*/ 22 h 116"/>
                <a:gd name="T70" fmla="*/ 75 w 92"/>
                <a:gd name="T71" fmla="*/ 46 h 116"/>
                <a:gd name="T72" fmla="*/ 47 w 92"/>
                <a:gd name="T73" fmla="*/ 36 h 116"/>
                <a:gd name="T74" fmla="*/ 16 w 92"/>
                <a:gd name="T75" fmla="*/ 57 h 116"/>
                <a:gd name="T76" fmla="*/ 15 w 92"/>
                <a:gd name="T77" fmla="*/ 65 h 116"/>
                <a:gd name="T78" fmla="*/ 21 w 92"/>
                <a:gd name="T79" fmla="*/ 84 h 116"/>
                <a:gd name="T80" fmla="*/ 67 w 92"/>
                <a:gd name="T81" fmla="*/ 88 h 116"/>
                <a:gd name="T82" fmla="*/ 77 w 92"/>
                <a:gd name="T83" fmla="*/ 46 h 116"/>
                <a:gd name="T84" fmla="*/ 70 w 92"/>
                <a:gd name="T85" fmla="*/ 28 h 116"/>
                <a:gd name="T86" fmla="*/ 70 w 92"/>
                <a:gd name="T87" fmla="*/ 28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2" h="116">
                  <a:moveTo>
                    <a:pt x="59" y="13"/>
                  </a:moveTo>
                  <a:cubicBezTo>
                    <a:pt x="62" y="13"/>
                    <a:pt x="64" y="14"/>
                    <a:pt x="68" y="14"/>
                  </a:cubicBezTo>
                  <a:cubicBezTo>
                    <a:pt x="74" y="16"/>
                    <a:pt x="81" y="28"/>
                    <a:pt x="74" y="33"/>
                  </a:cubicBezTo>
                  <a:cubicBezTo>
                    <a:pt x="73" y="34"/>
                    <a:pt x="72" y="33"/>
                    <a:pt x="72" y="34"/>
                  </a:cubicBezTo>
                  <a:cubicBezTo>
                    <a:pt x="73" y="39"/>
                    <a:pt x="78" y="41"/>
                    <a:pt x="81" y="46"/>
                  </a:cubicBezTo>
                  <a:cubicBezTo>
                    <a:pt x="83" y="51"/>
                    <a:pt x="83" y="57"/>
                    <a:pt x="85" y="61"/>
                  </a:cubicBezTo>
                  <a:cubicBezTo>
                    <a:pt x="85" y="68"/>
                    <a:pt x="82" y="74"/>
                    <a:pt x="80" y="80"/>
                  </a:cubicBezTo>
                  <a:cubicBezTo>
                    <a:pt x="84" y="82"/>
                    <a:pt x="91" y="83"/>
                    <a:pt x="92" y="90"/>
                  </a:cubicBezTo>
                  <a:cubicBezTo>
                    <a:pt x="84" y="94"/>
                    <a:pt x="81" y="87"/>
                    <a:pt x="76" y="85"/>
                  </a:cubicBezTo>
                  <a:cubicBezTo>
                    <a:pt x="74" y="87"/>
                    <a:pt x="70" y="88"/>
                    <a:pt x="72" y="90"/>
                  </a:cubicBezTo>
                  <a:cubicBezTo>
                    <a:pt x="62" y="95"/>
                    <a:pt x="53" y="100"/>
                    <a:pt x="44" y="99"/>
                  </a:cubicBezTo>
                  <a:cubicBezTo>
                    <a:pt x="42" y="104"/>
                    <a:pt x="46" y="111"/>
                    <a:pt x="42" y="115"/>
                  </a:cubicBezTo>
                  <a:cubicBezTo>
                    <a:pt x="40" y="114"/>
                    <a:pt x="38" y="116"/>
                    <a:pt x="37" y="115"/>
                  </a:cubicBezTo>
                  <a:cubicBezTo>
                    <a:pt x="36" y="109"/>
                    <a:pt x="39" y="104"/>
                    <a:pt x="38" y="98"/>
                  </a:cubicBezTo>
                  <a:cubicBezTo>
                    <a:pt x="30" y="94"/>
                    <a:pt x="18" y="91"/>
                    <a:pt x="13" y="81"/>
                  </a:cubicBezTo>
                  <a:cubicBezTo>
                    <a:pt x="8" y="71"/>
                    <a:pt x="11" y="60"/>
                    <a:pt x="14" y="51"/>
                  </a:cubicBezTo>
                  <a:cubicBezTo>
                    <a:pt x="12" y="52"/>
                    <a:pt x="10" y="59"/>
                    <a:pt x="8" y="60"/>
                  </a:cubicBezTo>
                  <a:cubicBezTo>
                    <a:pt x="7" y="60"/>
                    <a:pt x="3" y="55"/>
                    <a:pt x="2" y="53"/>
                  </a:cubicBezTo>
                  <a:cubicBezTo>
                    <a:pt x="0" y="47"/>
                    <a:pt x="0" y="43"/>
                    <a:pt x="2" y="38"/>
                  </a:cubicBezTo>
                  <a:cubicBezTo>
                    <a:pt x="3" y="37"/>
                    <a:pt x="5" y="36"/>
                    <a:pt x="6" y="34"/>
                  </a:cubicBezTo>
                  <a:cubicBezTo>
                    <a:pt x="3" y="21"/>
                    <a:pt x="13" y="13"/>
                    <a:pt x="26" y="7"/>
                  </a:cubicBezTo>
                  <a:cubicBezTo>
                    <a:pt x="40" y="0"/>
                    <a:pt x="49" y="4"/>
                    <a:pt x="58" y="11"/>
                  </a:cubicBezTo>
                  <a:cubicBezTo>
                    <a:pt x="58" y="12"/>
                    <a:pt x="58" y="12"/>
                    <a:pt x="59" y="13"/>
                  </a:cubicBezTo>
                  <a:close/>
                  <a:moveTo>
                    <a:pt x="38" y="9"/>
                  </a:moveTo>
                  <a:cubicBezTo>
                    <a:pt x="38" y="9"/>
                    <a:pt x="37" y="9"/>
                    <a:pt x="36" y="10"/>
                  </a:cubicBezTo>
                  <a:cubicBezTo>
                    <a:pt x="36" y="10"/>
                    <a:pt x="35" y="9"/>
                    <a:pt x="35" y="9"/>
                  </a:cubicBezTo>
                  <a:cubicBezTo>
                    <a:pt x="32" y="10"/>
                    <a:pt x="30" y="11"/>
                    <a:pt x="28" y="12"/>
                  </a:cubicBezTo>
                  <a:cubicBezTo>
                    <a:pt x="19" y="17"/>
                    <a:pt x="9" y="22"/>
                    <a:pt x="11" y="31"/>
                  </a:cubicBezTo>
                  <a:cubicBezTo>
                    <a:pt x="17" y="30"/>
                    <a:pt x="22" y="30"/>
                    <a:pt x="25" y="34"/>
                  </a:cubicBezTo>
                  <a:cubicBezTo>
                    <a:pt x="24" y="34"/>
                    <a:pt x="24" y="34"/>
                    <a:pt x="24" y="34"/>
                  </a:cubicBezTo>
                  <a:cubicBezTo>
                    <a:pt x="25" y="37"/>
                    <a:pt x="22" y="40"/>
                    <a:pt x="21" y="42"/>
                  </a:cubicBezTo>
                  <a:cubicBezTo>
                    <a:pt x="28" y="33"/>
                    <a:pt x="42" y="32"/>
                    <a:pt x="53" y="31"/>
                  </a:cubicBezTo>
                  <a:cubicBezTo>
                    <a:pt x="51" y="28"/>
                    <a:pt x="49" y="30"/>
                    <a:pt x="47" y="28"/>
                  </a:cubicBezTo>
                  <a:cubicBezTo>
                    <a:pt x="50" y="25"/>
                    <a:pt x="48" y="18"/>
                    <a:pt x="54" y="14"/>
                  </a:cubicBezTo>
                  <a:cubicBezTo>
                    <a:pt x="48" y="12"/>
                    <a:pt x="44" y="9"/>
                    <a:pt x="38" y="9"/>
                  </a:cubicBezTo>
                  <a:close/>
                  <a:moveTo>
                    <a:pt x="7" y="44"/>
                  </a:moveTo>
                  <a:cubicBezTo>
                    <a:pt x="7" y="43"/>
                    <a:pt x="7" y="42"/>
                    <a:pt x="8" y="41"/>
                  </a:cubicBezTo>
                  <a:cubicBezTo>
                    <a:pt x="9" y="41"/>
                    <a:pt x="9" y="41"/>
                    <a:pt x="10" y="42"/>
                  </a:cubicBezTo>
                  <a:cubicBezTo>
                    <a:pt x="9" y="43"/>
                    <a:pt x="9" y="43"/>
                    <a:pt x="9" y="44"/>
                  </a:cubicBezTo>
                  <a:cubicBezTo>
                    <a:pt x="9" y="44"/>
                    <a:pt x="9" y="45"/>
                    <a:pt x="10" y="45"/>
                  </a:cubicBezTo>
                  <a:cubicBezTo>
                    <a:pt x="10" y="44"/>
                    <a:pt x="10" y="42"/>
                    <a:pt x="12" y="42"/>
                  </a:cubicBezTo>
                  <a:cubicBezTo>
                    <a:pt x="11" y="45"/>
                    <a:pt x="11" y="48"/>
                    <a:pt x="10" y="51"/>
                  </a:cubicBezTo>
                  <a:cubicBezTo>
                    <a:pt x="14" y="46"/>
                    <a:pt x="18" y="42"/>
                    <a:pt x="21" y="36"/>
                  </a:cubicBezTo>
                  <a:cubicBezTo>
                    <a:pt x="15" y="32"/>
                    <a:pt x="4" y="36"/>
                    <a:pt x="7" y="44"/>
                  </a:cubicBezTo>
                  <a:close/>
                  <a:moveTo>
                    <a:pt x="63" y="16"/>
                  </a:moveTo>
                  <a:cubicBezTo>
                    <a:pt x="57" y="13"/>
                    <a:pt x="50" y="21"/>
                    <a:pt x="51" y="26"/>
                  </a:cubicBezTo>
                  <a:cubicBezTo>
                    <a:pt x="58" y="27"/>
                    <a:pt x="64" y="30"/>
                    <a:pt x="71" y="32"/>
                  </a:cubicBezTo>
                  <a:cubicBezTo>
                    <a:pt x="69" y="28"/>
                    <a:pt x="66" y="28"/>
                    <a:pt x="64" y="24"/>
                  </a:cubicBezTo>
                  <a:cubicBezTo>
                    <a:pt x="64" y="23"/>
                    <a:pt x="67" y="21"/>
                    <a:pt x="65" y="20"/>
                  </a:cubicBezTo>
                  <a:cubicBezTo>
                    <a:pt x="64" y="20"/>
                    <a:pt x="65" y="23"/>
                    <a:pt x="63" y="22"/>
                  </a:cubicBezTo>
                  <a:cubicBezTo>
                    <a:pt x="63" y="20"/>
                    <a:pt x="65" y="17"/>
                    <a:pt x="63" y="16"/>
                  </a:cubicBezTo>
                  <a:close/>
                  <a:moveTo>
                    <a:pt x="4" y="43"/>
                  </a:moveTo>
                  <a:cubicBezTo>
                    <a:pt x="5" y="42"/>
                    <a:pt x="5" y="41"/>
                    <a:pt x="5" y="40"/>
                  </a:cubicBezTo>
                  <a:cubicBezTo>
                    <a:pt x="5" y="41"/>
                    <a:pt x="4" y="42"/>
                    <a:pt x="4" y="43"/>
                  </a:cubicBezTo>
                  <a:close/>
                  <a:moveTo>
                    <a:pt x="4" y="50"/>
                  </a:moveTo>
                  <a:cubicBezTo>
                    <a:pt x="4" y="48"/>
                    <a:pt x="5" y="47"/>
                    <a:pt x="4" y="45"/>
                  </a:cubicBezTo>
                  <a:cubicBezTo>
                    <a:pt x="4" y="45"/>
                    <a:pt x="4" y="45"/>
                    <a:pt x="4" y="45"/>
                  </a:cubicBezTo>
                  <a:cubicBezTo>
                    <a:pt x="4" y="47"/>
                    <a:pt x="3" y="48"/>
                    <a:pt x="4" y="50"/>
                  </a:cubicBezTo>
                  <a:close/>
                  <a:moveTo>
                    <a:pt x="69" y="20"/>
                  </a:moveTo>
                  <a:cubicBezTo>
                    <a:pt x="69" y="20"/>
                    <a:pt x="70" y="19"/>
                    <a:pt x="70" y="18"/>
                  </a:cubicBezTo>
                  <a:cubicBezTo>
                    <a:pt x="69" y="18"/>
                    <a:pt x="68" y="19"/>
                    <a:pt x="69" y="20"/>
                  </a:cubicBezTo>
                  <a:close/>
                  <a:moveTo>
                    <a:pt x="8" y="51"/>
                  </a:moveTo>
                  <a:cubicBezTo>
                    <a:pt x="9" y="50"/>
                    <a:pt x="9" y="48"/>
                    <a:pt x="9" y="46"/>
                  </a:cubicBezTo>
                  <a:cubicBezTo>
                    <a:pt x="7" y="46"/>
                    <a:pt x="6" y="50"/>
                    <a:pt x="8" y="51"/>
                  </a:cubicBezTo>
                  <a:close/>
                  <a:moveTo>
                    <a:pt x="70" y="22"/>
                  </a:moveTo>
                  <a:cubicBezTo>
                    <a:pt x="71" y="23"/>
                    <a:pt x="71" y="24"/>
                    <a:pt x="72" y="25"/>
                  </a:cubicBezTo>
                  <a:cubicBezTo>
                    <a:pt x="72" y="24"/>
                    <a:pt x="72" y="21"/>
                    <a:pt x="71" y="20"/>
                  </a:cubicBezTo>
                  <a:cubicBezTo>
                    <a:pt x="71" y="21"/>
                    <a:pt x="70" y="21"/>
                    <a:pt x="70" y="22"/>
                  </a:cubicBezTo>
                  <a:close/>
                  <a:moveTo>
                    <a:pt x="67" y="25"/>
                  </a:moveTo>
                  <a:cubicBezTo>
                    <a:pt x="68" y="24"/>
                    <a:pt x="68" y="23"/>
                    <a:pt x="68" y="22"/>
                  </a:cubicBezTo>
                  <a:cubicBezTo>
                    <a:pt x="66" y="23"/>
                    <a:pt x="66" y="24"/>
                    <a:pt x="67" y="25"/>
                  </a:cubicBezTo>
                  <a:close/>
                  <a:moveTo>
                    <a:pt x="75" y="46"/>
                  </a:moveTo>
                  <a:cubicBezTo>
                    <a:pt x="70" y="34"/>
                    <a:pt x="58" y="35"/>
                    <a:pt x="48" y="34"/>
                  </a:cubicBezTo>
                  <a:cubicBezTo>
                    <a:pt x="47" y="35"/>
                    <a:pt x="48" y="35"/>
                    <a:pt x="47" y="36"/>
                  </a:cubicBezTo>
                  <a:cubicBezTo>
                    <a:pt x="42" y="38"/>
                    <a:pt x="37" y="38"/>
                    <a:pt x="32" y="39"/>
                  </a:cubicBezTo>
                  <a:cubicBezTo>
                    <a:pt x="24" y="40"/>
                    <a:pt x="17" y="51"/>
                    <a:pt x="16" y="57"/>
                  </a:cubicBezTo>
                  <a:cubicBezTo>
                    <a:pt x="16" y="58"/>
                    <a:pt x="15" y="58"/>
                    <a:pt x="15" y="59"/>
                  </a:cubicBezTo>
                  <a:cubicBezTo>
                    <a:pt x="15" y="60"/>
                    <a:pt x="16" y="63"/>
                    <a:pt x="15" y="65"/>
                  </a:cubicBezTo>
                  <a:cubicBezTo>
                    <a:pt x="15" y="65"/>
                    <a:pt x="14" y="64"/>
                    <a:pt x="14" y="65"/>
                  </a:cubicBezTo>
                  <a:cubicBezTo>
                    <a:pt x="14" y="72"/>
                    <a:pt x="18" y="80"/>
                    <a:pt x="21" y="84"/>
                  </a:cubicBezTo>
                  <a:cubicBezTo>
                    <a:pt x="22" y="84"/>
                    <a:pt x="22" y="83"/>
                    <a:pt x="23" y="82"/>
                  </a:cubicBezTo>
                  <a:cubicBezTo>
                    <a:pt x="33" y="95"/>
                    <a:pt x="48" y="96"/>
                    <a:pt x="67" y="88"/>
                  </a:cubicBezTo>
                  <a:cubicBezTo>
                    <a:pt x="70" y="84"/>
                    <a:pt x="75" y="81"/>
                    <a:pt x="78" y="76"/>
                  </a:cubicBezTo>
                  <a:cubicBezTo>
                    <a:pt x="82" y="68"/>
                    <a:pt x="82" y="54"/>
                    <a:pt x="77" y="46"/>
                  </a:cubicBezTo>
                  <a:cubicBezTo>
                    <a:pt x="76" y="46"/>
                    <a:pt x="75" y="47"/>
                    <a:pt x="75" y="46"/>
                  </a:cubicBezTo>
                  <a:close/>
                  <a:moveTo>
                    <a:pt x="70" y="28"/>
                  </a:moveTo>
                  <a:cubicBezTo>
                    <a:pt x="72" y="27"/>
                    <a:pt x="71" y="25"/>
                    <a:pt x="69" y="25"/>
                  </a:cubicBezTo>
                  <a:cubicBezTo>
                    <a:pt x="69" y="26"/>
                    <a:pt x="69" y="27"/>
                    <a:pt x="70"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Times New Roman" panose="02020603050405020304" pitchFamily="18" charset="0"/>
                <a:cs typeface="Times New Roman" panose="02020603050405020304" pitchFamily="18" charset="0"/>
                <a:sym typeface="+mn-lt"/>
              </a:endParaRPr>
            </a:p>
          </p:txBody>
        </p:sp>
      </p:grpSp>
      <p:pic>
        <p:nvPicPr>
          <p:cNvPr id="38" name="Picture 37"/>
          <p:cNvPicPr>
            <a:picLocks noChangeAspect="1"/>
          </p:cNvPicPr>
          <p:nvPr/>
        </p:nvPicPr>
        <p:blipFill>
          <a:blip r:embed="rId3"/>
          <a:stretch>
            <a:fillRect/>
          </a:stretch>
        </p:blipFill>
        <p:spPr>
          <a:xfrm>
            <a:off x="4200525" y="-73025"/>
            <a:ext cx="4486275" cy="1200150"/>
          </a:xfrm>
          <a:prstGeom prst="rect">
            <a:avLst/>
          </a:prstGeom>
        </p:spPr>
      </p:pic>
      <p:sp>
        <p:nvSpPr>
          <p:cNvPr id="3" name="Text Box 2"/>
          <p:cNvSpPr txBox="1"/>
          <p:nvPr/>
        </p:nvSpPr>
        <p:spPr>
          <a:xfrm>
            <a:off x="2386965" y="1233170"/>
            <a:ext cx="6299835" cy="583565"/>
          </a:xfrm>
          <a:prstGeom prst="rect">
            <a:avLst/>
          </a:prstGeom>
          <a:noFill/>
        </p:spPr>
        <p:txBody>
          <a:bodyPr wrap="none" rtlCol="0" anchor="t">
            <a:spAutoFit/>
            <a:scene3d>
              <a:camera prst="orthographicFront"/>
              <a:lightRig rig="threePt" dir="t"/>
            </a:scene3d>
          </a:bodyPr>
          <a:lstStyle/>
          <a:p>
            <a:pPr lvl="0">
              <a:lnSpc>
                <a:spcPct val="100000"/>
              </a:lnSpc>
              <a:spcBef>
                <a:spcPct val="0"/>
              </a:spcBef>
              <a:spcAft>
                <a:spcPct val="35000"/>
              </a:spcAft>
            </a:pPr>
            <a:r>
              <a:rPr lang="en-US" sz="32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Loanh quanh </a:t>
            </a:r>
            <a:r>
              <a:rPr lang="vi-VN" altLang="en-US" sz="32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 </a:t>
            </a:r>
            <a:r>
              <a:rPr lang="en-US" sz="32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lúp xúp dưới chân.</a:t>
            </a:r>
            <a:endParaRPr lang="en-US" altLang="en-US" sz="32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endParaRPr>
          </a:p>
        </p:txBody>
      </p:sp>
      <p:sp>
        <p:nvSpPr>
          <p:cNvPr id="35" name="Text Box 34"/>
          <p:cNvSpPr txBox="1"/>
          <p:nvPr/>
        </p:nvSpPr>
        <p:spPr>
          <a:xfrm>
            <a:off x="2386965" y="2740025"/>
            <a:ext cx="5773420" cy="583565"/>
          </a:xfrm>
          <a:prstGeom prst="rect">
            <a:avLst/>
          </a:prstGeom>
          <a:noFill/>
        </p:spPr>
        <p:txBody>
          <a:bodyPr wrap="none" rtlCol="0" anchor="t">
            <a:spAutoFit/>
            <a:scene3d>
              <a:camera prst="orthographicFront"/>
              <a:lightRig rig="threePt" dir="t"/>
            </a:scene3d>
          </a:bodyPr>
          <a:lstStyle/>
          <a:p>
            <a:pPr lvl="0">
              <a:lnSpc>
                <a:spcPct val="100000"/>
              </a:lnSpc>
              <a:spcBef>
                <a:spcPct val="0"/>
              </a:spcBef>
              <a:spcAft>
                <a:spcPct val="35000"/>
              </a:spcAft>
            </a:pPr>
            <a:r>
              <a:rPr lang="en-US" sz="32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Nắng trưa </a:t>
            </a:r>
            <a:r>
              <a:rPr lang="vi-VN" altLang="en-US" sz="32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 </a:t>
            </a:r>
            <a:r>
              <a:rPr lang="en-US" sz="32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đưa mắt nhìn theo.</a:t>
            </a:r>
            <a:endParaRPr lang="en-US" altLang="en-US" sz="32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endParaRPr>
          </a:p>
        </p:txBody>
      </p:sp>
      <p:sp>
        <p:nvSpPr>
          <p:cNvPr id="36" name="Text Box 35"/>
          <p:cNvSpPr txBox="1"/>
          <p:nvPr/>
        </p:nvSpPr>
        <p:spPr>
          <a:xfrm>
            <a:off x="2386965" y="4156075"/>
            <a:ext cx="5601970" cy="583565"/>
          </a:xfrm>
          <a:prstGeom prst="rect">
            <a:avLst/>
          </a:prstGeom>
          <a:noFill/>
        </p:spPr>
        <p:txBody>
          <a:bodyPr wrap="none" rtlCol="0" anchor="t">
            <a:spAutoFit/>
            <a:scene3d>
              <a:camera prst="orthographicFront"/>
              <a:lightRig rig="threePt" dir="t"/>
            </a:scene3d>
          </a:bodyPr>
          <a:lstStyle/>
          <a:p>
            <a:pPr lvl="0">
              <a:lnSpc>
                <a:spcPct val="100000"/>
              </a:lnSpc>
              <a:spcBef>
                <a:spcPct val="0"/>
              </a:spcBef>
              <a:spcAft>
                <a:spcPct val="35000"/>
              </a:spcAft>
            </a:pPr>
            <a:r>
              <a:rPr lang="en-US" sz="32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 Sau một hồi </a:t>
            </a:r>
            <a:r>
              <a:rPr lang="vi-VN" altLang="en-US" sz="32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 </a:t>
            </a:r>
            <a:r>
              <a:rPr lang="en-US" sz="32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thế giới thần bí.</a:t>
            </a:r>
            <a:endParaRPr lang="en-US" altLang="en-US" sz="32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endParaRPr>
          </a:p>
        </p:txBody>
      </p:sp>
      <p:sp>
        <p:nvSpPr>
          <p:cNvPr id="37" name="Text Box 36"/>
          <p:cNvSpPr txBox="1"/>
          <p:nvPr/>
        </p:nvSpPr>
        <p:spPr>
          <a:xfrm>
            <a:off x="459105" y="1339850"/>
            <a:ext cx="1413510" cy="583565"/>
          </a:xfrm>
          <a:prstGeom prst="rect">
            <a:avLst/>
          </a:prstGeom>
          <a:noFill/>
        </p:spPr>
        <p:txBody>
          <a:bodyPr wrap="none" rtlCol="0" anchor="t">
            <a:spAutoFit/>
            <a:scene3d>
              <a:camera prst="orthographicFront"/>
              <a:lightRig rig="threePt" dir="t"/>
            </a:scene3d>
          </a:bodyPr>
          <a:lstStyle/>
          <a:p>
            <a:pPr lvl="0">
              <a:lnSpc>
                <a:spcPct val="100000"/>
              </a:lnSpc>
              <a:spcBef>
                <a:spcPct val="0"/>
              </a:spcBef>
              <a:spcAft>
                <a:spcPct val="35000"/>
              </a:spcAft>
            </a:pPr>
            <a:r>
              <a:rPr lang="vi-VN" sz="32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Đoạn 1</a:t>
            </a:r>
          </a:p>
        </p:txBody>
      </p:sp>
      <p:sp>
        <p:nvSpPr>
          <p:cNvPr id="41" name="Text Box 40"/>
          <p:cNvSpPr txBox="1"/>
          <p:nvPr/>
        </p:nvSpPr>
        <p:spPr>
          <a:xfrm>
            <a:off x="459105" y="2740660"/>
            <a:ext cx="1413510" cy="583565"/>
          </a:xfrm>
          <a:prstGeom prst="rect">
            <a:avLst/>
          </a:prstGeom>
          <a:noFill/>
        </p:spPr>
        <p:txBody>
          <a:bodyPr wrap="none" rtlCol="0" anchor="t">
            <a:spAutoFit/>
            <a:scene3d>
              <a:camera prst="orthographicFront"/>
              <a:lightRig rig="threePt" dir="t"/>
            </a:scene3d>
          </a:bodyPr>
          <a:lstStyle/>
          <a:p>
            <a:pPr lvl="0">
              <a:lnSpc>
                <a:spcPct val="100000"/>
              </a:lnSpc>
              <a:spcBef>
                <a:spcPct val="0"/>
              </a:spcBef>
              <a:spcAft>
                <a:spcPct val="35000"/>
              </a:spcAft>
            </a:pPr>
            <a:r>
              <a:rPr lang="vi-VN" sz="32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Đoạn 2</a:t>
            </a:r>
          </a:p>
        </p:txBody>
      </p:sp>
      <p:sp>
        <p:nvSpPr>
          <p:cNvPr id="42" name="Text Box 41"/>
          <p:cNvSpPr txBox="1"/>
          <p:nvPr/>
        </p:nvSpPr>
        <p:spPr>
          <a:xfrm>
            <a:off x="459105" y="4201795"/>
            <a:ext cx="1413510" cy="583565"/>
          </a:xfrm>
          <a:prstGeom prst="rect">
            <a:avLst/>
          </a:prstGeom>
          <a:noFill/>
        </p:spPr>
        <p:txBody>
          <a:bodyPr wrap="none" rtlCol="0" anchor="t">
            <a:spAutoFit/>
            <a:scene3d>
              <a:camera prst="orthographicFront"/>
              <a:lightRig rig="threePt" dir="t"/>
            </a:scene3d>
          </a:bodyPr>
          <a:lstStyle/>
          <a:p>
            <a:pPr lvl="0">
              <a:lnSpc>
                <a:spcPct val="100000"/>
              </a:lnSpc>
              <a:spcBef>
                <a:spcPct val="0"/>
              </a:spcBef>
              <a:spcAft>
                <a:spcPct val="35000"/>
              </a:spcAft>
            </a:pPr>
            <a:r>
              <a:rPr lang="vi-VN" sz="32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Đoạn 3</a:t>
            </a:r>
          </a:p>
        </p:txBody>
      </p:sp>
      <p:sp>
        <p:nvSpPr>
          <p:cNvPr id="43" name="Text Box 42"/>
          <p:cNvSpPr txBox="1"/>
          <p:nvPr/>
        </p:nvSpPr>
        <p:spPr>
          <a:xfrm>
            <a:off x="2089785" y="1816735"/>
            <a:ext cx="9192260" cy="1014730"/>
          </a:xfrm>
          <a:prstGeom prst="rect">
            <a:avLst/>
          </a:prstGeom>
          <a:noFill/>
        </p:spPr>
        <p:txBody>
          <a:bodyPr wrap="square" rtlCol="0" anchor="t">
            <a:spAutoFit/>
          </a:bodyPr>
          <a:lstStyle/>
          <a:p>
            <a:r>
              <a:rPr lang="en-GB" altLang="en-US" sz="3000" dirty="0" err="1">
                <a:solidFill>
                  <a:srgbClr val="FF0000"/>
                </a:solidFill>
                <a:latin typeface="Times New Roman" panose="02020603050405020304" pitchFamily="18" charset="0"/>
                <a:cs typeface="Times New Roman" panose="02020603050405020304" pitchFamily="18" charset="0"/>
              </a:rPr>
              <a:t>Cảnh</a:t>
            </a:r>
            <a:r>
              <a:rPr lang="en-GB" altLang="en-US" sz="3000" dirty="0">
                <a:solidFill>
                  <a:srgbClr val="FF0000"/>
                </a:solidFill>
                <a:latin typeface="Times New Roman" panose="02020603050405020304" pitchFamily="18" charset="0"/>
                <a:cs typeface="Times New Roman" panose="02020603050405020304" pitchFamily="18" charset="0"/>
              </a:rPr>
              <a:t> </a:t>
            </a:r>
            <a:r>
              <a:rPr lang="en-GB" altLang="en-US" sz="3000" dirty="0" err="1">
                <a:solidFill>
                  <a:srgbClr val="FF0000"/>
                </a:solidFill>
                <a:latin typeface="Times New Roman" panose="02020603050405020304" pitchFamily="18" charset="0"/>
                <a:cs typeface="Times New Roman" panose="02020603050405020304" pitchFamily="18" charset="0"/>
              </a:rPr>
              <a:t>vật</a:t>
            </a:r>
            <a:r>
              <a:rPr lang="en-GB" altLang="en-US" sz="3000" dirty="0">
                <a:solidFill>
                  <a:srgbClr val="FF0000"/>
                </a:solidFill>
                <a:latin typeface="Times New Roman" panose="02020603050405020304" pitchFamily="18" charset="0"/>
                <a:cs typeface="Times New Roman" panose="02020603050405020304" pitchFamily="18" charset="0"/>
              </a:rPr>
              <a:t> </a:t>
            </a:r>
            <a:r>
              <a:rPr lang="en-GB" altLang="en-US" sz="3000" dirty="0" err="1">
                <a:solidFill>
                  <a:srgbClr val="FF0000"/>
                </a:solidFill>
                <a:latin typeface="Times New Roman" panose="02020603050405020304" pitchFamily="18" charset="0"/>
                <a:cs typeface="Times New Roman" panose="02020603050405020304" pitchFamily="18" charset="0"/>
              </a:rPr>
              <a:t>được</a:t>
            </a:r>
            <a:r>
              <a:rPr lang="en-GB" altLang="en-US" sz="3000" dirty="0">
                <a:solidFill>
                  <a:srgbClr val="FF0000"/>
                </a:solidFill>
                <a:latin typeface="Times New Roman" panose="02020603050405020304" pitchFamily="18" charset="0"/>
                <a:cs typeface="Times New Roman" panose="02020603050405020304" pitchFamily="18" charset="0"/>
              </a:rPr>
              <a:t> </a:t>
            </a:r>
            <a:r>
              <a:rPr lang="en-GB" altLang="en-US" sz="3000" dirty="0" err="1">
                <a:solidFill>
                  <a:srgbClr val="FF0000"/>
                </a:solidFill>
                <a:latin typeface="Times New Roman" panose="02020603050405020304" pitchFamily="18" charset="0"/>
                <a:cs typeface="Times New Roman" panose="02020603050405020304" pitchFamily="18" charset="0"/>
              </a:rPr>
              <a:t>miêu</a:t>
            </a:r>
            <a:r>
              <a:rPr lang="en-GB" altLang="en-US" sz="3000" dirty="0">
                <a:solidFill>
                  <a:srgbClr val="FF0000"/>
                </a:solidFill>
                <a:latin typeface="Times New Roman" panose="02020603050405020304" pitchFamily="18" charset="0"/>
                <a:cs typeface="Times New Roman" panose="02020603050405020304" pitchFamily="18" charset="0"/>
              </a:rPr>
              <a:t> </a:t>
            </a:r>
            <a:r>
              <a:rPr lang="en-GB" altLang="en-US" sz="3000" dirty="0" err="1">
                <a:solidFill>
                  <a:srgbClr val="FF0000"/>
                </a:solidFill>
                <a:latin typeface="Times New Roman" panose="02020603050405020304" pitchFamily="18" charset="0"/>
                <a:cs typeface="Times New Roman" panose="02020603050405020304" pitchFamily="18" charset="0"/>
              </a:rPr>
              <a:t>tả</a:t>
            </a:r>
            <a:r>
              <a:rPr lang="en-GB" altLang="en-US" sz="3000" dirty="0">
                <a:solidFill>
                  <a:srgbClr val="FF0000"/>
                </a:solidFill>
                <a:latin typeface="Times New Roman" panose="02020603050405020304" pitchFamily="18" charset="0"/>
                <a:cs typeface="Times New Roman" panose="02020603050405020304" pitchFamily="18" charset="0"/>
              </a:rPr>
              <a:t> qua </a:t>
            </a:r>
            <a:r>
              <a:rPr lang="en-GB" altLang="en-US" sz="3000" dirty="0" err="1">
                <a:solidFill>
                  <a:srgbClr val="FF0000"/>
                </a:solidFill>
                <a:latin typeface="Times New Roman" panose="02020603050405020304" pitchFamily="18" charset="0"/>
                <a:cs typeface="Times New Roman" panose="02020603050405020304" pitchFamily="18" charset="0"/>
              </a:rPr>
              <a:t>một</a:t>
            </a:r>
            <a:r>
              <a:rPr lang="en-GB" altLang="en-US" sz="3000" dirty="0">
                <a:solidFill>
                  <a:srgbClr val="FF0000"/>
                </a:solidFill>
                <a:latin typeface="Times New Roman" panose="02020603050405020304" pitchFamily="18" charset="0"/>
                <a:cs typeface="Times New Roman" panose="02020603050405020304" pitchFamily="18" charset="0"/>
              </a:rPr>
              <a:t> </a:t>
            </a:r>
            <a:r>
              <a:rPr lang="en-GB" altLang="en-US" sz="3000" dirty="0" err="1">
                <a:solidFill>
                  <a:srgbClr val="FF0000"/>
                </a:solidFill>
                <a:latin typeface="Times New Roman" panose="02020603050405020304" pitchFamily="18" charset="0"/>
                <a:cs typeface="Times New Roman" panose="02020603050405020304" pitchFamily="18" charset="0"/>
              </a:rPr>
              <a:t>loạt</a:t>
            </a:r>
            <a:r>
              <a:rPr lang="en-GB" altLang="en-US" sz="3000" dirty="0">
                <a:solidFill>
                  <a:srgbClr val="FF0000"/>
                </a:solidFill>
                <a:latin typeface="Times New Roman" panose="02020603050405020304" pitchFamily="18" charset="0"/>
                <a:cs typeface="Times New Roman" panose="02020603050405020304" pitchFamily="18" charset="0"/>
              </a:rPr>
              <a:t> </a:t>
            </a:r>
            <a:r>
              <a:rPr lang="en-GB" altLang="en-US" sz="3000" dirty="0" err="1">
                <a:solidFill>
                  <a:srgbClr val="FF0000"/>
                </a:solidFill>
                <a:latin typeface="Times New Roman" panose="02020603050405020304" pitchFamily="18" charset="0"/>
                <a:cs typeface="Times New Roman" panose="02020603050405020304" pitchFamily="18" charset="0"/>
              </a:rPr>
              <a:t>liên</a:t>
            </a:r>
            <a:r>
              <a:rPr lang="en-GB" altLang="en-US" sz="3000" dirty="0">
                <a:solidFill>
                  <a:srgbClr val="FF0000"/>
                </a:solidFill>
                <a:latin typeface="Times New Roman" panose="02020603050405020304" pitchFamily="18" charset="0"/>
                <a:cs typeface="Times New Roman" panose="02020603050405020304" pitchFamily="18" charset="0"/>
              </a:rPr>
              <a:t> </a:t>
            </a:r>
            <a:r>
              <a:rPr lang="en-GB" altLang="en-US" sz="3000" dirty="0" err="1">
                <a:solidFill>
                  <a:srgbClr val="FF0000"/>
                </a:solidFill>
                <a:latin typeface="Times New Roman" panose="02020603050405020304" pitchFamily="18" charset="0"/>
                <a:cs typeface="Times New Roman" panose="02020603050405020304" pitchFamily="18" charset="0"/>
              </a:rPr>
              <a:t>tưởng</a:t>
            </a:r>
            <a:r>
              <a:rPr lang="en-GB" altLang="en-US" sz="3000" dirty="0">
                <a:solidFill>
                  <a:srgbClr val="FF0000"/>
                </a:solidFill>
                <a:latin typeface="Times New Roman" panose="02020603050405020304" pitchFamily="18" charset="0"/>
                <a:cs typeface="Times New Roman" panose="02020603050405020304" pitchFamily="18" charset="0"/>
              </a:rPr>
              <a:t> - </a:t>
            </a:r>
            <a:r>
              <a:rPr lang="en-GB" altLang="en-US" sz="3000" dirty="0" err="1">
                <a:solidFill>
                  <a:srgbClr val="FF0000"/>
                </a:solidFill>
                <a:latin typeface="Times New Roman" panose="02020603050405020304" pitchFamily="18" charset="0"/>
                <a:cs typeface="Times New Roman" panose="02020603050405020304" pitchFamily="18" charset="0"/>
              </a:rPr>
              <a:t>cần</a:t>
            </a:r>
            <a:r>
              <a:rPr lang="en-GB" altLang="en-US" sz="3000" dirty="0">
                <a:solidFill>
                  <a:srgbClr val="FF0000"/>
                </a:solidFill>
                <a:latin typeface="Times New Roman" panose="02020603050405020304" pitchFamily="18" charset="0"/>
                <a:cs typeface="Times New Roman" panose="02020603050405020304" pitchFamily="18" charset="0"/>
              </a:rPr>
              <a:t> </a:t>
            </a:r>
            <a:r>
              <a:rPr lang="en-GB" altLang="en-US" sz="3000" dirty="0" err="1">
                <a:solidFill>
                  <a:srgbClr val="FF0000"/>
                </a:solidFill>
                <a:latin typeface="Times New Roman" panose="02020603050405020304" pitchFamily="18" charset="0"/>
                <a:cs typeface="Times New Roman" panose="02020603050405020304" pitchFamily="18" charset="0"/>
              </a:rPr>
              <a:t>giọng</a:t>
            </a:r>
            <a:r>
              <a:rPr lang="en-GB" altLang="en-US" sz="3000" dirty="0">
                <a:solidFill>
                  <a:srgbClr val="FF0000"/>
                </a:solidFill>
                <a:latin typeface="Times New Roman" panose="02020603050405020304" pitchFamily="18" charset="0"/>
                <a:cs typeface="Times New Roman" panose="02020603050405020304" pitchFamily="18" charset="0"/>
              </a:rPr>
              <a:t> </a:t>
            </a:r>
            <a:r>
              <a:rPr lang="en-GB" altLang="en-US" sz="3000" dirty="0" err="1">
                <a:solidFill>
                  <a:srgbClr val="FF0000"/>
                </a:solidFill>
                <a:latin typeface="Times New Roman" panose="02020603050405020304" pitchFamily="18" charset="0"/>
                <a:cs typeface="Times New Roman" panose="02020603050405020304" pitchFamily="18" charset="0"/>
              </a:rPr>
              <a:t>đọc</a:t>
            </a:r>
            <a:r>
              <a:rPr lang="en-GB" altLang="en-US" sz="3000" dirty="0">
                <a:solidFill>
                  <a:srgbClr val="FF0000"/>
                </a:solidFill>
                <a:latin typeface="Times New Roman" panose="02020603050405020304" pitchFamily="18" charset="0"/>
                <a:cs typeface="Times New Roman" panose="02020603050405020304" pitchFamily="18" charset="0"/>
              </a:rPr>
              <a:t> </a:t>
            </a:r>
            <a:r>
              <a:rPr lang="en-GB" altLang="en-US" sz="3000" dirty="0" err="1">
                <a:solidFill>
                  <a:srgbClr val="FF0000"/>
                </a:solidFill>
                <a:latin typeface="Times New Roman" panose="02020603050405020304" pitchFamily="18" charset="0"/>
                <a:cs typeface="Times New Roman" panose="02020603050405020304" pitchFamily="18" charset="0"/>
              </a:rPr>
              <a:t>khoan</a:t>
            </a:r>
            <a:r>
              <a:rPr lang="en-GB" altLang="en-US" sz="3000" dirty="0">
                <a:solidFill>
                  <a:srgbClr val="FF0000"/>
                </a:solidFill>
                <a:latin typeface="Times New Roman" panose="02020603050405020304" pitchFamily="18" charset="0"/>
                <a:cs typeface="Times New Roman" panose="02020603050405020304" pitchFamily="18" charset="0"/>
              </a:rPr>
              <a:t> </a:t>
            </a:r>
            <a:r>
              <a:rPr lang="en-GB" altLang="en-US" sz="3000" dirty="0" err="1">
                <a:solidFill>
                  <a:srgbClr val="FF0000"/>
                </a:solidFill>
                <a:latin typeface="Times New Roman" panose="02020603050405020304" pitchFamily="18" charset="0"/>
                <a:cs typeface="Times New Roman" panose="02020603050405020304" pitchFamily="18" charset="0"/>
              </a:rPr>
              <a:t>thai</a:t>
            </a:r>
            <a:r>
              <a:rPr lang="en-GB" altLang="en-US" sz="3000" dirty="0">
                <a:solidFill>
                  <a:srgbClr val="FF0000"/>
                </a:solidFill>
                <a:latin typeface="Times New Roman" panose="02020603050405020304" pitchFamily="18" charset="0"/>
                <a:cs typeface="Times New Roman" panose="02020603050405020304" pitchFamily="18" charset="0"/>
              </a:rPr>
              <a:t> </a:t>
            </a:r>
            <a:r>
              <a:rPr lang="en-GB" altLang="en-US" sz="3000" dirty="0" err="1">
                <a:solidFill>
                  <a:srgbClr val="FF0000"/>
                </a:solidFill>
                <a:latin typeface="Times New Roman" panose="02020603050405020304" pitchFamily="18" charset="0"/>
                <a:cs typeface="Times New Roman" panose="02020603050405020304" pitchFamily="18" charset="0"/>
              </a:rPr>
              <a:t>thể</a:t>
            </a:r>
            <a:r>
              <a:rPr lang="en-GB" altLang="en-US" sz="3000" dirty="0">
                <a:solidFill>
                  <a:srgbClr val="FF0000"/>
                </a:solidFill>
                <a:latin typeface="Times New Roman" panose="02020603050405020304" pitchFamily="18" charset="0"/>
                <a:cs typeface="Times New Roman" panose="02020603050405020304" pitchFamily="18" charset="0"/>
              </a:rPr>
              <a:t> </a:t>
            </a:r>
            <a:r>
              <a:rPr lang="en-GB" altLang="en-US" sz="3000" dirty="0" err="1">
                <a:solidFill>
                  <a:srgbClr val="FF0000"/>
                </a:solidFill>
                <a:latin typeface="Times New Roman" panose="02020603050405020304" pitchFamily="18" charset="0"/>
                <a:cs typeface="Times New Roman" panose="02020603050405020304" pitchFamily="18" charset="0"/>
              </a:rPr>
              <a:t>hiện</a:t>
            </a:r>
            <a:r>
              <a:rPr lang="en-GB" altLang="en-US" sz="3000" dirty="0">
                <a:solidFill>
                  <a:srgbClr val="FF0000"/>
                </a:solidFill>
                <a:latin typeface="Times New Roman" panose="02020603050405020304" pitchFamily="18" charset="0"/>
                <a:cs typeface="Times New Roman" panose="02020603050405020304" pitchFamily="18" charset="0"/>
              </a:rPr>
              <a:t> </a:t>
            </a:r>
            <a:r>
              <a:rPr lang="en-GB" altLang="en-US" sz="3000" dirty="0" err="1">
                <a:solidFill>
                  <a:srgbClr val="FF0000"/>
                </a:solidFill>
                <a:latin typeface="Times New Roman" panose="02020603050405020304" pitchFamily="18" charset="0"/>
                <a:cs typeface="Times New Roman" panose="02020603050405020304" pitchFamily="18" charset="0"/>
              </a:rPr>
              <a:t>thái</a:t>
            </a:r>
            <a:r>
              <a:rPr lang="en-GB" altLang="en-US" sz="3000" dirty="0">
                <a:solidFill>
                  <a:srgbClr val="FF0000"/>
                </a:solidFill>
                <a:latin typeface="Times New Roman" panose="02020603050405020304" pitchFamily="18" charset="0"/>
                <a:cs typeface="Times New Roman" panose="02020603050405020304" pitchFamily="18" charset="0"/>
              </a:rPr>
              <a:t> đ</a:t>
            </a:r>
            <a:r>
              <a:rPr lang="vi-VN" altLang="en-GB" sz="3000" dirty="0">
                <a:solidFill>
                  <a:srgbClr val="FF0000"/>
                </a:solidFill>
                <a:latin typeface="Times New Roman" panose="02020603050405020304" pitchFamily="18" charset="0"/>
                <a:cs typeface="Times New Roman" panose="02020603050405020304" pitchFamily="18" charset="0"/>
              </a:rPr>
              <a:t>ộ</a:t>
            </a:r>
            <a:r>
              <a:rPr lang="en-GB" altLang="en-US" sz="3000" dirty="0">
                <a:solidFill>
                  <a:srgbClr val="FF0000"/>
                </a:solidFill>
                <a:latin typeface="Times New Roman" panose="02020603050405020304" pitchFamily="18" charset="0"/>
                <a:cs typeface="Times New Roman" panose="02020603050405020304" pitchFamily="18" charset="0"/>
              </a:rPr>
              <a:t> </a:t>
            </a:r>
            <a:r>
              <a:rPr lang="en-GB" altLang="en-US" sz="3000" dirty="0" err="1">
                <a:solidFill>
                  <a:srgbClr val="FF0000"/>
                </a:solidFill>
                <a:latin typeface="Times New Roman" panose="02020603050405020304" pitchFamily="18" charset="0"/>
                <a:cs typeface="Times New Roman" panose="02020603050405020304" pitchFamily="18" charset="0"/>
              </a:rPr>
              <a:t>ngỡ</a:t>
            </a:r>
            <a:r>
              <a:rPr lang="en-GB" altLang="en-US" sz="3000" dirty="0">
                <a:solidFill>
                  <a:srgbClr val="FF0000"/>
                </a:solidFill>
                <a:latin typeface="Times New Roman" panose="02020603050405020304" pitchFamily="18" charset="0"/>
                <a:cs typeface="Times New Roman" panose="02020603050405020304" pitchFamily="18" charset="0"/>
              </a:rPr>
              <a:t> </a:t>
            </a:r>
            <a:r>
              <a:rPr lang="en-GB" altLang="en-US" sz="3000" dirty="0" err="1">
                <a:solidFill>
                  <a:srgbClr val="FF0000"/>
                </a:solidFill>
                <a:latin typeface="Times New Roman" panose="02020603050405020304" pitchFamily="18" charset="0"/>
                <a:cs typeface="Times New Roman" panose="02020603050405020304" pitchFamily="18" charset="0"/>
              </a:rPr>
              <a:t>ngàng</a:t>
            </a:r>
            <a:r>
              <a:rPr lang="en-GB" altLang="en-US" sz="3000" dirty="0">
                <a:solidFill>
                  <a:srgbClr val="FF0000"/>
                </a:solidFill>
                <a:latin typeface="Times New Roman" panose="02020603050405020304" pitchFamily="18" charset="0"/>
                <a:cs typeface="Times New Roman" panose="02020603050405020304" pitchFamily="18" charset="0"/>
              </a:rPr>
              <a:t>, </a:t>
            </a:r>
            <a:r>
              <a:rPr lang="en-GB" altLang="en-US" sz="3000" dirty="0" err="1">
                <a:solidFill>
                  <a:srgbClr val="FF0000"/>
                </a:solidFill>
                <a:latin typeface="Times New Roman" panose="02020603050405020304" pitchFamily="18" charset="0"/>
                <a:cs typeface="Times New Roman" panose="02020603050405020304" pitchFamily="18" charset="0"/>
              </a:rPr>
              <a:t>ngưỡng</a:t>
            </a:r>
            <a:r>
              <a:rPr lang="en-GB" altLang="en-US" sz="3000" dirty="0">
                <a:solidFill>
                  <a:srgbClr val="FF0000"/>
                </a:solidFill>
                <a:latin typeface="Times New Roman" panose="02020603050405020304" pitchFamily="18" charset="0"/>
                <a:cs typeface="Times New Roman" panose="02020603050405020304" pitchFamily="18" charset="0"/>
              </a:rPr>
              <a:t> </a:t>
            </a:r>
            <a:r>
              <a:rPr lang="en-GB" altLang="en-US" sz="3000" dirty="0" err="1">
                <a:solidFill>
                  <a:srgbClr val="FF0000"/>
                </a:solidFill>
                <a:latin typeface="Times New Roman" panose="02020603050405020304" pitchFamily="18" charset="0"/>
                <a:cs typeface="Times New Roman" panose="02020603050405020304" pitchFamily="18" charset="0"/>
              </a:rPr>
              <a:t>mộ</a:t>
            </a:r>
            <a:r>
              <a:rPr lang="en-GB" altLang="en-US" sz="3000" dirty="0">
                <a:solidFill>
                  <a:srgbClr val="FF0000"/>
                </a:solidFill>
                <a:latin typeface="Times New Roman" panose="02020603050405020304" pitchFamily="18" charset="0"/>
                <a:cs typeface="Times New Roman" panose="02020603050405020304" pitchFamily="18" charset="0"/>
              </a:rPr>
              <a:t>.</a:t>
            </a:r>
          </a:p>
        </p:txBody>
      </p:sp>
      <p:sp>
        <p:nvSpPr>
          <p:cNvPr id="44" name="Text Box 43"/>
          <p:cNvSpPr txBox="1"/>
          <p:nvPr/>
        </p:nvSpPr>
        <p:spPr>
          <a:xfrm>
            <a:off x="2089785" y="3323590"/>
            <a:ext cx="9396730" cy="1014730"/>
          </a:xfrm>
          <a:prstGeom prst="rect">
            <a:avLst/>
          </a:prstGeom>
          <a:noFill/>
        </p:spPr>
        <p:txBody>
          <a:bodyPr wrap="square" rtlCol="0" anchor="t">
            <a:spAutoFit/>
          </a:bodyPr>
          <a:lstStyle/>
          <a:p>
            <a:pPr algn="l">
              <a:buClrTx/>
              <a:buSzTx/>
              <a:buFontTx/>
            </a:pPr>
            <a:r>
              <a:rPr lang="en-GB" altLang="en-US" sz="3000">
                <a:solidFill>
                  <a:srgbClr val="FF0000"/>
                </a:solidFill>
                <a:latin typeface="Times New Roman" panose="02020603050405020304" pitchFamily="18" charset="0"/>
                <a:cs typeface="Times New Roman" panose="02020603050405020304" pitchFamily="18" charset="0"/>
              </a:rPr>
              <a:t>Đọc nhanh hơn nữa ở những câu miêu tả hình ảnh thoắt ẩn, thoắt hiện của muông thú.</a:t>
            </a:r>
            <a:endParaRPr lang="en-GB" altLang="en-US">
              <a:latin typeface="Times New Roman" panose="02020603050405020304" pitchFamily="18" charset="0"/>
              <a:cs typeface="Times New Roman" panose="02020603050405020304" pitchFamily="18" charset="0"/>
            </a:endParaRPr>
          </a:p>
        </p:txBody>
      </p:sp>
      <p:sp>
        <p:nvSpPr>
          <p:cNvPr id="45" name="Text Box 44"/>
          <p:cNvSpPr txBox="1"/>
          <p:nvPr/>
        </p:nvSpPr>
        <p:spPr>
          <a:xfrm>
            <a:off x="2089785" y="4739640"/>
            <a:ext cx="10230485" cy="1476375"/>
          </a:xfrm>
          <a:prstGeom prst="rect">
            <a:avLst/>
          </a:prstGeom>
          <a:noFill/>
        </p:spPr>
        <p:txBody>
          <a:bodyPr wrap="square" rtlCol="0" anchor="t">
            <a:spAutoFit/>
          </a:bodyPr>
          <a:lstStyle/>
          <a:p>
            <a:pPr algn="l">
              <a:buClrTx/>
              <a:buSzTx/>
              <a:buFontTx/>
            </a:pPr>
            <a:r>
              <a:rPr lang="en-GB" altLang="en-US" sz="3000">
                <a:solidFill>
                  <a:srgbClr val="FF0000"/>
                </a:solidFill>
                <a:latin typeface="Times New Roman" panose="02020603050405020304" pitchFamily="18" charset="0"/>
                <a:cs typeface="Times New Roman" panose="02020603050405020304" pitchFamily="18" charset="0"/>
              </a:rPr>
              <a:t>Đọc thong thả ở những câu cuối miêu tả vẻ đẹp mơ mộng của cánh rừng trong sắc vàng mênh mông.</a:t>
            </a:r>
          </a:p>
          <a:p>
            <a:pPr algn="l">
              <a:buClrTx/>
              <a:buSzTx/>
              <a:buFontTx/>
            </a:pPr>
            <a:endParaRPr lang="en-GB" altLang="en-US" sz="300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5"/>
                                        </p:tgtEl>
                                        <p:attrNameLst>
                                          <p:attrName>style.visibility</p:attrName>
                                        </p:attrNameLst>
                                      </p:cBhvr>
                                      <p:to>
                                        <p:strVal val="visible"/>
                                      </p:to>
                                    </p:set>
                                    <p:anim calcmode="lin" valueType="num">
                                      <p:cBhvr additive="base">
                                        <p:cTn id="7" dur="500" fill="hold"/>
                                        <p:tgtEl>
                                          <p:spTgt spid="85"/>
                                        </p:tgtEl>
                                        <p:attrNameLst>
                                          <p:attrName>ppt_x</p:attrName>
                                        </p:attrNameLst>
                                      </p:cBhvr>
                                      <p:tavLst>
                                        <p:tav tm="0">
                                          <p:val>
                                            <p:strVal val="0-#ppt_w/2"/>
                                          </p:val>
                                        </p:tav>
                                        <p:tav tm="100000">
                                          <p:val>
                                            <p:strVal val="#ppt_x"/>
                                          </p:val>
                                        </p:tav>
                                      </p:tavLst>
                                    </p:anim>
                                    <p:anim calcmode="lin" valueType="num">
                                      <p:cBhvr additive="base">
                                        <p:cTn id="8" dur="500" fill="hold"/>
                                        <p:tgtEl>
                                          <p:spTgt spid="8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8" presetClass="entr" presetSubtype="12" fill="hold" grpId="0" nodeType="click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strips(downLeft)">
                                      <p:cBhvr>
                                        <p:cTn id="13" dur="500"/>
                                        <p:tgtEl>
                                          <p:spTgt spid="37"/>
                                        </p:tgtEl>
                                      </p:cBhvr>
                                    </p:animEffect>
                                  </p:childTnLst>
                                </p:cTn>
                              </p:par>
                              <p:par>
                                <p:cTn id="14" presetID="18" presetClass="entr" presetSubtype="12"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strips(downLeft)">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43"/>
                                        </p:tgtEl>
                                        <p:attrNameLst>
                                          <p:attrName>style.visibility</p:attrName>
                                        </p:attrNameLst>
                                      </p:cBhvr>
                                      <p:to>
                                        <p:strVal val="visible"/>
                                      </p:to>
                                    </p:set>
                                    <p:animEffect transition="in" filter="dissolve">
                                      <p:cBhvr>
                                        <p:cTn id="21" dur="500"/>
                                        <p:tgtEl>
                                          <p:spTgt spid="43"/>
                                        </p:tgtEl>
                                      </p:cBhvr>
                                    </p:animEffect>
                                  </p:childTnLst>
                                </p:cTn>
                              </p:par>
                            </p:childTnLst>
                          </p:cTn>
                        </p:par>
                        <p:par>
                          <p:cTn id="22" fill="hold">
                            <p:stCondLst>
                              <p:cond delay="500"/>
                            </p:stCondLst>
                            <p:childTnLst>
                              <p:par>
                                <p:cTn id="23" presetID="2" presetClass="entr" presetSubtype="8" fill="hold" nodeType="afterEffect">
                                  <p:stCondLst>
                                    <p:cond delay="0"/>
                                  </p:stCondLst>
                                  <p:childTnLst>
                                    <p:set>
                                      <p:cBhvr>
                                        <p:cTn id="24" dur="1" fill="hold">
                                          <p:stCondLst>
                                            <p:cond delay="0"/>
                                          </p:stCondLst>
                                        </p:cTn>
                                        <p:tgtEl>
                                          <p:spTgt spid="137"/>
                                        </p:tgtEl>
                                        <p:attrNameLst>
                                          <p:attrName>style.visibility</p:attrName>
                                        </p:attrNameLst>
                                      </p:cBhvr>
                                      <p:to>
                                        <p:strVal val="visible"/>
                                      </p:to>
                                    </p:set>
                                    <p:anim calcmode="lin" valueType="num">
                                      <p:cBhvr additive="base">
                                        <p:cTn id="25" dur="500" fill="hold"/>
                                        <p:tgtEl>
                                          <p:spTgt spid="137"/>
                                        </p:tgtEl>
                                        <p:attrNameLst>
                                          <p:attrName>ppt_x</p:attrName>
                                        </p:attrNameLst>
                                      </p:cBhvr>
                                      <p:tavLst>
                                        <p:tav tm="0">
                                          <p:val>
                                            <p:strVal val="0-#ppt_w/2"/>
                                          </p:val>
                                        </p:tav>
                                        <p:tav tm="100000">
                                          <p:val>
                                            <p:strVal val="#ppt_x"/>
                                          </p:val>
                                        </p:tav>
                                      </p:tavLst>
                                    </p:anim>
                                    <p:anim calcmode="lin" valueType="num">
                                      <p:cBhvr additive="base">
                                        <p:cTn id="26" dur="500" fill="hold"/>
                                        <p:tgtEl>
                                          <p:spTgt spid="137"/>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wipe(down)">
                                      <p:cBhvr>
                                        <p:cTn id="31" dur="500"/>
                                        <p:tgtEl>
                                          <p:spTgt spid="41"/>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wipe(down)">
                                      <p:cBhvr>
                                        <p:cTn id="34" dur="500"/>
                                        <p:tgtEl>
                                          <p:spTgt spid="35"/>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dissolve">
                                      <p:cBhvr>
                                        <p:cTn id="37" dur="500"/>
                                        <p:tgtEl>
                                          <p:spTgt spid="44"/>
                                        </p:tgtEl>
                                      </p:cBhvr>
                                    </p:animEffect>
                                  </p:childTnLst>
                                </p:cTn>
                              </p:par>
                            </p:childTnLst>
                          </p:cTn>
                        </p:par>
                        <p:par>
                          <p:cTn id="38" fill="hold">
                            <p:stCondLst>
                              <p:cond delay="500"/>
                            </p:stCondLst>
                            <p:childTnLst>
                              <p:par>
                                <p:cTn id="39" presetID="2" presetClass="entr" presetSubtype="8" fill="hold" nodeType="afterEffect">
                                  <p:stCondLst>
                                    <p:cond delay="0"/>
                                  </p:stCondLst>
                                  <p:childTnLst>
                                    <p:set>
                                      <p:cBhvr>
                                        <p:cTn id="40" dur="1" fill="hold">
                                          <p:stCondLst>
                                            <p:cond delay="0"/>
                                          </p:stCondLst>
                                        </p:cTn>
                                        <p:tgtEl>
                                          <p:spTgt spid="144"/>
                                        </p:tgtEl>
                                        <p:attrNameLst>
                                          <p:attrName>style.visibility</p:attrName>
                                        </p:attrNameLst>
                                      </p:cBhvr>
                                      <p:to>
                                        <p:strVal val="visible"/>
                                      </p:to>
                                    </p:set>
                                    <p:anim calcmode="lin" valueType="num">
                                      <p:cBhvr additive="base">
                                        <p:cTn id="41" dur="500" fill="hold"/>
                                        <p:tgtEl>
                                          <p:spTgt spid="144"/>
                                        </p:tgtEl>
                                        <p:attrNameLst>
                                          <p:attrName>ppt_x</p:attrName>
                                        </p:attrNameLst>
                                      </p:cBhvr>
                                      <p:tavLst>
                                        <p:tav tm="0">
                                          <p:val>
                                            <p:strVal val="0-#ppt_w/2"/>
                                          </p:val>
                                        </p:tav>
                                        <p:tav tm="100000">
                                          <p:val>
                                            <p:strVal val="#ppt_x"/>
                                          </p:val>
                                        </p:tav>
                                      </p:tavLst>
                                    </p:anim>
                                    <p:anim calcmode="lin" valueType="num">
                                      <p:cBhvr additive="base">
                                        <p:cTn id="42" dur="500" fill="hold"/>
                                        <p:tgtEl>
                                          <p:spTgt spid="144"/>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8" presetClass="entr" presetSubtype="12" fill="hold" grpId="0" nodeType="clickEffect">
                                  <p:stCondLst>
                                    <p:cond delay="0"/>
                                  </p:stCondLst>
                                  <p:childTnLst>
                                    <p:set>
                                      <p:cBhvr>
                                        <p:cTn id="46" dur="1" fill="hold">
                                          <p:stCondLst>
                                            <p:cond delay="0"/>
                                          </p:stCondLst>
                                        </p:cTn>
                                        <p:tgtEl>
                                          <p:spTgt spid="42"/>
                                        </p:tgtEl>
                                        <p:attrNameLst>
                                          <p:attrName>style.visibility</p:attrName>
                                        </p:attrNameLst>
                                      </p:cBhvr>
                                      <p:to>
                                        <p:strVal val="visible"/>
                                      </p:to>
                                    </p:set>
                                    <p:animEffect transition="in" filter="strips(downLeft)">
                                      <p:cBhvr>
                                        <p:cTn id="47" dur="500"/>
                                        <p:tgtEl>
                                          <p:spTgt spid="42"/>
                                        </p:tgtEl>
                                      </p:cBhvr>
                                    </p:animEffect>
                                  </p:childTnLst>
                                </p:cTn>
                              </p:par>
                              <p:par>
                                <p:cTn id="48" presetID="18" presetClass="entr" presetSubtype="12" fill="hold" grpId="0" nodeType="withEffect">
                                  <p:stCondLst>
                                    <p:cond delay="0"/>
                                  </p:stCondLst>
                                  <p:childTnLst>
                                    <p:set>
                                      <p:cBhvr>
                                        <p:cTn id="49" dur="1" fill="hold">
                                          <p:stCondLst>
                                            <p:cond delay="0"/>
                                          </p:stCondLst>
                                        </p:cTn>
                                        <p:tgtEl>
                                          <p:spTgt spid="36"/>
                                        </p:tgtEl>
                                        <p:attrNameLst>
                                          <p:attrName>style.visibility</p:attrName>
                                        </p:attrNameLst>
                                      </p:cBhvr>
                                      <p:to>
                                        <p:strVal val="visible"/>
                                      </p:to>
                                    </p:set>
                                    <p:animEffect transition="in" filter="strips(downLeft)">
                                      <p:cBhvr>
                                        <p:cTn id="50" dur="500"/>
                                        <p:tgtEl>
                                          <p:spTgt spid="36"/>
                                        </p:tgtEl>
                                      </p:cBhvr>
                                    </p:animEffect>
                                  </p:childTnLst>
                                </p:cTn>
                              </p:par>
                              <p:par>
                                <p:cTn id="51" presetID="9" presetClass="entr" presetSubtype="0" fill="hold" grpId="0" nodeType="withEffect">
                                  <p:stCondLst>
                                    <p:cond delay="0"/>
                                  </p:stCondLst>
                                  <p:childTnLst>
                                    <p:set>
                                      <p:cBhvr>
                                        <p:cTn id="52" dur="1" fill="hold">
                                          <p:stCondLst>
                                            <p:cond delay="0"/>
                                          </p:stCondLst>
                                        </p:cTn>
                                        <p:tgtEl>
                                          <p:spTgt spid="45"/>
                                        </p:tgtEl>
                                        <p:attrNameLst>
                                          <p:attrName>style.visibility</p:attrName>
                                        </p:attrNameLst>
                                      </p:cBhvr>
                                      <p:to>
                                        <p:strVal val="visible"/>
                                      </p:to>
                                    </p:set>
                                    <p:animEffect transition="in" filter="dissolve">
                                      <p:cBhvr>
                                        <p:cTn id="53"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5" grpId="0"/>
      <p:bldP spid="36" grpId="0"/>
      <p:bldP spid="37" grpId="0"/>
      <p:bldP spid="41" grpId="0"/>
      <p:bldP spid="42" grpId="0"/>
      <p:bldP spid="43" grpId="0"/>
      <p:bldP spid="44" grpId="0"/>
      <p:bldP spid="4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0" y="3812345"/>
            <a:ext cx="12192000" cy="3045655"/>
            <a:chOff x="0" y="3812345"/>
            <a:chExt cx="12192000" cy="3045655"/>
          </a:xfrm>
        </p:grpSpPr>
        <p:pic>
          <p:nvPicPr>
            <p:cNvPr id="3" name="图片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201" name="图片 20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
        <p:nvSpPr>
          <p:cNvPr id="190" name="îṩ1iďê"/>
          <p:cNvSpPr/>
          <p:nvPr/>
        </p:nvSpPr>
        <p:spPr bwMode="auto">
          <a:xfrm>
            <a:off x="9204826" y="2942563"/>
            <a:ext cx="2052638" cy="787400"/>
          </a:xfrm>
          <a:custGeom>
            <a:avLst/>
            <a:gdLst>
              <a:gd name="T0" fmla="*/ 36 w 622"/>
              <a:gd name="T1" fmla="*/ 187 h 239"/>
              <a:gd name="T2" fmla="*/ 40 w 622"/>
              <a:gd name="T3" fmla="*/ 187 h 239"/>
              <a:gd name="T4" fmla="*/ 40 w 622"/>
              <a:gd name="T5" fmla="*/ 182 h 239"/>
              <a:gd name="T6" fmla="*/ 71 w 622"/>
              <a:gd name="T7" fmla="*/ 150 h 239"/>
              <a:gd name="T8" fmla="*/ 94 w 622"/>
              <a:gd name="T9" fmla="*/ 159 h 239"/>
              <a:gd name="T10" fmla="*/ 121 w 622"/>
              <a:gd name="T11" fmla="*/ 145 h 239"/>
              <a:gd name="T12" fmla="*/ 148 w 622"/>
              <a:gd name="T13" fmla="*/ 158 h 239"/>
              <a:gd name="T14" fmla="*/ 163 w 622"/>
              <a:gd name="T15" fmla="*/ 152 h 239"/>
              <a:gd name="T16" fmla="*/ 164 w 622"/>
              <a:gd name="T17" fmla="*/ 152 h 239"/>
              <a:gd name="T18" fmla="*/ 163 w 622"/>
              <a:gd name="T19" fmla="*/ 149 h 239"/>
              <a:gd name="T20" fmla="*/ 196 w 622"/>
              <a:gd name="T21" fmla="*/ 116 h 239"/>
              <a:gd name="T22" fmla="*/ 216 w 622"/>
              <a:gd name="T23" fmla="*/ 123 h 239"/>
              <a:gd name="T24" fmla="*/ 242 w 622"/>
              <a:gd name="T25" fmla="*/ 102 h 239"/>
              <a:gd name="T26" fmla="*/ 255 w 622"/>
              <a:gd name="T27" fmla="*/ 105 h 239"/>
              <a:gd name="T28" fmla="*/ 255 w 622"/>
              <a:gd name="T29" fmla="*/ 100 h 239"/>
              <a:gd name="T30" fmla="*/ 306 w 622"/>
              <a:gd name="T31" fmla="*/ 49 h 239"/>
              <a:gd name="T32" fmla="*/ 328 w 622"/>
              <a:gd name="T33" fmla="*/ 54 h 239"/>
              <a:gd name="T34" fmla="*/ 388 w 622"/>
              <a:gd name="T35" fmla="*/ 0 h 239"/>
              <a:gd name="T36" fmla="*/ 448 w 622"/>
              <a:gd name="T37" fmla="*/ 59 h 239"/>
              <a:gd name="T38" fmla="*/ 452 w 622"/>
              <a:gd name="T39" fmla="*/ 59 h 239"/>
              <a:gd name="T40" fmla="*/ 498 w 622"/>
              <a:gd name="T41" fmla="*/ 91 h 239"/>
              <a:gd name="T42" fmla="*/ 531 w 622"/>
              <a:gd name="T43" fmla="*/ 126 h 239"/>
              <a:gd name="T44" fmla="*/ 530 w 622"/>
              <a:gd name="T45" fmla="*/ 136 h 239"/>
              <a:gd name="T46" fmla="*/ 542 w 622"/>
              <a:gd name="T47" fmla="*/ 134 h 239"/>
              <a:gd name="T48" fmla="*/ 582 w 622"/>
              <a:gd name="T49" fmla="*/ 174 h 239"/>
              <a:gd name="T50" fmla="*/ 579 w 622"/>
              <a:gd name="T51" fmla="*/ 188 h 239"/>
              <a:gd name="T52" fmla="*/ 586 w 622"/>
              <a:gd name="T53" fmla="*/ 187 h 239"/>
              <a:gd name="T54" fmla="*/ 622 w 622"/>
              <a:gd name="T55" fmla="*/ 213 h 239"/>
              <a:gd name="T56" fmla="*/ 592 w 622"/>
              <a:gd name="T57" fmla="*/ 239 h 239"/>
              <a:gd name="T58" fmla="*/ 592 w 622"/>
              <a:gd name="T59" fmla="*/ 239 h 239"/>
              <a:gd name="T60" fmla="*/ 36 w 622"/>
              <a:gd name="T61" fmla="*/ 239 h 239"/>
              <a:gd name="T62" fmla="*/ 0 w 622"/>
              <a:gd name="T63" fmla="*/ 213 h 239"/>
              <a:gd name="T64" fmla="*/ 36 w 622"/>
              <a:gd name="T65" fmla="*/ 187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22" h="239">
                <a:moveTo>
                  <a:pt x="36" y="187"/>
                </a:moveTo>
                <a:cubicBezTo>
                  <a:pt x="38" y="187"/>
                  <a:pt x="39" y="187"/>
                  <a:pt x="40" y="187"/>
                </a:cubicBezTo>
                <a:cubicBezTo>
                  <a:pt x="40" y="186"/>
                  <a:pt x="40" y="184"/>
                  <a:pt x="40" y="182"/>
                </a:cubicBezTo>
                <a:cubicBezTo>
                  <a:pt x="40" y="164"/>
                  <a:pt x="54" y="150"/>
                  <a:pt x="71" y="150"/>
                </a:cubicBezTo>
                <a:cubicBezTo>
                  <a:pt x="80" y="150"/>
                  <a:pt x="88" y="154"/>
                  <a:pt x="94" y="159"/>
                </a:cubicBezTo>
                <a:cubicBezTo>
                  <a:pt x="100" y="151"/>
                  <a:pt x="110" y="145"/>
                  <a:pt x="121" y="145"/>
                </a:cubicBezTo>
                <a:cubicBezTo>
                  <a:pt x="132" y="145"/>
                  <a:pt x="142" y="150"/>
                  <a:pt x="148" y="158"/>
                </a:cubicBezTo>
                <a:cubicBezTo>
                  <a:pt x="152" y="155"/>
                  <a:pt x="157" y="152"/>
                  <a:pt x="163" y="152"/>
                </a:cubicBezTo>
                <a:cubicBezTo>
                  <a:pt x="163" y="152"/>
                  <a:pt x="163" y="152"/>
                  <a:pt x="164" y="152"/>
                </a:cubicBezTo>
                <a:cubicBezTo>
                  <a:pt x="164" y="151"/>
                  <a:pt x="163" y="150"/>
                  <a:pt x="163" y="149"/>
                </a:cubicBezTo>
                <a:cubicBezTo>
                  <a:pt x="163" y="131"/>
                  <a:pt x="178" y="116"/>
                  <a:pt x="196" y="116"/>
                </a:cubicBezTo>
                <a:cubicBezTo>
                  <a:pt x="203" y="116"/>
                  <a:pt x="210" y="119"/>
                  <a:pt x="216" y="123"/>
                </a:cubicBezTo>
                <a:cubicBezTo>
                  <a:pt x="219" y="111"/>
                  <a:pt x="229" y="102"/>
                  <a:pt x="242" y="102"/>
                </a:cubicBezTo>
                <a:cubicBezTo>
                  <a:pt x="247" y="102"/>
                  <a:pt x="251" y="103"/>
                  <a:pt x="255" y="105"/>
                </a:cubicBezTo>
                <a:cubicBezTo>
                  <a:pt x="255" y="103"/>
                  <a:pt x="255" y="101"/>
                  <a:pt x="255" y="100"/>
                </a:cubicBezTo>
                <a:cubicBezTo>
                  <a:pt x="255" y="71"/>
                  <a:pt x="277" y="49"/>
                  <a:pt x="306" y="49"/>
                </a:cubicBezTo>
                <a:cubicBezTo>
                  <a:pt x="314" y="49"/>
                  <a:pt x="321" y="51"/>
                  <a:pt x="328" y="54"/>
                </a:cubicBezTo>
                <a:cubicBezTo>
                  <a:pt x="331" y="24"/>
                  <a:pt x="357" y="0"/>
                  <a:pt x="388" y="0"/>
                </a:cubicBezTo>
                <a:cubicBezTo>
                  <a:pt x="421" y="0"/>
                  <a:pt x="448" y="27"/>
                  <a:pt x="448" y="59"/>
                </a:cubicBezTo>
                <a:cubicBezTo>
                  <a:pt x="450" y="59"/>
                  <a:pt x="451" y="59"/>
                  <a:pt x="452" y="59"/>
                </a:cubicBezTo>
                <a:cubicBezTo>
                  <a:pt x="473" y="59"/>
                  <a:pt x="491" y="72"/>
                  <a:pt x="498" y="91"/>
                </a:cubicBezTo>
                <a:cubicBezTo>
                  <a:pt x="516" y="92"/>
                  <a:pt x="531" y="107"/>
                  <a:pt x="531" y="126"/>
                </a:cubicBezTo>
                <a:cubicBezTo>
                  <a:pt x="531" y="129"/>
                  <a:pt x="530" y="133"/>
                  <a:pt x="530" y="136"/>
                </a:cubicBezTo>
                <a:cubicBezTo>
                  <a:pt x="534" y="135"/>
                  <a:pt x="538" y="134"/>
                  <a:pt x="542" y="134"/>
                </a:cubicBezTo>
                <a:cubicBezTo>
                  <a:pt x="564" y="134"/>
                  <a:pt x="582" y="152"/>
                  <a:pt x="582" y="174"/>
                </a:cubicBezTo>
                <a:cubicBezTo>
                  <a:pt x="582" y="179"/>
                  <a:pt x="581" y="183"/>
                  <a:pt x="579" y="188"/>
                </a:cubicBezTo>
                <a:cubicBezTo>
                  <a:pt x="581" y="187"/>
                  <a:pt x="584" y="187"/>
                  <a:pt x="586" y="187"/>
                </a:cubicBezTo>
                <a:cubicBezTo>
                  <a:pt x="606" y="187"/>
                  <a:pt x="622" y="199"/>
                  <a:pt x="622" y="213"/>
                </a:cubicBezTo>
                <a:cubicBezTo>
                  <a:pt x="622" y="226"/>
                  <a:pt x="609" y="237"/>
                  <a:pt x="592" y="239"/>
                </a:cubicBezTo>
                <a:cubicBezTo>
                  <a:pt x="592" y="239"/>
                  <a:pt x="592" y="239"/>
                  <a:pt x="592" y="239"/>
                </a:cubicBezTo>
                <a:cubicBezTo>
                  <a:pt x="36" y="239"/>
                  <a:pt x="36" y="239"/>
                  <a:pt x="36" y="239"/>
                </a:cubicBezTo>
                <a:cubicBezTo>
                  <a:pt x="16" y="239"/>
                  <a:pt x="0" y="228"/>
                  <a:pt x="0" y="213"/>
                </a:cubicBezTo>
                <a:cubicBezTo>
                  <a:pt x="0" y="199"/>
                  <a:pt x="16" y="187"/>
                  <a:pt x="36" y="187"/>
                </a:cubicBezTo>
                <a:close/>
              </a:path>
            </a:pathLst>
          </a:custGeom>
          <a:solidFill>
            <a:schemeClr val="bg1"/>
          </a:solidFill>
          <a:ln>
            <a:noFill/>
          </a:ln>
        </p:spPr>
        <p:txBody>
          <a:bodyPr anchor="ctr"/>
          <a:lstStyle/>
          <a:p>
            <a:pPr algn="ctr"/>
            <a:endParaRPr/>
          </a:p>
        </p:txBody>
      </p:sp>
      <p:sp>
        <p:nvSpPr>
          <p:cNvPr id="191" name="íşļîďe"/>
          <p:cNvSpPr/>
          <p:nvPr/>
        </p:nvSpPr>
        <p:spPr bwMode="auto">
          <a:xfrm>
            <a:off x="7967662" y="1475578"/>
            <a:ext cx="1139762" cy="436851"/>
          </a:xfrm>
          <a:custGeom>
            <a:avLst/>
            <a:gdLst>
              <a:gd name="T0" fmla="*/ 445 w 472"/>
              <a:gd name="T1" fmla="*/ 142 h 181"/>
              <a:gd name="T2" fmla="*/ 442 w 472"/>
              <a:gd name="T3" fmla="*/ 142 h 181"/>
              <a:gd name="T4" fmla="*/ 442 w 472"/>
              <a:gd name="T5" fmla="*/ 138 h 181"/>
              <a:gd name="T6" fmla="*/ 418 w 472"/>
              <a:gd name="T7" fmla="*/ 114 h 181"/>
              <a:gd name="T8" fmla="*/ 401 w 472"/>
              <a:gd name="T9" fmla="*/ 120 h 181"/>
              <a:gd name="T10" fmla="*/ 380 w 472"/>
              <a:gd name="T11" fmla="*/ 110 h 181"/>
              <a:gd name="T12" fmla="*/ 360 w 472"/>
              <a:gd name="T13" fmla="*/ 120 h 181"/>
              <a:gd name="T14" fmla="*/ 349 w 472"/>
              <a:gd name="T15" fmla="*/ 115 h 181"/>
              <a:gd name="T16" fmla="*/ 348 w 472"/>
              <a:gd name="T17" fmla="*/ 115 h 181"/>
              <a:gd name="T18" fmla="*/ 348 w 472"/>
              <a:gd name="T19" fmla="*/ 112 h 181"/>
              <a:gd name="T20" fmla="*/ 324 w 472"/>
              <a:gd name="T21" fmla="*/ 88 h 181"/>
              <a:gd name="T22" fmla="*/ 308 w 472"/>
              <a:gd name="T23" fmla="*/ 93 h 181"/>
              <a:gd name="T24" fmla="*/ 288 w 472"/>
              <a:gd name="T25" fmla="*/ 77 h 181"/>
              <a:gd name="T26" fmla="*/ 279 w 472"/>
              <a:gd name="T27" fmla="*/ 79 h 181"/>
              <a:gd name="T28" fmla="*/ 279 w 472"/>
              <a:gd name="T29" fmla="*/ 75 h 181"/>
              <a:gd name="T30" fmla="*/ 240 w 472"/>
              <a:gd name="T31" fmla="*/ 36 h 181"/>
              <a:gd name="T32" fmla="*/ 223 w 472"/>
              <a:gd name="T33" fmla="*/ 40 h 181"/>
              <a:gd name="T34" fmla="*/ 178 w 472"/>
              <a:gd name="T35" fmla="*/ 0 h 181"/>
              <a:gd name="T36" fmla="*/ 132 w 472"/>
              <a:gd name="T37" fmla="*/ 45 h 181"/>
              <a:gd name="T38" fmla="*/ 129 w 472"/>
              <a:gd name="T39" fmla="*/ 44 h 181"/>
              <a:gd name="T40" fmla="*/ 94 w 472"/>
              <a:gd name="T41" fmla="*/ 69 h 181"/>
              <a:gd name="T42" fmla="*/ 69 w 472"/>
              <a:gd name="T43" fmla="*/ 95 h 181"/>
              <a:gd name="T44" fmla="*/ 70 w 472"/>
              <a:gd name="T45" fmla="*/ 103 h 181"/>
              <a:gd name="T46" fmla="*/ 61 w 472"/>
              <a:gd name="T47" fmla="*/ 101 h 181"/>
              <a:gd name="T48" fmla="*/ 30 w 472"/>
              <a:gd name="T49" fmla="*/ 131 h 181"/>
              <a:gd name="T50" fmla="*/ 32 w 472"/>
              <a:gd name="T51" fmla="*/ 142 h 181"/>
              <a:gd name="T52" fmla="*/ 27 w 472"/>
              <a:gd name="T53" fmla="*/ 142 h 181"/>
              <a:gd name="T54" fmla="*/ 0 w 472"/>
              <a:gd name="T55" fmla="*/ 162 h 181"/>
              <a:gd name="T56" fmla="*/ 22 w 472"/>
              <a:gd name="T57" fmla="*/ 181 h 181"/>
              <a:gd name="T58" fmla="*/ 22 w 472"/>
              <a:gd name="T59" fmla="*/ 181 h 181"/>
              <a:gd name="T60" fmla="*/ 445 w 472"/>
              <a:gd name="T61" fmla="*/ 181 h 181"/>
              <a:gd name="T62" fmla="*/ 472 w 472"/>
              <a:gd name="T63" fmla="*/ 162 h 181"/>
              <a:gd name="T64" fmla="*/ 445 w 472"/>
              <a:gd name="T65" fmla="*/ 14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2" h="181">
                <a:moveTo>
                  <a:pt x="445" y="142"/>
                </a:moveTo>
                <a:cubicBezTo>
                  <a:pt x="444" y="142"/>
                  <a:pt x="443" y="142"/>
                  <a:pt x="442" y="142"/>
                </a:cubicBezTo>
                <a:cubicBezTo>
                  <a:pt x="442" y="140"/>
                  <a:pt x="442" y="139"/>
                  <a:pt x="442" y="138"/>
                </a:cubicBezTo>
                <a:cubicBezTo>
                  <a:pt x="442" y="124"/>
                  <a:pt x="432" y="114"/>
                  <a:pt x="418" y="114"/>
                </a:cubicBezTo>
                <a:cubicBezTo>
                  <a:pt x="412" y="114"/>
                  <a:pt x="406" y="116"/>
                  <a:pt x="401" y="120"/>
                </a:cubicBezTo>
                <a:cubicBezTo>
                  <a:pt x="397" y="114"/>
                  <a:pt x="389" y="110"/>
                  <a:pt x="380" y="110"/>
                </a:cubicBezTo>
                <a:cubicBezTo>
                  <a:pt x="372" y="110"/>
                  <a:pt x="364" y="114"/>
                  <a:pt x="360" y="120"/>
                </a:cubicBezTo>
                <a:cubicBezTo>
                  <a:pt x="357" y="117"/>
                  <a:pt x="353" y="115"/>
                  <a:pt x="349" y="115"/>
                </a:cubicBezTo>
                <a:cubicBezTo>
                  <a:pt x="348" y="115"/>
                  <a:pt x="348" y="115"/>
                  <a:pt x="348" y="115"/>
                </a:cubicBezTo>
                <a:cubicBezTo>
                  <a:pt x="348" y="114"/>
                  <a:pt x="348" y="113"/>
                  <a:pt x="348" y="112"/>
                </a:cubicBezTo>
                <a:cubicBezTo>
                  <a:pt x="348" y="99"/>
                  <a:pt x="337" y="88"/>
                  <a:pt x="324" y="88"/>
                </a:cubicBezTo>
                <a:cubicBezTo>
                  <a:pt x="318" y="88"/>
                  <a:pt x="313" y="90"/>
                  <a:pt x="308" y="93"/>
                </a:cubicBezTo>
                <a:cubicBezTo>
                  <a:pt x="306" y="84"/>
                  <a:pt x="298" y="77"/>
                  <a:pt x="288" y="77"/>
                </a:cubicBezTo>
                <a:cubicBezTo>
                  <a:pt x="285" y="77"/>
                  <a:pt x="282" y="78"/>
                  <a:pt x="279" y="79"/>
                </a:cubicBezTo>
                <a:cubicBezTo>
                  <a:pt x="279" y="78"/>
                  <a:pt x="279" y="77"/>
                  <a:pt x="279" y="75"/>
                </a:cubicBezTo>
                <a:cubicBezTo>
                  <a:pt x="279" y="54"/>
                  <a:pt x="262" y="36"/>
                  <a:pt x="240" y="36"/>
                </a:cubicBezTo>
                <a:cubicBezTo>
                  <a:pt x="234" y="36"/>
                  <a:pt x="228" y="38"/>
                  <a:pt x="223" y="40"/>
                </a:cubicBezTo>
                <a:cubicBezTo>
                  <a:pt x="221" y="18"/>
                  <a:pt x="201" y="0"/>
                  <a:pt x="178" y="0"/>
                </a:cubicBezTo>
                <a:cubicBezTo>
                  <a:pt x="153" y="0"/>
                  <a:pt x="132" y="20"/>
                  <a:pt x="132" y="45"/>
                </a:cubicBezTo>
                <a:cubicBezTo>
                  <a:pt x="131" y="45"/>
                  <a:pt x="130" y="44"/>
                  <a:pt x="129" y="44"/>
                </a:cubicBezTo>
                <a:cubicBezTo>
                  <a:pt x="113" y="44"/>
                  <a:pt x="99" y="54"/>
                  <a:pt x="94" y="69"/>
                </a:cubicBezTo>
                <a:cubicBezTo>
                  <a:pt x="80" y="69"/>
                  <a:pt x="69" y="81"/>
                  <a:pt x="69" y="95"/>
                </a:cubicBezTo>
                <a:cubicBezTo>
                  <a:pt x="69" y="98"/>
                  <a:pt x="69" y="100"/>
                  <a:pt x="70" y="103"/>
                </a:cubicBezTo>
                <a:cubicBezTo>
                  <a:pt x="67" y="102"/>
                  <a:pt x="64" y="101"/>
                  <a:pt x="61" y="101"/>
                </a:cubicBezTo>
                <a:cubicBezTo>
                  <a:pt x="44" y="101"/>
                  <a:pt x="30" y="115"/>
                  <a:pt x="30" y="131"/>
                </a:cubicBezTo>
                <a:cubicBezTo>
                  <a:pt x="30" y="135"/>
                  <a:pt x="31" y="139"/>
                  <a:pt x="32" y="142"/>
                </a:cubicBezTo>
                <a:cubicBezTo>
                  <a:pt x="31" y="142"/>
                  <a:pt x="29" y="142"/>
                  <a:pt x="27" y="142"/>
                </a:cubicBezTo>
                <a:cubicBezTo>
                  <a:pt x="12" y="142"/>
                  <a:pt x="0" y="151"/>
                  <a:pt x="0" y="162"/>
                </a:cubicBezTo>
                <a:cubicBezTo>
                  <a:pt x="0" y="171"/>
                  <a:pt x="10" y="179"/>
                  <a:pt x="22" y="181"/>
                </a:cubicBezTo>
                <a:cubicBezTo>
                  <a:pt x="22" y="181"/>
                  <a:pt x="22" y="181"/>
                  <a:pt x="22" y="181"/>
                </a:cubicBezTo>
                <a:cubicBezTo>
                  <a:pt x="445" y="181"/>
                  <a:pt x="445" y="181"/>
                  <a:pt x="445" y="181"/>
                </a:cubicBezTo>
                <a:cubicBezTo>
                  <a:pt x="460" y="181"/>
                  <a:pt x="472" y="172"/>
                  <a:pt x="472" y="162"/>
                </a:cubicBezTo>
                <a:cubicBezTo>
                  <a:pt x="472" y="151"/>
                  <a:pt x="460" y="142"/>
                  <a:pt x="445" y="142"/>
                </a:cubicBezTo>
                <a:close/>
              </a:path>
            </a:pathLst>
          </a:custGeom>
          <a:solidFill>
            <a:schemeClr val="bg1"/>
          </a:solidFill>
          <a:ln>
            <a:noFill/>
          </a:ln>
        </p:spPr>
        <p:txBody>
          <a:bodyPr anchor="ctr"/>
          <a:lstStyle/>
          <a:p>
            <a:pPr algn="ctr"/>
            <a:endParaRPr/>
          </a:p>
        </p:txBody>
      </p:sp>
      <p:sp>
        <p:nvSpPr>
          <p:cNvPr id="194" name="îSḷide"/>
          <p:cNvSpPr/>
          <p:nvPr/>
        </p:nvSpPr>
        <p:spPr bwMode="auto">
          <a:xfrm>
            <a:off x="3448050" y="905669"/>
            <a:ext cx="492125" cy="379413"/>
          </a:xfrm>
          <a:custGeom>
            <a:avLst/>
            <a:gdLst>
              <a:gd name="T0" fmla="*/ 142 w 149"/>
              <a:gd name="T1" fmla="*/ 113 h 115"/>
              <a:gd name="T2" fmla="*/ 53 w 149"/>
              <a:gd name="T3" fmla="*/ 77 h 115"/>
              <a:gd name="T4" fmla="*/ 35 w 149"/>
              <a:gd name="T5" fmla="*/ 12 h 115"/>
              <a:gd name="T6" fmla="*/ 148 w 149"/>
              <a:gd name="T7" fmla="*/ 108 h 115"/>
              <a:gd name="T8" fmla="*/ 142 w 149"/>
              <a:gd name="T9" fmla="*/ 113 h 115"/>
            </a:gdLst>
            <a:ahLst/>
            <a:cxnLst>
              <a:cxn ang="0">
                <a:pos x="T0" y="T1"/>
              </a:cxn>
              <a:cxn ang="0">
                <a:pos x="T2" y="T3"/>
              </a:cxn>
              <a:cxn ang="0">
                <a:pos x="T4" y="T5"/>
              </a:cxn>
              <a:cxn ang="0">
                <a:pos x="T6" y="T7"/>
              </a:cxn>
              <a:cxn ang="0">
                <a:pos x="T8" y="T9"/>
              </a:cxn>
            </a:cxnLst>
            <a:rect l="0" t="0" r="r" b="b"/>
            <a:pathLst>
              <a:path w="149" h="115">
                <a:moveTo>
                  <a:pt x="142" y="113"/>
                </a:moveTo>
                <a:cubicBezTo>
                  <a:pt x="128" y="104"/>
                  <a:pt x="101" y="89"/>
                  <a:pt x="53" y="77"/>
                </a:cubicBezTo>
                <a:cubicBezTo>
                  <a:pt x="0" y="60"/>
                  <a:pt x="14" y="21"/>
                  <a:pt x="35" y="12"/>
                </a:cubicBezTo>
                <a:cubicBezTo>
                  <a:pt x="62" y="0"/>
                  <a:pt x="127" y="33"/>
                  <a:pt x="148" y="108"/>
                </a:cubicBezTo>
                <a:cubicBezTo>
                  <a:pt x="149" y="112"/>
                  <a:pt x="145" y="115"/>
                  <a:pt x="142" y="113"/>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5" name="íśḻîḋe"/>
          <p:cNvSpPr/>
          <p:nvPr/>
        </p:nvSpPr>
        <p:spPr bwMode="auto">
          <a:xfrm>
            <a:off x="3429000" y="1254919"/>
            <a:ext cx="342900" cy="207963"/>
          </a:xfrm>
          <a:custGeom>
            <a:avLst/>
            <a:gdLst>
              <a:gd name="T0" fmla="*/ 101 w 104"/>
              <a:gd name="T1" fmla="*/ 34 h 63"/>
              <a:gd name="T2" fmla="*/ 42 w 104"/>
              <a:gd name="T3" fmla="*/ 51 h 63"/>
              <a:gd name="T4" fmla="*/ 7 w 104"/>
              <a:gd name="T5" fmla="*/ 25 h 63"/>
              <a:gd name="T6" fmla="*/ 102 w 104"/>
              <a:gd name="T7" fmla="*/ 29 h 63"/>
              <a:gd name="T8" fmla="*/ 101 w 104"/>
              <a:gd name="T9" fmla="*/ 34 h 63"/>
            </a:gdLst>
            <a:ahLst/>
            <a:cxnLst>
              <a:cxn ang="0">
                <a:pos x="T0" y="T1"/>
              </a:cxn>
              <a:cxn ang="0">
                <a:pos x="T2" y="T3"/>
              </a:cxn>
              <a:cxn ang="0">
                <a:pos x="T4" y="T5"/>
              </a:cxn>
              <a:cxn ang="0">
                <a:pos x="T6" y="T7"/>
              </a:cxn>
              <a:cxn ang="0">
                <a:pos x="T8" y="T9"/>
              </a:cxn>
            </a:cxnLst>
            <a:rect l="0" t="0" r="r" b="b"/>
            <a:pathLst>
              <a:path w="104" h="63">
                <a:moveTo>
                  <a:pt x="101" y="34"/>
                </a:moveTo>
                <a:cubicBezTo>
                  <a:pt x="91" y="35"/>
                  <a:pt x="71" y="38"/>
                  <a:pt x="42" y="51"/>
                </a:cubicBezTo>
                <a:cubicBezTo>
                  <a:pt x="9" y="63"/>
                  <a:pt x="0" y="38"/>
                  <a:pt x="7" y="25"/>
                </a:cubicBezTo>
                <a:cubicBezTo>
                  <a:pt x="16" y="8"/>
                  <a:pt x="62" y="0"/>
                  <a:pt x="102" y="29"/>
                </a:cubicBezTo>
                <a:cubicBezTo>
                  <a:pt x="104" y="31"/>
                  <a:pt x="103" y="34"/>
                  <a:pt x="101" y="34"/>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6" name="is1ïḑe"/>
          <p:cNvSpPr/>
          <p:nvPr/>
        </p:nvSpPr>
        <p:spPr bwMode="auto">
          <a:xfrm>
            <a:off x="7500938" y="3829844"/>
            <a:ext cx="465138" cy="415925"/>
          </a:xfrm>
          <a:custGeom>
            <a:avLst/>
            <a:gdLst>
              <a:gd name="T0" fmla="*/ 8 w 141"/>
              <a:gd name="T1" fmla="*/ 3 h 126"/>
              <a:gd name="T2" fmla="*/ 91 w 141"/>
              <a:gd name="T3" fmla="*/ 51 h 126"/>
              <a:gd name="T4" fmla="*/ 98 w 141"/>
              <a:gd name="T5" fmla="*/ 118 h 126"/>
              <a:gd name="T6" fmla="*/ 1 w 141"/>
              <a:gd name="T7" fmla="*/ 7 h 126"/>
              <a:gd name="T8" fmla="*/ 8 w 141"/>
              <a:gd name="T9" fmla="*/ 3 h 126"/>
            </a:gdLst>
            <a:ahLst/>
            <a:cxnLst>
              <a:cxn ang="0">
                <a:pos x="T0" y="T1"/>
              </a:cxn>
              <a:cxn ang="0">
                <a:pos x="T2" y="T3"/>
              </a:cxn>
              <a:cxn ang="0">
                <a:pos x="T4" y="T5"/>
              </a:cxn>
              <a:cxn ang="0">
                <a:pos x="T6" y="T7"/>
              </a:cxn>
              <a:cxn ang="0">
                <a:pos x="T8" y="T9"/>
              </a:cxn>
            </a:cxnLst>
            <a:rect l="0" t="0" r="r" b="b"/>
            <a:pathLst>
              <a:path w="141" h="126">
                <a:moveTo>
                  <a:pt x="8" y="3"/>
                </a:moveTo>
                <a:cubicBezTo>
                  <a:pt x="20" y="13"/>
                  <a:pt x="45" y="33"/>
                  <a:pt x="91" y="51"/>
                </a:cubicBezTo>
                <a:cubicBezTo>
                  <a:pt x="141" y="75"/>
                  <a:pt x="121" y="112"/>
                  <a:pt x="98" y="118"/>
                </a:cubicBezTo>
                <a:cubicBezTo>
                  <a:pt x="70" y="126"/>
                  <a:pt x="11" y="83"/>
                  <a:pt x="1" y="7"/>
                </a:cubicBezTo>
                <a:cubicBezTo>
                  <a:pt x="0" y="2"/>
                  <a:pt x="5" y="0"/>
                  <a:pt x="8" y="3"/>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197" name="îSḷîḑe"/>
          <p:cNvSpPr/>
          <p:nvPr/>
        </p:nvSpPr>
        <p:spPr bwMode="auto">
          <a:xfrm>
            <a:off x="7678738" y="3720306"/>
            <a:ext cx="342900" cy="182563"/>
          </a:xfrm>
          <a:custGeom>
            <a:avLst/>
            <a:gdLst>
              <a:gd name="T0" fmla="*/ 4 w 104"/>
              <a:gd name="T1" fmla="*/ 15 h 55"/>
              <a:gd name="T2" fmla="*/ 65 w 104"/>
              <a:gd name="T3" fmla="*/ 7 h 55"/>
              <a:gd name="T4" fmla="*/ 95 w 104"/>
              <a:gd name="T5" fmla="*/ 38 h 55"/>
              <a:gd name="T6" fmla="*/ 2 w 104"/>
              <a:gd name="T7" fmla="*/ 20 h 55"/>
              <a:gd name="T8" fmla="*/ 4 w 104"/>
              <a:gd name="T9" fmla="*/ 15 h 55"/>
            </a:gdLst>
            <a:ahLst/>
            <a:cxnLst>
              <a:cxn ang="0">
                <a:pos x="T0" y="T1"/>
              </a:cxn>
              <a:cxn ang="0">
                <a:pos x="T2" y="T3"/>
              </a:cxn>
              <a:cxn ang="0">
                <a:pos x="T4" y="T5"/>
              </a:cxn>
              <a:cxn ang="0">
                <a:pos x="T6" y="T7"/>
              </a:cxn>
              <a:cxn ang="0">
                <a:pos x="T8" y="T9"/>
              </a:cxn>
            </a:cxnLst>
            <a:rect l="0" t="0" r="r" b="b"/>
            <a:pathLst>
              <a:path w="104" h="55">
                <a:moveTo>
                  <a:pt x="4" y="15"/>
                </a:moveTo>
                <a:cubicBezTo>
                  <a:pt x="15" y="16"/>
                  <a:pt x="35" y="16"/>
                  <a:pt x="65" y="7"/>
                </a:cubicBezTo>
                <a:cubicBezTo>
                  <a:pt x="100" y="0"/>
                  <a:pt x="104" y="26"/>
                  <a:pt x="95" y="38"/>
                </a:cubicBezTo>
                <a:cubicBezTo>
                  <a:pt x="84" y="54"/>
                  <a:pt x="37" y="55"/>
                  <a:pt x="2" y="20"/>
                </a:cubicBezTo>
                <a:cubicBezTo>
                  <a:pt x="0" y="18"/>
                  <a:pt x="2" y="15"/>
                  <a:pt x="4" y="15"/>
                </a:cubicBezTo>
                <a:close/>
              </a:path>
            </a:pathLst>
          </a:custGeom>
          <a:solidFill>
            <a:srgbClr val="9FACE6"/>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grpSp>
        <p:nvGrpSpPr>
          <p:cNvPr id="5" name="组合 4"/>
          <p:cNvGrpSpPr/>
          <p:nvPr/>
        </p:nvGrpSpPr>
        <p:grpSpPr>
          <a:xfrm>
            <a:off x="3448050" y="1739265"/>
            <a:ext cx="6196330" cy="3194050"/>
            <a:chOff x="3860800" y="935831"/>
            <a:chExt cx="4537075" cy="3194050"/>
          </a:xfrm>
          <a:solidFill>
            <a:srgbClr val="FFC000"/>
          </a:solidFill>
        </p:grpSpPr>
        <p:sp>
          <p:nvSpPr>
            <p:cNvPr id="193" name="íslîḋê"/>
            <p:cNvSpPr/>
            <p:nvPr/>
          </p:nvSpPr>
          <p:spPr bwMode="auto">
            <a:xfrm>
              <a:off x="3860800" y="935831"/>
              <a:ext cx="4537075" cy="3194050"/>
            </a:xfrm>
            <a:custGeom>
              <a:avLst/>
              <a:gdLst>
                <a:gd name="T0" fmla="*/ 1292 w 1375"/>
                <a:gd name="T1" fmla="*/ 63 h 969"/>
                <a:gd name="T2" fmla="*/ 75 w 1375"/>
                <a:gd name="T3" fmla="*/ 106 h 969"/>
                <a:gd name="T4" fmla="*/ 17 w 1375"/>
                <a:gd name="T5" fmla="*/ 212 h 969"/>
                <a:gd name="T6" fmla="*/ 238 w 1375"/>
                <a:gd name="T7" fmla="*/ 803 h 969"/>
                <a:gd name="T8" fmla="*/ 313 w 1375"/>
                <a:gd name="T9" fmla="*/ 855 h 969"/>
                <a:gd name="T10" fmla="*/ 600 w 1375"/>
                <a:gd name="T11" fmla="*/ 855 h 969"/>
                <a:gd name="T12" fmla="*/ 582 w 1375"/>
                <a:gd name="T13" fmla="*/ 945 h 969"/>
                <a:gd name="T14" fmla="*/ 594 w 1375"/>
                <a:gd name="T15" fmla="*/ 968 h 969"/>
                <a:gd name="T16" fmla="*/ 780 w 1375"/>
                <a:gd name="T17" fmla="*/ 855 h 969"/>
                <a:gd name="T18" fmla="*/ 1076 w 1375"/>
                <a:gd name="T19" fmla="*/ 855 h 969"/>
                <a:gd name="T20" fmla="*/ 1152 w 1375"/>
                <a:gd name="T21" fmla="*/ 800 h 969"/>
                <a:gd name="T22" fmla="*/ 1359 w 1375"/>
                <a:gd name="T23" fmla="*/ 167 h 969"/>
                <a:gd name="T24" fmla="*/ 1292 w 1375"/>
                <a:gd name="T25" fmla="*/ 63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969">
                  <a:moveTo>
                    <a:pt x="1292" y="63"/>
                  </a:moveTo>
                  <a:cubicBezTo>
                    <a:pt x="1079" y="40"/>
                    <a:pt x="554" y="0"/>
                    <a:pt x="75" y="106"/>
                  </a:cubicBezTo>
                  <a:cubicBezTo>
                    <a:pt x="27" y="116"/>
                    <a:pt x="0" y="166"/>
                    <a:pt x="17" y="212"/>
                  </a:cubicBezTo>
                  <a:cubicBezTo>
                    <a:pt x="238" y="803"/>
                    <a:pt x="238" y="803"/>
                    <a:pt x="238" y="803"/>
                  </a:cubicBezTo>
                  <a:cubicBezTo>
                    <a:pt x="250" y="835"/>
                    <a:pt x="280" y="855"/>
                    <a:pt x="313" y="855"/>
                  </a:cubicBezTo>
                  <a:cubicBezTo>
                    <a:pt x="600" y="855"/>
                    <a:pt x="600" y="855"/>
                    <a:pt x="600" y="855"/>
                  </a:cubicBezTo>
                  <a:cubicBezTo>
                    <a:pt x="600" y="855"/>
                    <a:pt x="628" y="892"/>
                    <a:pt x="582" y="945"/>
                  </a:cubicBezTo>
                  <a:cubicBezTo>
                    <a:pt x="574" y="955"/>
                    <a:pt x="582" y="969"/>
                    <a:pt x="594" y="968"/>
                  </a:cubicBezTo>
                  <a:cubicBezTo>
                    <a:pt x="636" y="965"/>
                    <a:pt x="713" y="946"/>
                    <a:pt x="780" y="855"/>
                  </a:cubicBezTo>
                  <a:cubicBezTo>
                    <a:pt x="1076" y="855"/>
                    <a:pt x="1076" y="855"/>
                    <a:pt x="1076" y="855"/>
                  </a:cubicBezTo>
                  <a:cubicBezTo>
                    <a:pt x="1110" y="855"/>
                    <a:pt x="1141" y="833"/>
                    <a:pt x="1152" y="800"/>
                  </a:cubicBezTo>
                  <a:cubicBezTo>
                    <a:pt x="1359" y="167"/>
                    <a:pt x="1359" y="167"/>
                    <a:pt x="1359" y="167"/>
                  </a:cubicBezTo>
                  <a:cubicBezTo>
                    <a:pt x="1375" y="119"/>
                    <a:pt x="1343" y="69"/>
                    <a:pt x="1292" y="63"/>
                  </a:cubicBezTo>
                  <a:close/>
                </a:path>
              </a:pathLst>
            </a:custGeom>
            <a:grpFill/>
            <a:ln>
              <a:noFill/>
            </a:ln>
          </p:spPr>
          <p:txBody>
            <a:bodyPr anchor="ctr"/>
            <a:lstStyle/>
            <a:p>
              <a:pPr algn="ctr"/>
              <a:endParaRPr/>
            </a:p>
          </p:txBody>
        </p:sp>
        <p:sp>
          <p:nvSpPr>
            <p:cNvPr id="198" name="íslîḋê"/>
            <p:cNvSpPr/>
            <p:nvPr/>
          </p:nvSpPr>
          <p:spPr bwMode="auto">
            <a:xfrm>
              <a:off x="4069047" y="1027842"/>
              <a:ext cx="4120580" cy="2975643"/>
            </a:xfrm>
            <a:custGeom>
              <a:avLst/>
              <a:gdLst>
                <a:gd name="T0" fmla="*/ 1292 w 1375"/>
                <a:gd name="T1" fmla="*/ 63 h 969"/>
                <a:gd name="T2" fmla="*/ 75 w 1375"/>
                <a:gd name="T3" fmla="*/ 106 h 969"/>
                <a:gd name="T4" fmla="*/ 17 w 1375"/>
                <a:gd name="T5" fmla="*/ 212 h 969"/>
                <a:gd name="T6" fmla="*/ 238 w 1375"/>
                <a:gd name="T7" fmla="*/ 803 h 969"/>
                <a:gd name="T8" fmla="*/ 313 w 1375"/>
                <a:gd name="T9" fmla="*/ 855 h 969"/>
                <a:gd name="T10" fmla="*/ 600 w 1375"/>
                <a:gd name="T11" fmla="*/ 855 h 969"/>
                <a:gd name="T12" fmla="*/ 582 w 1375"/>
                <a:gd name="T13" fmla="*/ 945 h 969"/>
                <a:gd name="T14" fmla="*/ 594 w 1375"/>
                <a:gd name="T15" fmla="*/ 968 h 969"/>
                <a:gd name="T16" fmla="*/ 780 w 1375"/>
                <a:gd name="T17" fmla="*/ 855 h 969"/>
                <a:gd name="T18" fmla="*/ 1076 w 1375"/>
                <a:gd name="T19" fmla="*/ 855 h 969"/>
                <a:gd name="T20" fmla="*/ 1152 w 1375"/>
                <a:gd name="T21" fmla="*/ 800 h 969"/>
                <a:gd name="T22" fmla="*/ 1359 w 1375"/>
                <a:gd name="T23" fmla="*/ 167 h 969"/>
                <a:gd name="T24" fmla="*/ 1292 w 1375"/>
                <a:gd name="T25" fmla="*/ 63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969">
                  <a:moveTo>
                    <a:pt x="1292" y="63"/>
                  </a:moveTo>
                  <a:cubicBezTo>
                    <a:pt x="1079" y="40"/>
                    <a:pt x="554" y="0"/>
                    <a:pt x="75" y="106"/>
                  </a:cubicBezTo>
                  <a:cubicBezTo>
                    <a:pt x="27" y="116"/>
                    <a:pt x="0" y="166"/>
                    <a:pt x="17" y="212"/>
                  </a:cubicBezTo>
                  <a:cubicBezTo>
                    <a:pt x="238" y="803"/>
                    <a:pt x="238" y="803"/>
                    <a:pt x="238" y="803"/>
                  </a:cubicBezTo>
                  <a:cubicBezTo>
                    <a:pt x="250" y="835"/>
                    <a:pt x="280" y="855"/>
                    <a:pt x="313" y="855"/>
                  </a:cubicBezTo>
                  <a:cubicBezTo>
                    <a:pt x="600" y="855"/>
                    <a:pt x="600" y="855"/>
                    <a:pt x="600" y="855"/>
                  </a:cubicBezTo>
                  <a:cubicBezTo>
                    <a:pt x="600" y="855"/>
                    <a:pt x="628" y="892"/>
                    <a:pt x="582" y="945"/>
                  </a:cubicBezTo>
                  <a:cubicBezTo>
                    <a:pt x="574" y="955"/>
                    <a:pt x="582" y="969"/>
                    <a:pt x="594" y="968"/>
                  </a:cubicBezTo>
                  <a:cubicBezTo>
                    <a:pt x="636" y="965"/>
                    <a:pt x="713" y="946"/>
                    <a:pt x="780" y="855"/>
                  </a:cubicBezTo>
                  <a:cubicBezTo>
                    <a:pt x="1076" y="855"/>
                    <a:pt x="1076" y="855"/>
                    <a:pt x="1076" y="855"/>
                  </a:cubicBezTo>
                  <a:cubicBezTo>
                    <a:pt x="1110" y="855"/>
                    <a:pt x="1141" y="833"/>
                    <a:pt x="1152" y="800"/>
                  </a:cubicBezTo>
                  <a:cubicBezTo>
                    <a:pt x="1359" y="167"/>
                    <a:pt x="1359" y="167"/>
                    <a:pt x="1359" y="167"/>
                  </a:cubicBezTo>
                  <a:cubicBezTo>
                    <a:pt x="1375" y="119"/>
                    <a:pt x="1343" y="69"/>
                    <a:pt x="1292" y="63"/>
                  </a:cubicBezTo>
                  <a:close/>
                </a:path>
              </a:pathLst>
            </a:custGeom>
            <a:grpFill/>
            <a:ln>
              <a:solidFill>
                <a:schemeClr val="bg2">
                  <a:lumMod val="50000"/>
                </a:schemeClr>
              </a:solidFill>
              <a:prstDash val="lgDash"/>
            </a:ln>
          </p:spPr>
          <p:txBody>
            <a:bodyPr anchor="ctr"/>
            <a:lstStyle/>
            <a:p>
              <a:pPr algn="ctr"/>
              <a:endParaRPr/>
            </a:p>
          </p:txBody>
        </p:sp>
      </p:grpSp>
      <p:sp>
        <p:nvSpPr>
          <p:cNvPr id="192" name="íṩlïḑê"/>
          <p:cNvSpPr/>
          <p:nvPr/>
        </p:nvSpPr>
        <p:spPr bwMode="auto">
          <a:xfrm>
            <a:off x="3188335" y="3829685"/>
            <a:ext cx="1867535" cy="838200"/>
          </a:xfrm>
          <a:custGeom>
            <a:avLst/>
            <a:gdLst>
              <a:gd name="T0" fmla="*/ 249 w 264"/>
              <a:gd name="T1" fmla="*/ 79 h 101"/>
              <a:gd name="T2" fmla="*/ 247 w 264"/>
              <a:gd name="T3" fmla="*/ 79 h 101"/>
              <a:gd name="T4" fmla="*/ 248 w 264"/>
              <a:gd name="T5" fmla="*/ 77 h 101"/>
              <a:gd name="T6" fmla="*/ 234 w 264"/>
              <a:gd name="T7" fmla="*/ 63 h 101"/>
              <a:gd name="T8" fmla="*/ 225 w 264"/>
              <a:gd name="T9" fmla="*/ 67 h 101"/>
              <a:gd name="T10" fmla="*/ 213 w 264"/>
              <a:gd name="T11" fmla="*/ 61 h 101"/>
              <a:gd name="T12" fmla="*/ 202 w 264"/>
              <a:gd name="T13" fmla="*/ 67 h 101"/>
              <a:gd name="T14" fmla="*/ 195 w 264"/>
              <a:gd name="T15" fmla="*/ 64 h 101"/>
              <a:gd name="T16" fmla="*/ 195 w 264"/>
              <a:gd name="T17" fmla="*/ 64 h 101"/>
              <a:gd name="T18" fmla="*/ 195 w 264"/>
              <a:gd name="T19" fmla="*/ 63 h 101"/>
              <a:gd name="T20" fmla="*/ 181 w 264"/>
              <a:gd name="T21" fmla="*/ 49 h 101"/>
              <a:gd name="T22" fmla="*/ 173 w 264"/>
              <a:gd name="T23" fmla="*/ 52 h 101"/>
              <a:gd name="T24" fmla="*/ 162 w 264"/>
              <a:gd name="T25" fmla="*/ 43 h 101"/>
              <a:gd name="T26" fmla="*/ 156 w 264"/>
              <a:gd name="T27" fmla="*/ 44 h 101"/>
              <a:gd name="T28" fmla="*/ 156 w 264"/>
              <a:gd name="T29" fmla="*/ 42 h 101"/>
              <a:gd name="T30" fmla="*/ 135 w 264"/>
              <a:gd name="T31" fmla="*/ 20 h 101"/>
              <a:gd name="T32" fmla="*/ 125 w 264"/>
              <a:gd name="T33" fmla="*/ 23 h 101"/>
              <a:gd name="T34" fmla="*/ 100 w 264"/>
              <a:gd name="T35" fmla="*/ 0 h 101"/>
              <a:gd name="T36" fmla="*/ 74 w 264"/>
              <a:gd name="T37" fmla="*/ 25 h 101"/>
              <a:gd name="T38" fmla="*/ 72 w 264"/>
              <a:gd name="T39" fmla="*/ 25 h 101"/>
              <a:gd name="T40" fmla="*/ 53 w 264"/>
              <a:gd name="T41" fmla="*/ 38 h 101"/>
              <a:gd name="T42" fmla="*/ 39 w 264"/>
              <a:gd name="T43" fmla="*/ 53 h 101"/>
              <a:gd name="T44" fmla="*/ 40 w 264"/>
              <a:gd name="T45" fmla="*/ 57 h 101"/>
              <a:gd name="T46" fmla="*/ 34 w 264"/>
              <a:gd name="T47" fmla="*/ 56 h 101"/>
              <a:gd name="T48" fmla="*/ 17 w 264"/>
              <a:gd name="T49" fmla="*/ 73 h 101"/>
              <a:gd name="T50" fmla="*/ 18 w 264"/>
              <a:gd name="T51" fmla="*/ 79 h 101"/>
              <a:gd name="T52" fmla="*/ 16 w 264"/>
              <a:gd name="T53" fmla="*/ 79 h 101"/>
              <a:gd name="T54" fmla="*/ 0 w 264"/>
              <a:gd name="T55" fmla="*/ 90 h 101"/>
              <a:gd name="T56" fmla="*/ 13 w 264"/>
              <a:gd name="T57" fmla="*/ 101 h 101"/>
              <a:gd name="T58" fmla="*/ 13 w 264"/>
              <a:gd name="T59" fmla="*/ 101 h 101"/>
              <a:gd name="T60" fmla="*/ 249 w 264"/>
              <a:gd name="T61" fmla="*/ 101 h 101"/>
              <a:gd name="T62" fmla="*/ 264 w 264"/>
              <a:gd name="T63" fmla="*/ 90 h 101"/>
              <a:gd name="T64" fmla="*/ 249 w 264"/>
              <a:gd name="T65" fmla="*/ 7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4" h="101">
                <a:moveTo>
                  <a:pt x="249" y="79"/>
                </a:moveTo>
                <a:cubicBezTo>
                  <a:pt x="249" y="79"/>
                  <a:pt x="248" y="79"/>
                  <a:pt x="247" y="79"/>
                </a:cubicBezTo>
                <a:cubicBezTo>
                  <a:pt x="248" y="78"/>
                  <a:pt x="248" y="78"/>
                  <a:pt x="248" y="77"/>
                </a:cubicBezTo>
                <a:cubicBezTo>
                  <a:pt x="248" y="69"/>
                  <a:pt x="242" y="63"/>
                  <a:pt x="234" y="63"/>
                </a:cubicBezTo>
                <a:cubicBezTo>
                  <a:pt x="231" y="63"/>
                  <a:pt x="227" y="65"/>
                  <a:pt x="225" y="67"/>
                </a:cubicBezTo>
                <a:cubicBezTo>
                  <a:pt x="222" y="64"/>
                  <a:pt x="218" y="61"/>
                  <a:pt x="213" y="61"/>
                </a:cubicBezTo>
                <a:cubicBezTo>
                  <a:pt x="208" y="61"/>
                  <a:pt x="204" y="63"/>
                  <a:pt x="202" y="67"/>
                </a:cubicBezTo>
                <a:cubicBezTo>
                  <a:pt x="200" y="65"/>
                  <a:pt x="198" y="64"/>
                  <a:pt x="195" y="64"/>
                </a:cubicBezTo>
                <a:cubicBezTo>
                  <a:pt x="195" y="64"/>
                  <a:pt x="195" y="64"/>
                  <a:pt x="195" y="64"/>
                </a:cubicBezTo>
                <a:cubicBezTo>
                  <a:pt x="195" y="64"/>
                  <a:pt x="195" y="63"/>
                  <a:pt x="195" y="63"/>
                </a:cubicBezTo>
                <a:cubicBezTo>
                  <a:pt x="195" y="55"/>
                  <a:pt x="189" y="49"/>
                  <a:pt x="181" y="49"/>
                </a:cubicBezTo>
                <a:cubicBezTo>
                  <a:pt x="178" y="49"/>
                  <a:pt x="175" y="50"/>
                  <a:pt x="173" y="52"/>
                </a:cubicBezTo>
                <a:cubicBezTo>
                  <a:pt x="172" y="47"/>
                  <a:pt x="167" y="43"/>
                  <a:pt x="162" y="43"/>
                </a:cubicBezTo>
                <a:cubicBezTo>
                  <a:pt x="160" y="43"/>
                  <a:pt x="158" y="43"/>
                  <a:pt x="156" y="44"/>
                </a:cubicBezTo>
                <a:cubicBezTo>
                  <a:pt x="156" y="43"/>
                  <a:pt x="156" y="43"/>
                  <a:pt x="156" y="42"/>
                </a:cubicBezTo>
                <a:cubicBezTo>
                  <a:pt x="156" y="30"/>
                  <a:pt x="147" y="20"/>
                  <a:pt x="135" y="20"/>
                </a:cubicBezTo>
                <a:cubicBezTo>
                  <a:pt x="131" y="20"/>
                  <a:pt x="128" y="21"/>
                  <a:pt x="125" y="23"/>
                </a:cubicBezTo>
                <a:cubicBezTo>
                  <a:pt x="124" y="10"/>
                  <a:pt x="113" y="0"/>
                  <a:pt x="100" y="0"/>
                </a:cubicBezTo>
                <a:cubicBezTo>
                  <a:pt x="86" y="0"/>
                  <a:pt x="74" y="11"/>
                  <a:pt x="74" y="25"/>
                </a:cubicBezTo>
                <a:cubicBezTo>
                  <a:pt x="73" y="25"/>
                  <a:pt x="73" y="25"/>
                  <a:pt x="72" y="25"/>
                </a:cubicBezTo>
                <a:cubicBezTo>
                  <a:pt x="63" y="25"/>
                  <a:pt x="56" y="30"/>
                  <a:pt x="53" y="38"/>
                </a:cubicBezTo>
                <a:cubicBezTo>
                  <a:pt x="45" y="39"/>
                  <a:pt x="39" y="45"/>
                  <a:pt x="39" y="53"/>
                </a:cubicBezTo>
                <a:cubicBezTo>
                  <a:pt x="39" y="55"/>
                  <a:pt x="39" y="56"/>
                  <a:pt x="40" y="57"/>
                </a:cubicBezTo>
                <a:cubicBezTo>
                  <a:pt x="38" y="57"/>
                  <a:pt x="36" y="56"/>
                  <a:pt x="34" y="56"/>
                </a:cubicBezTo>
                <a:cubicBezTo>
                  <a:pt x="25" y="56"/>
                  <a:pt x="17" y="64"/>
                  <a:pt x="17" y="73"/>
                </a:cubicBezTo>
                <a:cubicBezTo>
                  <a:pt x="17" y="75"/>
                  <a:pt x="18" y="78"/>
                  <a:pt x="18" y="79"/>
                </a:cubicBezTo>
                <a:cubicBezTo>
                  <a:pt x="18" y="79"/>
                  <a:pt x="17" y="79"/>
                  <a:pt x="16" y="79"/>
                </a:cubicBezTo>
                <a:cubicBezTo>
                  <a:pt x="7" y="79"/>
                  <a:pt x="0" y="84"/>
                  <a:pt x="0" y="90"/>
                </a:cubicBezTo>
                <a:cubicBezTo>
                  <a:pt x="0" y="96"/>
                  <a:pt x="6" y="100"/>
                  <a:pt x="13" y="101"/>
                </a:cubicBezTo>
                <a:cubicBezTo>
                  <a:pt x="13" y="101"/>
                  <a:pt x="13" y="101"/>
                  <a:pt x="13" y="101"/>
                </a:cubicBezTo>
                <a:cubicBezTo>
                  <a:pt x="249" y="101"/>
                  <a:pt x="249" y="101"/>
                  <a:pt x="249" y="101"/>
                </a:cubicBezTo>
                <a:cubicBezTo>
                  <a:pt x="258" y="101"/>
                  <a:pt x="264" y="96"/>
                  <a:pt x="264" y="90"/>
                </a:cubicBezTo>
                <a:cubicBezTo>
                  <a:pt x="264" y="84"/>
                  <a:pt x="258" y="79"/>
                  <a:pt x="249" y="79"/>
                </a:cubicBezTo>
                <a:close/>
              </a:path>
            </a:pathLst>
          </a:custGeom>
          <a:solidFill>
            <a:schemeClr val="bg1"/>
          </a:solidFill>
          <a:ln>
            <a:noFill/>
          </a:ln>
        </p:spPr>
        <p:txBody>
          <a:bodyPr anchor="ctr"/>
          <a:lstStyle/>
          <a:p>
            <a:pPr algn="ctr"/>
            <a:endParaRPr/>
          </a:p>
        </p:txBody>
      </p:sp>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4025" y="953135"/>
            <a:ext cx="5393690" cy="5393690"/>
          </a:xfrm>
          <a:prstGeom prst="rect">
            <a:avLst/>
          </a:prstGeom>
        </p:spPr>
      </p:pic>
      <p:grpSp>
        <p:nvGrpSpPr>
          <p:cNvPr id="202" name="组合 201"/>
          <p:cNvGrpSpPr/>
          <p:nvPr/>
        </p:nvGrpSpPr>
        <p:grpSpPr>
          <a:xfrm rot="655449" flipH="1">
            <a:off x="8272657" y="453052"/>
            <a:ext cx="2794195" cy="1198492"/>
            <a:chOff x="8481675" y="312568"/>
            <a:chExt cx="2794195" cy="1198492"/>
          </a:xfrm>
        </p:grpSpPr>
        <p:grpSp>
          <p:nvGrpSpPr>
            <p:cNvPr id="203" name="组合 202"/>
            <p:cNvGrpSpPr/>
            <p:nvPr/>
          </p:nvGrpSpPr>
          <p:grpSpPr>
            <a:xfrm rot="20429265">
              <a:off x="10270612" y="312568"/>
              <a:ext cx="1005258" cy="785019"/>
              <a:chOff x="14839168" y="-2852977"/>
              <a:chExt cx="1912938" cy="1493838"/>
            </a:xfrm>
          </p:grpSpPr>
          <p:sp>
            <p:nvSpPr>
              <p:cNvPr id="210" name="iṧ1íďe"/>
              <p:cNvSpPr/>
              <p:nvPr/>
            </p:nvSpPr>
            <p:spPr bwMode="auto">
              <a:xfrm>
                <a:off x="14997918" y="-2294177"/>
                <a:ext cx="257175" cy="96838"/>
              </a:xfrm>
              <a:custGeom>
                <a:avLst/>
                <a:gdLst>
                  <a:gd name="T0" fmla="*/ 73 w 74"/>
                  <a:gd name="T1" fmla="*/ 21 h 28"/>
                  <a:gd name="T2" fmla="*/ 70 w 74"/>
                  <a:gd name="T3" fmla="*/ 23 h 28"/>
                  <a:gd name="T4" fmla="*/ 61 w 74"/>
                  <a:gd name="T5" fmla="*/ 26 h 28"/>
                  <a:gd name="T6" fmla="*/ 48 w 74"/>
                  <a:gd name="T7" fmla="*/ 28 h 28"/>
                  <a:gd name="T8" fmla="*/ 33 w 74"/>
                  <a:gd name="T9" fmla="*/ 26 h 28"/>
                  <a:gd name="T10" fmla="*/ 26 w 74"/>
                  <a:gd name="T11" fmla="*/ 24 h 28"/>
                  <a:gd name="T12" fmla="*/ 19 w 74"/>
                  <a:gd name="T13" fmla="*/ 21 h 28"/>
                  <a:gd name="T14" fmla="*/ 9 w 74"/>
                  <a:gd name="T15" fmla="*/ 13 h 28"/>
                  <a:gd name="T16" fmla="*/ 3 w 74"/>
                  <a:gd name="T17" fmla="*/ 6 h 28"/>
                  <a:gd name="T18" fmla="*/ 1 w 74"/>
                  <a:gd name="T19" fmla="*/ 3 h 28"/>
                  <a:gd name="T20" fmla="*/ 1 w 74"/>
                  <a:gd name="T21" fmla="*/ 3 h 28"/>
                  <a:gd name="T22" fmla="*/ 1 w 74"/>
                  <a:gd name="T23" fmla="*/ 1 h 28"/>
                  <a:gd name="T24" fmla="*/ 3 w 74"/>
                  <a:gd name="T25" fmla="*/ 1 h 28"/>
                  <a:gd name="T26" fmla="*/ 5 w 74"/>
                  <a:gd name="T27" fmla="*/ 4 h 28"/>
                  <a:gd name="T28" fmla="*/ 11 w 74"/>
                  <a:gd name="T29" fmla="*/ 10 h 28"/>
                  <a:gd name="T30" fmla="*/ 21 w 74"/>
                  <a:gd name="T31" fmla="*/ 17 h 28"/>
                  <a:gd name="T32" fmla="*/ 27 w 74"/>
                  <a:gd name="T33" fmla="*/ 20 h 28"/>
                  <a:gd name="T34" fmla="*/ 34 w 74"/>
                  <a:gd name="T35" fmla="*/ 22 h 28"/>
                  <a:gd name="T36" fmla="*/ 41 w 74"/>
                  <a:gd name="T37" fmla="*/ 24 h 28"/>
                  <a:gd name="T38" fmla="*/ 48 w 74"/>
                  <a:gd name="T39" fmla="*/ 24 h 28"/>
                  <a:gd name="T40" fmla="*/ 60 w 74"/>
                  <a:gd name="T41" fmla="*/ 23 h 28"/>
                  <a:gd name="T42" fmla="*/ 69 w 74"/>
                  <a:gd name="T43" fmla="*/ 21 h 28"/>
                  <a:gd name="T44" fmla="*/ 72 w 74"/>
                  <a:gd name="T45" fmla="*/ 19 h 28"/>
                  <a:gd name="T46" fmla="*/ 74 w 74"/>
                  <a:gd name="T47" fmla="*/ 20 h 28"/>
                  <a:gd name="T48" fmla="*/ 73 w 74"/>
                  <a:gd name="T49" fmla="*/ 2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4" h="28">
                    <a:moveTo>
                      <a:pt x="73" y="21"/>
                    </a:moveTo>
                    <a:cubicBezTo>
                      <a:pt x="73" y="21"/>
                      <a:pt x="72" y="22"/>
                      <a:pt x="70" y="23"/>
                    </a:cubicBezTo>
                    <a:cubicBezTo>
                      <a:pt x="68" y="24"/>
                      <a:pt x="65" y="25"/>
                      <a:pt x="61" y="26"/>
                    </a:cubicBezTo>
                    <a:cubicBezTo>
                      <a:pt x="57" y="27"/>
                      <a:pt x="53" y="28"/>
                      <a:pt x="48" y="28"/>
                    </a:cubicBezTo>
                    <a:cubicBezTo>
                      <a:pt x="43" y="28"/>
                      <a:pt x="38" y="28"/>
                      <a:pt x="33" y="26"/>
                    </a:cubicBezTo>
                    <a:cubicBezTo>
                      <a:pt x="31" y="26"/>
                      <a:pt x="28" y="25"/>
                      <a:pt x="26" y="24"/>
                    </a:cubicBezTo>
                    <a:cubicBezTo>
                      <a:pt x="24" y="23"/>
                      <a:pt x="21" y="22"/>
                      <a:pt x="19" y="21"/>
                    </a:cubicBezTo>
                    <a:cubicBezTo>
                      <a:pt x="15" y="18"/>
                      <a:pt x="12" y="15"/>
                      <a:pt x="9" y="13"/>
                    </a:cubicBezTo>
                    <a:cubicBezTo>
                      <a:pt x="6" y="10"/>
                      <a:pt x="4" y="7"/>
                      <a:pt x="3" y="6"/>
                    </a:cubicBezTo>
                    <a:cubicBezTo>
                      <a:pt x="2" y="4"/>
                      <a:pt x="1" y="3"/>
                      <a:pt x="1" y="3"/>
                    </a:cubicBezTo>
                    <a:cubicBezTo>
                      <a:pt x="1" y="3"/>
                      <a:pt x="1" y="3"/>
                      <a:pt x="1" y="3"/>
                    </a:cubicBezTo>
                    <a:cubicBezTo>
                      <a:pt x="0" y="2"/>
                      <a:pt x="1" y="1"/>
                      <a:pt x="1" y="1"/>
                    </a:cubicBezTo>
                    <a:cubicBezTo>
                      <a:pt x="2" y="0"/>
                      <a:pt x="3" y="1"/>
                      <a:pt x="3" y="1"/>
                    </a:cubicBezTo>
                    <a:cubicBezTo>
                      <a:pt x="3" y="1"/>
                      <a:pt x="4" y="2"/>
                      <a:pt x="5" y="4"/>
                    </a:cubicBezTo>
                    <a:cubicBezTo>
                      <a:pt x="6" y="5"/>
                      <a:pt x="9" y="8"/>
                      <a:pt x="11" y="10"/>
                    </a:cubicBezTo>
                    <a:cubicBezTo>
                      <a:pt x="14" y="12"/>
                      <a:pt x="17" y="15"/>
                      <a:pt x="21" y="17"/>
                    </a:cubicBezTo>
                    <a:cubicBezTo>
                      <a:pt x="23" y="18"/>
                      <a:pt x="25" y="19"/>
                      <a:pt x="27" y="20"/>
                    </a:cubicBezTo>
                    <a:cubicBezTo>
                      <a:pt x="30" y="21"/>
                      <a:pt x="32" y="22"/>
                      <a:pt x="34" y="22"/>
                    </a:cubicBezTo>
                    <a:cubicBezTo>
                      <a:pt x="37" y="23"/>
                      <a:pt x="39" y="23"/>
                      <a:pt x="41" y="24"/>
                    </a:cubicBezTo>
                    <a:cubicBezTo>
                      <a:pt x="44" y="24"/>
                      <a:pt x="46" y="24"/>
                      <a:pt x="48" y="24"/>
                    </a:cubicBezTo>
                    <a:cubicBezTo>
                      <a:pt x="53" y="24"/>
                      <a:pt x="57" y="24"/>
                      <a:pt x="60" y="23"/>
                    </a:cubicBezTo>
                    <a:cubicBezTo>
                      <a:pt x="64" y="22"/>
                      <a:pt x="67" y="21"/>
                      <a:pt x="69" y="21"/>
                    </a:cubicBezTo>
                    <a:cubicBezTo>
                      <a:pt x="71" y="20"/>
                      <a:pt x="72" y="19"/>
                      <a:pt x="72" y="19"/>
                    </a:cubicBezTo>
                    <a:cubicBezTo>
                      <a:pt x="73" y="19"/>
                      <a:pt x="73" y="19"/>
                      <a:pt x="74" y="20"/>
                    </a:cubicBezTo>
                    <a:cubicBezTo>
                      <a:pt x="74" y="20"/>
                      <a:pt x="74" y="21"/>
                      <a:pt x="73" y="21"/>
                    </a:cubicBezTo>
                    <a:close/>
                  </a:path>
                </a:pathLst>
              </a:custGeom>
              <a:solidFill>
                <a:srgbClr val="EAEAE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1" name="íš1íďè"/>
              <p:cNvSpPr/>
              <p:nvPr/>
            </p:nvSpPr>
            <p:spPr bwMode="auto">
              <a:xfrm>
                <a:off x="14977280" y="-2308464"/>
                <a:ext cx="20638" cy="17463"/>
              </a:xfrm>
              <a:custGeom>
                <a:avLst/>
                <a:gdLst>
                  <a:gd name="T0" fmla="*/ 6 w 6"/>
                  <a:gd name="T1" fmla="*/ 2 h 5"/>
                  <a:gd name="T2" fmla="*/ 5 w 6"/>
                  <a:gd name="T3" fmla="*/ 3 h 5"/>
                  <a:gd name="T4" fmla="*/ 4 w 6"/>
                  <a:gd name="T5" fmla="*/ 4 h 5"/>
                  <a:gd name="T6" fmla="*/ 1 w 6"/>
                  <a:gd name="T7" fmla="*/ 4 h 5"/>
                  <a:gd name="T8" fmla="*/ 1 w 6"/>
                  <a:gd name="T9" fmla="*/ 1 h 5"/>
                  <a:gd name="T10" fmla="*/ 1 w 6"/>
                  <a:gd name="T11" fmla="*/ 1 h 5"/>
                  <a:gd name="T12" fmla="*/ 1 w 6"/>
                  <a:gd name="T13" fmla="*/ 1 h 5"/>
                  <a:gd name="T14" fmla="*/ 4 w 6"/>
                  <a:gd name="T15" fmla="*/ 0 h 5"/>
                  <a:gd name="T16" fmla="*/ 6 w 6"/>
                  <a:gd name="T17" fmla="*/ 1 h 5"/>
                  <a:gd name="T18" fmla="*/ 6 w 6"/>
                  <a:gd name="T19" fmla="*/ 2 h 5"/>
                  <a:gd name="T20" fmla="*/ 4 w 6"/>
                  <a:gd name="T21" fmla="*/ 4 h 5"/>
                  <a:gd name="T22" fmla="*/ 1 w 6"/>
                  <a:gd name="T23" fmla="*/ 1 h 5"/>
                  <a:gd name="T24" fmla="*/ 3 w 6"/>
                  <a:gd name="T25" fmla="*/ 0 h 5"/>
                  <a:gd name="T26" fmla="*/ 4 w 6"/>
                  <a:gd name="T27" fmla="*/ 0 h 5"/>
                  <a:gd name="T28" fmla="*/ 6 w 6"/>
                  <a:gd name="T29" fmla="*/ 1 h 5"/>
                  <a:gd name="T30" fmla="*/ 6 w 6"/>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 h="5">
                    <a:moveTo>
                      <a:pt x="6" y="2"/>
                    </a:moveTo>
                    <a:cubicBezTo>
                      <a:pt x="5" y="2"/>
                      <a:pt x="5" y="3"/>
                      <a:pt x="5" y="3"/>
                    </a:cubicBezTo>
                    <a:cubicBezTo>
                      <a:pt x="5" y="4"/>
                      <a:pt x="4" y="4"/>
                      <a:pt x="4" y="4"/>
                    </a:cubicBezTo>
                    <a:cubicBezTo>
                      <a:pt x="3" y="5"/>
                      <a:pt x="2" y="5"/>
                      <a:pt x="1" y="4"/>
                    </a:cubicBezTo>
                    <a:cubicBezTo>
                      <a:pt x="0" y="4"/>
                      <a:pt x="0" y="2"/>
                      <a:pt x="1" y="1"/>
                    </a:cubicBezTo>
                    <a:cubicBezTo>
                      <a:pt x="1" y="1"/>
                      <a:pt x="1" y="1"/>
                      <a:pt x="1" y="1"/>
                    </a:cubicBezTo>
                    <a:cubicBezTo>
                      <a:pt x="1" y="1"/>
                      <a:pt x="1" y="1"/>
                      <a:pt x="1" y="1"/>
                    </a:cubicBezTo>
                    <a:cubicBezTo>
                      <a:pt x="2" y="0"/>
                      <a:pt x="3" y="0"/>
                      <a:pt x="4" y="0"/>
                    </a:cubicBezTo>
                    <a:cubicBezTo>
                      <a:pt x="5" y="0"/>
                      <a:pt x="6" y="0"/>
                      <a:pt x="6" y="1"/>
                    </a:cubicBezTo>
                    <a:cubicBezTo>
                      <a:pt x="6" y="2"/>
                      <a:pt x="6" y="2"/>
                      <a:pt x="6" y="2"/>
                    </a:cubicBezTo>
                    <a:cubicBezTo>
                      <a:pt x="5" y="3"/>
                      <a:pt x="5" y="3"/>
                      <a:pt x="4" y="4"/>
                    </a:cubicBezTo>
                    <a:cubicBezTo>
                      <a:pt x="1" y="1"/>
                      <a:pt x="1" y="1"/>
                      <a:pt x="1" y="1"/>
                    </a:cubicBezTo>
                    <a:cubicBezTo>
                      <a:pt x="2" y="1"/>
                      <a:pt x="2" y="0"/>
                      <a:pt x="3" y="0"/>
                    </a:cubicBezTo>
                    <a:cubicBezTo>
                      <a:pt x="3" y="0"/>
                      <a:pt x="4" y="0"/>
                      <a:pt x="4" y="0"/>
                    </a:cubicBezTo>
                    <a:cubicBezTo>
                      <a:pt x="5" y="0"/>
                      <a:pt x="6" y="0"/>
                      <a:pt x="6" y="1"/>
                    </a:cubicBezTo>
                    <a:lnTo>
                      <a:pt x="6" y="2"/>
                    </a:lnTo>
                    <a:close/>
                  </a:path>
                </a:pathLst>
              </a:custGeom>
              <a:solidFill>
                <a:srgbClr val="EAEAEA"/>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2" name="ïṣḻîdê"/>
              <p:cNvSpPr/>
              <p:nvPr/>
            </p:nvSpPr>
            <p:spPr bwMode="auto">
              <a:xfrm>
                <a:off x="15601168" y="-2852977"/>
                <a:ext cx="496888" cy="558800"/>
              </a:xfrm>
              <a:custGeom>
                <a:avLst/>
                <a:gdLst>
                  <a:gd name="T0" fmla="*/ 143 w 143"/>
                  <a:gd name="T1" fmla="*/ 140 h 161"/>
                  <a:gd name="T2" fmla="*/ 20 w 143"/>
                  <a:gd name="T3" fmla="*/ 9 h 161"/>
                  <a:gd name="T4" fmla="*/ 29 w 143"/>
                  <a:gd name="T5" fmla="*/ 79 h 161"/>
                  <a:gd name="T6" fmla="*/ 61 w 143"/>
                  <a:gd name="T7" fmla="*/ 161 h 161"/>
                  <a:gd name="T8" fmla="*/ 143 w 143"/>
                  <a:gd name="T9" fmla="*/ 140 h 161"/>
                </a:gdLst>
                <a:ahLst/>
                <a:cxnLst>
                  <a:cxn ang="0">
                    <a:pos x="T0" y="T1"/>
                  </a:cxn>
                  <a:cxn ang="0">
                    <a:pos x="T2" y="T3"/>
                  </a:cxn>
                  <a:cxn ang="0">
                    <a:pos x="T4" y="T5"/>
                  </a:cxn>
                  <a:cxn ang="0">
                    <a:pos x="T6" y="T7"/>
                  </a:cxn>
                  <a:cxn ang="0">
                    <a:pos x="T8" y="T9"/>
                  </a:cxn>
                </a:cxnLst>
                <a:rect l="0" t="0" r="r" b="b"/>
                <a:pathLst>
                  <a:path w="143" h="161">
                    <a:moveTo>
                      <a:pt x="143" y="140"/>
                    </a:moveTo>
                    <a:cubicBezTo>
                      <a:pt x="143" y="140"/>
                      <a:pt x="46" y="0"/>
                      <a:pt x="20" y="9"/>
                    </a:cubicBezTo>
                    <a:cubicBezTo>
                      <a:pt x="20" y="9"/>
                      <a:pt x="0" y="16"/>
                      <a:pt x="29" y="79"/>
                    </a:cubicBezTo>
                    <a:cubicBezTo>
                      <a:pt x="61" y="161"/>
                      <a:pt x="61" y="161"/>
                      <a:pt x="61" y="161"/>
                    </a:cubicBezTo>
                    <a:lnTo>
                      <a:pt x="143" y="14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3" name="iṡliḑê"/>
              <p:cNvSpPr/>
              <p:nvPr/>
            </p:nvSpPr>
            <p:spPr bwMode="auto">
              <a:xfrm>
                <a:off x="14839168" y="-2437052"/>
                <a:ext cx="1912938" cy="612775"/>
              </a:xfrm>
              <a:custGeom>
                <a:avLst/>
                <a:gdLst>
                  <a:gd name="T0" fmla="*/ 13 w 552"/>
                  <a:gd name="T1" fmla="*/ 148 h 177"/>
                  <a:gd name="T2" fmla="*/ 338 w 552"/>
                  <a:gd name="T3" fmla="*/ 19 h 177"/>
                  <a:gd name="T4" fmla="*/ 461 w 552"/>
                  <a:gd name="T5" fmla="*/ 18 h 177"/>
                  <a:gd name="T6" fmla="*/ 521 w 552"/>
                  <a:gd name="T7" fmla="*/ 42 h 177"/>
                  <a:gd name="T8" fmla="*/ 509 w 552"/>
                  <a:gd name="T9" fmla="*/ 98 h 177"/>
                  <a:gd name="T10" fmla="*/ 28 w 552"/>
                  <a:gd name="T11" fmla="*/ 164 h 177"/>
                  <a:gd name="T12" fmla="*/ 13 w 552"/>
                  <a:gd name="T13" fmla="*/ 148 h 177"/>
                </a:gdLst>
                <a:ahLst/>
                <a:cxnLst>
                  <a:cxn ang="0">
                    <a:pos x="T0" y="T1"/>
                  </a:cxn>
                  <a:cxn ang="0">
                    <a:pos x="T2" y="T3"/>
                  </a:cxn>
                  <a:cxn ang="0">
                    <a:pos x="T4" y="T5"/>
                  </a:cxn>
                  <a:cxn ang="0">
                    <a:pos x="T6" y="T7"/>
                  </a:cxn>
                  <a:cxn ang="0">
                    <a:pos x="T8" y="T9"/>
                  </a:cxn>
                  <a:cxn ang="0">
                    <a:pos x="T10" y="T11"/>
                  </a:cxn>
                  <a:cxn ang="0">
                    <a:pos x="T12" y="T13"/>
                  </a:cxn>
                </a:cxnLst>
                <a:rect l="0" t="0" r="r" b="b"/>
                <a:pathLst>
                  <a:path w="552" h="177">
                    <a:moveTo>
                      <a:pt x="13" y="148"/>
                    </a:moveTo>
                    <a:cubicBezTo>
                      <a:pt x="13" y="148"/>
                      <a:pt x="235" y="43"/>
                      <a:pt x="338" y="19"/>
                    </a:cubicBezTo>
                    <a:cubicBezTo>
                      <a:pt x="338" y="19"/>
                      <a:pt x="421" y="0"/>
                      <a:pt x="461" y="18"/>
                    </a:cubicBezTo>
                    <a:cubicBezTo>
                      <a:pt x="461" y="18"/>
                      <a:pt x="503" y="35"/>
                      <a:pt x="521" y="42"/>
                    </a:cubicBezTo>
                    <a:cubicBezTo>
                      <a:pt x="539" y="49"/>
                      <a:pt x="552" y="78"/>
                      <a:pt x="509" y="98"/>
                    </a:cubicBezTo>
                    <a:cubicBezTo>
                      <a:pt x="465" y="117"/>
                      <a:pt x="299" y="177"/>
                      <a:pt x="28" y="164"/>
                    </a:cubicBezTo>
                    <a:cubicBezTo>
                      <a:pt x="28" y="164"/>
                      <a:pt x="0" y="165"/>
                      <a:pt x="13" y="148"/>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4" name="ïṧļïde"/>
              <p:cNvSpPr/>
              <p:nvPr/>
            </p:nvSpPr>
            <p:spPr bwMode="auto">
              <a:xfrm>
                <a:off x="15542430" y="-1959214"/>
                <a:ext cx="603250" cy="600075"/>
              </a:xfrm>
              <a:custGeom>
                <a:avLst/>
                <a:gdLst>
                  <a:gd name="T0" fmla="*/ 174 w 174"/>
                  <a:gd name="T1" fmla="*/ 0 h 173"/>
                  <a:gd name="T2" fmla="*/ 34 w 174"/>
                  <a:gd name="T3" fmla="*/ 156 h 173"/>
                  <a:gd name="T4" fmla="*/ 0 w 174"/>
                  <a:gd name="T5" fmla="*/ 155 h 173"/>
                  <a:gd name="T6" fmla="*/ 42 w 174"/>
                  <a:gd name="T7" fmla="*/ 21 h 173"/>
                  <a:gd name="T8" fmla="*/ 174 w 174"/>
                  <a:gd name="T9" fmla="*/ 0 h 173"/>
                </a:gdLst>
                <a:ahLst/>
                <a:cxnLst>
                  <a:cxn ang="0">
                    <a:pos x="T0" y="T1"/>
                  </a:cxn>
                  <a:cxn ang="0">
                    <a:pos x="T2" y="T3"/>
                  </a:cxn>
                  <a:cxn ang="0">
                    <a:pos x="T4" y="T5"/>
                  </a:cxn>
                  <a:cxn ang="0">
                    <a:pos x="T6" y="T7"/>
                  </a:cxn>
                  <a:cxn ang="0">
                    <a:pos x="T8" y="T9"/>
                  </a:cxn>
                </a:cxnLst>
                <a:rect l="0" t="0" r="r" b="b"/>
                <a:pathLst>
                  <a:path w="174" h="173">
                    <a:moveTo>
                      <a:pt x="174" y="0"/>
                    </a:moveTo>
                    <a:cubicBezTo>
                      <a:pt x="174" y="0"/>
                      <a:pt x="61" y="144"/>
                      <a:pt x="34" y="156"/>
                    </a:cubicBezTo>
                    <a:cubicBezTo>
                      <a:pt x="34" y="156"/>
                      <a:pt x="11" y="173"/>
                      <a:pt x="0" y="155"/>
                    </a:cubicBezTo>
                    <a:cubicBezTo>
                      <a:pt x="42" y="21"/>
                      <a:pt x="42" y="21"/>
                      <a:pt x="42" y="21"/>
                    </a:cubicBezTo>
                    <a:lnTo>
                      <a:pt x="174" y="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5" name="iṥḻîḋê"/>
              <p:cNvSpPr/>
              <p:nvPr/>
            </p:nvSpPr>
            <p:spPr bwMode="auto">
              <a:xfrm>
                <a:off x="14856630" y="-2343389"/>
                <a:ext cx="304800" cy="404813"/>
              </a:xfrm>
              <a:custGeom>
                <a:avLst/>
                <a:gdLst>
                  <a:gd name="T0" fmla="*/ 192 w 192"/>
                  <a:gd name="T1" fmla="*/ 190 h 255"/>
                  <a:gd name="T2" fmla="*/ 45 w 192"/>
                  <a:gd name="T3" fmla="*/ 0 h 255"/>
                  <a:gd name="T4" fmla="*/ 0 w 192"/>
                  <a:gd name="T5" fmla="*/ 9 h 255"/>
                  <a:gd name="T6" fmla="*/ 43 w 192"/>
                  <a:gd name="T7" fmla="*/ 255 h 255"/>
                  <a:gd name="T8" fmla="*/ 192 w 192"/>
                  <a:gd name="T9" fmla="*/ 190 h 255"/>
                </a:gdLst>
                <a:ahLst/>
                <a:cxnLst>
                  <a:cxn ang="0">
                    <a:pos x="T0" y="T1"/>
                  </a:cxn>
                  <a:cxn ang="0">
                    <a:pos x="T2" y="T3"/>
                  </a:cxn>
                  <a:cxn ang="0">
                    <a:pos x="T4" y="T5"/>
                  </a:cxn>
                  <a:cxn ang="0">
                    <a:pos x="T6" y="T7"/>
                  </a:cxn>
                  <a:cxn ang="0">
                    <a:pos x="T8" y="T9"/>
                  </a:cxn>
                </a:cxnLst>
                <a:rect l="0" t="0" r="r" b="b"/>
                <a:pathLst>
                  <a:path w="192" h="255">
                    <a:moveTo>
                      <a:pt x="192" y="190"/>
                    </a:moveTo>
                    <a:lnTo>
                      <a:pt x="45" y="0"/>
                    </a:lnTo>
                    <a:lnTo>
                      <a:pt x="0" y="9"/>
                    </a:lnTo>
                    <a:lnTo>
                      <a:pt x="43" y="255"/>
                    </a:lnTo>
                    <a:lnTo>
                      <a:pt x="192" y="19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6" name="íşlîdè"/>
              <p:cNvSpPr/>
              <p:nvPr/>
            </p:nvSpPr>
            <p:spPr bwMode="auto">
              <a:xfrm>
                <a:off x="14959818" y="-1927464"/>
                <a:ext cx="207963" cy="419100"/>
              </a:xfrm>
              <a:custGeom>
                <a:avLst/>
                <a:gdLst>
                  <a:gd name="T0" fmla="*/ 60 w 60"/>
                  <a:gd name="T1" fmla="*/ 0 h 121"/>
                  <a:gd name="T2" fmla="*/ 30 w 60"/>
                  <a:gd name="T3" fmla="*/ 109 h 121"/>
                  <a:gd name="T4" fmla="*/ 7 w 60"/>
                  <a:gd name="T5" fmla="*/ 96 h 121"/>
                  <a:gd name="T6" fmla="*/ 0 w 60"/>
                  <a:gd name="T7" fmla="*/ 11 h 121"/>
                  <a:gd name="T8" fmla="*/ 60 w 60"/>
                  <a:gd name="T9" fmla="*/ 0 h 121"/>
                </a:gdLst>
                <a:ahLst/>
                <a:cxnLst>
                  <a:cxn ang="0">
                    <a:pos x="T0" y="T1"/>
                  </a:cxn>
                  <a:cxn ang="0">
                    <a:pos x="T2" y="T3"/>
                  </a:cxn>
                  <a:cxn ang="0">
                    <a:pos x="T4" y="T5"/>
                  </a:cxn>
                  <a:cxn ang="0">
                    <a:pos x="T6" y="T7"/>
                  </a:cxn>
                  <a:cxn ang="0">
                    <a:pos x="T8" y="T9"/>
                  </a:cxn>
                </a:cxnLst>
                <a:rect l="0" t="0" r="r" b="b"/>
                <a:pathLst>
                  <a:path w="60" h="121">
                    <a:moveTo>
                      <a:pt x="60" y="0"/>
                    </a:moveTo>
                    <a:cubicBezTo>
                      <a:pt x="30" y="109"/>
                      <a:pt x="30" y="109"/>
                      <a:pt x="30" y="109"/>
                    </a:cubicBezTo>
                    <a:cubicBezTo>
                      <a:pt x="30" y="109"/>
                      <a:pt x="13" y="121"/>
                      <a:pt x="7" y="96"/>
                    </a:cubicBezTo>
                    <a:cubicBezTo>
                      <a:pt x="0" y="11"/>
                      <a:pt x="0" y="11"/>
                      <a:pt x="0" y="11"/>
                    </a:cubicBezTo>
                    <a:lnTo>
                      <a:pt x="60" y="0"/>
                    </a:lnTo>
                    <a:close/>
                  </a:path>
                </a:pathLst>
              </a:custGeom>
              <a:solidFill>
                <a:srgbClr val="6596C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7" name="îṣļîḑé"/>
              <p:cNvSpPr/>
              <p:nvPr/>
            </p:nvSpPr>
            <p:spPr bwMode="auto">
              <a:xfrm>
                <a:off x="16288555" y="-2378314"/>
                <a:ext cx="231775" cy="152400"/>
              </a:xfrm>
              <a:custGeom>
                <a:avLst/>
                <a:gdLst>
                  <a:gd name="T0" fmla="*/ 67 w 67"/>
                  <a:gd name="T1" fmla="*/ 11 h 44"/>
                  <a:gd name="T2" fmla="*/ 7 w 67"/>
                  <a:gd name="T3" fmla="*/ 44 h 44"/>
                  <a:gd name="T4" fmla="*/ 0 w 67"/>
                  <a:gd name="T5" fmla="*/ 22 h 44"/>
                  <a:gd name="T6" fmla="*/ 38 w 67"/>
                  <a:gd name="T7" fmla="*/ 0 h 44"/>
                  <a:gd name="T8" fmla="*/ 67 w 67"/>
                  <a:gd name="T9" fmla="*/ 11 h 44"/>
                </a:gdLst>
                <a:ahLst/>
                <a:cxnLst>
                  <a:cxn ang="0">
                    <a:pos x="T0" y="T1"/>
                  </a:cxn>
                  <a:cxn ang="0">
                    <a:pos x="T2" y="T3"/>
                  </a:cxn>
                  <a:cxn ang="0">
                    <a:pos x="T4" y="T5"/>
                  </a:cxn>
                  <a:cxn ang="0">
                    <a:pos x="T6" y="T7"/>
                  </a:cxn>
                  <a:cxn ang="0">
                    <a:pos x="T8" y="T9"/>
                  </a:cxn>
                </a:cxnLst>
                <a:rect l="0" t="0" r="r" b="b"/>
                <a:pathLst>
                  <a:path w="67" h="44">
                    <a:moveTo>
                      <a:pt x="67" y="11"/>
                    </a:moveTo>
                    <a:cubicBezTo>
                      <a:pt x="67" y="11"/>
                      <a:pt x="41" y="35"/>
                      <a:pt x="7" y="44"/>
                    </a:cubicBezTo>
                    <a:cubicBezTo>
                      <a:pt x="0" y="22"/>
                      <a:pt x="0" y="22"/>
                      <a:pt x="0" y="22"/>
                    </a:cubicBezTo>
                    <a:cubicBezTo>
                      <a:pt x="0" y="22"/>
                      <a:pt x="22" y="15"/>
                      <a:pt x="38" y="0"/>
                    </a:cubicBezTo>
                    <a:lnTo>
                      <a:pt x="67" y="11"/>
                    </a:ln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8" name="is1idè"/>
              <p:cNvSpPr/>
              <p:nvPr/>
            </p:nvSpPr>
            <p:spPr bwMode="auto">
              <a:xfrm>
                <a:off x="15969468" y="-2205277"/>
                <a:ext cx="117475" cy="122238"/>
              </a:xfrm>
              <a:custGeom>
                <a:avLst/>
                <a:gdLst>
                  <a:gd name="T0" fmla="*/ 33 w 34"/>
                  <a:gd name="T1" fmla="*/ 15 h 35"/>
                  <a:gd name="T2" fmla="*/ 20 w 34"/>
                  <a:gd name="T3" fmla="*/ 33 h 35"/>
                  <a:gd name="T4" fmla="*/ 1 w 34"/>
                  <a:gd name="T5" fmla="*/ 20 h 35"/>
                  <a:gd name="T6" fmla="*/ 14 w 34"/>
                  <a:gd name="T7" fmla="*/ 2 h 35"/>
                  <a:gd name="T8" fmla="*/ 33 w 34"/>
                  <a:gd name="T9" fmla="*/ 15 h 35"/>
                </a:gdLst>
                <a:ahLst/>
                <a:cxnLst>
                  <a:cxn ang="0">
                    <a:pos x="T0" y="T1"/>
                  </a:cxn>
                  <a:cxn ang="0">
                    <a:pos x="T2" y="T3"/>
                  </a:cxn>
                  <a:cxn ang="0">
                    <a:pos x="T4" y="T5"/>
                  </a:cxn>
                  <a:cxn ang="0">
                    <a:pos x="T6" y="T7"/>
                  </a:cxn>
                  <a:cxn ang="0">
                    <a:pos x="T8" y="T9"/>
                  </a:cxn>
                </a:cxnLst>
                <a:rect l="0" t="0" r="r" b="b"/>
                <a:pathLst>
                  <a:path w="34" h="35">
                    <a:moveTo>
                      <a:pt x="33" y="15"/>
                    </a:moveTo>
                    <a:cubicBezTo>
                      <a:pt x="34" y="23"/>
                      <a:pt x="28" y="32"/>
                      <a:pt x="20" y="33"/>
                    </a:cubicBezTo>
                    <a:cubicBezTo>
                      <a:pt x="11" y="35"/>
                      <a:pt x="3" y="29"/>
                      <a:pt x="1" y="20"/>
                    </a:cubicBezTo>
                    <a:cubicBezTo>
                      <a:pt x="0" y="12"/>
                      <a:pt x="5" y="3"/>
                      <a:pt x="14" y="2"/>
                    </a:cubicBezTo>
                    <a:cubicBezTo>
                      <a:pt x="23" y="0"/>
                      <a:pt x="31" y="6"/>
                      <a:pt x="33" y="15"/>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19" name="íṧlïde"/>
              <p:cNvSpPr/>
              <p:nvPr/>
            </p:nvSpPr>
            <p:spPr bwMode="auto">
              <a:xfrm>
                <a:off x="15715468" y="-2146539"/>
                <a:ext cx="122238" cy="122238"/>
              </a:xfrm>
              <a:custGeom>
                <a:avLst/>
                <a:gdLst>
                  <a:gd name="T0" fmla="*/ 33 w 35"/>
                  <a:gd name="T1" fmla="*/ 14 h 35"/>
                  <a:gd name="T2" fmla="*/ 20 w 35"/>
                  <a:gd name="T3" fmla="*/ 33 h 35"/>
                  <a:gd name="T4" fmla="*/ 1 w 35"/>
                  <a:gd name="T5" fmla="*/ 20 h 35"/>
                  <a:gd name="T6" fmla="*/ 15 w 35"/>
                  <a:gd name="T7" fmla="*/ 1 h 35"/>
                  <a:gd name="T8" fmla="*/ 33 w 35"/>
                  <a:gd name="T9" fmla="*/ 14 h 35"/>
                </a:gdLst>
                <a:ahLst/>
                <a:cxnLst>
                  <a:cxn ang="0">
                    <a:pos x="T0" y="T1"/>
                  </a:cxn>
                  <a:cxn ang="0">
                    <a:pos x="T2" y="T3"/>
                  </a:cxn>
                  <a:cxn ang="0">
                    <a:pos x="T4" y="T5"/>
                  </a:cxn>
                  <a:cxn ang="0">
                    <a:pos x="T6" y="T7"/>
                  </a:cxn>
                  <a:cxn ang="0">
                    <a:pos x="T8" y="T9"/>
                  </a:cxn>
                </a:cxnLst>
                <a:rect l="0" t="0" r="r" b="b"/>
                <a:pathLst>
                  <a:path w="35" h="35">
                    <a:moveTo>
                      <a:pt x="33" y="14"/>
                    </a:moveTo>
                    <a:cubicBezTo>
                      <a:pt x="35" y="23"/>
                      <a:pt x="29" y="32"/>
                      <a:pt x="20" y="33"/>
                    </a:cubicBezTo>
                    <a:cubicBezTo>
                      <a:pt x="11" y="35"/>
                      <a:pt x="3" y="29"/>
                      <a:pt x="1" y="20"/>
                    </a:cubicBezTo>
                    <a:cubicBezTo>
                      <a:pt x="0" y="11"/>
                      <a:pt x="6" y="3"/>
                      <a:pt x="15" y="1"/>
                    </a:cubicBezTo>
                    <a:cubicBezTo>
                      <a:pt x="23" y="0"/>
                      <a:pt x="32"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0" name="îṧlîḋe"/>
              <p:cNvSpPr/>
              <p:nvPr/>
            </p:nvSpPr>
            <p:spPr bwMode="auto">
              <a:xfrm>
                <a:off x="15459880" y="-2090977"/>
                <a:ext cx="117475" cy="117475"/>
              </a:xfrm>
              <a:custGeom>
                <a:avLst/>
                <a:gdLst>
                  <a:gd name="T0" fmla="*/ 33 w 34"/>
                  <a:gd name="T1" fmla="*/ 14 h 34"/>
                  <a:gd name="T2" fmla="*/ 20 w 34"/>
                  <a:gd name="T3" fmla="*/ 33 h 34"/>
                  <a:gd name="T4" fmla="*/ 1 w 34"/>
                  <a:gd name="T5" fmla="*/ 20 h 34"/>
                  <a:gd name="T6" fmla="*/ 14 w 34"/>
                  <a:gd name="T7" fmla="*/ 1 h 34"/>
                  <a:gd name="T8" fmla="*/ 33 w 34"/>
                  <a:gd name="T9" fmla="*/ 14 h 34"/>
                </a:gdLst>
                <a:ahLst/>
                <a:cxnLst>
                  <a:cxn ang="0">
                    <a:pos x="T0" y="T1"/>
                  </a:cxn>
                  <a:cxn ang="0">
                    <a:pos x="T2" y="T3"/>
                  </a:cxn>
                  <a:cxn ang="0">
                    <a:pos x="T4" y="T5"/>
                  </a:cxn>
                  <a:cxn ang="0">
                    <a:pos x="T6" y="T7"/>
                  </a:cxn>
                  <a:cxn ang="0">
                    <a:pos x="T8" y="T9"/>
                  </a:cxn>
                </a:cxnLst>
                <a:rect l="0" t="0" r="r" b="b"/>
                <a:pathLst>
                  <a:path w="34" h="34">
                    <a:moveTo>
                      <a:pt x="33" y="14"/>
                    </a:moveTo>
                    <a:cubicBezTo>
                      <a:pt x="34" y="23"/>
                      <a:pt x="28" y="31"/>
                      <a:pt x="20" y="33"/>
                    </a:cubicBezTo>
                    <a:cubicBezTo>
                      <a:pt x="11" y="34"/>
                      <a:pt x="3" y="29"/>
                      <a:pt x="1" y="20"/>
                    </a:cubicBezTo>
                    <a:cubicBezTo>
                      <a:pt x="0" y="11"/>
                      <a:pt x="5" y="3"/>
                      <a:pt x="14" y="1"/>
                    </a:cubicBezTo>
                    <a:cubicBezTo>
                      <a:pt x="23" y="0"/>
                      <a:pt x="31"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1" name="ïṡlïḍe"/>
              <p:cNvSpPr/>
              <p:nvPr/>
            </p:nvSpPr>
            <p:spPr bwMode="auto">
              <a:xfrm>
                <a:off x="15990105" y="-1871902"/>
                <a:ext cx="30163" cy="12700"/>
              </a:xfrm>
              <a:custGeom>
                <a:avLst/>
                <a:gdLst>
                  <a:gd name="T0" fmla="*/ 8 w 9"/>
                  <a:gd name="T1" fmla="*/ 4 h 4"/>
                  <a:gd name="T2" fmla="*/ 6 w 9"/>
                  <a:gd name="T3" fmla="*/ 4 h 4"/>
                  <a:gd name="T4" fmla="*/ 4 w 9"/>
                  <a:gd name="T5" fmla="*/ 4 h 4"/>
                  <a:gd name="T6" fmla="*/ 2 w 9"/>
                  <a:gd name="T7" fmla="*/ 3 h 4"/>
                  <a:gd name="T8" fmla="*/ 1 w 9"/>
                  <a:gd name="T9" fmla="*/ 2 h 4"/>
                  <a:gd name="T10" fmla="*/ 1 w 9"/>
                  <a:gd name="T11" fmla="*/ 0 h 4"/>
                  <a:gd name="T12" fmla="*/ 1 w 9"/>
                  <a:gd name="T13" fmla="*/ 0 h 4"/>
                  <a:gd name="T14" fmla="*/ 2 w 9"/>
                  <a:gd name="T15" fmla="*/ 0 h 4"/>
                  <a:gd name="T16" fmla="*/ 5 w 9"/>
                  <a:gd name="T17" fmla="*/ 0 h 4"/>
                  <a:gd name="T18" fmla="*/ 7 w 9"/>
                  <a:gd name="T19" fmla="*/ 1 h 4"/>
                  <a:gd name="T20" fmla="*/ 8 w 9"/>
                  <a:gd name="T21" fmla="*/ 2 h 4"/>
                  <a:gd name="T22" fmla="*/ 8 w 9"/>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
                    <a:moveTo>
                      <a:pt x="8" y="4"/>
                    </a:moveTo>
                    <a:cubicBezTo>
                      <a:pt x="8" y="4"/>
                      <a:pt x="7" y="4"/>
                      <a:pt x="6" y="4"/>
                    </a:cubicBezTo>
                    <a:cubicBezTo>
                      <a:pt x="6" y="4"/>
                      <a:pt x="5" y="4"/>
                      <a:pt x="4" y="4"/>
                    </a:cubicBezTo>
                    <a:cubicBezTo>
                      <a:pt x="3" y="4"/>
                      <a:pt x="2" y="3"/>
                      <a:pt x="2" y="3"/>
                    </a:cubicBezTo>
                    <a:cubicBezTo>
                      <a:pt x="1" y="3"/>
                      <a:pt x="1" y="2"/>
                      <a:pt x="1" y="2"/>
                    </a:cubicBezTo>
                    <a:cubicBezTo>
                      <a:pt x="0" y="2"/>
                      <a:pt x="0" y="1"/>
                      <a:pt x="1" y="0"/>
                    </a:cubicBezTo>
                    <a:cubicBezTo>
                      <a:pt x="1" y="0"/>
                      <a:pt x="1" y="0"/>
                      <a:pt x="1" y="0"/>
                    </a:cubicBezTo>
                    <a:cubicBezTo>
                      <a:pt x="1" y="0"/>
                      <a:pt x="2" y="0"/>
                      <a:pt x="2" y="0"/>
                    </a:cubicBezTo>
                    <a:cubicBezTo>
                      <a:pt x="3" y="0"/>
                      <a:pt x="4" y="0"/>
                      <a:pt x="5" y="0"/>
                    </a:cubicBezTo>
                    <a:cubicBezTo>
                      <a:pt x="6" y="1"/>
                      <a:pt x="7" y="1"/>
                      <a:pt x="7" y="1"/>
                    </a:cubicBezTo>
                    <a:cubicBezTo>
                      <a:pt x="8" y="2"/>
                      <a:pt x="8" y="2"/>
                      <a:pt x="8" y="2"/>
                    </a:cubicBezTo>
                    <a:cubicBezTo>
                      <a:pt x="9" y="3"/>
                      <a:pt x="9" y="3"/>
                      <a:pt x="8"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2" name="ïṩlïḍê"/>
              <p:cNvSpPr/>
              <p:nvPr/>
            </p:nvSpPr>
            <p:spPr bwMode="auto">
              <a:xfrm>
                <a:off x="15969468" y="-1841739"/>
                <a:ext cx="30163" cy="17463"/>
              </a:xfrm>
              <a:custGeom>
                <a:avLst/>
                <a:gdLst>
                  <a:gd name="T0" fmla="*/ 8 w 9"/>
                  <a:gd name="T1" fmla="*/ 5 h 5"/>
                  <a:gd name="T2" fmla="*/ 6 w 9"/>
                  <a:gd name="T3" fmla="*/ 5 h 5"/>
                  <a:gd name="T4" fmla="*/ 4 w 9"/>
                  <a:gd name="T5" fmla="*/ 4 h 5"/>
                  <a:gd name="T6" fmla="*/ 2 w 9"/>
                  <a:gd name="T7" fmla="*/ 3 h 5"/>
                  <a:gd name="T8" fmla="*/ 1 w 9"/>
                  <a:gd name="T9" fmla="*/ 3 h 5"/>
                  <a:gd name="T10" fmla="*/ 1 w 9"/>
                  <a:gd name="T11" fmla="*/ 1 h 5"/>
                  <a:gd name="T12" fmla="*/ 1 w 9"/>
                  <a:gd name="T13" fmla="*/ 0 h 5"/>
                  <a:gd name="T14" fmla="*/ 2 w 9"/>
                  <a:gd name="T15" fmla="*/ 0 h 5"/>
                  <a:gd name="T16" fmla="*/ 5 w 9"/>
                  <a:gd name="T17" fmla="*/ 1 h 5"/>
                  <a:gd name="T18" fmla="*/ 7 w 9"/>
                  <a:gd name="T19" fmla="*/ 2 h 5"/>
                  <a:gd name="T20" fmla="*/ 8 w 9"/>
                  <a:gd name="T21" fmla="*/ 2 h 5"/>
                  <a:gd name="T22" fmla="*/ 8 w 9"/>
                  <a:gd name="T23" fmla="*/ 4 h 5"/>
                  <a:gd name="T24" fmla="*/ 8 w 9"/>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5"/>
                    </a:moveTo>
                    <a:cubicBezTo>
                      <a:pt x="8" y="5"/>
                      <a:pt x="7" y="5"/>
                      <a:pt x="6" y="5"/>
                    </a:cubicBezTo>
                    <a:cubicBezTo>
                      <a:pt x="6" y="5"/>
                      <a:pt x="5" y="4"/>
                      <a:pt x="4" y="4"/>
                    </a:cubicBezTo>
                    <a:cubicBezTo>
                      <a:pt x="3" y="4"/>
                      <a:pt x="2" y="4"/>
                      <a:pt x="2" y="3"/>
                    </a:cubicBezTo>
                    <a:cubicBezTo>
                      <a:pt x="1" y="3"/>
                      <a:pt x="1" y="3"/>
                      <a:pt x="1" y="3"/>
                    </a:cubicBezTo>
                    <a:cubicBezTo>
                      <a:pt x="0" y="2"/>
                      <a:pt x="0" y="1"/>
                      <a:pt x="1" y="1"/>
                    </a:cubicBezTo>
                    <a:cubicBezTo>
                      <a:pt x="1" y="0"/>
                      <a:pt x="1" y="0"/>
                      <a:pt x="1" y="0"/>
                    </a:cubicBezTo>
                    <a:cubicBezTo>
                      <a:pt x="1" y="0"/>
                      <a:pt x="2" y="0"/>
                      <a:pt x="2" y="0"/>
                    </a:cubicBezTo>
                    <a:cubicBezTo>
                      <a:pt x="3" y="0"/>
                      <a:pt x="4" y="0"/>
                      <a:pt x="5" y="1"/>
                    </a:cubicBezTo>
                    <a:cubicBezTo>
                      <a:pt x="6" y="1"/>
                      <a:pt x="7" y="1"/>
                      <a:pt x="7" y="2"/>
                    </a:cubicBezTo>
                    <a:cubicBezTo>
                      <a:pt x="8" y="2"/>
                      <a:pt x="8" y="2"/>
                      <a:pt x="8" y="2"/>
                    </a:cubicBezTo>
                    <a:cubicBezTo>
                      <a:pt x="9" y="3"/>
                      <a:pt x="9" y="4"/>
                      <a:pt x="8" y="4"/>
                    </a:cubicBezTo>
                    <a:lnTo>
                      <a:pt x="8"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3" name="íś1ïḓê"/>
              <p:cNvSpPr/>
              <p:nvPr/>
            </p:nvSpPr>
            <p:spPr bwMode="auto">
              <a:xfrm>
                <a:off x="15948830" y="-1816339"/>
                <a:ext cx="33338" cy="17463"/>
              </a:xfrm>
              <a:custGeom>
                <a:avLst/>
                <a:gdLst>
                  <a:gd name="T0" fmla="*/ 9 w 10"/>
                  <a:gd name="T1" fmla="*/ 5 h 5"/>
                  <a:gd name="T2" fmla="*/ 8 w 10"/>
                  <a:gd name="T3" fmla="*/ 5 h 5"/>
                  <a:gd name="T4" fmla="*/ 5 w 10"/>
                  <a:gd name="T5" fmla="*/ 4 h 5"/>
                  <a:gd name="T6" fmla="*/ 2 w 10"/>
                  <a:gd name="T7" fmla="*/ 3 h 5"/>
                  <a:gd name="T8" fmla="*/ 1 w 10"/>
                  <a:gd name="T9" fmla="*/ 3 h 5"/>
                  <a:gd name="T10" fmla="*/ 0 w 10"/>
                  <a:gd name="T11" fmla="*/ 1 h 5"/>
                  <a:gd name="T12" fmla="*/ 1 w 10"/>
                  <a:gd name="T13" fmla="*/ 0 h 5"/>
                  <a:gd name="T14" fmla="*/ 3 w 10"/>
                  <a:gd name="T15" fmla="*/ 0 h 5"/>
                  <a:gd name="T16" fmla="*/ 6 w 10"/>
                  <a:gd name="T17" fmla="*/ 1 h 5"/>
                  <a:gd name="T18" fmla="*/ 8 w 10"/>
                  <a:gd name="T19" fmla="*/ 2 h 5"/>
                  <a:gd name="T20" fmla="*/ 10 w 10"/>
                  <a:gd name="T21" fmla="*/ 2 h 5"/>
                  <a:gd name="T22" fmla="*/ 10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9" y="5"/>
                      <a:pt x="8" y="5"/>
                    </a:cubicBezTo>
                    <a:cubicBezTo>
                      <a:pt x="7" y="5"/>
                      <a:pt x="6" y="5"/>
                      <a:pt x="5" y="4"/>
                    </a:cubicBezTo>
                    <a:cubicBezTo>
                      <a:pt x="4" y="4"/>
                      <a:pt x="3" y="4"/>
                      <a:pt x="2" y="3"/>
                    </a:cubicBezTo>
                    <a:cubicBezTo>
                      <a:pt x="1" y="3"/>
                      <a:pt x="1" y="3"/>
                      <a:pt x="1" y="3"/>
                    </a:cubicBezTo>
                    <a:cubicBezTo>
                      <a:pt x="0" y="2"/>
                      <a:pt x="0" y="1"/>
                      <a:pt x="0" y="1"/>
                    </a:cubicBezTo>
                    <a:cubicBezTo>
                      <a:pt x="1" y="0"/>
                      <a:pt x="1" y="0"/>
                      <a:pt x="1" y="0"/>
                    </a:cubicBezTo>
                    <a:cubicBezTo>
                      <a:pt x="1" y="0"/>
                      <a:pt x="2" y="0"/>
                      <a:pt x="3" y="0"/>
                    </a:cubicBezTo>
                    <a:cubicBezTo>
                      <a:pt x="3" y="0"/>
                      <a:pt x="5" y="0"/>
                      <a:pt x="6" y="1"/>
                    </a:cubicBezTo>
                    <a:cubicBezTo>
                      <a:pt x="7" y="1"/>
                      <a:pt x="8" y="1"/>
                      <a:pt x="8" y="2"/>
                    </a:cubicBezTo>
                    <a:cubicBezTo>
                      <a:pt x="9" y="2"/>
                      <a:pt x="10" y="2"/>
                      <a:pt x="10" y="2"/>
                    </a:cubicBezTo>
                    <a:cubicBezTo>
                      <a:pt x="10" y="3"/>
                      <a:pt x="10" y="4"/>
                      <a:pt x="10"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4" name="iṧļîḋé"/>
              <p:cNvSpPr/>
              <p:nvPr/>
            </p:nvSpPr>
            <p:spPr bwMode="auto">
              <a:xfrm>
                <a:off x="15920255" y="-1789352"/>
                <a:ext cx="38100" cy="14288"/>
              </a:xfrm>
              <a:custGeom>
                <a:avLst/>
                <a:gdLst>
                  <a:gd name="T0" fmla="*/ 10 w 11"/>
                  <a:gd name="T1" fmla="*/ 4 h 4"/>
                  <a:gd name="T2" fmla="*/ 8 w 11"/>
                  <a:gd name="T3" fmla="*/ 4 h 4"/>
                  <a:gd name="T4" fmla="*/ 5 w 11"/>
                  <a:gd name="T5" fmla="*/ 4 h 4"/>
                  <a:gd name="T6" fmla="*/ 2 w 11"/>
                  <a:gd name="T7" fmla="*/ 3 h 4"/>
                  <a:gd name="T8" fmla="*/ 1 w 11"/>
                  <a:gd name="T9" fmla="*/ 2 h 4"/>
                  <a:gd name="T10" fmla="*/ 1 w 11"/>
                  <a:gd name="T11" fmla="*/ 0 h 4"/>
                  <a:gd name="T12" fmla="*/ 2 w 11"/>
                  <a:gd name="T13" fmla="*/ 0 h 4"/>
                  <a:gd name="T14" fmla="*/ 3 w 11"/>
                  <a:gd name="T15" fmla="*/ 0 h 4"/>
                  <a:gd name="T16" fmla="*/ 6 w 11"/>
                  <a:gd name="T17" fmla="*/ 0 h 4"/>
                  <a:gd name="T18" fmla="*/ 9 w 11"/>
                  <a:gd name="T19" fmla="*/ 1 h 4"/>
                  <a:gd name="T20" fmla="*/ 10 w 11"/>
                  <a:gd name="T21" fmla="*/ 2 h 4"/>
                  <a:gd name="T22" fmla="*/ 10 w 11"/>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4">
                    <a:moveTo>
                      <a:pt x="10" y="4"/>
                    </a:moveTo>
                    <a:cubicBezTo>
                      <a:pt x="10" y="4"/>
                      <a:pt x="9" y="4"/>
                      <a:pt x="8" y="4"/>
                    </a:cubicBezTo>
                    <a:cubicBezTo>
                      <a:pt x="7" y="4"/>
                      <a:pt x="6" y="4"/>
                      <a:pt x="5" y="4"/>
                    </a:cubicBezTo>
                    <a:cubicBezTo>
                      <a:pt x="4" y="4"/>
                      <a:pt x="3" y="3"/>
                      <a:pt x="2" y="3"/>
                    </a:cubicBezTo>
                    <a:cubicBezTo>
                      <a:pt x="2" y="3"/>
                      <a:pt x="1" y="2"/>
                      <a:pt x="1" y="2"/>
                    </a:cubicBezTo>
                    <a:cubicBezTo>
                      <a:pt x="1" y="2"/>
                      <a:pt x="0" y="1"/>
                      <a:pt x="1" y="0"/>
                    </a:cubicBezTo>
                    <a:cubicBezTo>
                      <a:pt x="2" y="0"/>
                      <a:pt x="2" y="0"/>
                      <a:pt x="2" y="0"/>
                    </a:cubicBezTo>
                    <a:cubicBezTo>
                      <a:pt x="2" y="0"/>
                      <a:pt x="2" y="0"/>
                      <a:pt x="3" y="0"/>
                    </a:cubicBezTo>
                    <a:cubicBezTo>
                      <a:pt x="4" y="0"/>
                      <a:pt x="5" y="0"/>
                      <a:pt x="6" y="0"/>
                    </a:cubicBezTo>
                    <a:cubicBezTo>
                      <a:pt x="7" y="1"/>
                      <a:pt x="8" y="1"/>
                      <a:pt x="9" y="1"/>
                    </a:cubicBezTo>
                    <a:cubicBezTo>
                      <a:pt x="10" y="2"/>
                      <a:pt x="10" y="2"/>
                      <a:pt x="10" y="2"/>
                    </a:cubicBezTo>
                    <a:cubicBezTo>
                      <a:pt x="11" y="2"/>
                      <a:pt x="11" y="3"/>
                      <a:pt x="10"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5" name="îṡḻïďe"/>
              <p:cNvSpPr/>
              <p:nvPr/>
            </p:nvSpPr>
            <p:spPr bwMode="auto">
              <a:xfrm>
                <a:off x="15902793" y="-1754427"/>
                <a:ext cx="34925" cy="17463"/>
              </a:xfrm>
              <a:custGeom>
                <a:avLst/>
                <a:gdLst>
                  <a:gd name="T0" fmla="*/ 9 w 10"/>
                  <a:gd name="T1" fmla="*/ 5 h 5"/>
                  <a:gd name="T2" fmla="*/ 7 w 10"/>
                  <a:gd name="T3" fmla="*/ 5 h 5"/>
                  <a:gd name="T4" fmla="*/ 5 w 10"/>
                  <a:gd name="T5" fmla="*/ 4 h 5"/>
                  <a:gd name="T6" fmla="*/ 2 w 10"/>
                  <a:gd name="T7" fmla="*/ 3 h 5"/>
                  <a:gd name="T8" fmla="*/ 1 w 10"/>
                  <a:gd name="T9" fmla="*/ 2 h 5"/>
                  <a:gd name="T10" fmla="*/ 1 w 10"/>
                  <a:gd name="T11" fmla="*/ 0 h 5"/>
                  <a:gd name="T12" fmla="*/ 2 w 10"/>
                  <a:gd name="T13" fmla="*/ 0 h 5"/>
                  <a:gd name="T14" fmla="*/ 3 w 10"/>
                  <a:gd name="T15" fmla="*/ 0 h 5"/>
                  <a:gd name="T16" fmla="*/ 6 w 10"/>
                  <a:gd name="T17" fmla="*/ 1 h 5"/>
                  <a:gd name="T18" fmla="*/ 8 w 10"/>
                  <a:gd name="T19" fmla="*/ 2 h 5"/>
                  <a:gd name="T20" fmla="*/ 9 w 10"/>
                  <a:gd name="T21" fmla="*/ 3 h 5"/>
                  <a:gd name="T22" fmla="*/ 9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8" y="5"/>
                      <a:pt x="7" y="5"/>
                    </a:cubicBezTo>
                    <a:cubicBezTo>
                      <a:pt x="6" y="5"/>
                      <a:pt x="5" y="4"/>
                      <a:pt x="5" y="4"/>
                    </a:cubicBezTo>
                    <a:cubicBezTo>
                      <a:pt x="4" y="4"/>
                      <a:pt x="3" y="3"/>
                      <a:pt x="2" y="3"/>
                    </a:cubicBezTo>
                    <a:cubicBezTo>
                      <a:pt x="1" y="3"/>
                      <a:pt x="1" y="2"/>
                      <a:pt x="1" y="2"/>
                    </a:cubicBezTo>
                    <a:cubicBezTo>
                      <a:pt x="0" y="2"/>
                      <a:pt x="0" y="1"/>
                      <a:pt x="1" y="0"/>
                    </a:cubicBezTo>
                    <a:cubicBezTo>
                      <a:pt x="2" y="0"/>
                      <a:pt x="2" y="0"/>
                      <a:pt x="2" y="0"/>
                    </a:cubicBezTo>
                    <a:cubicBezTo>
                      <a:pt x="2" y="0"/>
                      <a:pt x="2" y="0"/>
                      <a:pt x="3" y="0"/>
                    </a:cubicBezTo>
                    <a:cubicBezTo>
                      <a:pt x="4" y="0"/>
                      <a:pt x="5" y="0"/>
                      <a:pt x="6" y="1"/>
                    </a:cubicBezTo>
                    <a:cubicBezTo>
                      <a:pt x="7" y="1"/>
                      <a:pt x="8" y="1"/>
                      <a:pt x="8" y="2"/>
                    </a:cubicBezTo>
                    <a:cubicBezTo>
                      <a:pt x="9" y="2"/>
                      <a:pt x="9" y="3"/>
                      <a:pt x="9" y="3"/>
                    </a:cubicBezTo>
                    <a:cubicBezTo>
                      <a:pt x="10" y="3"/>
                      <a:pt x="10" y="4"/>
                      <a:pt x="9"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6" name="işľíḓè"/>
              <p:cNvSpPr/>
              <p:nvPr/>
            </p:nvSpPr>
            <p:spPr bwMode="auto">
              <a:xfrm>
                <a:off x="15885330" y="-1722677"/>
                <a:ext cx="25400" cy="12700"/>
              </a:xfrm>
              <a:custGeom>
                <a:avLst/>
                <a:gdLst>
                  <a:gd name="T0" fmla="*/ 5 w 7"/>
                  <a:gd name="T1" fmla="*/ 4 h 4"/>
                  <a:gd name="T2" fmla="*/ 4 w 7"/>
                  <a:gd name="T3" fmla="*/ 4 h 4"/>
                  <a:gd name="T4" fmla="*/ 3 w 7"/>
                  <a:gd name="T5" fmla="*/ 3 h 4"/>
                  <a:gd name="T6" fmla="*/ 1 w 7"/>
                  <a:gd name="T7" fmla="*/ 2 h 4"/>
                  <a:gd name="T8" fmla="*/ 0 w 7"/>
                  <a:gd name="T9" fmla="*/ 2 h 4"/>
                  <a:gd name="T10" fmla="*/ 1 w 7"/>
                  <a:gd name="T11" fmla="*/ 0 h 4"/>
                  <a:gd name="T12" fmla="*/ 1 w 7"/>
                  <a:gd name="T13" fmla="*/ 0 h 4"/>
                  <a:gd name="T14" fmla="*/ 2 w 7"/>
                  <a:gd name="T15" fmla="*/ 0 h 4"/>
                  <a:gd name="T16" fmla="*/ 4 w 7"/>
                  <a:gd name="T17" fmla="*/ 0 h 4"/>
                  <a:gd name="T18" fmla="*/ 6 w 7"/>
                  <a:gd name="T19" fmla="*/ 1 h 4"/>
                  <a:gd name="T20" fmla="*/ 6 w 7"/>
                  <a:gd name="T21" fmla="*/ 2 h 4"/>
                  <a:gd name="T22" fmla="*/ 6 w 7"/>
                  <a:gd name="T23" fmla="*/ 4 h 4"/>
                  <a:gd name="T24" fmla="*/ 5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5" y="4"/>
                    </a:moveTo>
                    <a:cubicBezTo>
                      <a:pt x="5" y="4"/>
                      <a:pt x="5" y="4"/>
                      <a:pt x="4" y="4"/>
                    </a:cubicBezTo>
                    <a:cubicBezTo>
                      <a:pt x="4" y="4"/>
                      <a:pt x="3" y="4"/>
                      <a:pt x="3" y="3"/>
                    </a:cubicBezTo>
                    <a:cubicBezTo>
                      <a:pt x="2" y="3"/>
                      <a:pt x="1" y="3"/>
                      <a:pt x="1" y="2"/>
                    </a:cubicBezTo>
                    <a:cubicBezTo>
                      <a:pt x="1" y="2"/>
                      <a:pt x="0" y="2"/>
                      <a:pt x="0" y="2"/>
                    </a:cubicBezTo>
                    <a:cubicBezTo>
                      <a:pt x="0" y="1"/>
                      <a:pt x="0" y="0"/>
                      <a:pt x="1" y="0"/>
                    </a:cubicBezTo>
                    <a:cubicBezTo>
                      <a:pt x="1" y="0"/>
                      <a:pt x="1" y="0"/>
                      <a:pt x="1" y="0"/>
                    </a:cubicBezTo>
                    <a:cubicBezTo>
                      <a:pt x="1" y="0"/>
                      <a:pt x="2" y="0"/>
                      <a:pt x="2" y="0"/>
                    </a:cubicBezTo>
                    <a:cubicBezTo>
                      <a:pt x="3" y="0"/>
                      <a:pt x="3" y="0"/>
                      <a:pt x="4" y="0"/>
                    </a:cubicBezTo>
                    <a:cubicBezTo>
                      <a:pt x="5" y="0"/>
                      <a:pt x="5" y="1"/>
                      <a:pt x="6" y="1"/>
                    </a:cubicBezTo>
                    <a:cubicBezTo>
                      <a:pt x="6" y="1"/>
                      <a:pt x="6" y="2"/>
                      <a:pt x="6" y="2"/>
                    </a:cubicBezTo>
                    <a:cubicBezTo>
                      <a:pt x="7" y="2"/>
                      <a:pt x="6" y="3"/>
                      <a:pt x="6" y="4"/>
                    </a:cubicBezTo>
                    <a:lnTo>
                      <a:pt x="5"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7" name="í$ḷiḍé"/>
              <p:cNvSpPr/>
              <p:nvPr/>
            </p:nvSpPr>
            <p:spPr bwMode="auto">
              <a:xfrm>
                <a:off x="15864693" y="-1698864"/>
                <a:ext cx="23813" cy="17463"/>
              </a:xfrm>
              <a:custGeom>
                <a:avLst/>
                <a:gdLst>
                  <a:gd name="T0" fmla="*/ 5 w 7"/>
                  <a:gd name="T1" fmla="*/ 5 h 5"/>
                  <a:gd name="T2" fmla="*/ 5 w 7"/>
                  <a:gd name="T3" fmla="*/ 5 h 5"/>
                  <a:gd name="T4" fmla="*/ 3 w 7"/>
                  <a:gd name="T5" fmla="*/ 4 h 5"/>
                  <a:gd name="T6" fmla="*/ 1 w 7"/>
                  <a:gd name="T7" fmla="*/ 3 h 5"/>
                  <a:gd name="T8" fmla="*/ 0 w 7"/>
                  <a:gd name="T9" fmla="*/ 3 h 5"/>
                  <a:gd name="T10" fmla="*/ 1 w 7"/>
                  <a:gd name="T11" fmla="*/ 1 h 5"/>
                  <a:gd name="T12" fmla="*/ 1 w 7"/>
                  <a:gd name="T13" fmla="*/ 1 h 5"/>
                  <a:gd name="T14" fmla="*/ 2 w 7"/>
                  <a:gd name="T15" fmla="*/ 0 h 5"/>
                  <a:gd name="T16" fmla="*/ 4 w 7"/>
                  <a:gd name="T17" fmla="*/ 1 h 5"/>
                  <a:gd name="T18" fmla="*/ 6 w 7"/>
                  <a:gd name="T19" fmla="*/ 2 h 5"/>
                  <a:gd name="T20" fmla="*/ 6 w 7"/>
                  <a:gd name="T21" fmla="*/ 3 h 5"/>
                  <a:gd name="T22" fmla="*/ 6 w 7"/>
                  <a:gd name="T23" fmla="*/ 4 h 5"/>
                  <a:gd name="T24" fmla="*/ 5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5" y="5"/>
                    </a:moveTo>
                    <a:cubicBezTo>
                      <a:pt x="5" y="5"/>
                      <a:pt x="5" y="5"/>
                      <a:pt x="5" y="5"/>
                    </a:cubicBezTo>
                    <a:cubicBezTo>
                      <a:pt x="4" y="5"/>
                      <a:pt x="3" y="5"/>
                      <a:pt x="3" y="4"/>
                    </a:cubicBezTo>
                    <a:cubicBezTo>
                      <a:pt x="2" y="4"/>
                      <a:pt x="1" y="4"/>
                      <a:pt x="1" y="3"/>
                    </a:cubicBezTo>
                    <a:cubicBezTo>
                      <a:pt x="1" y="3"/>
                      <a:pt x="0" y="3"/>
                      <a:pt x="0" y="3"/>
                    </a:cubicBezTo>
                    <a:cubicBezTo>
                      <a:pt x="0" y="2"/>
                      <a:pt x="0" y="1"/>
                      <a:pt x="1" y="1"/>
                    </a:cubicBezTo>
                    <a:cubicBezTo>
                      <a:pt x="1" y="1"/>
                      <a:pt x="1" y="1"/>
                      <a:pt x="1" y="1"/>
                    </a:cubicBezTo>
                    <a:cubicBezTo>
                      <a:pt x="1" y="1"/>
                      <a:pt x="2" y="0"/>
                      <a:pt x="2" y="0"/>
                    </a:cubicBezTo>
                    <a:cubicBezTo>
                      <a:pt x="3" y="0"/>
                      <a:pt x="3" y="1"/>
                      <a:pt x="4" y="1"/>
                    </a:cubicBezTo>
                    <a:cubicBezTo>
                      <a:pt x="5" y="1"/>
                      <a:pt x="5" y="2"/>
                      <a:pt x="6" y="2"/>
                    </a:cubicBezTo>
                    <a:cubicBezTo>
                      <a:pt x="6" y="2"/>
                      <a:pt x="6" y="3"/>
                      <a:pt x="6" y="3"/>
                    </a:cubicBezTo>
                    <a:cubicBezTo>
                      <a:pt x="7" y="3"/>
                      <a:pt x="6" y="4"/>
                      <a:pt x="6" y="4"/>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8" name="ïṩľiḍê"/>
              <p:cNvSpPr/>
              <p:nvPr/>
            </p:nvSpPr>
            <p:spPr bwMode="auto">
              <a:xfrm>
                <a:off x="15840880" y="-1671877"/>
                <a:ext cx="26988" cy="14288"/>
              </a:xfrm>
              <a:custGeom>
                <a:avLst/>
                <a:gdLst>
                  <a:gd name="T0" fmla="*/ 6 w 8"/>
                  <a:gd name="T1" fmla="*/ 4 h 4"/>
                  <a:gd name="T2" fmla="*/ 5 w 8"/>
                  <a:gd name="T3" fmla="*/ 4 h 4"/>
                  <a:gd name="T4" fmla="*/ 3 w 8"/>
                  <a:gd name="T5" fmla="*/ 4 h 4"/>
                  <a:gd name="T6" fmla="*/ 2 w 8"/>
                  <a:gd name="T7" fmla="*/ 3 h 4"/>
                  <a:gd name="T8" fmla="*/ 1 w 8"/>
                  <a:gd name="T9" fmla="*/ 2 h 4"/>
                  <a:gd name="T10" fmla="*/ 1 w 8"/>
                  <a:gd name="T11" fmla="*/ 0 h 4"/>
                  <a:gd name="T12" fmla="*/ 2 w 8"/>
                  <a:gd name="T13" fmla="*/ 0 h 4"/>
                  <a:gd name="T14" fmla="*/ 3 w 8"/>
                  <a:gd name="T15" fmla="*/ 0 h 4"/>
                  <a:gd name="T16" fmla="*/ 5 w 8"/>
                  <a:gd name="T17" fmla="*/ 0 h 4"/>
                  <a:gd name="T18" fmla="*/ 6 w 8"/>
                  <a:gd name="T19" fmla="*/ 1 h 4"/>
                  <a:gd name="T20" fmla="*/ 7 w 8"/>
                  <a:gd name="T21" fmla="*/ 2 h 4"/>
                  <a:gd name="T22" fmla="*/ 7 w 8"/>
                  <a:gd name="T23" fmla="*/ 4 h 4"/>
                  <a:gd name="T24" fmla="*/ 6 w 8"/>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4">
                    <a:moveTo>
                      <a:pt x="6" y="4"/>
                    </a:moveTo>
                    <a:cubicBezTo>
                      <a:pt x="6" y="4"/>
                      <a:pt x="6" y="4"/>
                      <a:pt x="5" y="4"/>
                    </a:cubicBezTo>
                    <a:cubicBezTo>
                      <a:pt x="5" y="4"/>
                      <a:pt x="4" y="4"/>
                      <a:pt x="3" y="4"/>
                    </a:cubicBezTo>
                    <a:cubicBezTo>
                      <a:pt x="3" y="3"/>
                      <a:pt x="2" y="3"/>
                      <a:pt x="2" y="3"/>
                    </a:cubicBezTo>
                    <a:cubicBezTo>
                      <a:pt x="1" y="2"/>
                      <a:pt x="1" y="2"/>
                      <a:pt x="1" y="2"/>
                    </a:cubicBezTo>
                    <a:cubicBezTo>
                      <a:pt x="0" y="1"/>
                      <a:pt x="1" y="0"/>
                      <a:pt x="1" y="0"/>
                    </a:cubicBezTo>
                    <a:cubicBezTo>
                      <a:pt x="2" y="0"/>
                      <a:pt x="2" y="0"/>
                      <a:pt x="2" y="0"/>
                    </a:cubicBezTo>
                    <a:cubicBezTo>
                      <a:pt x="2" y="0"/>
                      <a:pt x="2" y="0"/>
                      <a:pt x="3" y="0"/>
                    </a:cubicBezTo>
                    <a:cubicBezTo>
                      <a:pt x="3" y="0"/>
                      <a:pt x="4" y="0"/>
                      <a:pt x="5" y="0"/>
                    </a:cubicBezTo>
                    <a:cubicBezTo>
                      <a:pt x="5" y="0"/>
                      <a:pt x="6" y="1"/>
                      <a:pt x="6" y="1"/>
                    </a:cubicBezTo>
                    <a:cubicBezTo>
                      <a:pt x="7" y="2"/>
                      <a:pt x="7" y="2"/>
                      <a:pt x="7" y="2"/>
                    </a:cubicBezTo>
                    <a:cubicBezTo>
                      <a:pt x="8" y="3"/>
                      <a:pt x="7" y="3"/>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29" name="iš1íḑé"/>
              <p:cNvSpPr/>
              <p:nvPr/>
            </p:nvSpPr>
            <p:spPr bwMode="auto">
              <a:xfrm>
                <a:off x="15817068" y="-1640127"/>
                <a:ext cx="26988" cy="17463"/>
              </a:xfrm>
              <a:custGeom>
                <a:avLst/>
                <a:gdLst>
                  <a:gd name="T0" fmla="*/ 6 w 8"/>
                  <a:gd name="T1" fmla="*/ 5 h 5"/>
                  <a:gd name="T2" fmla="*/ 5 w 8"/>
                  <a:gd name="T3" fmla="*/ 5 h 5"/>
                  <a:gd name="T4" fmla="*/ 3 w 8"/>
                  <a:gd name="T5" fmla="*/ 4 h 5"/>
                  <a:gd name="T6" fmla="*/ 2 w 8"/>
                  <a:gd name="T7" fmla="*/ 3 h 5"/>
                  <a:gd name="T8" fmla="*/ 1 w 8"/>
                  <a:gd name="T9" fmla="*/ 3 h 5"/>
                  <a:gd name="T10" fmla="*/ 1 w 8"/>
                  <a:gd name="T11" fmla="*/ 1 h 5"/>
                  <a:gd name="T12" fmla="*/ 2 w 8"/>
                  <a:gd name="T13" fmla="*/ 1 h 5"/>
                  <a:gd name="T14" fmla="*/ 3 w 8"/>
                  <a:gd name="T15" fmla="*/ 1 h 5"/>
                  <a:gd name="T16" fmla="*/ 5 w 8"/>
                  <a:gd name="T17" fmla="*/ 1 h 5"/>
                  <a:gd name="T18" fmla="*/ 6 w 8"/>
                  <a:gd name="T19" fmla="*/ 2 h 5"/>
                  <a:gd name="T20" fmla="*/ 7 w 8"/>
                  <a:gd name="T21" fmla="*/ 3 h 5"/>
                  <a:gd name="T22" fmla="*/ 7 w 8"/>
                  <a:gd name="T23" fmla="*/ 4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5"/>
                      <a:pt x="3" y="4"/>
                    </a:cubicBezTo>
                    <a:cubicBezTo>
                      <a:pt x="3" y="4"/>
                      <a:pt x="2" y="4"/>
                      <a:pt x="2" y="3"/>
                    </a:cubicBezTo>
                    <a:cubicBezTo>
                      <a:pt x="1" y="3"/>
                      <a:pt x="1" y="3"/>
                      <a:pt x="1" y="3"/>
                    </a:cubicBezTo>
                    <a:cubicBezTo>
                      <a:pt x="0" y="2"/>
                      <a:pt x="1" y="1"/>
                      <a:pt x="1" y="1"/>
                    </a:cubicBezTo>
                    <a:cubicBezTo>
                      <a:pt x="2" y="1"/>
                      <a:pt x="2" y="1"/>
                      <a:pt x="2" y="1"/>
                    </a:cubicBezTo>
                    <a:cubicBezTo>
                      <a:pt x="2" y="1"/>
                      <a:pt x="2" y="0"/>
                      <a:pt x="3" y="1"/>
                    </a:cubicBezTo>
                    <a:cubicBezTo>
                      <a:pt x="3" y="1"/>
                      <a:pt x="4" y="1"/>
                      <a:pt x="5" y="1"/>
                    </a:cubicBezTo>
                    <a:cubicBezTo>
                      <a:pt x="5" y="1"/>
                      <a:pt x="6" y="2"/>
                      <a:pt x="6" y="2"/>
                    </a:cubicBezTo>
                    <a:cubicBezTo>
                      <a:pt x="7" y="2"/>
                      <a:pt x="7" y="3"/>
                      <a:pt x="7" y="3"/>
                    </a:cubicBezTo>
                    <a:cubicBezTo>
                      <a:pt x="8" y="3"/>
                      <a:pt x="7" y="4"/>
                      <a:pt x="7"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0" name="î$1ïde"/>
              <p:cNvSpPr/>
              <p:nvPr/>
            </p:nvSpPr>
            <p:spPr bwMode="auto">
              <a:xfrm>
                <a:off x="15788493" y="-1605202"/>
                <a:ext cx="31750" cy="17463"/>
              </a:xfrm>
              <a:custGeom>
                <a:avLst/>
                <a:gdLst>
                  <a:gd name="T0" fmla="*/ 8 w 9"/>
                  <a:gd name="T1" fmla="*/ 4 h 5"/>
                  <a:gd name="T2" fmla="*/ 7 w 9"/>
                  <a:gd name="T3" fmla="*/ 4 h 5"/>
                  <a:gd name="T4" fmla="*/ 4 w 9"/>
                  <a:gd name="T5" fmla="*/ 4 h 5"/>
                  <a:gd name="T6" fmla="*/ 2 w 9"/>
                  <a:gd name="T7" fmla="*/ 3 h 5"/>
                  <a:gd name="T8" fmla="*/ 1 w 9"/>
                  <a:gd name="T9" fmla="*/ 3 h 5"/>
                  <a:gd name="T10" fmla="*/ 1 w 9"/>
                  <a:gd name="T11" fmla="*/ 1 h 5"/>
                  <a:gd name="T12" fmla="*/ 2 w 9"/>
                  <a:gd name="T13" fmla="*/ 0 h 5"/>
                  <a:gd name="T14" fmla="*/ 3 w 9"/>
                  <a:gd name="T15" fmla="*/ 0 h 5"/>
                  <a:gd name="T16" fmla="*/ 5 w 9"/>
                  <a:gd name="T17" fmla="*/ 1 h 5"/>
                  <a:gd name="T18" fmla="*/ 8 w 9"/>
                  <a:gd name="T19" fmla="*/ 2 h 5"/>
                  <a:gd name="T20" fmla="*/ 9 w 9"/>
                  <a:gd name="T21" fmla="*/ 2 h 5"/>
                  <a:gd name="T22" fmla="*/ 9 w 9"/>
                  <a:gd name="T23" fmla="*/ 4 h 5"/>
                  <a:gd name="T24" fmla="*/ 8 w 9"/>
                  <a:gd name="T25"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4"/>
                    </a:moveTo>
                    <a:cubicBezTo>
                      <a:pt x="8" y="4"/>
                      <a:pt x="8" y="4"/>
                      <a:pt x="7" y="4"/>
                    </a:cubicBezTo>
                    <a:cubicBezTo>
                      <a:pt x="6" y="5"/>
                      <a:pt x="5" y="4"/>
                      <a:pt x="4" y="4"/>
                    </a:cubicBezTo>
                    <a:cubicBezTo>
                      <a:pt x="3" y="4"/>
                      <a:pt x="3" y="4"/>
                      <a:pt x="2" y="3"/>
                    </a:cubicBezTo>
                    <a:cubicBezTo>
                      <a:pt x="1" y="3"/>
                      <a:pt x="1" y="3"/>
                      <a:pt x="1" y="3"/>
                    </a:cubicBezTo>
                    <a:cubicBezTo>
                      <a:pt x="0" y="2"/>
                      <a:pt x="0" y="1"/>
                      <a:pt x="1" y="1"/>
                    </a:cubicBezTo>
                    <a:cubicBezTo>
                      <a:pt x="2" y="0"/>
                      <a:pt x="2" y="0"/>
                      <a:pt x="2" y="0"/>
                    </a:cubicBezTo>
                    <a:cubicBezTo>
                      <a:pt x="2" y="0"/>
                      <a:pt x="2" y="0"/>
                      <a:pt x="3" y="0"/>
                    </a:cubicBezTo>
                    <a:cubicBezTo>
                      <a:pt x="3" y="0"/>
                      <a:pt x="4" y="0"/>
                      <a:pt x="5" y="1"/>
                    </a:cubicBezTo>
                    <a:cubicBezTo>
                      <a:pt x="6" y="1"/>
                      <a:pt x="7" y="1"/>
                      <a:pt x="8" y="2"/>
                    </a:cubicBezTo>
                    <a:cubicBezTo>
                      <a:pt x="8" y="2"/>
                      <a:pt x="9" y="2"/>
                      <a:pt x="9" y="2"/>
                    </a:cubicBezTo>
                    <a:cubicBezTo>
                      <a:pt x="9" y="3"/>
                      <a:pt x="9" y="3"/>
                      <a:pt x="9" y="4"/>
                    </a:cubicBezTo>
                    <a:lnTo>
                      <a:pt x="8"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1" name="iṧļiďè"/>
              <p:cNvSpPr/>
              <p:nvPr/>
            </p:nvSpPr>
            <p:spPr bwMode="auto">
              <a:xfrm>
                <a:off x="15771030" y="-1578214"/>
                <a:ext cx="20638" cy="14288"/>
              </a:xfrm>
              <a:custGeom>
                <a:avLst/>
                <a:gdLst>
                  <a:gd name="T0" fmla="*/ 5 w 6"/>
                  <a:gd name="T1" fmla="*/ 3 h 4"/>
                  <a:gd name="T2" fmla="*/ 4 w 6"/>
                  <a:gd name="T3" fmla="*/ 4 h 4"/>
                  <a:gd name="T4" fmla="*/ 3 w 6"/>
                  <a:gd name="T5" fmla="*/ 3 h 4"/>
                  <a:gd name="T6" fmla="*/ 1 w 6"/>
                  <a:gd name="T7" fmla="*/ 3 h 4"/>
                  <a:gd name="T8" fmla="*/ 0 w 6"/>
                  <a:gd name="T9" fmla="*/ 2 h 4"/>
                  <a:gd name="T10" fmla="*/ 1 w 6"/>
                  <a:gd name="T11" fmla="*/ 0 h 4"/>
                  <a:gd name="T12" fmla="*/ 1 w 6"/>
                  <a:gd name="T13" fmla="*/ 0 h 4"/>
                  <a:gd name="T14" fmla="*/ 2 w 6"/>
                  <a:gd name="T15" fmla="*/ 0 h 4"/>
                  <a:gd name="T16" fmla="*/ 4 w 6"/>
                  <a:gd name="T17" fmla="*/ 0 h 4"/>
                  <a:gd name="T18" fmla="*/ 5 w 6"/>
                  <a:gd name="T19" fmla="*/ 1 h 4"/>
                  <a:gd name="T20" fmla="*/ 6 w 6"/>
                  <a:gd name="T21" fmla="*/ 1 h 4"/>
                  <a:gd name="T22" fmla="*/ 6 w 6"/>
                  <a:gd name="T23" fmla="*/ 3 h 4"/>
                  <a:gd name="T24" fmla="*/ 5 w 6"/>
                  <a:gd name="T25"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5" y="3"/>
                    </a:moveTo>
                    <a:cubicBezTo>
                      <a:pt x="5" y="3"/>
                      <a:pt x="5" y="4"/>
                      <a:pt x="4" y="4"/>
                    </a:cubicBezTo>
                    <a:cubicBezTo>
                      <a:pt x="4" y="4"/>
                      <a:pt x="3" y="4"/>
                      <a:pt x="3" y="3"/>
                    </a:cubicBezTo>
                    <a:cubicBezTo>
                      <a:pt x="2" y="3"/>
                      <a:pt x="1" y="3"/>
                      <a:pt x="1" y="3"/>
                    </a:cubicBezTo>
                    <a:cubicBezTo>
                      <a:pt x="1" y="2"/>
                      <a:pt x="0" y="2"/>
                      <a:pt x="0" y="2"/>
                    </a:cubicBezTo>
                    <a:cubicBezTo>
                      <a:pt x="0" y="1"/>
                      <a:pt x="0" y="0"/>
                      <a:pt x="1" y="0"/>
                    </a:cubicBezTo>
                    <a:cubicBezTo>
                      <a:pt x="1" y="0"/>
                      <a:pt x="1" y="0"/>
                      <a:pt x="1" y="0"/>
                    </a:cubicBezTo>
                    <a:cubicBezTo>
                      <a:pt x="1" y="0"/>
                      <a:pt x="1" y="0"/>
                      <a:pt x="2" y="0"/>
                    </a:cubicBezTo>
                    <a:cubicBezTo>
                      <a:pt x="2" y="0"/>
                      <a:pt x="3" y="0"/>
                      <a:pt x="4" y="0"/>
                    </a:cubicBezTo>
                    <a:cubicBezTo>
                      <a:pt x="4" y="0"/>
                      <a:pt x="5" y="0"/>
                      <a:pt x="5" y="1"/>
                    </a:cubicBezTo>
                    <a:cubicBezTo>
                      <a:pt x="6" y="1"/>
                      <a:pt x="6" y="1"/>
                      <a:pt x="6" y="1"/>
                    </a:cubicBezTo>
                    <a:cubicBezTo>
                      <a:pt x="6" y="2"/>
                      <a:pt x="6" y="3"/>
                      <a:pt x="6" y="3"/>
                    </a:cubicBezTo>
                    <a:lnTo>
                      <a:pt x="5" y="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2" name="îsļïḍé"/>
              <p:cNvSpPr/>
              <p:nvPr/>
            </p:nvSpPr>
            <p:spPr bwMode="auto">
              <a:xfrm>
                <a:off x="15744043" y="-1549639"/>
                <a:ext cx="26988" cy="15875"/>
              </a:xfrm>
              <a:custGeom>
                <a:avLst/>
                <a:gdLst>
                  <a:gd name="T0" fmla="*/ 6 w 8"/>
                  <a:gd name="T1" fmla="*/ 5 h 5"/>
                  <a:gd name="T2" fmla="*/ 5 w 8"/>
                  <a:gd name="T3" fmla="*/ 5 h 5"/>
                  <a:gd name="T4" fmla="*/ 3 w 8"/>
                  <a:gd name="T5" fmla="*/ 4 h 5"/>
                  <a:gd name="T6" fmla="*/ 1 w 8"/>
                  <a:gd name="T7" fmla="*/ 3 h 5"/>
                  <a:gd name="T8" fmla="*/ 1 w 8"/>
                  <a:gd name="T9" fmla="*/ 2 h 5"/>
                  <a:gd name="T10" fmla="*/ 1 w 8"/>
                  <a:gd name="T11" fmla="*/ 0 h 5"/>
                  <a:gd name="T12" fmla="*/ 2 w 8"/>
                  <a:gd name="T13" fmla="*/ 0 h 5"/>
                  <a:gd name="T14" fmla="*/ 3 w 8"/>
                  <a:gd name="T15" fmla="*/ 0 h 5"/>
                  <a:gd name="T16" fmla="*/ 5 w 8"/>
                  <a:gd name="T17" fmla="*/ 1 h 5"/>
                  <a:gd name="T18" fmla="*/ 7 w 8"/>
                  <a:gd name="T19" fmla="*/ 2 h 5"/>
                  <a:gd name="T20" fmla="*/ 7 w 8"/>
                  <a:gd name="T21" fmla="*/ 3 h 5"/>
                  <a:gd name="T22" fmla="*/ 7 w 8"/>
                  <a:gd name="T23" fmla="*/ 5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4"/>
                      <a:pt x="3" y="4"/>
                    </a:cubicBezTo>
                    <a:cubicBezTo>
                      <a:pt x="3" y="4"/>
                      <a:pt x="2" y="4"/>
                      <a:pt x="1" y="3"/>
                    </a:cubicBezTo>
                    <a:cubicBezTo>
                      <a:pt x="1" y="3"/>
                      <a:pt x="1" y="2"/>
                      <a:pt x="1" y="2"/>
                    </a:cubicBezTo>
                    <a:cubicBezTo>
                      <a:pt x="0" y="2"/>
                      <a:pt x="1" y="1"/>
                      <a:pt x="1" y="0"/>
                    </a:cubicBezTo>
                    <a:cubicBezTo>
                      <a:pt x="2" y="0"/>
                      <a:pt x="2" y="0"/>
                      <a:pt x="2" y="0"/>
                    </a:cubicBezTo>
                    <a:cubicBezTo>
                      <a:pt x="2" y="0"/>
                      <a:pt x="2" y="0"/>
                      <a:pt x="3" y="0"/>
                    </a:cubicBezTo>
                    <a:cubicBezTo>
                      <a:pt x="3" y="0"/>
                      <a:pt x="4" y="1"/>
                      <a:pt x="5" y="1"/>
                    </a:cubicBezTo>
                    <a:cubicBezTo>
                      <a:pt x="5" y="1"/>
                      <a:pt x="6" y="2"/>
                      <a:pt x="7" y="2"/>
                    </a:cubicBezTo>
                    <a:cubicBezTo>
                      <a:pt x="7" y="2"/>
                      <a:pt x="7" y="3"/>
                      <a:pt x="7" y="3"/>
                    </a:cubicBezTo>
                    <a:cubicBezTo>
                      <a:pt x="8" y="3"/>
                      <a:pt x="7" y="4"/>
                      <a:pt x="7" y="5"/>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3" name="íSlïḑê"/>
              <p:cNvSpPr/>
              <p:nvPr/>
            </p:nvSpPr>
            <p:spPr bwMode="auto">
              <a:xfrm>
                <a:off x="15715468" y="-1522652"/>
                <a:ext cx="20638"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0 h 5"/>
                  <a:gd name="T12" fmla="*/ 2 w 6"/>
                  <a:gd name="T13" fmla="*/ 0 h 5"/>
                  <a:gd name="T14" fmla="*/ 3 w 6"/>
                  <a:gd name="T15" fmla="*/ 0 h 5"/>
                  <a:gd name="T16" fmla="*/ 4 w 6"/>
                  <a:gd name="T17" fmla="*/ 1 h 5"/>
                  <a:gd name="T18" fmla="*/ 6 w 6"/>
                  <a:gd name="T19" fmla="*/ 3 h 5"/>
                  <a:gd name="T20" fmla="*/ 6 w 6"/>
                  <a:gd name="T21" fmla="*/ 4 h 5"/>
                  <a:gd name="T22" fmla="*/ 5 w 6"/>
                  <a:gd name="T23"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5">
                    <a:moveTo>
                      <a:pt x="5" y="5"/>
                    </a:moveTo>
                    <a:cubicBezTo>
                      <a:pt x="5" y="5"/>
                      <a:pt x="4" y="5"/>
                      <a:pt x="4" y="5"/>
                    </a:cubicBezTo>
                    <a:cubicBezTo>
                      <a:pt x="3" y="5"/>
                      <a:pt x="3" y="5"/>
                      <a:pt x="2" y="4"/>
                    </a:cubicBezTo>
                    <a:cubicBezTo>
                      <a:pt x="2" y="4"/>
                      <a:pt x="1" y="3"/>
                      <a:pt x="1" y="3"/>
                    </a:cubicBezTo>
                    <a:cubicBezTo>
                      <a:pt x="0" y="2"/>
                      <a:pt x="0" y="2"/>
                      <a:pt x="0" y="2"/>
                    </a:cubicBezTo>
                    <a:cubicBezTo>
                      <a:pt x="0" y="1"/>
                      <a:pt x="1" y="0"/>
                      <a:pt x="1" y="0"/>
                    </a:cubicBezTo>
                    <a:cubicBezTo>
                      <a:pt x="2" y="0"/>
                      <a:pt x="2" y="0"/>
                      <a:pt x="2" y="0"/>
                    </a:cubicBezTo>
                    <a:cubicBezTo>
                      <a:pt x="2" y="0"/>
                      <a:pt x="2" y="0"/>
                      <a:pt x="3" y="0"/>
                    </a:cubicBezTo>
                    <a:cubicBezTo>
                      <a:pt x="3" y="0"/>
                      <a:pt x="4" y="1"/>
                      <a:pt x="4" y="1"/>
                    </a:cubicBezTo>
                    <a:cubicBezTo>
                      <a:pt x="5" y="2"/>
                      <a:pt x="5" y="2"/>
                      <a:pt x="6" y="3"/>
                    </a:cubicBezTo>
                    <a:cubicBezTo>
                      <a:pt x="6" y="3"/>
                      <a:pt x="6" y="4"/>
                      <a:pt x="6" y="4"/>
                    </a:cubicBezTo>
                    <a:cubicBezTo>
                      <a:pt x="6" y="4"/>
                      <a:pt x="6" y="5"/>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4" name="iṥḻiďe"/>
              <p:cNvSpPr/>
              <p:nvPr/>
            </p:nvSpPr>
            <p:spPr bwMode="auto">
              <a:xfrm>
                <a:off x="15691655" y="-1495664"/>
                <a:ext cx="20638" cy="17463"/>
              </a:xfrm>
              <a:custGeom>
                <a:avLst/>
                <a:gdLst>
                  <a:gd name="T0" fmla="*/ 5 w 6"/>
                  <a:gd name="T1" fmla="*/ 5 h 5"/>
                  <a:gd name="T2" fmla="*/ 3 w 6"/>
                  <a:gd name="T3" fmla="*/ 4 h 5"/>
                  <a:gd name="T4" fmla="*/ 2 w 6"/>
                  <a:gd name="T5" fmla="*/ 4 h 5"/>
                  <a:gd name="T6" fmla="*/ 4 w 6"/>
                  <a:gd name="T7" fmla="*/ 1 h 5"/>
                  <a:gd name="T8" fmla="*/ 6 w 6"/>
                  <a:gd name="T9" fmla="*/ 3 h 5"/>
                  <a:gd name="T10" fmla="*/ 5 w 6"/>
                  <a:gd name="T11" fmla="*/ 5 h 5"/>
                  <a:gd name="T12" fmla="*/ 5 w 6"/>
                  <a:gd name="T13" fmla="*/ 5 h 5"/>
                  <a:gd name="T14" fmla="*/ 2 w 6"/>
                  <a:gd name="T15" fmla="*/ 4 h 5"/>
                  <a:gd name="T16" fmla="*/ 2 w 6"/>
                  <a:gd name="T17" fmla="*/ 4 h 5"/>
                  <a:gd name="T18" fmla="*/ 1 w 6"/>
                  <a:gd name="T19" fmla="*/ 1 h 5"/>
                  <a:gd name="T20" fmla="*/ 4 w 6"/>
                  <a:gd name="T21" fmla="*/ 0 h 5"/>
                  <a:gd name="T22" fmla="*/ 4 w 6"/>
                  <a:gd name="T23" fmla="*/ 1 h 5"/>
                  <a:gd name="T24" fmla="*/ 5 w 6"/>
                  <a:gd name="T25" fmla="*/ 2 h 5"/>
                  <a:gd name="T26" fmla="*/ 6 w 6"/>
                  <a:gd name="T27" fmla="*/ 3 h 5"/>
                  <a:gd name="T28" fmla="*/ 5 w 6"/>
                  <a:gd name="T2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 h="5">
                    <a:moveTo>
                      <a:pt x="5" y="5"/>
                    </a:moveTo>
                    <a:cubicBezTo>
                      <a:pt x="4" y="5"/>
                      <a:pt x="4" y="5"/>
                      <a:pt x="3" y="4"/>
                    </a:cubicBezTo>
                    <a:cubicBezTo>
                      <a:pt x="3" y="4"/>
                      <a:pt x="2" y="4"/>
                      <a:pt x="2" y="4"/>
                    </a:cubicBezTo>
                    <a:cubicBezTo>
                      <a:pt x="4" y="1"/>
                      <a:pt x="4" y="1"/>
                      <a:pt x="4" y="1"/>
                    </a:cubicBezTo>
                    <a:cubicBezTo>
                      <a:pt x="5" y="1"/>
                      <a:pt x="5" y="2"/>
                      <a:pt x="6" y="3"/>
                    </a:cubicBezTo>
                    <a:cubicBezTo>
                      <a:pt x="6" y="4"/>
                      <a:pt x="6" y="4"/>
                      <a:pt x="5" y="5"/>
                    </a:cubicBezTo>
                    <a:cubicBezTo>
                      <a:pt x="5" y="5"/>
                      <a:pt x="5" y="5"/>
                      <a:pt x="5" y="5"/>
                    </a:cubicBezTo>
                    <a:cubicBezTo>
                      <a:pt x="3" y="5"/>
                      <a:pt x="3" y="4"/>
                      <a:pt x="2" y="4"/>
                    </a:cubicBezTo>
                    <a:cubicBezTo>
                      <a:pt x="2" y="4"/>
                      <a:pt x="2" y="4"/>
                      <a:pt x="2" y="4"/>
                    </a:cubicBezTo>
                    <a:cubicBezTo>
                      <a:pt x="1" y="3"/>
                      <a:pt x="0" y="2"/>
                      <a:pt x="1" y="1"/>
                    </a:cubicBezTo>
                    <a:cubicBezTo>
                      <a:pt x="2" y="0"/>
                      <a:pt x="3" y="0"/>
                      <a:pt x="4" y="0"/>
                    </a:cubicBezTo>
                    <a:cubicBezTo>
                      <a:pt x="4" y="1"/>
                      <a:pt x="4" y="1"/>
                      <a:pt x="4" y="1"/>
                    </a:cubicBezTo>
                    <a:cubicBezTo>
                      <a:pt x="4" y="1"/>
                      <a:pt x="5" y="1"/>
                      <a:pt x="5" y="2"/>
                    </a:cubicBezTo>
                    <a:cubicBezTo>
                      <a:pt x="5" y="2"/>
                      <a:pt x="6" y="2"/>
                      <a:pt x="6" y="3"/>
                    </a:cubicBezTo>
                    <a:cubicBezTo>
                      <a:pt x="6" y="4"/>
                      <a:pt x="6" y="4"/>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5" name="iṧľïḑé"/>
              <p:cNvSpPr/>
              <p:nvPr/>
            </p:nvSpPr>
            <p:spPr bwMode="auto">
              <a:xfrm>
                <a:off x="15663080" y="-1470264"/>
                <a:ext cx="22225"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1 h 5"/>
                  <a:gd name="T12" fmla="*/ 1 w 6"/>
                  <a:gd name="T13" fmla="*/ 0 h 5"/>
                  <a:gd name="T14" fmla="*/ 2 w 6"/>
                  <a:gd name="T15" fmla="*/ 0 h 5"/>
                  <a:gd name="T16" fmla="*/ 4 w 6"/>
                  <a:gd name="T17" fmla="*/ 1 h 5"/>
                  <a:gd name="T18" fmla="*/ 6 w 6"/>
                  <a:gd name="T19" fmla="*/ 2 h 5"/>
                  <a:gd name="T20" fmla="*/ 6 w 6"/>
                  <a:gd name="T21" fmla="*/ 3 h 5"/>
                  <a:gd name="T22" fmla="*/ 6 w 6"/>
                  <a:gd name="T23" fmla="*/ 5 h 5"/>
                  <a:gd name="T24" fmla="*/ 5 w 6"/>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5"/>
                    </a:moveTo>
                    <a:cubicBezTo>
                      <a:pt x="5" y="5"/>
                      <a:pt x="5" y="5"/>
                      <a:pt x="4" y="5"/>
                    </a:cubicBezTo>
                    <a:cubicBezTo>
                      <a:pt x="4" y="5"/>
                      <a:pt x="3" y="5"/>
                      <a:pt x="2" y="4"/>
                    </a:cubicBezTo>
                    <a:cubicBezTo>
                      <a:pt x="2" y="4"/>
                      <a:pt x="1" y="4"/>
                      <a:pt x="1" y="3"/>
                    </a:cubicBezTo>
                    <a:cubicBezTo>
                      <a:pt x="0" y="3"/>
                      <a:pt x="0" y="2"/>
                      <a:pt x="0" y="2"/>
                    </a:cubicBezTo>
                    <a:cubicBezTo>
                      <a:pt x="0" y="2"/>
                      <a:pt x="0" y="1"/>
                      <a:pt x="1" y="1"/>
                    </a:cubicBezTo>
                    <a:cubicBezTo>
                      <a:pt x="1" y="0"/>
                      <a:pt x="1" y="0"/>
                      <a:pt x="1" y="0"/>
                    </a:cubicBezTo>
                    <a:cubicBezTo>
                      <a:pt x="1" y="0"/>
                      <a:pt x="2" y="0"/>
                      <a:pt x="2" y="0"/>
                    </a:cubicBezTo>
                    <a:cubicBezTo>
                      <a:pt x="3" y="0"/>
                      <a:pt x="3" y="1"/>
                      <a:pt x="4" y="1"/>
                    </a:cubicBezTo>
                    <a:cubicBezTo>
                      <a:pt x="5" y="1"/>
                      <a:pt x="5" y="2"/>
                      <a:pt x="6" y="2"/>
                    </a:cubicBezTo>
                    <a:cubicBezTo>
                      <a:pt x="6" y="3"/>
                      <a:pt x="6" y="3"/>
                      <a:pt x="6" y="3"/>
                    </a:cubicBezTo>
                    <a:cubicBezTo>
                      <a:pt x="6" y="4"/>
                      <a:pt x="6" y="4"/>
                      <a:pt x="6" y="5"/>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6" name="iṥ1îďé"/>
              <p:cNvSpPr/>
              <p:nvPr/>
            </p:nvSpPr>
            <p:spPr bwMode="auto">
              <a:xfrm>
                <a:off x="15753568" y="-2741852"/>
                <a:ext cx="31750" cy="23813"/>
              </a:xfrm>
              <a:custGeom>
                <a:avLst/>
                <a:gdLst>
                  <a:gd name="T0" fmla="*/ 6 w 9"/>
                  <a:gd name="T1" fmla="*/ 1 h 7"/>
                  <a:gd name="T2" fmla="*/ 1 w 9"/>
                  <a:gd name="T3" fmla="*/ 3 h 7"/>
                  <a:gd name="T4" fmla="*/ 0 w 9"/>
                  <a:gd name="T5" fmla="*/ 6 h 7"/>
                  <a:gd name="T6" fmla="*/ 3 w 9"/>
                  <a:gd name="T7" fmla="*/ 7 h 7"/>
                  <a:gd name="T8" fmla="*/ 8 w 9"/>
                  <a:gd name="T9" fmla="*/ 4 h 7"/>
                  <a:gd name="T10" fmla="*/ 8 w 9"/>
                  <a:gd name="T11" fmla="*/ 2 h 7"/>
                  <a:gd name="T12" fmla="*/ 6 w 9"/>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9" h="7">
                    <a:moveTo>
                      <a:pt x="6" y="1"/>
                    </a:moveTo>
                    <a:cubicBezTo>
                      <a:pt x="4" y="2"/>
                      <a:pt x="3" y="3"/>
                      <a:pt x="1" y="3"/>
                    </a:cubicBezTo>
                    <a:cubicBezTo>
                      <a:pt x="0" y="4"/>
                      <a:pt x="0" y="5"/>
                      <a:pt x="0" y="6"/>
                    </a:cubicBezTo>
                    <a:cubicBezTo>
                      <a:pt x="1" y="7"/>
                      <a:pt x="2" y="7"/>
                      <a:pt x="3" y="7"/>
                    </a:cubicBezTo>
                    <a:cubicBezTo>
                      <a:pt x="4" y="6"/>
                      <a:pt x="6" y="5"/>
                      <a:pt x="8" y="4"/>
                    </a:cubicBezTo>
                    <a:cubicBezTo>
                      <a:pt x="9" y="4"/>
                      <a:pt x="9" y="3"/>
                      <a:pt x="8" y="2"/>
                    </a:cubicBezTo>
                    <a:cubicBezTo>
                      <a:pt x="8" y="1"/>
                      <a:pt x="7" y="0"/>
                      <a:pt x="6"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7" name="išļïḑè"/>
              <p:cNvSpPr/>
              <p:nvPr/>
            </p:nvSpPr>
            <p:spPr bwMode="auto">
              <a:xfrm>
                <a:off x="15778968" y="-2718039"/>
                <a:ext cx="20638" cy="17463"/>
              </a:xfrm>
              <a:custGeom>
                <a:avLst/>
                <a:gdLst>
                  <a:gd name="T0" fmla="*/ 5 w 6"/>
                  <a:gd name="T1" fmla="*/ 2 h 5"/>
                  <a:gd name="T2" fmla="*/ 5 w 6"/>
                  <a:gd name="T3" fmla="*/ 3 h 5"/>
                  <a:gd name="T4" fmla="*/ 4 w 6"/>
                  <a:gd name="T5" fmla="*/ 4 h 5"/>
                  <a:gd name="T6" fmla="*/ 2 w 6"/>
                  <a:gd name="T7" fmla="*/ 5 h 5"/>
                  <a:gd name="T8" fmla="*/ 1 w 6"/>
                  <a:gd name="T9" fmla="*/ 5 h 5"/>
                  <a:gd name="T10" fmla="*/ 0 w 6"/>
                  <a:gd name="T11" fmla="*/ 4 h 5"/>
                  <a:gd name="T12" fmla="*/ 0 w 6"/>
                  <a:gd name="T13" fmla="*/ 3 h 5"/>
                  <a:gd name="T14" fmla="*/ 0 w 6"/>
                  <a:gd name="T15" fmla="*/ 2 h 5"/>
                  <a:gd name="T16" fmla="*/ 2 w 6"/>
                  <a:gd name="T17" fmla="*/ 1 h 5"/>
                  <a:gd name="T18" fmla="*/ 3 w 6"/>
                  <a:gd name="T19" fmla="*/ 0 h 5"/>
                  <a:gd name="T20" fmla="*/ 4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2"/>
                      <a:pt x="5" y="3"/>
                      <a:pt x="5" y="3"/>
                    </a:cubicBezTo>
                    <a:cubicBezTo>
                      <a:pt x="5" y="3"/>
                      <a:pt x="4" y="4"/>
                      <a:pt x="4" y="4"/>
                    </a:cubicBezTo>
                    <a:cubicBezTo>
                      <a:pt x="3" y="5"/>
                      <a:pt x="2" y="5"/>
                      <a:pt x="2" y="5"/>
                    </a:cubicBezTo>
                    <a:cubicBezTo>
                      <a:pt x="1" y="5"/>
                      <a:pt x="1" y="5"/>
                      <a:pt x="1" y="5"/>
                    </a:cubicBezTo>
                    <a:cubicBezTo>
                      <a:pt x="0" y="5"/>
                      <a:pt x="0" y="5"/>
                      <a:pt x="0" y="4"/>
                    </a:cubicBezTo>
                    <a:cubicBezTo>
                      <a:pt x="0" y="3"/>
                      <a:pt x="0" y="3"/>
                      <a:pt x="0" y="3"/>
                    </a:cubicBezTo>
                    <a:cubicBezTo>
                      <a:pt x="0" y="3"/>
                      <a:pt x="0" y="3"/>
                      <a:pt x="0" y="2"/>
                    </a:cubicBezTo>
                    <a:cubicBezTo>
                      <a:pt x="0" y="2"/>
                      <a:pt x="1" y="2"/>
                      <a:pt x="2" y="1"/>
                    </a:cubicBezTo>
                    <a:cubicBezTo>
                      <a:pt x="2" y="1"/>
                      <a:pt x="3" y="1"/>
                      <a:pt x="3" y="0"/>
                    </a:cubicBezTo>
                    <a:cubicBezTo>
                      <a:pt x="4" y="0"/>
                      <a:pt x="4" y="0"/>
                      <a:pt x="4" y="0"/>
                    </a:cubicBezTo>
                    <a:cubicBezTo>
                      <a:pt x="5" y="0"/>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8" name="i$ľídé"/>
              <p:cNvSpPr/>
              <p:nvPr/>
            </p:nvSpPr>
            <p:spPr bwMode="auto">
              <a:xfrm>
                <a:off x="15802780" y="-2692639"/>
                <a:ext cx="17463" cy="17463"/>
              </a:xfrm>
              <a:custGeom>
                <a:avLst/>
                <a:gdLst>
                  <a:gd name="T0" fmla="*/ 5 w 5"/>
                  <a:gd name="T1" fmla="*/ 2 h 5"/>
                  <a:gd name="T2" fmla="*/ 4 w 5"/>
                  <a:gd name="T3" fmla="*/ 3 h 5"/>
                  <a:gd name="T4" fmla="*/ 3 w 5"/>
                  <a:gd name="T5" fmla="*/ 4 h 5"/>
                  <a:gd name="T6" fmla="*/ 1 w 5"/>
                  <a:gd name="T7" fmla="*/ 5 h 5"/>
                  <a:gd name="T8" fmla="*/ 0 w 5"/>
                  <a:gd name="T9" fmla="*/ 2 h 5"/>
                  <a:gd name="T10" fmla="*/ 1 w 5"/>
                  <a:gd name="T11" fmla="*/ 2 h 5"/>
                  <a:gd name="T12" fmla="*/ 1 w 5"/>
                  <a:gd name="T13" fmla="*/ 2 h 5"/>
                  <a:gd name="T14" fmla="*/ 4 w 5"/>
                  <a:gd name="T15" fmla="*/ 0 h 5"/>
                  <a:gd name="T16" fmla="*/ 5 w 5"/>
                  <a:gd name="T17" fmla="*/ 1 h 5"/>
                  <a:gd name="T18" fmla="*/ 5 w 5"/>
                  <a:gd name="T19" fmla="*/ 2 h 5"/>
                  <a:gd name="T20" fmla="*/ 3 w 5"/>
                  <a:gd name="T21" fmla="*/ 4 h 5"/>
                  <a:gd name="T22" fmla="*/ 1 w 5"/>
                  <a:gd name="T23" fmla="*/ 2 h 5"/>
                  <a:gd name="T24" fmla="*/ 2 w 5"/>
                  <a:gd name="T25" fmla="*/ 1 h 5"/>
                  <a:gd name="T26" fmla="*/ 4 w 5"/>
                  <a:gd name="T27" fmla="*/ 0 h 5"/>
                  <a:gd name="T28" fmla="*/ 5 w 5"/>
                  <a:gd name="T29" fmla="*/ 1 h 5"/>
                  <a:gd name="T30" fmla="*/ 5 w 5"/>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 h="5">
                    <a:moveTo>
                      <a:pt x="5" y="2"/>
                    </a:moveTo>
                    <a:cubicBezTo>
                      <a:pt x="5" y="3"/>
                      <a:pt x="5" y="3"/>
                      <a:pt x="4" y="3"/>
                    </a:cubicBezTo>
                    <a:cubicBezTo>
                      <a:pt x="4" y="4"/>
                      <a:pt x="4" y="4"/>
                      <a:pt x="3" y="4"/>
                    </a:cubicBezTo>
                    <a:cubicBezTo>
                      <a:pt x="3" y="5"/>
                      <a:pt x="1" y="5"/>
                      <a:pt x="1" y="5"/>
                    </a:cubicBezTo>
                    <a:cubicBezTo>
                      <a:pt x="0" y="4"/>
                      <a:pt x="0" y="3"/>
                      <a:pt x="0" y="2"/>
                    </a:cubicBezTo>
                    <a:cubicBezTo>
                      <a:pt x="1" y="2"/>
                      <a:pt x="1" y="2"/>
                      <a:pt x="1" y="2"/>
                    </a:cubicBezTo>
                    <a:cubicBezTo>
                      <a:pt x="1" y="2"/>
                      <a:pt x="1" y="2"/>
                      <a:pt x="1" y="2"/>
                    </a:cubicBezTo>
                    <a:cubicBezTo>
                      <a:pt x="2" y="1"/>
                      <a:pt x="2" y="0"/>
                      <a:pt x="4" y="0"/>
                    </a:cubicBezTo>
                    <a:cubicBezTo>
                      <a:pt x="4" y="0"/>
                      <a:pt x="5" y="1"/>
                      <a:pt x="5" y="1"/>
                    </a:cubicBezTo>
                    <a:cubicBezTo>
                      <a:pt x="5" y="2"/>
                      <a:pt x="5" y="2"/>
                      <a:pt x="5" y="2"/>
                    </a:cubicBezTo>
                    <a:cubicBezTo>
                      <a:pt x="5" y="3"/>
                      <a:pt x="4" y="4"/>
                      <a:pt x="3" y="4"/>
                    </a:cubicBezTo>
                    <a:cubicBezTo>
                      <a:pt x="1" y="2"/>
                      <a:pt x="1" y="2"/>
                      <a:pt x="1" y="2"/>
                    </a:cubicBezTo>
                    <a:cubicBezTo>
                      <a:pt x="1" y="1"/>
                      <a:pt x="2" y="1"/>
                      <a:pt x="2" y="1"/>
                    </a:cubicBezTo>
                    <a:cubicBezTo>
                      <a:pt x="3" y="1"/>
                      <a:pt x="3" y="0"/>
                      <a:pt x="4" y="0"/>
                    </a:cubicBezTo>
                    <a:cubicBezTo>
                      <a:pt x="4" y="0"/>
                      <a:pt x="5" y="1"/>
                      <a:pt x="5" y="1"/>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39" name="iṧļíḑé"/>
              <p:cNvSpPr/>
              <p:nvPr/>
            </p:nvSpPr>
            <p:spPr bwMode="auto">
              <a:xfrm>
                <a:off x="15820243" y="-2665652"/>
                <a:ext cx="20638" cy="17463"/>
              </a:xfrm>
              <a:custGeom>
                <a:avLst/>
                <a:gdLst>
                  <a:gd name="T0" fmla="*/ 6 w 6"/>
                  <a:gd name="T1" fmla="*/ 2 h 5"/>
                  <a:gd name="T2" fmla="*/ 5 w 6"/>
                  <a:gd name="T3" fmla="*/ 3 h 5"/>
                  <a:gd name="T4" fmla="*/ 4 w 6"/>
                  <a:gd name="T5" fmla="*/ 5 h 5"/>
                  <a:gd name="T6" fmla="*/ 1 w 6"/>
                  <a:gd name="T7" fmla="*/ 4 h 5"/>
                  <a:gd name="T8" fmla="*/ 1 w 6"/>
                  <a:gd name="T9" fmla="*/ 2 h 5"/>
                  <a:gd name="T10" fmla="*/ 1 w 6"/>
                  <a:gd name="T11" fmla="*/ 2 h 5"/>
                  <a:gd name="T12" fmla="*/ 3 w 6"/>
                  <a:gd name="T13" fmla="*/ 1 h 5"/>
                  <a:gd name="T14" fmla="*/ 5 w 6"/>
                  <a:gd name="T15" fmla="*/ 0 h 5"/>
                  <a:gd name="T16" fmla="*/ 6 w 6"/>
                  <a:gd name="T17" fmla="*/ 1 h 5"/>
                  <a:gd name="T18" fmla="*/ 6 w 6"/>
                  <a:gd name="T19" fmla="*/ 2 h 5"/>
                  <a:gd name="T20" fmla="*/ 5 w 6"/>
                  <a:gd name="T21" fmla="*/ 3 h 5"/>
                  <a:gd name="T22" fmla="*/ 4 w 6"/>
                  <a:gd name="T23" fmla="*/ 4 h 5"/>
                  <a:gd name="T24" fmla="*/ 2 w 6"/>
                  <a:gd name="T25" fmla="*/ 1 h 5"/>
                  <a:gd name="T26" fmla="*/ 3 w 6"/>
                  <a:gd name="T27" fmla="*/ 1 h 5"/>
                  <a:gd name="T28" fmla="*/ 5 w 6"/>
                  <a:gd name="T29" fmla="*/ 0 h 5"/>
                  <a:gd name="T30" fmla="*/ 6 w 6"/>
                  <a:gd name="T31" fmla="*/ 1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6" y="3"/>
                      <a:pt x="5" y="3"/>
                      <a:pt x="5" y="3"/>
                    </a:cubicBezTo>
                    <a:cubicBezTo>
                      <a:pt x="5" y="4"/>
                      <a:pt x="4" y="4"/>
                      <a:pt x="4" y="5"/>
                    </a:cubicBezTo>
                    <a:cubicBezTo>
                      <a:pt x="3" y="5"/>
                      <a:pt x="2" y="5"/>
                      <a:pt x="1" y="4"/>
                    </a:cubicBezTo>
                    <a:cubicBezTo>
                      <a:pt x="0" y="4"/>
                      <a:pt x="0" y="3"/>
                      <a:pt x="1" y="2"/>
                    </a:cubicBezTo>
                    <a:cubicBezTo>
                      <a:pt x="1" y="2"/>
                      <a:pt x="1" y="2"/>
                      <a:pt x="1" y="2"/>
                    </a:cubicBezTo>
                    <a:cubicBezTo>
                      <a:pt x="2" y="1"/>
                      <a:pt x="2" y="1"/>
                      <a:pt x="3" y="1"/>
                    </a:cubicBezTo>
                    <a:cubicBezTo>
                      <a:pt x="3" y="0"/>
                      <a:pt x="4" y="0"/>
                      <a:pt x="5" y="0"/>
                    </a:cubicBezTo>
                    <a:cubicBezTo>
                      <a:pt x="5" y="0"/>
                      <a:pt x="6" y="0"/>
                      <a:pt x="6" y="1"/>
                    </a:cubicBezTo>
                    <a:cubicBezTo>
                      <a:pt x="6" y="2"/>
                      <a:pt x="6" y="2"/>
                      <a:pt x="6" y="2"/>
                    </a:cubicBezTo>
                    <a:cubicBezTo>
                      <a:pt x="6" y="2"/>
                      <a:pt x="6" y="3"/>
                      <a:pt x="5" y="3"/>
                    </a:cubicBezTo>
                    <a:cubicBezTo>
                      <a:pt x="5" y="4"/>
                      <a:pt x="4" y="4"/>
                      <a:pt x="4" y="4"/>
                    </a:cubicBezTo>
                    <a:cubicBezTo>
                      <a:pt x="2" y="1"/>
                      <a:pt x="2" y="1"/>
                      <a:pt x="2" y="1"/>
                    </a:cubicBezTo>
                    <a:cubicBezTo>
                      <a:pt x="2" y="1"/>
                      <a:pt x="3" y="1"/>
                      <a:pt x="3" y="1"/>
                    </a:cubicBezTo>
                    <a:cubicBezTo>
                      <a:pt x="4" y="1"/>
                      <a:pt x="4" y="0"/>
                      <a:pt x="5" y="0"/>
                    </a:cubicBezTo>
                    <a:cubicBezTo>
                      <a:pt x="5"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0" name="işḻíďe"/>
              <p:cNvSpPr/>
              <p:nvPr/>
            </p:nvSpPr>
            <p:spPr bwMode="auto">
              <a:xfrm>
                <a:off x="15837705" y="-2637077"/>
                <a:ext cx="23813" cy="12700"/>
              </a:xfrm>
              <a:custGeom>
                <a:avLst/>
                <a:gdLst>
                  <a:gd name="T0" fmla="*/ 6 w 7"/>
                  <a:gd name="T1" fmla="*/ 2 h 4"/>
                  <a:gd name="T2" fmla="*/ 6 w 7"/>
                  <a:gd name="T3" fmla="*/ 2 h 4"/>
                  <a:gd name="T4" fmla="*/ 4 w 7"/>
                  <a:gd name="T5" fmla="*/ 4 h 4"/>
                  <a:gd name="T6" fmla="*/ 2 w 7"/>
                  <a:gd name="T7" fmla="*/ 4 h 4"/>
                  <a:gd name="T8" fmla="*/ 1 w 7"/>
                  <a:gd name="T9" fmla="*/ 4 h 4"/>
                  <a:gd name="T10" fmla="*/ 0 w 7"/>
                  <a:gd name="T11" fmla="*/ 3 h 4"/>
                  <a:gd name="T12" fmla="*/ 0 w 7"/>
                  <a:gd name="T13" fmla="*/ 2 h 4"/>
                  <a:gd name="T14" fmla="*/ 1 w 7"/>
                  <a:gd name="T15" fmla="*/ 1 h 4"/>
                  <a:gd name="T16" fmla="*/ 2 w 7"/>
                  <a:gd name="T17" fmla="*/ 0 h 4"/>
                  <a:gd name="T18" fmla="*/ 4 w 7"/>
                  <a:gd name="T19" fmla="*/ 0 h 4"/>
                  <a:gd name="T20" fmla="*/ 5 w 7"/>
                  <a:gd name="T21" fmla="*/ 0 h 4"/>
                  <a:gd name="T22" fmla="*/ 6 w 7"/>
                  <a:gd name="T23" fmla="*/ 1 h 4"/>
                  <a:gd name="T24" fmla="*/ 6 w 7"/>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2"/>
                    </a:moveTo>
                    <a:cubicBezTo>
                      <a:pt x="6" y="2"/>
                      <a:pt x="6" y="2"/>
                      <a:pt x="6" y="2"/>
                    </a:cubicBezTo>
                    <a:cubicBezTo>
                      <a:pt x="5" y="3"/>
                      <a:pt x="5" y="3"/>
                      <a:pt x="4" y="4"/>
                    </a:cubicBezTo>
                    <a:cubicBezTo>
                      <a:pt x="4" y="4"/>
                      <a:pt x="3" y="4"/>
                      <a:pt x="2" y="4"/>
                    </a:cubicBezTo>
                    <a:cubicBezTo>
                      <a:pt x="2" y="4"/>
                      <a:pt x="1" y="4"/>
                      <a:pt x="1" y="4"/>
                    </a:cubicBezTo>
                    <a:cubicBezTo>
                      <a:pt x="1" y="4"/>
                      <a:pt x="0" y="3"/>
                      <a:pt x="0" y="3"/>
                    </a:cubicBezTo>
                    <a:cubicBezTo>
                      <a:pt x="0" y="2"/>
                      <a:pt x="0" y="2"/>
                      <a:pt x="0" y="2"/>
                    </a:cubicBezTo>
                    <a:cubicBezTo>
                      <a:pt x="0" y="2"/>
                      <a:pt x="1" y="2"/>
                      <a:pt x="1" y="1"/>
                    </a:cubicBezTo>
                    <a:cubicBezTo>
                      <a:pt x="1" y="1"/>
                      <a:pt x="2" y="1"/>
                      <a:pt x="2" y="0"/>
                    </a:cubicBezTo>
                    <a:cubicBezTo>
                      <a:pt x="3" y="0"/>
                      <a:pt x="4" y="0"/>
                      <a:pt x="4" y="0"/>
                    </a:cubicBezTo>
                    <a:cubicBezTo>
                      <a:pt x="5" y="0"/>
                      <a:pt x="5" y="0"/>
                      <a:pt x="5" y="0"/>
                    </a:cubicBezTo>
                    <a:cubicBezTo>
                      <a:pt x="6" y="0"/>
                      <a:pt x="7" y="0"/>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1" name="iŝļïḓê"/>
              <p:cNvSpPr/>
              <p:nvPr/>
            </p:nvSpPr>
            <p:spPr bwMode="auto">
              <a:xfrm>
                <a:off x="15855168" y="-2610089"/>
                <a:ext cx="23813" cy="17463"/>
              </a:xfrm>
              <a:custGeom>
                <a:avLst/>
                <a:gdLst>
                  <a:gd name="T0" fmla="*/ 7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5">
                    <a:moveTo>
                      <a:pt x="7" y="2"/>
                    </a:moveTo>
                    <a:cubicBezTo>
                      <a:pt x="7" y="2"/>
                      <a:pt x="7" y="3"/>
                      <a:pt x="6" y="3"/>
                    </a:cubicBezTo>
                    <a:cubicBezTo>
                      <a:pt x="6" y="3"/>
                      <a:pt x="5" y="4"/>
                      <a:pt x="4" y="4"/>
                    </a:cubicBezTo>
                    <a:cubicBezTo>
                      <a:pt x="4" y="5"/>
                      <a:pt x="3" y="5"/>
                      <a:pt x="2" y="5"/>
                    </a:cubicBezTo>
                    <a:cubicBezTo>
                      <a:pt x="2" y="5"/>
                      <a:pt x="1" y="5"/>
                      <a:pt x="1" y="5"/>
                    </a:cubicBezTo>
                    <a:cubicBezTo>
                      <a:pt x="1" y="5"/>
                      <a:pt x="0" y="4"/>
                      <a:pt x="0" y="3"/>
                    </a:cubicBezTo>
                    <a:cubicBezTo>
                      <a:pt x="0" y="3"/>
                      <a:pt x="0" y="3"/>
                      <a:pt x="0" y="3"/>
                    </a:cubicBezTo>
                    <a:cubicBezTo>
                      <a:pt x="0" y="3"/>
                      <a:pt x="1" y="2"/>
                      <a:pt x="1" y="2"/>
                    </a:cubicBezTo>
                    <a:cubicBezTo>
                      <a:pt x="2" y="2"/>
                      <a:pt x="2" y="1"/>
                      <a:pt x="3" y="1"/>
                    </a:cubicBezTo>
                    <a:cubicBezTo>
                      <a:pt x="4" y="1"/>
                      <a:pt x="4" y="0"/>
                      <a:pt x="5" y="0"/>
                    </a:cubicBezTo>
                    <a:cubicBezTo>
                      <a:pt x="5" y="0"/>
                      <a:pt x="6" y="0"/>
                      <a:pt x="6" y="0"/>
                    </a:cubicBezTo>
                    <a:cubicBezTo>
                      <a:pt x="7" y="0"/>
                      <a:pt x="7" y="1"/>
                      <a:pt x="7"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2" name="îṣ1îďê"/>
              <p:cNvSpPr/>
              <p:nvPr/>
            </p:nvSpPr>
            <p:spPr bwMode="auto">
              <a:xfrm>
                <a:off x="15878980" y="-2581514"/>
                <a:ext cx="23813" cy="15875"/>
              </a:xfrm>
              <a:custGeom>
                <a:avLst/>
                <a:gdLst>
                  <a:gd name="T0" fmla="*/ 6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2 w 7"/>
                  <a:gd name="T17" fmla="*/ 1 h 5"/>
                  <a:gd name="T18" fmla="*/ 4 w 7"/>
                  <a:gd name="T19" fmla="*/ 0 h 5"/>
                  <a:gd name="T20" fmla="*/ 5 w 7"/>
                  <a:gd name="T21" fmla="*/ 0 h 5"/>
                  <a:gd name="T22" fmla="*/ 7 w 7"/>
                  <a:gd name="T23" fmla="*/ 1 h 5"/>
                  <a:gd name="T24" fmla="*/ 6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2"/>
                    </a:moveTo>
                    <a:cubicBezTo>
                      <a:pt x="6" y="2"/>
                      <a:pt x="6" y="2"/>
                      <a:pt x="6" y="3"/>
                    </a:cubicBezTo>
                    <a:cubicBezTo>
                      <a:pt x="6" y="3"/>
                      <a:pt x="5" y="3"/>
                      <a:pt x="4" y="4"/>
                    </a:cubicBezTo>
                    <a:cubicBezTo>
                      <a:pt x="4" y="4"/>
                      <a:pt x="3" y="5"/>
                      <a:pt x="2" y="5"/>
                    </a:cubicBezTo>
                    <a:cubicBezTo>
                      <a:pt x="2" y="5"/>
                      <a:pt x="1" y="5"/>
                      <a:pt x="1" y="5"/>
                    </a:cubicBezTo>
                    <a:cubicBezTo>
                      <a:pt x="1" y="5"/>
                      <a:pt x="0" y="4"/>
                      <a:pt x="0" y="3"/>
                    </a:cubicBezTo>
                    <a:cubicBezTo>
                      <a:pt x="0" y="3"/>
                      <a:pt x="0" y="3"/>
                      <a:pt x="0" y="3"/>
                    </a:cubicBezTo>
                    <a:cubicBezTo>
                      <a:pt x="0" y="3"/>
                      <a:pt x="0" y="2"/>
                      <a:pt x="1" y="2"/>
                    </a:cubicBezTo>
                    <a:cubicBezTo>
                      <a:pt x="1" y="1"/>
                      <a:pt x="2" y="1"/>
                      <a:pt x="2" y="1"/>
                    </a:cubicBezTo>
                    <a:cubicBezTo>
                      <a:pt x="3" y="0"/>
                      <a:pt x="4" y="0"/>
                      <a:pt x="4" y="0"/>
                    </a:cubicBezTo>
                    <a:cubicBezTo>
                      <a:pt x="5" y="0"/>
                      <a:pt x="5" y="0"/>
                      <a:pt x="5" y="0"/>
                    </a:cubicBezTo>
                    <a:cubicBezTo>
                      <a:pt x="6" y="0"/>
                      <a:pt x="7" y="0"/>
                      <a:pt x="7"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3" name="iśḻîďé"/>
              <p:cNvSpPr/>
              <p:nvPr/>
            </p:nvSpPr>
            <p:spPr bwMode="auto">
              <a:xfrm>
                <a:off x="15905968" y="-2551352"/>
                <a:ext cx="25400" cy="17463"/>
              </a:xfrm>
              <a:custGeom>
                <a:avLst/>
                <a:gdLst>
                  <a:gd name="T0" fmla="*/ 7 w 7"/>
                  <a:gd name="T1" fmla="*/ 2 h 5"/>
                  <a:gd name="T2" fmla="*/ 6 w 7"/>
                  <a:gd name="T3" fmla="*/ 3 h 5"/>
                  <a:gd name="T4" fmla="*/ 5 w 7"/>
                  <a:gd name="T5" fmla="*/ 4 h 5"/>
                  <a:gd name="T6" fmla="*/ 3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1 h 5"/>
                  <a:gd name="T24" fmla="*/ 7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7" y="2"/>
                    </a:moveTo>
                    <a:cubicBezTo>
                      <a:pt x="7" y="2"/>
                      <a:pt x="7" y="2"/>
                      <a:pt x="6" y="3"/>
                    </a:cubicBezTo>
                    <a:cubicBezTo>
                      <a:pt x="6" y="3"/>
                      <a:pt x="5" y="4"/>
                      <a:pt x="5" y="4"/>
                    </a:cubicBezTo>
                    <a:cubicBezTo>
                      <a:pt x="4" y="4"/>
                      <a:pt x="3" y="5"/>
                      <a:pt x="3" y="5"/>
                    </a:cubicBezTo>
                    <a:cubicBezTo>
                      <a:pt x="2" y="5"/>
                      <a:pt x="1" y="5"/>
                      <a:pt x="1" y="5"/>
                    </a:cubicBezTo>
                    <a:cubicBezTo>
                      <a:pt x="1" y="5"/>
                      <a:pt x="0" y="4"/>
                      <a:pt x="0" y="3"/>
                    </a:cubicBezTo>
                    <a:cubicBezTo>
                      <a:pt x="0" y="3"/>
                      <a:pt x="0" y="3"/>
                      <a:pt x="0" y="3"/>
                    </a:cubicBezTo>
                    <a:cubicBezTo>
                      <a:pt x="0" y="3"/>
                      <a:pt x="1" y="2"/>
                      <a:pt x="1" y="2"/>
                    </a:cubicBezTo>
                    <a:cubicBezTo>
                      <a:pt x="1" y="2"/>
                      <a:pt x="2" y="1"/>
                      <a:pt x="3" y="1"/>
                    </a:cubicBezTo>
                    <a:cubicBezTo>
                      <a:pt x="4" y="0"/>
                      <a:pt x="4" y="0"/>
                      <a:pt x="5" y="0"/>
                    </a:cubicBezTo>
                    <a:cubicBezTo>
                      <a:pt x="6" y="0"/>
                      <a:pt x="6" y="0"/>
                      <a:pt x="6" y="0"/>
                    </a:cubicBezTo>
                    <a:cubicBezTo>
                      <a:pt x="7" y="0"/>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4" name="îŝḷîḑê"/>
              <p:cNvSpPr/>
              <p:nvPr/>
            </p:nvSpPr>
            <p:spPr bwMode="auto">
              <a:xfrm>
                <a:off x="15931368" y="-2522777"/>
                <a:ext cx="20638" cy="17463"/>
              </a:xfrm>
              <a:custGeom>
                <a:avLst/>
                <a:gdLst>
                  <a:gd name="T0" fmla="*/ 5 w 6"/>
                  <a:gd name="T1" fmla="*/ 2 h 5"/>
                  <a:gd name="T2" fmla="*/ 5 w 6"/>
                  <a:gd name="T3" fmla="*/ 3 h 5"/>
                  <a:gd name="T4" fmla="*/ 4 w 6"/>
                  <a:gd name="T5" fmla="*/ 4 h 5"/>
                  <a:gd name="T6" fmla="*/ 2 w 6"/>
                  <a:gd name="T7" fmla="*/ 5 h 5"/>
                  <a:gd name="T8" fmla="*/ 1 w 6"/>
                  <a:gd name="T9" fmla="*/ 4 h 5"/>
                  <a:gd name="T10" fmla="*/ 0 w 6"/>
                  <a:gd name="T11" fmla="*/ 3 h 5"/>
                  <a:gd name="T12" fmla="*/ 0 w 6"/>
                  <a:gd name="T13" fmla="*/ 2 h 5"/>
                  <a:gd name="T14" fmla="*/ 1 w 6"/>
                  <a:gd name="T15" fmla="*/ 2 h 5"/>
                  <a:gd name="T16" fmla="*/ 2 w 6"/>
                  <a:gd name="T17" fmla="*/ 1 h 5"/>
                  <a:gd name="T18" fmla="*/ 4 w 6"/>
                  <a:gd name="T19" fmla="*/ 0 h 5"/>
                  <a:gd name="T20" fmla="*/ 5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3"/>
                      <a:pt x="5" y="3"/>
                      <a:pt x="5" y="3"/>
                    </a:cubicBezTo>
                    <a:cubicBezTo>
                      <a:pt x="5" y="3"/>
                      <a:pt x="4" y="4"/>
                      <a:pt x="4" y="4"/>
                    </a:cubicBezTo>
                    <a:cubicBezTo>
                      <a:pt x="3" y="4"/>
                      <a:pt x="3" y="5"/>
                      <a:pt x="2" y="5"/>
                    </a:cubicBezTo>
                    <a:cubicBezTo>
                      <a:pt x="2" y="5"/>
                      <a:pt x="1" y="4"/>
                      <a:pt x="1" y="4"/>
                    </a:cubicBezTo>
                    <a:cubicBezTo>
                      <a:pt x="1" y="4"/>
                      <a:pt x="0" y="3"/>
                      <a:pt x="0" y="3"/>
                    </a:cubicBezTo>
                    <a:cubicBezTo>
                      <a:pt x="0" y="2"/>
                      <a:pt x="0" y="2"/>
                      <a:pt x="0" y="2"/>
                    </a:cubicBezTo>
                    <a:cubicBezTo>
                      <a:pt x="1" y="2"/>
                      <a:pt x="1" y="2"/>
                      <a:pt x="1" y="2"/>
                    </a:cubicBezTo>
                    <a:cubicBezTo>
                      <a:pt x="1" y="1"/>
                      <a:pt x="2" y="1"/>
                      <a:pt x="2" y="1"/>
                    </a:cubicBezTo>
                    <a:cubicBezTo>
                      <a:pt x="3" y="1"/>
                      <a:pt x="3" y="0"/>
                      <a:pt x="4" y="0"/>
                    </a:cubicBezTo>
                    <a:cubicBezTo>
                      <a:pt x="4" y="0"/>
                      <a:pt x="5" y="0"/>
                      <a:pt x="5" y="0"/>
                    </a:cubicBezTo>
                    <a:cubicBezTo>
                      <a:pt x="5" y="1"/>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5" name="ïšḻíḍê"/>
              <p:cNvSpPr/>
              <p:nvPr/>
            </p:nvSpPr>
            <p:spPr bwMode="auto">
              <a:xfrm>
                <a:off x="15952005" y="-2498964"/>
                <a:ext cx="23813" cy="17463"/>
              </a:xfrm>
              <a:custGeom>
                <a:avLst/>
                <a:gdLst>
                  <a:gd name="T0" fmla="*/ 7 w 7"/>
                  <a:gd name="T1" fmla="*/ 1 h 5"/>
                  <a:gd name="T2" fmla="*/ 7 w 7"/>
                  <a:gd name="T3" fmla="*/ 2 h 5"/>
                  <a:gd name="T4" fmla="*/ 7 w 7"/>
                  <a:gd name="T5" fmla="*/ 3 h 5"/>
                  <a:gd name="T6" fmla="*/ 4 w 7"/>
                  <a:gd name="T7" fmla="*/ 5 h 5"/>
                  <a:gd name="T8" fmla="*/ 2 w 7"/>
                  <a:gd name="T9" fmla="*/ 5 h 5"/>
                  <a:gd name="T10" fmla="*/ 0 w 7"/>
                  <a:gd name="T11" fmla="*/ 5 h 5"/>
                  <a:gd name="T12" fmla="*/ 0 w 7"/>
                  <a:gd name="T13" fmla="*/ 3 h 5"/>
                  <a:gd name="T14" fmla="*/ 0 w 7"/>
                  <a:gd name="T15" fmla="*/ 3 h 5"/>
                  <a:gd name="T16" fmla="*/ 0 w 7"/>
                  <a:gd name="T17" fmla="*/ 3 h 5"/>
                  <a:gd name="T18" fmla="*/ 3 w 7"/>
                  <a:gd name="T19" fmla="*/ 1 h 5"/>
                  <a:gd name="T20" fmla="*/ 4 w 7"/>
                  <a:gd name="T21" fmla="*/ 1 h 5"/>
                  <a:gd name="T22" fmla="*/ 5 w 7"/>
                  <a:gd name="T23" fmla="*/ 0 h 5"/>
                  <a:gd name="T24" fmla="*/ 7 w 7"/>
                  <a:gd name="T25" fmla="*/ 1 h 5"/>
                  <a:gd name="T26" fmla="*/ 7 w 7"/>
                  <a:gd name="T27"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5">
                    <a:moveTo>
                      <a:pt x="7" y="1"/>
                    </a:moveTo>
                    <a:cubicBezTo>
                      <a:pt x="7" y="2"/>
                      <a:pt x="7" y="2"/>
                      <a:pt x="7" y="2"/>
                    </a:cubicBezTo>
                    <a:cubicBezTo>
                      <a:pt x="7" y="3"/>
                      <a:pt x="7" y="3"/>
                      <a:pt x="7" y="3"/>
                    </a:cubicBezTo>
                    <a:cubicBezTo>
                      <a:pt x="6" y="3"/>
                      <a:pt x="5" y="4"/>
                      <a:pt x="4" y="5"/>
                    </a:cubicBezTo>
                    <a:cubicBezTo>
                      <a:pt x="4" y="5"/>
                      <a:pt x="2" y="5"/>
                      <a:pt x="2" y="5"/>
                    </a:cubicBezTo>
                    <a:cubicBezTo>
                      <a:pt x="1" y="5"/>
                      <a:pt x="0" y="5"/>
                      <a:pt x="0" y="5"/>
                    </a:cubicBezTo>
                    <a:cubicBezTo>
                      <a:pt x="0" y="5"/>
                      <a:pt x="0" y="4"/>
                      <a:pt x="0" y="3"/>
                    </a:cubicBezTo>
                    <a:cubicBezTo>
                      <a:pt x="0" y="3"/>
                      <a:pt x="0" y="3"/>
                      <a:pt x="0" y="3"/>
                    </a:cubicBezTo>
                    <a:cubicBezTo>
                      <a:pt x="0" y="3"/>
                      <a:pt x="0" y="3"/>
                      <a:pt x="0" y="3"/>
                    </a:cubicBezTo>
                    <a:cubicBezTo>
                      <a:pt x="1" y="3"/>
                      <a:pt x="2" y="2"/>
                      <a:pt x="3" y="1"/>
                    </a:cubicBezTo>
                    <a:cubicBezTo>
                      <a:pt x="3" y="1"/>
                      <a:pt x="4" y="1"/>
                      <a:pt x="4" y="1"/>
                    </a:cubicBezTo>
                    <a:cubicBezTo>
                      <a:pt x="5" y="1"/>
                      <a:pt x="5" y="0"/>
                      <a:pt x="5" y="0"/>
                    </a:cubicBezTo>
                    <a:cubicBezTo>
                      <a:pt x="6"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6" name="ïṥḻíḓê"/>
              <p:cNvSpPr/>
              <p:nvPr/>
            </p:nvSpPr>
            <p:spPr bwMode="auto">
              <a:xfrm>
                <a:off x="15972643" y="-2467214"/>
                <a:ext cx="23813" cy="15875"/>
              </a:xfrm>
              <a:custGeom>
                <a:avLst/>
                <a:gdLst>
                  <a:gd name="T0" fmla="*/ 7 w 7"/>
                  <a:gd name="T1" fmla="*/ 2 h 5"/>
                  <a:gd name="T2" fmla="*/ 7 w 7"/>
                  <a:gd name="T3" fmla="*/ 2 h 5"/>
                  <a:gd name="T4" fmla="*/ 7 w 7"/>
                  <a:gd name="T5" fmla="*/ 3 h 5"/>
                  <a:gd name="T6" fmla="*/ 5 w 7"/>
                  <a:gd name="T7" fmla="*/ 5 h 5"/>
                  <a:gd name="T8" fmla="*/ 2 w 7"/>
                  <a:gd name="T9" fmla="*/ 5 h 5"/>
                  <a:gd name="T10" fmla="*/ 1 w 7"/>
                  <a:gd name="T11" fmla="*/ 5 h 5"/>
                  <a:gd name="T12" fmla="*/ 0 w 7"/>
                  <a:gd name="T13" fmla="*/ 3 h 5"/>
                  <a:gd name="T14" fmla="*/ 1 w 7"/>
                  <a:gd name="T15" fmla="*/ 3 h 5"/>
                  <a:gd name="T16" fmla="*/ 1 w 7"/>
                  <a:gd name="T17" fmla="*/ 3 h 5"/>
                  <a:gd name="T18" fmla="*/ 2 w 7"/>
                  <a:gd name="T19" fmla="*/ 2 h 5"/>
                  <a:gd name="T20" fmla="*/ 3 w 7"/>
                  <a:gd name="T21" fmla="*/ 1 h 5"/>
                  <a:gd name="T22" fmla="*/ 4 w 7"/>
                  <a:gd name="T23" fmla="*/ 1 h 5"/>
                  <a:gd name="T24" fmla="*/ 5 w 7"/>
                  <a:gd name="T25" fmla="*/ 0 h 5"/>
                  <a:gd name="T26" fmla="*/ 7 w 7"/>
                  <a:gd name="T27" fmla="*/ 1 h 5"/>
                  <a:gd name="T28" fmla="*/ 7 w 7"/>
                  <a:gd name="T29" fmla="*/ 1 h 5"/>
                  <a:gd name="T30" fmla="*/ 7 w 7"/>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 h="5">
                    <a:moveTo>
                      <a:pt x="7" y="2"/>
                    </a:moveTo>
                    <a:cubicBezTo>
                      <a:pt x="7" y="2"/>
                      <a:pt x="7" y="2"/>
                      <a:pt x="7" y="2"/>
                    </a:cubicBezTo>
                    <a:cubicBezTo>
                      <a:pt x="7" y="3"/>
                      <a:pt x="7" y="3"/>
                      <a:pt x="7" y="3"/>
                    </a:cubicBezTo>
                    <a:cubicBezTo>
                      <a:pt x="6" y="3"/>
                      <a:pt x="6" y="4"/>
                      <a:pt x="5" y="5"/>
                    </a:cubicBezTo>
                    <a:cubicBezTo>
                      <a:pt x="4" y="5"/>
                      <a:pt x="3" y="5"/>
                      <a:pt x="2" y="5"/>
                    </a:cubicBezTo>
                    <a:cubicBezTo>
                      <a:pt x="1" y="5"/>
                      <a:pt x="1" y="5"/>
                      <a:pt x="1" y="5"/>
                    </a:cubicBezTo>
                    <a:cubicBezTo>
                      <a:pt x="0" y="5"/>
                      <a:pt x="0" y="4"/>
                      <a:pt x="0" y="3"/>
                    </a:cubicBezTo>
                    <a:cubicBezTo>
                      <a:pt x="1" y="3"/>
                      <a:pt x="1" y="3"/>
                      <a:pt x="1" y="3"/>
                    </a:cubicBezTo>
                    <a:cubicBezTo>
                      <a:pt x="1" y="3"/>
                      <a:pt x="1" y="3"/>
                      <a:pt x="1" y="3"/>
                    </a:cubicBezTo>
                    <a:cubicBezTo>
                      <a:pt x="1" y="3"/>
                      <a:pt x="1" y="2"/>
                      <a:pt x="2" y="2"/>
                    </a:cubicBezTo>
                    <a:cubicBezTo>
                      <a:pt x="2" y="2"/>
                      <a:pt x="3" y="2"/>
                      <a:pt x="3" y="1"/>
                    </a:cubicBezTo>
                    <a:cubicBezTo>
                      <a:pt x="4" y="1"/>
                      <a:pt x="4" y="1"/>
                      <a:pt x="4" y="1"/>
                    </a:cubicBezTo>
                    <a:cubicBezTo>
                      <a:pt x="5" y="1"/>
                      <a:pt x="5" y="0"/>
                      <a:pt x="5" y="0"/>
                    </a:cubicBezTo>
                    <a:cubicBezTo>
                      <a:pt x="6" y="0"/>
                      <a:pt x="7" y="0"/>
                      <a:pt x="7" y="1"/>
                    </a:cubicBezTo>
                    <a:cubicBezTo>
                      <a:pt x="7" y="1"/>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7" name="î$ļîďè"/>
              <p:cNvSpPr/>
              <p:nvPr/>
            </p:nvSpPr>
            <p:spPr bwMode="auto">
              <a:xfrm>
                <a:off x="15993280" y="-2433877"/>
                <a:ext cx="20638" cy="14288"/>
              </a:xfrm>
              <a:custGeom>
                <a:avLst/>
                <a:gdLst>
                  <a:gd name="T0" fmla="*/ 6 w 6"/>
                  <a:gd name="T1" fmla="*/ 2 h 4"/>
                  <a:gd name="T2" fmla="*/ 6 w 6"/>
                  <a:gd name="T3" fmla="*/ 3 h 4"/>
                  <a:gd name="T4" fmla="*/ 4 w 6"/>
                  <a:gd name="T5" fmla="*/ 4 h 4"/>
                  <a:gd name="T6" fmla="*/ 2 w 6"/>
                  <a:gd name="T7" fmla="*/ 4 h 4"/>
                  <a:gd name="T8" fmla="*/ 2 w 6"/>
                  <a:gd name="T9" fmla="*/ 4 h 4"/>
                  <a:gd name="T10" fmla="*/ 0 w 6"/>
                  <a:gd name="T11" fmla="*/ 3 h 4"/>
                  <a:gd name="T12" fmla="*/ 0 w 6"/>
                  <a:gd name="T13" fmla="*/ 2 h 4"/>
                  <a:gd name="T14" fmla="*/ 1 w 6"/>
                  <a:gd name="T15" fmla="*/ 2 h 4"/>
                  <a:gd name="T16" fmla="*/ 2 w 6"/>
                  <a:gd name="T17" fmla="*/ 1 h 4"/>
                  <a:gd name="T18" fmla="*/ 4 w 6"/>
                  <a:gd name="T19" fmla="*/ 0 h 4"/>
                  <a:gd name="T20" fmla="*/ 5 w 6"/>
                  <a:gd name="T21" fmla="*/ 0 h 4"/>
                  <a:gd name="T22" fmla="*/ 6 w 6"/>
                  <a:gd name="T23" fmla="*/ 1 h 4"/>
                  <a:gd name="T24" fmla="*/ 6 w 6"/>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6" y="2"/>
                    </a:moveTo>
                    <a:cubicBezTo>
                      <a:pt x="6" y="2"/>
                      <a:pt x="6" y="2"/>
                      <a:pt x="6" y="3"/>
                    </a:cubicBezTo>
                    <a:cubicBezTo>
                      <a:pt x="5" y="3"/>
                      <a:pt x="5" y="3"/>
                      <a:pt x="4" y="4"/>
                    </a:cubicBezTo>
                    <a:cubicBezTo>
                      <a:pt x="4" y="4"/>
                      <a:pt x="3" y="4"/>
                      <a:pt x="2" y="4"/>
                    </a:cubicBezTo>
                    <a:cubicBezTo>
                      <a:pt x="2" y="4"/>
                      <a:pt x="2" y="4"/>
                      <a:pt x="2" y="4"/>
                    </a:cubicBezTo>
                    <a:cubicBezTo>
                      <a:pt x="1" y="4"/>
                      <a:pt x="0" y="4"/>
                      <a:pt x="0" y="3"/>
                    </a:cubicBezTo>
                    <a:cubicBezTo>
                      <a:pt x="0" y="2"/>
                      <a:pt x="0" y="2"/>
                      <a:pt x="0" y="2"/>
                    </a:cubicBezTo>
                    <a:cubicBezTo>
                      <a:pt x="0" y="2"/>
                      <a:pt x="1" y="2"/>
                      <a:pt x="1" y="2"/>
                    </a:cubicBezTo>
                    <a:cubicBezTo>
                      <a:pt x="1" y="1"/>
                      <a:pt x="2" y="1"/>
                      <a:pt x="2" y="1"/>
                    </a:cubicBezTo>
                    <a:cubicBezTo>
                      <a:pt x="3" y="0"/>
                      <a:pt x="4" y="0"/>
                      <a:pt x="4" y="0"/>
                    </a:cubicBezTo>
                    <a:cubicBezTo>
                      <a:pt x="5" y="0"/>
                      <a:pt x="5" y="0"/>
                      <a:pt x="5" y="0"/>
                    </a:cubicBezTo>
                    <a:cubicBezTo>
                      <a:pt x="6"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8" name="îṣḻïdè"/>
              <p:cNvSpPr/>
              <p:nvPr/>
            </p:nvSpPr>
            <p:spPr bwMode="auto">
              <a:xfrm>
                <a:off x="16031380" y="-2176702"/>
                <a:ext cx="38100" cy="65088"/>
              </a:xfrm>
              <a:custGeom>
                <a:avLst/>
                <a:gdLst>
                  <a:gd name="T0" fmla="*/ 4 w 11"/>
                  <a:gd name="T1" fmla="*/ 0 h 19"/>
                  <a:gd name="T2" fmla="*/ 5 w 11"/>
                  <a:gd name="T3" fmla="*/ 1 h 19"/>
                  <a:gd name="T4" fmla="*/ 8 w 11"/>
                  <a:gd name="T5" fmla="*/ 2 h 19"/>
                  <a:gd name="T6" fmla="*/ 10 w 11"/>
                  <a:gd name="T7" fmla="*/ 6 h 19"/>
                  <a:gd name="T8" fmla="*/ 11 w 11"/>
                  <a:gd name="T9" fmla="*/ 11 h 19"/>
                  <a:gd name="T10" fmla="*/ 10 w 11"/>
                  <a:gd name="T11" fmla="*/ 14 h 19"/>
                  <a:gd name="T12" fmla="*/ 9 w 11"/>
                  <a:gd name="T13" fmla="*/ 16 h 19"/>
                  <a:gd name="T14" fmla="*/ 5 w 11"/>
                  <a:gd name="T15" fmla="*/ 18 h 19"/>
                  <a:gd name="T16" fmla="*/ 2 w 11"/>
                  <a:gd name="T17" fmla="*/ 19 h 19"/>
                  <a:gd name="T18" fmla="*/ 1 w 11"/>
                  <a:gd name="T19" fmla="*/ 19 h 19"/>
                  <a:gd name="T20" fmla="*/ 1 w 11"/>
                  <a:gd name="T21" fmla="*/ 19 h 19"/>
                  <a:gd name="T22" fmla="*/ 0 w 11"/>
                  <a:gd name="T23" fmla="*/ 18 h 19"/>
                  <a:gd name="T24" fmla="*/ 1 w 11"/>
                  <a:gd name="T25" fmla="*/ 17 h 19"/>
                  <a:gd name="T26" fmla="*/ 4 w 11"/>
                  <a:gd name="T27" fmla="*/ 16 h 19"/>
                  <a:gd name="T28" fmla="*/ 6 w 11"/>
                  <a:gd name="T29" fmla="*/ 13 h 19"/>
                  <a:gd name="T30" fmla="*/ 7 w 11"/>
                  <a:gd name="T31" fmla="*/ 12 h 19"/>
                  <a:gd name="T32" fmla="*/ 7 w 11"/>
                  <a:gd name="T33" fmla="*/ 10 h 19"/>
                  <a:gd name="T34" fmla="*/ 6 w 11"/>
                  <a:gd name="T35" fmla="*/ 4 h 19"/>
                  <a:gd name="T36" fmla="*/ 4 w 11"/>
                  <a:gd name="T37" fmla="*/ 3 h 19"/>
                  <a:gd name="T38" fmla="*/ 3 w 11"/>
                  <a:gd name="T39" fmla="*/ 2 h 19"/>
                  <a:gd name="T40" fmla="*/ 3 w 11"/>
                  <a:gd name="T41" fmla="*/ 1 h 19"/>
                  <a:gd name="T42" fmla="*/ 4 w 11"/>
                  <a:gd name="T4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 h="19">
                    <a:moveTo>
                      <a:pt x="4" y="0"/>
                    </a:moveTo>
                    <a:cubicBezTo>
                      <a:pt x="4" y="0"/>
                      <a:pt x="4" y="0"/>
                      <a:pt x="5" y="1"/>
                    </a:cubicBezTo>
                    <a:cubicBezTo>
                      <a:pt x="6" y="1"/>
                      <a:pt x="7" y="1"/>
                      <a:pt x="8" y="2"/>
                    </a:cubicBezTo>
                    <a:cubicBezTo>
                      <a:pt x="9" y="3"/>
                      <a:pt x="10" y="4"/>
                      <a:pt x="10" y="6"/>
                    </a:cubicBezTo>
                    <a:cubicBezTo>
                      <a:pt x="11" y="7"/>
                      <a:pt x="11" y="9"/>
                      <a:pt x="11" y="11"/>
                    </a:cubicBezTo>
                    <a:cubicBezTo>
                      <a:pt x="11" y="12"/>
                      <a:pt x="10" y="13"/>
                      <a:pt x="10" y="14"/>
                    </a:cubicBezTo>
                    <a:cubicBezTo>
                      <a:pt x="10" y="14"/>
                      <a:pt x="9" y="15"/>
                      <a:pt x="9" y="16"/>
                    </a:cubicBezTo>
                    <a:cubicBezTo>
                      <a:pt x="8" y="17"/>
                      <a:pt x="6" y="18"/>
                      <a:pt x="5" y="18"/>
                    </a:cubicBezTo>
                    <a:cubicBezTo>
                      <a:pt x="4" y="19"/>
                      <a:pt x="3" y="19"/>
                      <a:pt x="2" y="19"/>
                    </a:cubicBezTo>
                    <a:cubicBezTo>
                      <a:pt x="1" y="19"/>
                      <a:pt x="1" y="19"/>
                      <a:pt x="1" y="19"/>
                    </a:cubicBezTo>
                    <a:cubicBezTo>
                      <a:pt x="1" y="19"/>
                      <a:pt x="1" y="19"/>
                      <a:pt x="1" y="19"/>
                    </a:cubicBezTo>
                    <a:cubicBezTo>
                      <a:pt x="0" y="19"/>
                      <a:pt x="0" y="18"/>
                      <a:pt x="0" y="18"/>
                    </a:cubicBezTo>
                    <a:cubicBezTo>
                      <a:pt x="0" y="17"/>
                      <a:pt x="0" y="17"/>
                      <a:pt x="1" y="17"/>
                    </a:cubicBezTo>
                    <a:cubicBezTo>
                      <a:pt x="1" y="17"/>
                      <a:pt x="2" y="17"/>
                      <a:pt x="4" y="16"/>
                    </a:cubicBezTo>
                    <a:cubicBezTo>
                      <a:pt x="4" y="15"/>
                      <a:pt x="5" y="14"/>
                      <a:pt x="6" y="13"/>
                    </a:cubicBezTo>
                    <a:cubicBezTo>
                      <a:pt x="6" y="13"/>
                      <a:pt x="6" y="13"/>
                      <a:pt x="7" y="12"/>
                    </a:cubicBezTo>
                    <a:cubicBezTo>
                      <a:pt x="7" y="11"/>
                      <a:pt x="7" y="11"/>
                      <a:pt x="7" y="10"/>
                    </a:cubicBezTo>
                    <a:cubicBezTo>
                      <a:pt x="8" y="8"/>
                      <a:pt x="7" y="6"/>
                      <a:pt x="6" y="4"/>
                    </a:cubicBezTo>
                    <a:cubicBezTo>
                      <a:pt x="5" y="4"/>
                      <a:pt x="4" y="3"/>
                      <a:pt x="4" y="3"/>
                    </a:cubicBezTo>
                    <a:cubicBezTo>
                      <a:pt x="4" y="3"/>
                      <a:pt x="3" y="2"/>
                      <a:pt x="3" y="2"/>
                    </a:cubicBezTo>
                    <a:cubicBezTo>
                      <a:pt x="3" y="2"/>
                      <a:pt x="3" y="1"/>
                      <a:pt x="3" y="1"/>
                    </a:cubicBezTo>
                    <a:cubicBezTo>
                      <a:pt x="3" y="1"/>
                      <a:pt x="3"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49" name="îṥḻíďè"/>
              <p:cNvSpPr/>
              <p:nvPr/>
            </p:nvSpPr>
            <p:spPr bwMode="auto">
              <a:xfrm>
                <a:off x="15767855" y="-2121139"/>
                <a:ext cx="49213" cy="76200"/>
              </a:xfrm>
              <a:custGeom>
                <a:avLst/>
                <a:gdLst>
                  <a:gd name="T0" fmla="*/ 6 w 14"/>
                  <a:gd name="T1" fmla="*/ 0 h 22"/>
                  <a:gd name="T2" fmla="*/ 7 w 14"/>
                  <a:gd name="T3" fmla="*/ 1 h 22"/>
                  <a:gd name="T4" fmla="*/ 10 w 14"/>
                  <a:gd name="T5" fmla="*/ 3 h 22"/>
                  <a:gd name="T6" fmla="*/ 13 w 14"/>
                  <a:gd name="T7" fmla="*/ 7 h 22"/>
                  <a:gd name="T8" fmla="*/ 14 w 14"/>
                  <a:gd name="T9" fmla="*/ 10 h 22"/>
                  <a:gd name="T10" fmla="*/ 14 w 14"/>
                  <a:gd name="T11" fmla="*/ 13 h 22"/>
                  <a:gd name="T12" fmla="*/ 12 w 14"/>
                  <a:gd name="T13" fmla="*/ 16 h 22"/>
                  <a:gd name="T14" fmla="*/ 11 w 14"/>
                  <a:gd name="T15" fmla="*/ 19 h 22"/>
                  <a:gd name="T16" fmla="*/ 6 w 14"/>
                  <a:gd name="T17" fmla="*/ 21 h 22"/>
                  <a:gd name="T18" fmla="*/ 3 w 14"/>
                  <a:gd name="T19" fmla="*/ 22 h 22"/>
                  <a:gd name="T20" fmla="*/ 1 w 14"/>
                  <a:gd name="T21" fmla="*/ 22 h 22"/>
                  <a:gd name="T22" fmla="*/ 0 w 14"/>
                  <a:gd name="T23" fmla="*/ 20 h 22"/>
                  <a:gd name="T24" fmla="*/ 1 w 14"/>
                  <a:gd name="T25" fmla="*/ 20 h 22"/>
                  <a:gd name="T26" fmla="*/ 2 w 14"/>
                  <a:gd name="T27" fmla="*/ 19 h 22"/>
                  <a:gd name="T28" fmla="*/ 5 w 14"/>
                  <a:gd name="T29" fmla="*/ 19 h 22"/>
                  <a:gd name="T30" fmla="*/ 8 w 14"/>
                  <a:gd name="T31" fmla="*/ 16 h 22"/>
                  <a:gd name="T32" fmla="*/ 9 w 14"/>
                  <a:gd name="T33" fmla="*/ 14 h 22"/>
                  <a:gd name="T34" fmla="*/ 10 w 14"/>
                  <a:gd name="T35" fmla="*/ 12 h 22"/>
                  <a:gd name="T36" fmla="*/ 10 w 14"/>
                  <a:gd name="T37" fmla="*/ 10 h 22"/>
                  <a:gd name="T38" fmla="*/ 10 w 14"/>
                  <a:gd name="T39" fmla="*/ 8 h 22"/>
                  <a:gd name="T40" fmla="*/ 8 w 14"/>
                  <a:gd name="T41" fmla="*/ 5 h 22"/>
                  <a:gd name="T42" fmla="*/ 6 w 14"/>
                  <a:gd name="T43" fmla="*/ 3 h 22"/>
                  <a:gd name="T44" fmla="*/ 5 w 14"/>
                  <a:gd name="T45" fmla="*/ 2 h 22"/>
                  <a:gd name="T46" fmla="*/ 5 w 14"/>
                  <a:gd name="T47" fmla="*/ 1 h 22"/>
                  <a:gd name="T48" fmla="*/ 6 w 14"/>
                  <a:gd name="T4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2">
                    <a:moveTo>
                      <a:pt x="6" y="0"/>
                    </a:moveTo>
                    <a:cubicBezTo>
                      <a:pt x="6" y="0"/>
                      <a:pt x="7" y="0"/>
                      <a:pt x="7" y="1"/>
                    </a:cubicBezTo>
                    <a:cubicBezTo>
                      <a:pt x="8" y="1"/>
                      <a:pt x="9" y="2"/>
                      <a:pt x="10" y="3"/>
                    </a:cubicBezTo>
                    <a:cubicBezTo>
                      <a:pt x="12" y="4"/>
                      <a:pt x="13" y="5"/>
                      <a:pt x="13" y="7"/>
                    </a:cubicBezTo>
                    <a:cubicBezTo>
                      <a:pt x="14" y="8"/>
                      <a:pt x="14" y="9"/>
                      <a:pt x="14" y="10"/>
                    </a:cubicBezTo>
                    <a:cubicBezTo>
                      <a:pt x="14" y="11"/>
                      <a:pt x="14" y="12"/>
                      <a:pt x="14" y="13"/>
                    </a:cubicBezTo>
                    <a:cubicBezTo>
                      <a:pt x="13" y="14"/>
                      <a:pt x="13" y="15"/>
                      <a:pt x="12" y="16"/>
                    </a:cubicBezTo>
                    <a:cubicBezTo>
                      <a:pt x="12" y="17"/>
                      <a:pt x="11" y="18"/>
                      <a:pt x="11" y="19"/>
                    </a:cubicBezTo>
                    <a:cubicBezTo>
                      <a:pt x="9" y="20"/>
                      <a:pt x="8" y="21"/>
                      <a:pt x="6" y="21"/>
                    </a:cubicBezTo>
                    <a:cubicBezTo>
                      <a:pt x="5" y="22"/>
                      <a:pt x="3" y="22"/>
                      <a:pt x="3" y="22"/>
                    </a:cubicBezTo>
                    <a:cubicBezTo>
                      <a:pt x="2" y="22"/>
                      <a:pt x="1" y="22"/>
                      <a:pt x="1" y="22"/>
                    </a:cubicBezTo>
                    <a:cubicBezTo>
                      <a:pt x="1" y="22"/>
                      <a:pt x="0" y="21"/>
                      <a:pt x="0" y="20"/>
                    </a:cubicBezTo>
                    <a:cubicBezTo>
                      <a:pt x="0" y="20"/>
                      <a:pt x="1" y="20"/>
                      <a:pt x="1" y="20"/>
                    </a:cubicBezTo>
                    <a:cubicBezTo>
                      <a:pt x="1" y="20"/>
                      <a:pt x="2" y="20"/>
                      <a:pt x="2" y="19"/>
                    </a:cubicBezTo>
                    <a:cubicBezTo>
                      <a:pt x="3" y="19"/>
                      <a:pt x="4" y="19"/>
                      <a:pt x="5" y="19"/>
                    </a:cubicBezTo>
                    <a:cubicBezTo>
                      <a:pt x="6" y="18"/>
                      <a:pt x="7" y="17"/>
                      <a:pt x="8" y="16"/>
                    </a:cubicBezTo>
                    <a:cubicBezTo>
                      <a:pt x="9" y="16"/>
                      <a:pt x="9" y="15"/>
                      <a:pt x="9" y="14"/>
                    </a:cubicBezTo>
                    <a:cubicBezTo>
                      <a:pt x="10" y="14"/>
                      <a:pt x="10" y="13"/>
                      <a:pt x="10" y="12"/>
                    </a:cubicBezTo>
                    <a:cubicBezTo>
                      <a:pt x="10" y="12"/>
                      <a:pt x="10" y="11"/>
                      <a:pt x="10" y="10"/>
                    </a:cubicBezTo>
                    <a:cubicBezTo>
                      <a:pt x="10" y="10"/>
                      <a:pt x="10" y="9"/>
                      <a:pt x="10" y="8"/>
                    </a:cubicBezTo>
                    <a:cubicBezTo>
                      <a:pt x="10" y="7"/>
                      <a:pt x="9" y="6"/>
                      <a:pt x="8" y="5"/>
                    </a:cubicBezTo>
                    <a:cubicBezTo>
                      <a:pt x="8" y="4"/>
                      <a:pt x="7" y="3"/>
                      <a:pt x="6" y="3"/>
                    </a:cubicBezTo>
                    <a:cubicBezTo>
                      <a:pt x="6" y="2"/>
                      <a:pt x="5" y="2"/>
                      <a:pt x="5" y="2"/>
                    </a:cubicBezTo>
                    <a:cubicBezTo>
                      <a:pt x="5" y="2"/>
                      <a:pt x="5" y="1"/>
                      <a:pt x="5" y="1"/>
                    </a:cubicBezTo>
                    <a:cubicBezTo>
                      <a:pt x="5" y="0"/>
                      <a:pt x="6" y="0"/>
                      <a:pt x="6"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0" name="íṩ1îďê"/>
              <p:cNvSpPr/>
              <p:nvPr/>
            </p:nvSpPr>
            <p:spPr bwMode="auto">
              <a:xfrm>
                <a:off x="15504330" y="-2059227"/>
                <a:ext cx="49213" cy="69850"/>
              </a:xfrm>
              <a:custGeom>
                <a:avLst/>
                <a:gdLst>
                  <a:gd name="T0" fmla="*/ 9 w 14"/>
                  <a:gd name="T1" fmla="*/ 0 h 20"/>
                  <a:gd name="T2" fmla="*/ 10 w 14"/>
                  <a:gd name="T3" fmla="*/ 1 h 20"/>
                  <a:gd name="T4" fmla="*/ 12 w 14"/>
                  <a:gd name="T5" fmla="*/ 4 h 20"/>
                  <a:gd name="T6" fmla="*/ 14 w 14"/>
                  <a:gd name="T7" fmla="*/ 8 h 20"/>
                  <a:gd name="T8" fmla="*/ 13 w 14"/>
                  <a:gd name="T9" fmla="*/ 11 h 20"/>
                  <a:gd name="T10" fmla="*/ 13 w 14"/>
                  <a:gd name="T11" fmla="*/ 14 h 20"/>
                  <a:gd name="T12" fmla="*/ 11 w 14"/>
                  <a:gd name="T13" fmla="*/ 16 h 20"/>
                  <a:gd name="T14" fmla="*/ 9 w 14"/>
                  <a:gd name="T15" fmla="*/ 18 h 20"/>
                  <a:gd name="T16" fmla="*/ 5 w 14"/>
                  <a:gd name="T17" fmla="*/ 20 h 20"/>
                  <a:gd name="T18" fmla="*/ 2 w 14"/>
                  <a:gd name="T19" fmla="*/ 20 h 20"/>
                  <a:gd name="T20" fmla="*/ 1 w 14"/>
                  <a:gd name="T21" fmla="*/ 20 h 20"/>
                  <a:gd name="T22" fmla="*/ 1 w 14"/>
                  <a:gd name="T23" fmla="*/ 20 h 20"/>
                  <a:gd name="T24" fmla="*/ 0 w 14"/>
                  <a:gd name="T25" fmla="*/ 19 h 20"/>
                  <a:gd name="T26" fmla="*/ 1 w 14"/>
                  <a:gd name="T27" fmla="*/ 18 h 20"/>
                  <a:gd name="T28" fmla="*/ 4 w 14"/>
                  <a:gd name="T29" fmla="*/ 17 h 20"/>
                  <a:gd name="T30" fmla="*/ 7 w 14"/>
                  <a:gd name="T31" fmla="*/ 15 h 20"/>
                  <a:gd name="T32" fmla="*/ 8 w 14"/>
                  <a:gd name="T33" fmla="*/ 14 h 20"/>
                  <a:gd name="T34" fmla="*/ 9 w 14"/>
                  <a:gd name="T35" fmla="*/ 12 h 20"/>
                  <a:gd name="T36" fmla="*/ 10 w 14"/>
                  <a:gd name="T37" fmla="*/ 10 h 20"/>
                  <a:gd name="T38" fmla="*/ 10 w 14"/>
                  <a:gd name="T39" fmla="*/ 8 h 20"/>
                  <a:gd name="T40" fmla="*/ 9 w 14"/>
                  <a:gd name="T41" fmla="*/ 5 h 20"/>
                  <a:gd name="T42" fmla="*/ 8 w 14"/>
                  <a:gd name="T43" fmla="*/ 3 h 20"/>
                  <a:gd name="T44" fmla="*/ 8 w 14"/>
                  <a:gd name="T45" fmla="*/ 2 h 20"/>
                  <a:gd name="T46" fmla="*/ 8 w 14"/>
                  <a:gd name="T47" fmla="*/ 0 h 20"/>
                  <a:gd name="T48" fmla="*/ 9 w 14"/>
                  <a:gd name="T4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0">
                    <a:moveTo>
                      <a:pt x="9" y="0"/>
                    </a:moveTo>
                    <a:cubicBezTo>
                      <a:pt x="9" y="0"/>
                      <a:pt x="10" y="1"/>
                      <a:pt x="10" y="1"/>
                    </a:cubicBezTo>
                    <a:cubicBezTo>
                      <a:pt x="11" y="2"/>
                      <a:pt x="12" y="3"/>
                      <a:pt x="12" y="4"/>
                    </a:cubicBezTo>
                    <a:cubicBezTo>
                      <a:pt x="13" y="5"/>
                      <a:pt x="13" y="6"/>
                      <a:pt x="14" y="8"/>
                    </a:cubicBezTo>
                    <a:cubicBezTo>
                      <a:pt x="14" y="9"/>
                      <a:pt x="14" y="10"/>
                      <a:pt x="13" y="11"/>
                    </a:cubicBezTo>
                    <a:cubicBezTo>
                      <a:pt x="13" y="12"/>
                      <a:pt x="13" y="13"/>
                      <a:pt x="13" y="14"/>
                    </a:cubicBezTo>
                    <a:cubicBezTo>
                      <a:pt x="12" y="14"/>
                      <a:pt x="12" y="15"/>
                      <a:pt x="11" y="16"/>
                    </a:cubicBezTo>
                    <a:cubicBezTo>
                      <a:pt x="11" y="17"/>
                      <a:pt x="10" y="17"/>
                      <a:pt x="9" y="18"/>
                    </a:cubicBezTo>
                    <a:cubicBezTo>
                      <a:pt x="8" y="19"/>
                      <a:pt x="7" y="20"/>
                      <a:pt x="5" y="20"/>
                    </a:cubicBezTo>
                    <a:cubicBezTo>
                      <a:pt x="4" y="20"/>
                      <a:pt x="3" y="20"/>
                      <a:pt x="2" y="20"/>
                    </a:cubicBezTo>
                    <a:cubicBezTo>
                      <a:pt x="1" y="20"/>
                      <a:pt x="1" y="20"/>
                      <a:pt x="1" y="20"/>
                    </a:cubicBezTo>
                    <a:cubicBezTo>
                      <a:pt x="1" y="20"/>
                      <a:pt x="1" y="20"/>
                      <a:pt x="1" y="20"/>
                    </a:cubicBezTo>
                    <a:cubicBezTo>
                      <a:pt x="0" y="20"/>
                      <a:pt x="0" y="19"/>
                      <a:pt x="0" y="19"/>
                    </a:cubicBezTo>
                    <a:cubicBezTo>
                      <a:pt x="0" y="18"/>
                      <a:pt x="1" y="18"/>
                      <a:pt x="1" y="18"/>
                    </a:cubicBezTo>
                    <a:cubicBezTo>
                      <a:pt x="1" y="18"/>
                      <a:pt x="2" y="18"/>
                      <a:pt x="4" y="17"/>
                    </a:cubicBezTo>
                    <a:cubicBezTo>
                      <a:pt x="5" y="17"/>
                      <a:pt x="6" y="16"/>
                      <a:pt x="7" y="15"/>
                    </a:cubicBezTo>
                    <a:cubicBezTo>
                      <a:pt x="8" y="15"/>
                      <a:pt x="8" y="14"/>
                      <a:pt x="8" y="14"/>
                    </a:cubicBezTo>
                    <a:cubicBezTo>
                      <a:pt x="9" y="13"/>
                      <a:pt x="9" y="13"/>
                      <a:pt x="9" y="12"/>
                    </a:cubicBezTo>
                    <a:cubicBezTo>
                      <a:pt x="10" y="12"/>
                      <a:pt x="10" y="11"/>
                      <a:pt x="10" y="10"/>
                    </a:cubicBezTo>
                    <a:cubicBezTo>
                      <a:pt x="10" y="10"/>
                      <a:pt x="10" y="9"/>
                      <a:pt x="10" y="8"/>
                    </a:cubicBezTo>
                    <a:cubicBezTo>
                      <a:pt x="10" y="7"/>
                      <a:pt x="10" y="6"/>
                      <a:pt x="9" y="5"/>
                    </a:cubicBezTo>
                    <a:cubicBezTo>
                      <a:pt x="9" y="4"/>
                      <a:pt x="9" y="3"/>
                      <a:pt x="8" y="3"/>
                    </a:cubicBezTo>
                    <a:cubicBezTo>
                      <a:pt x="8" y="2"/>
                      <a:pt x="8" y="2"/>
                      <a:pt x="8" y="2"/>
                    </a:cubicBezTo>
                    <a:cubicBezTo>
                      <a:pt x="7" y="1"/>
                      <a:pt x="8" y="1"/>
                      <a:pt x="8" y="0"/>
                    </a:cubicBezTo>
                    <a:cubicBezTo>
                      <a:pt x="8" y="0"/>
                      <a:pt x="9" y="0"/>
                      <a:pt x="9"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1" name="ï$1iďè"/>
              <p:cNvSpPr/>
              <p:nvPr/>
            </p:nvSpPr>
            <p:spPr bwMode="auto">
              <a:xfrm>
                <a:off x="16326655" y="-2291002"/>
                <a:ext cx="41275" cy="14288"/>
              </a:xfrm>
              <a:custGeom>
                <a:avLst/>
                <a:gdLst>
                  <a:gd name="T0" fmla="*/ 1 w 12"/>
                  <a:gd name="T1" fmla="*/ 0 h 4"/>
                  <a:gd name="T2" fmla="*/ 3 w 12"/>
                  <a:gd name="T3" fmla="*/ 0 h 4"/>
                  <a:gd name="T4" fmla="*/ 7 w 12"/>
                  <a:gd name="T5" fmla="*/ 0 h 4"/>
                  <a:gd name="T6" fmla="*/ 10 w 12"/>
                  <a:gd name="T7" fmla="*/ 0 h 4"/>
                  <a:gd name="T8" fmla="*/ 11 w 12"/>
                  <a:gd name="T9" fmla="*/ 1 h 4"/>
                  <a:gd name="T10" fmla="*/ 12 w 12"/>
                  <a:gd name="T11" fmla="*/ 3 h 4"/>
                  <a:gd name="T12" fmla="*/ 11 w 12"/>
                  <a:gd name="T13" fmla="*/ 3 h 4"/>
                  <a:gd name="T14" fmla="*/ 10 w 12"/>
                  <a:gd name="T15" fmla="*/ 3 h 4"/>
                  <a:gd name="T16" fmla="*/ 6 w 12"/>
                  <a:gd name="T17" fmla="*/ 3 h 4"/>
                  <a:gd name="T18" fmla="*/ 3 w 12"/>
                  <a:gd name="T19" fmla="*/ 3 h 4"/>
                  <a:gd name="T20" fmla="*/ 1 w 12"/>
                  <a:gd name="T21" fmla="*/ 2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0"/>
                      <a:pt x="10" y="0"/>
                    </a:cubicBezTo>
                    <a:cubicBezTo>
                      <a:pt x="11" y="1"/>
                      <a:pt x="11" y="1"/>
                      <a:pt x="11" y="1"/>
                    </a:cubicBezTo>
                    <a:cubicBezTo>
                      <a:pt x="12" y="1"/>
                      <a:pt x="12" y="2"/>
                      <a:pt x="12" y="3"/>
                    </a:cubicBezTo>
                    <a:cubicBezTo>
                      <a:pt x="11" y="3"/>
                      <a:pt x="11" y="3"/>
                      <a:pt x="11" y="3"/>
                    </a:cubicBezTo>
                    <a:cubicBezTo>
                      <a:pt x="11" y="3"/>
                      <a:pt x="11" y="3"/>
                      <a:pt x="10" y="3"/>
                    </a:cubicBezTo>
                    <a:cubicBezTo>
                      <a:pt x="9" y="4"/>
                      <a:pt x="7" y="3"/>
                      <a:pt x="6" y="3"/>
                    </a:cubicBezTo>
                    <a:cubicBezTo>
                      <a:pt x="5" y="3"/>
                      <a:pt x="4" y="3"/>
                      <a:pt x="3" y="3"/>
                    </a:cubicBezTo>
                    <a:cubicBezTo>
                      <a:pt x="2" y="2"/>
                      <a:pt x="1" y="2"/>
                      <a:pt x="1" y="2"/>
                    </a:cubicBezTo>
                    <a:cubicBezTo>
                      <a:pt x="1" y="2"/>
                      <a:pt x="0" y="1"/>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2" name="ïŝļiďé"/>
              <p:cNvSpPr/>
              <p:nvPr/>
            </p:nvSpPr>
            <p:spPr bwMode="auto">
              <a:xfrm>
                <a:off x="16329830" y="-2273539"/>
                <a:ext cx="41275" cy="12700"/>
              </a:xfrm>
              <a:custGeom>
                <a:avLst/>
                <a:gdLst>
                  <a:gd name="T0" fmla="*/ 1 w 12"/>
                  <a:gd name="T1" fmla="*/ 0 h 4"/>
                  <a:gd name="T2" fmla="*/ 3 w 12"/>
                  <a:gd name="T3" fmla="*/ 0 h 4"/>
                  <a:gd name="T4" fmla="*/ 7 w 12"/>
                  <a:gd name="T5" fmla="*/ 0 h 4"/>
                  <a:gd name="T6" fmla="*/ 10 w 12"/>
                  <a:gd name="T7" fmla="*/ 1 h 4"/>
                  <a:gd name="T8" fmla="*/ 11 w 12"/>
                  <a:gd name="T9" fmla="*/ 1 h 4"/>
                  <a:gd name="T10" fmla="*/ 12 w 12"/>
                  <a:gd name="T11" fmla="*/ 3 h 4"/>
                  <a:gd name="T12" fmla="*/ 11 w 12"/>
                  <a:gd name="T13" fmla="*/ 4 h 4"/>
                  <a:gd name="T14" fmla="*/ 10 w 12"/>
                  <a:gd name="T15" fmla="*/ 4 h 4"/>
                  <a:gd name="T16" fmla="*/ 6 w 12"/>
                  <a:gd name="T17" fmla="*/ 4 h 4"/>
                  <a:gd name="T18" fmla="*/ 3 w 12"/>
                  <a:gd name="T19" fmla="*/ 3 h 4"/>
                  <a:gd name="T20" fmla="*/ 1 w 12"/>
                  <a:gd name="T21" fmla="*/ 3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1"/>
                      <a:pt x="10" y="1"/>
                    </a:cubicBezTo>
                    <a:cubicBezTo>
                      <a:pt x="11" y="1"/>
                      <a:pt x="11" y="1"/>
                      <a:pt x="11" y="1"/>
                    </a:cubicBezTo>
                    <a:cubicBezTo>
                      <a:pt x="12" y="2"/>
                      <a:pt x="12" y="2"/>
                      <a:pt x="12" y="3"/>
                    </a:cubicBezTo>
                    <a:cubicBezTo>
                      <a:pt x="11" y="4"/>
                      <a:pt x="11" y="4"/>
                      <a:pt x="11" y="4"/>
                    </a:cubicBezTo>
                    <a:cubicBezTo>
                      <a:pt x="11" y="4"/>
                      <a:pt x="11" y="4"/>
                      <a:pt x="10" y="4"/>
                    </a:cubicBezTo>
                    <a:cubicBezTo>
                      <a:pt x="9" y="4"/>
                      <a:pt x="7" y="4"/>
                      <a:pt x="6" y="4"/>
                    </a:cubicBezTo>
                    <a:cubicBezTo>
                      <a:pt x="5" y="4"/>
                      <a:pt x="4" y="4"/>
                      <a:pt x="3" y="3"/>
                    </a:cubicBezTo>
                    <a:cubicBezTo>
                      <a:pt x="2" y="3"/>
                      <a:pt x="1" y="3"/>
                      <a:pt x="1" y="3"/>
                    </a:cubicBezTo>
                    <a:cubicBezTo>
                      <a:pt x="1" y="2"/>
                      <a:pt x="0" y="2"/>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3" name="išḻíḋe"/>
              <p:cNvSpPr/>
              <p:nvPr/>
            </p:nvSpPr>
            <p:spPr bwMode="auto">
              <a:xfrm>
                <a:off x="14915368" y="-2302114"/>
                <a:ext cx="152400" cy="190500"/>
              </a:xfrm>
              <a:custGeom>
                <a:avLst/>
                <a:gdLst>
                  <a:gd name="T0" fmla="*/ 2 w 44"/>
                  <a:gd name="T1" fmla="*/ 1 h 55"/>
                  <a:gd name="T2" fmla="*/ 9 w 44"/>
                  <a:gd name="T3" fmla="*/ 9 h 55"/>
                  <a:gd name="T4" fmla="*/ 23 w 44"/>
                  <a:gd name="T5" fmla="*/ 26 h 55"/>
                  <a:gd name="T6" fmla="*/ 37 w 44"/>
                  <a:gd name="T7" fmla="*/ 45 h 55"/>
                  <a:gd name="T8" fmla="*/ 43 w 44"/>
                  <a:gd name="T9" fmla="*/ 53 h 55"/>
                  <a:gd name="T10" fmla="*/ 43 w 44"/>
                  <a:gd name="T11" fmla="*/ 55 h 55"/>
                  <a:gd name="T12" fmla="*/ 41 w 44"/>
                  <a:gd name="T13" fmla="*/ 54 h 55"/>
                  <a:gd name="T14" fmla="*/ 35 w 44"/>
                  <a:gd name="T15" fmla="*/ 47 h 55"/>
                  <a:gd name="T16" fmla="*/ 20 w 44"/>
                  <a:gd name="T17" fmla="*/ 29 h 55"/>
                  <a:gd name="T18" fmla="*/ 7 w 44"/>
                  <a:gd name="T19" fmla="*/ 11 h 55"/>
                  <a:gd name="T20" fmla="*/ 0 w 44"/>
                  <a:gd name="T21" fmla="*/ 2 h 55"/>
                  <a:gd name="T22" fmla="*/ 1 w 44"/>
                  <a:gd name="T23" fmla="*/ 1 h 55"/>
                  <a:gd name="T24" fmla="*/ 2 w 44"/>
                  <a:gd name="T25" fmla="*/ 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55">
                    <a:moveTo>
                      <a:pt x="2" y="1"/>
                    </a:moveTo>
                    <a:cubicBezTo>
                      <a:pt x="2" y="1"/>
                      <a:pt x="5" y="4"/>
                      <a:pt x="9" y="9"/>
                    </a:cubicBezTo>
                    <a:cubicBezTo>
                      <a:pt x="13" y="14"/>
                      <a:pt x="18" y="20"/>
                      <a:pt x="23" y="26"/>
                    </a:cubicBezTo>
                    <a:cubicBezTo>
                      <a:pt x="28" y="33"/>
                      <a:pt x="33" y="40"/>
                      <a:pt x="37" y="45"/>
                    </a:cubicBezTo>
                    <a:cubicBezTo>
                      <a:pt x="41" y="50"/>
                      <a:pt x="43" y="53"/>
                      <a:pt x="43" y="53"/>
                    </a:cubicBezTo>
                    <a:cubicBezTo>
                      <a:pt x="44" y="54"/>
                      <a:pt x="44" y="54"/>
                      <a:pt x="43" y="55"/>
                    </a:cubicBezTo>
                    <a:cubicBezTo>
                      <a:pt x="42" y="55"/>
                      <a:pt x="42" y="55"/>
                      <a:pt x="41" y="54"/>
                    </a:cubicBezTo>
                    <a:cubicBezTo>
                      <a:pt x="41" y="54"/>
                      <a:pt x="39" y="51"/>
                      <a:pt x="35" y="47"/>
                    </a:cubicBezTo>
                    <a:cubicBezTo>
                      <a:pt x="31" y="42"/>
                      <a:pt x="26" y="35"/>
                      <a:pt x="20" y="29"/>
                    </a:cubicBezTo>
                    <a:cubicBezTo>
                      <a:pt x="15" y="22"/>
                      <a:pt x="10" y="16"/>
                      <a:pt x="7" y="11"/>
                    </a:cubicBezTo>
                    <a:cubicBezTo>
                      <a:pt x="3" y="6"/>
                      <a:pt x="0" y="2"/>
                      <a:pt x="0" y="2"/>
                    </a:cubicBezTo>
                    <a:cubicBezTo>
                      <a:pt x="0" y="2"/>
                      <a:pt x="0" y="1"/>
                      <a:pt x="1" y="1"/>
                    </a:cubicBezTo>
                    <a:cubicBezTo>
                      <a:pt x="1" y="0"/>
                      <a:pt x="2"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4" name="i$ḷîḑê"/>
              <p:cNvSpPr/>
              <p:nvPr/>
            </p:nvSpPr>
            <p:spPr bwMode="auto">
              <a:xfrm>
                <a:off x="15059830" y="-2100502"/>
                <a:ext cx="22225" cy="17463"/>
              </a:xfrm>
              <a:custGeom>
                <a:avLst/>
                <a:gdLst>
                  <a:gd name="T0" fmla="*/ 6 w 6"/>
                  <a:gd name="T1" fmla="*/ 2 h 5"/>
                  <a:gd name="T2" fmla="*/ 5 w 6"/>
                  <a:gd name="T3" fmla="*/ 4 h 5"/>
                  <a:gd name="T4" fmla="*/ 3 w 6"/>
                  <a:gd name="T5" fmla="*/ 4 h 5"/>
                  <a:gd name="T6" fmla="*/ 2 w 6"/>
                  <a:gd name="T7" fmla="*/ 1 h 5"/>
                  <a:gd name="T8" fmla="*/ 3 w 6"/>
                  <a:gd name="T9" fmla="*/ 0 h 5"/>
                  <a:gd name="T10" fmla="*/ 5 w 6"/>
                  <a:gd name="T11" fmla="*/ 0 h 5"/>
                  <a:gd name="T12" fmla="*/ 6 w 6"/>
                  <a:gd name="T13" fmla="*/ 2 h 5"/>
                  <a:gd name="T14" fmla="*/ 6 w 6"/>
                  <a:gd name="T15" fmla="*/ 2 h 5"/>
                  <a:gd name="T16" fmla="*/ 5 w 6"/>
                  <a:gd name="T17" fmla="*/ 4 h 5"/>
                  <a:gd name="T18" fmla="*/ 3 w 6"/>
                  <a:gd name="T19" fmla="*/ 5 h 5"/>
                  <a:gd name="T20" fmla="*/ 3 w 6"/>
                  <a:gd name="T21" fmla="*/ 5 h 5"/>
                  <a:gd name="T22" fmla="*/ 0 w 6"/>
                  <a:gd name="T23" fmla="*/ 4 h 5"/>
                  <a:gd name="T24" fmla="*/ 1 w 6"/>
                  <a:gd name="T25" fmla="*/ 1 h 5"/>
                  <a:gd name="T26" fmla="*/ 1 w 6"/>
                  <a:gd name="T27" fmla="*/ 1 h 5"/>
                  <a:gd name="T28" fmla="*/ 3 w 6"/>
                  <a:gd name="T29" fmla="*/ 1 h 5"/>
                  <a:gd name="T30" fmla="*/ 5 w 6"/>
                  <a:gd name="T31" fmla="*/ 0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5" y="3"/>
                      <a:pt x="5" y="3"/>
                      <a:pt x="5" y="4"/>
                    </a:cubicBezTo>
                    <a:cubicBezTo>
                      <a:pt x="4" y="4"/>
                      <a:pt x="4" y="4"/>
                      <a:pt x="3" y="4"/>
                    </a:cubicBezTo>
                    <a:cubicBezTo>
                      <a:pt x="2" y="1"/>
                      <a:pt x="2" y="1"/>
                      <a:pt x="2" y="1"/>
                    </a:cubicBezTo>
                    <a:cubicBezTo>
                      <a:pt x="2" y="1"/>
                      <a:pt x="3" y="1"/>
                      <a:pt x="3" y="0"/>
                    </a:cubicBezTo>
                    <a:cubicBezTo>
                      <a:pt x="4" y="0"/>
                      <a:pt x="4" y="0"/>
                      <a:pt x="5" y="0"/>
                    </a:cubicBezTo>
                    <a:cubicBezTo>
                      <a:pt x="6" y="0"/>
                      <a:pt x="6" y="1"/>
                      <a:pt x="6" y="2"/>
                    </a:cubicBezTo>
                    <a:cubicBezTo>
                      <a:pt x="6" y="2"/>
                      <a:pt x="6" y="2"/>
                      <a:pt x="6" y="2"/>
                    </a:cubicBezTo>
                    <a:cubicBezTo>
                      <a:pt x="6" y="3"/>
                      <a:pt x="5" y="3"/>
                      <a:pt x="5" y="4"/>
                    </a:cubicBezTo>
                    <a:cubicBezTo>
                      <a:pt x="4" y="4"/>
                      <a:pt x="4" y="4"/>
                      <a:pt x="3" y="5"/>
                    </a:cubicBezTo>
                    <a:cubicBezTo>
                      <a:pt x="3" y="5"/>
                      <a:pt x="3" y="5"/>
                      <a:pt x="3" y="5"/>
                    </a:cubicBezTo>
                    <a:cubicBezTo>
                      <a:pt x="2" y="5"/>
                      <a:pt x="1" y="5"/>
                      <a:pt x="0" y="4"/>
                    </a:cubicBezTo>
                    <a:cubicBezTo>
                      <a:pt x="0" y="3"/>
                      <a:pt x="0" y="2"/>
                      <a:pt x="1" y="1"/>
                    </a:cubicBezTo>
                    <a:cubicBezTo>
                      <a:pt x="1" y="1"/>
                      <a:pt x="1" y="1"/>
                      <a:pt x="1" y="1"/>
                    </a:cubicBezTo>
                    <a:cubicBezTo>
                      <a:pt x="2" y="1"/>
                      <a:pt x="2" y="1"/>
                      <a:pt x="3" y="1"/>
                    </a:cubicBezTo>
                    <a:cubicBezTo>
                      <a:pt x="4" y="1"/>
                      <a:pt x="4" y="0"/>
                      <a:pt x="5" y="0"/>
                    </a:cubicBezTo>
                    <a:cubicBezTo>
                      <a:pt x="5" y="0"/>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5" name="iṥļîdè"/>
              <p:cNvSpPr/>
              <p:nvPr/>
            </p:nvSpPr>
            <p:spPr bwMode="auto">
              <a:xfrm>
                <a:off x="15074118" y="-2079864"/>
                <a:ext cx="20638" cy="14288"/>
              </a:xfrm>
              <a:custGeom>
                <a:avLst/>
                <a:gdLst>
                  <a:gd name="T0" fmla="*/ 6 w 6"/>
                  <a:gd name="T1" fmla="*/ 2 h 4"/>
                  <a:gd name="T2" fmla="*/ 5 w 6"/>
                  <a:gd name="T3" fmla="*/ 3 h 4"/>
                  <a:gd name="T4" fmla="*/ 3 w 6"/>
                  <a:gd name="T5" fmla="*/ 4 h 4"/>
                  <a:gd name="T6" fmla="*/ 2 w 6"/>
                  <a:gd name="T7" fmla="*/ 4 h 4"/>
                  <a:gd name="T8" fmla="*/ 1 w 6"/>
                  <a:gd name="T9" fmla="*/ 3 h 4"/>
                  <a:gd name="T10" fmla="*/ 0 w 6"/>
                  <a:gd name="T11" fmla="*/ 1 h 4"/>
                  <a:gd name="T12" fmla="*/ 0 w 6"/>
                  <a:gd name="T13" fmla="*/ 1 h 4"/>
                  <a:gd name="T14" fmla="*/ 1 w 6"/>
                  <a:gd name="T15" fmla="*/ 1 h 4"/>
                  <a:gd name="T16" fmla="*/ 3 w 6"/>
                  <a:gd name="T17" fmla="*/ 0 h 4"/>
                  <a:gd name="T18" fmla="*/ 5 w 6"/>
                  <a:gd name="T19" fmla="*/ 0 h 4"/>
                  <a:gd name="T20" fmla="*/ 5 w 6"/>
                  <a:gd name="T21" fmla="*/ 0 h 4"/>
                  <a:gd name="T22" fmla="*/ 6 w 6"/>
                  <a:gd name="T23"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4">
                    <a:moveTo>
                      <a:pt x="6" y="2"/>
                    </a:moveTo>
                    <a:cubicBezTo>
                      <a:pt x="6" y="2"/>
                      <a:pt x="6" y="3"/>
                      <a:pt x="5" y="3"/>
                    </a:cubicBezTo>
                    <a:cubicBezTo>
                      <a:pt x="5" y="3"/>
                      <a:pt x="4" y="3"/>
                      <a:pt x="3" y="4"/>
                    </a:cubicBezTo>
                    <a:cubicBezTo>
                      <a:pt x="3" y="4"/>
                      <a:pt x="2" y="4"/>
                      <a:pt x="2" y="4"/>
                    </a:cubicBezTo>
                    <a:cubicBezTo>
                      <a:pt x="1" y="4"/>
                      <a:pt x="1" y="3"/>
                      <a:pt x="1" y="3"/>
                    </a:cubicBezTo>
                    <a:cubicBezTo>
                      <a:pt x="0" y="3"/>
                      <a:pt x="0" y="2"/>
                      <a:pt x="0" y="1"/>
                    </a:cubicBezTo>
                    <a:cubicBezTo>
                      <a:pt x="0" y="1"/>
                      <a:pt x="0" y="1"/>
                      <a:pt x="0" y="1"/>
                    </a:cubicBezTo>
                    <a:cubicBezTo>
                      <a:pt x="0" y="1"/>
                      <a:pt x="1" y="1"/>
                      <a:pt x="1" y="1"/>
                    </a:cubicBezTo>
                    <a:cubicBezTo>
                      <a:pt x="1" y="0"/>
                      <a:pt x="2" y="0"/>
                      <a:pt x="3" y="0"/>
                    </a:cubicBezTo>
                    <a:cubicBezTo>
                      <a:pt x="3" y="0"/>
                      <a:pt x="4" y="0"/>
                      <a:pt x="5" y="0"/>
                    </a:cubicBezTo>
                    <a:cubicBezTo>
                      <a:pt x="5" y="0"/>
                      <a:pt x="5" y="0"/>
                      <a:pt x="5" y="0"/>
                    </a:cubicBezTo>
                    <a:cubicBezTo>
                      <a:pt x="6" y="1"/>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6" name="ïSlïḓé"/>
              <p:cNvSpPr/>
              <p:nvPr/>
            </p:nvSpPr>
            <p:spPr bwMode="auto">
              <a:xfrm>
                <a:off x="15085230" y="-2065577"/>
                <a:ext cx="23813" cy="20638"/>
              </a:xfrm>
              <a:custGeom>
                <a:avLst/>
                <a:gdLst>
                  <a:gd name="T0" fmla="*/ 7 w 7"/>
                  <a:gd name="T1" fmla="*/ 1 h 6"/>
                  <a:gd name="T2" fmla="*/ 7 w 7"/>
                  <a:gd name="T3" fmla="*/ 2 h 6"/>
                  <a:gd name="T4" fmla="*/ 6 w 7"/>
                  <a:gd name="T5" fmla="*/ 3 h 6"/>
                  <a:gd name="T6" fmla="*/ 5 w 7"/>
                  <a:gd name="T7" fmla="*/ 5 h 6"/>
                  <a:gd name="T8" fmla="*/ 2 w 7"/>
                  <a:gd name="T9" fmla="*/ 6 h 6"/>
                  <a:gd name="T10" fmla="*/ 1 w 7"/>
                  <a:gd name="T11" fmla="*/ 5 h 6"/>
                  <a:gd name="T12" fmla="*/ 0 w 7"/>
                  <a:gd name="T13" fmla="*/ 4 h 6"/>
                  <a:gd name="T14" fmla="*/ 0 w 7"/>
                  <a:gd name="T15" fmla="*/ 3 h 6"/>
                  <a:gd name="T16" fmla="*/ 0 w 7"/>
                  <a:gd name="T17" fmla="*/ 3 h 6"/>
                  <a:gd name="T18" fmla="*/ 1 w 7"/>
                  <a:gd name="T19" fmla="*/ 3 h 6"/>
                  <a:gd name="T20" fmla="*/ 3 w 7"/>
                  <a:gd name="T21" fmla="*/ 2 h 6"/>
                  <a:gd name="T22" fmla="*/ 4 w 7"/>
                  <a:gd name="T23" fmla="*/ 1 h 6"/>
                  <a:gd name="T24" fmla="*/ 5 w 7"/>
                  <a:gd name="T25" fmla="*/ 0 h 6"/>
                  <a:gd name="T26" fmla="*/ 7 w 7"/>
                  <a:gd name="T27" fmla="*/ 1 h 6"/>
                  <a:gd name="T28" fmla="*/ 7 w 7"/>
                  <a:gd name="T29"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6">
                    <a:moveTo>
                      <a:pt x="7" y="1"/>
                    </a:moveTo>
                    <a:cubicBezTo>
                      <a:pt x="7" y="2"/>
                      <a:pt x="7" y="2"/>
                      <a:pt x="7" y="2"/>
                    </a:cubicBezTo>
                    <a:cubicBezTo>
                      <a:pt x="6" y="3"/>
                      <a:pt x="6" y="3"/>
                      <a:pt x="6" y="3"/>
                    </a:cubicBezTo>
                    <a:cubicBezTo>
                      <a:pt x="6" y="3"/>
                      <a:pt x="5" y="4"/>
                      <a:pt x="5" y="5"/>
                    </a:cubicBezTo>
                    <a:cubicBezTo>
                      <a:pt x="4" y="5"/>
                      <a:pt x="3" y="6"/>
                      <a:pt x="2" y="6"/>
                    </a:cubicBezTo>
                    <a:cubicBezTo>
                      <a:pt x="1" y="6"/>
                      <a:pt x="1" y="5"/>
                      <a:pt x="1" y="5"/>
                    </a:cubicBezTo>
                    <a:cubicBezTo>
                      <a:pt x="0" y="5"/>
                      <a:pt x="0" y="4"/>
                      <a:pt x="0" y="4"/>
                    </a:cubicBezTo>
                    <a:cubicBezTo>
                      <a:pt x="0" y="3"/>
                      <a:pt x="0" y="3"/>
                      <a:pt x="0" y="3"/>
                    </a:cubicBezTo>
                    <a:cubicBezTo>
                      <a:pt x="0" y="3"/>
                      <a:pt x="0" y="3"/>
                      <a:pt x="0" y="3"/>
                    </a:cubicBezTo>
                    <a:cubicBezTo>
                      <a:pt x="0" y="3"/>
                      <a:pt x="1" y="3"/>
                      <a:pt x="1" y="3"/>
                    </a:cubicBezTo>
                    <a:cubicBezTo>
                      <a:pt x="2" y="2"/>
                      <a:pt x="2" y="2"/>
                      <a:pt x="3" y="2"/>
                    </a:cubicBezTo>
                    <a:cubicBezTo>
                      <a:pt x="3" y="1"/>
                      <a:pt x="4" y="1"/>
                      <a:pt x="4" y="1"/>
                    </a:cubicBezTo>
                    <a:cubicBezTo>
                      <a:pt x="4" y="1"/>
                      <a:pt x="5" y="0"/>
                      <a:pt x="5" y="0"/>
                    </a:cubicBezTo>
                    <a:cubicBezTo>
                      <a:pt x="5"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7" name="íṡḷíďè"/>
              <p:cNvSpPr/>
              <p:nvPr/>
            </p:nvSpPr>
            <p:spPr bwMode="auto">
              <a:xfrm>
                <a:off x="15077293" y="-1862377"/>
                <a:ext cx="46038" cy="169863"/>
              </a:xfrm>
              <a:custGeom>
                <a:avLst/>
                <a:gdLst>
                  <a:gd name="T0" fmla="*/ 13 w 13"/>
                  <a:gd name="T1" fmla="*/ 1 h 49"/>
                  <a:gd name="T2" fmla="*/ 12 w 13"/>
                  <a:gd name="T3" fmla="*/ 9 h 49"/>
                  <a:gd name="T4" fmla="*/ 8 w 13"/>
                  <a:gd name="T5" fmla="*/ 25 h 49"/>
                  <a:gd name="T6" fmla="*/ 4 w 13"/>
                  <a:gd name="T7" fmla="*/ 41 h 49"/>
                  <a:gd name="T8" fmla="*/ 2 w 13"/>
                  <a:gd name="T9" fmla="*/ 48 h 49"/>
                  <a:gd name="T10" fmla="*/ 1 w 13"/>
                  <a:gd name="T11" fmla="*/ 49 h 49"/>
                  <a:gd name="T12" fmla="*/ 0 w 13"/>
                  <a:gd name="T13" fmla="*/ 48 h 49"/>
                  <a:gd name="T14" fmla="*/ 1 w 13"/>
                  <a:gd name="T15" fmla="*/ 40 h 49"/>
                  <a:gd name="T16" fmla="*/ 5 w 13"/>
                  <a:gd name="T17" fmla="*/ 24 h 49"/>
                  <a:gd name="T18" fmla="*/ 9 w 13"/>
                  <a:gd name="T19" fmla="*/ 8 h 49"/>
                  <a:gd name="T20" fmla="*/ 11 w 13"/>
                  <a:gd name="T21" fmla="*/ 1 h 49"/>
                  <a:gd name="T22" fmla="*/ 12 w 13"/>
                  <a:gd name="T23" fmla="*/ 0 h 49"/>
                  <a:gd name="T24" fmla="*/ 13 w 13"/>
                  <a:gd name="T25" fmla="*/ 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49">
                    <a:moveTo>
                      <a:pt x="13" y="1"/>
                    </a:moveTo>
                    <a:cubicBezTo>
                      <a:pt x="13" y="1"/>
                      <a:pt x="12" y="4"/>
                      <a:pt x="12" y="9"/>
                    </a:cubicBezTo>
                    <a:cubicBezTo>
                      <a:pt x="11" y="13"/>
                      <a:pt x="9" y="19"/>
                      <a:pt x="8" y="25"/>
                    </a:cubicBezTo>
                    <a:cubicBezTo>
                      <a:pt x="7" y="31"/>
                      <a:pt x="5" y="37"/>
                      <a:pt x="4" y="41"/>
                    </a:cubicBezTo>
                    <a:cubicBezTo>
                      <a:pt x="3" y="45"/>
                      <a:pt x="2" y="48"/>
                      <a:pt x="2" y="48"/>
                    </a:cubicBezTo>
                    <a:cubicBezTo>
                      <a:pt x="2" y="49"/>
                      <a:pt x="1" y="49"/>
                      <a:pt x="1" y="49"/>
                    </a:cubicBezTo>
                    <a:cubicBezTo>
                      <a:pt x="0" y="49"/>
                      <a:pt x="0" y="48"/>
                      <a:pt x="0" y="48"/>
                    </a:cubicBezTo>
                    <a:cubicBezTo>
                      <a:pt x="0" y="48"/>
                      <a:pt x="0" y="45"/>
                      <a:pt x="1" y="40"/>
                    </a:cubicBezTo>
                    <a:cubicBezTo>
                      <a:pt x="2" y="36"/>
                      <a:pt x="3" y="30"/>
                      <a:pt x="5" y="24"/>
                    </a:cubicBezTo>
                    <a:cubicBezTo>
                      <a:pt x="6" y="18"/>
                      <a:pt x="7" y="12"/>
                      <a:pt x="9" y="8"/>
                    </a:cubicBezTo>
                    <a:cubicBezTo>
                      <a:pt x="10" y="4"/>
                      <a:pt x="11" y="1"/>
                      <a:pt x="11" y="1"/>
                    </a:cubicBezTo>
                    <a:cubicBezTo>
                      <a:pt x="11" y="0"/>
                      <a:pt x="12" y="0"/>
                      <a:pt x="12" y="0"/>
                    </a:cubicBezTo>
                    <a:cubicBezTo>
                      <a:pt x="13" y="0"/>
                      <a:pt x="13" y="1"/>
                      <a:pt x="13" y="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8" name="ïŝļide"/>
              <p:cNvSpPr/>
              <p:nvPr/>
            </p:nvSpPr>
            <p:spPr bwMode="auto">
              <a:xfrm>
                <a:off x="15053480" y="-1671877"/>
                <a:ext cx="23813" cy="14288"/>
              </a:xfrm>
              <a:custGeom>
                <a:avLst/>
                <a:gdLst>
                  <a:gd name="T0" fmla="*/ 6 w 7"/>
                  <a:gd name="T1" fmla="*/ 4 h 4"/>
                  <a:gd name="T2" fmla="*/ 5 w 7"/>
                  <a:gd name="T3" fmla="*/ 4 h 4"/>
                  <a:gd name="T4" fmla="*/ 3 w 7"/>
                  <a:gd name="T5" fmla="*/ 4 h 4"/>
                  <a:gd name="T6" fmla="*/ 1 w 7"/>
                  <a:gd name="T7" fmla="*/ 3 h 4"/>
                  <a:gd name="T8" fmla="*/ 0 w 7"/>
                  <a:gd name="T9" fmla="*/ 2 h 4"/>
                  <a:gd name="T10" fmla="*/ 1 w 7"/>
                  <a:gd name="T11" fmla="*/ 0 h 4"/>
                  <a:gd name="T12" fmla="*/ 2 w 7"/>
                  <a:gd name="T13" fmla="*/ 0 h 4"/>
                  <a:gd name="T14" fmla="*/ 2 w 7"/>
                  <a:gd name="T15" fmla="*/ 0 h 4"/>
                  <a:gd name="T16" fmla="*/ 4 w 7"/>
                  <a:gd name="T17" fmla="*/ 0 h 4"/>
                  <a:gd name="T18" fmla="*/ 6 w 7"/>
                  <a:gd name="T19" fmla="*/ 2 h 4"/>
                  <a:gd name="T20" fmla="*/ 6 w 7"/>
                  <a:gd name="T21" fmla="*/ 2 h 4"/>
                  <a:gd name="T22" fmla="*/ 6 w 7"/>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4">
                    <a:moveTo>
                      <a:pt x="6" y="4"/>
                    </a:moveTo>
                    <a:cubicBezTo>
                      <a:pt x="6" y="4"/>
                      <a:pt x="5" y="4"/>
                      <a:pt x="5" y="4"/>
                    </a:cubicBezTo>
                    <a:cubicBezTo>
                      <a:pt x="4" y="4"/>
                      <a:pt x="3" y="4"/>
                      <a:pt x="3" y="4"/>
                    </a:cubicBezTo>
                    <a:cubicBezTo>
                      <a:pt x="2" y="3"/>
                      <a:pt x="1" y="3"/>
                      <a:pt x="1" y="3"/>
                    </a:cubicBezTo>
                    <a:cubicBezTo>
                      <a:pt x="1" y="2"/>
                      <a:pt x="0" y="2"/>
                      <a:pt x="0" y="2"/>
                    </a:cubicBezTo>
                    <a:cubicBezTo>
                      <a:pt x="0" y="1"/>
                      <a:pt x="0" y="0"/>
                      <a:pt x="1" y="0"/>
                    </a:cubicBezTo>
                    <a:cubicBezTo>
                      <a:pt x="2" y="0"/>
                      <a:pt x="2" y="0"/>
                      <a:pt x="2" y="0"/>
                    </a:cubicBezTo>
                    <a:cubicBezTo>
                      <a:pt x="2" y="0"/>
                      <a:pt x="2" y="0"/>
                      <a:pt x="2" y="0"/>
                    </a:cubicBezTo>
                    <a:cubicBezTo>
                      <a:pt x="3" y="0"/>
                      <a:pt x="4" y="0"/>
                      <a:pt x="4" y="0"/>
                    </a:cubicBezTo>
                    <a:cubicBezTo>
                      <a:pt x="5" y="1"/>
                      <a:pt x="6" y="1"/>
                      <a:pt x="6" y="2"/>
                    </a:cubicBezTo>
                    <a:cubicBezTo>
                      <a:pt x="6" y="2"/>
                      <a:pt x="6" y="2"/>
                      <a:pt x="6" y="2"/>
                    </a:cubicBezTo>
                    <a:cubicBezTo>
                      <a:pt x="7" y="3"/>
                      <a:pt x="7" y="4"/>
                      <a:pt x="6"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59" name="ísliḓê"/>
              <p:cNvSpPr/>
              <p:nvPr/>
            </p:nvSpPr>
            <p:spPr bwMode="auto">
              <a:xfrm>
                <a:off x="15047130" y="-1651239"/>
                <a:ext cx="23813" cy="17463"/>
              </a:xfrm>
              <a:custGeom>
                <a:avLst/>
                <a:gdLst>
                  <a:gd name="T0" fmla="*/ 6 w 7"/>
                  <a:gd name="T1" fmla="*/ 5 h 5"/>
                  <a:gd name="T2" fmla="*/ 5 w 7"/>
                  <a:gd name="T3" fmla="*/ 5 h 5"/>
                  <a:gd name="T4" fmla="*/ 3 w 7"/>
                  <a:gd name="T5" fmla="*/ 4 h 5"/>
                  <a:gd name="T6" fmla="*/ 1 w 7"/>
                  <a:gd name="T7" fmla="*/ 3 h 5"/>
                  <a:gd name="T8" fmla="*/ 0 w 7"/>
                  <a:gd name="T9" fmla="*/ 3 h 5"/>
                  <a:gd name="T10" fmla="*/ 0 w 7"/>
                  <a:gd name="T11" fmla="*/ 1 h 5"/>
                  <a:gd name="T12" fmla="*/ 1 w 7"/>
                  <a:gd name="T13" fmla="*/ 1 h 5"/>
                  <a:gd name="T14" fmla="*/ 2 w 7"/>
                  <a:gd name="T15" fmla="*/ 1 h 5"/>
                  <a:gd name="T16" fmla="*/ 4 w 7"/>
                  <a:gd name="T17" fmla="*/ 1 h 5"/>
                  <a:gd name="T18" fmla="*/ 6 w 7"/>
                  <a:gd name="T19" fmla="*/ 2 h 5"/>
                  <a:gd name="T20" fmla="*/ 6 w 7"/>
                  <a:gd name="T21" fmla="*/ 3 h 5"/>
                  <a:gd name="T22" fmla="*/ 6 w 7"/>
                  <a:gd name="T23" fmla="*/ 4 h 5"/>
                  <a:gd name="T24" fmla="*/ 6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5"/>
                    </a:moveTo>
                    <a:cubicBezTo>
                      <a:pt x="6" y="5"/>
                      <a:pt x="5" y="5"/>
                      <a:pt x="5" y="5"/>
                    </a:cubicBezTo>
                    <a:cubicBezTo>
                      <a:pt x="4" y="5"/>
                      <a:pt x="3" y="5"/>
                      <a:pt x="3" y="4"/>
                    </a:cubicBezTo>
                    <a:cubicBezTo>
                      <a:pt x="2" y="4"/>
                      <a:pt x="1" y="4"/>
                      <a:pt x="1" y="3"/>
                    </a:cubicBezTo>
                    <a:cubicBezTo>
                      <a:pt x="0" y="3"/>
                      <a:pt x="0" y="3"/>
                      <a:pt x="0" y="3"/>
                    </a:cubicBezTo>
                    <a:cubicBezTo>
                      <a:pt x="0" y="2"/>
                      <a:pt x="0" y="1"/>
                      <a:pt x="0" y="1"/>
                    </a:cubicBezTo>
                    <a:cubicBezTo>
                      <a:pt x="1" y="1"/>
                      <a:pt x="1" y="1"/>
                      <a:pt x="1" y="1"/>
                    </a:cubicBezTo>
                    <a:cubicBezTo>
                      <a:pt x="1" y="1"/>
                      <a:pt x="1" y="0"/>
                      <a:pt x="2" y="1"/>
                    </a:cubicBezTo>
                    <a:cubicBezTo>
                      <a:pt x="3" y="1"/>
                      <a:pt x="3" y="1"/>
                      <a:pt x="4" y="1"/>
                    </a:cubicBezTo>
                    <a:cubicBezTo>
                      <a:pt x="5" y="1"/>
                      <a:pt x="5" y="2"/>
                      <a:pt x="6" y="2"/>
                    </a:cubicBezTo>
                    <a:cubicBezTo>
                      <a:pt x="6" y="2"/>
                      <a:pt x="6" y="3"/>
                      <a:pt x="6" y="3"/>
                    </a:cubicBezTo>
                    <a:cubicBezTo>
                      <a:pt x="7" y="3"/>
                      <a:pt x="7" y="4"/>
                      <a:pt x="6"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60" name="ïṡļidè"/>
              <p:cNvSpPr/>
              <p:nvPr/>
            </p:nvSpPr>
            <p:spPr bwMode="auto">
              <a:xfrm>
                <a:off x="15036018" y="-1622664"/>
                <a:ext cx="23813" cy="14288"/>
              </a:xfrm>
              <a:custGeom>
                <a:avLst/>
                <a:gdLst>
                  <a:gd name="T0" fmla="*/ 6 w 7"/>
                  <a:gd name="T1" fmla="*/ 4 h 4"/>
                  <a:gd name="T2" fmla="*/ 5 w 7"/>
                  <a:gd name="T3" fmla="*/ 4 h 4"/>
                  <a:gd name="T4" fmla="*/ 3 w 7"/>
                  <a:gd name="T5" fmla="*/ 4 h 4"/>
                  <a:gd name="T6" fmla="*/ 1 w 7"/>
                  <a:gd name="T7" fmla="*/ 3 h 4"/>
                  <a:gd name="T8" fmla="*/ 1 w 7"/>
                  <a:gd name="T9" fmla="*/ 2 h 4"/>
                  <a:gd name="T10" fmla="*/ 1 w 7"/>
                  <a:gd name="T11" fmla="*/ 0 h 4"/>
                  <a:gd name="T12" fmla="*/ 2 w 7"/>
                  <a:gd name="T13" fmla="*/ 0 h 4"/>
                  <a:gd name="T14" fmla="*/ 3 w 7"/>
                  <a:gd name="T15" fmla="*/ 0 h 4"/>
                  <a:gd name="T16" fmla="*/ 5 w 7"/>
                  <a:gd name="T17" fmla="*/ 0 h 4"/>
                  <a:gd name="T18" fmla="*/ 6 w 7"/>
                  <a:gd name="T19" fmla="*/ 1 h 4"/>
                  <a:gd name="T20" fmla="*/ 7 w 7"/>
                  <a:gd name="T21" fmla="*/ 2 h 4"/>
                  <a:gd name="T22" fmla="*/ 7 w 7"/>
                  <a:gd name="T23" fmla="*/ 4 h 4"/>
                  <a:gd name="T24" fmla="*/ 6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4"/>
                    </a:moveTo>
                    <a:cubicBezTo>
                      <a:pt x="6" y="4"/>
                      <a:pt x="6" y="4"/>
                      <a:pt x="5" y="4"/>
                    </a:cubicBezTo>
                    <a:cubicBezTo>
                      <a:pt x="4" y="4"/>
                      <a:pt x="4" y="4"/>
                      <a:pt x="3" y="4"/>
                    </a:cubicBezTo>
                    <a:cubicBezTo>
                      <a:pt x="2" y="3"/>
                      <a:pt x="2" y="3"/>
                      <a:pt x="1" y="3"/>
                    </a:cubicBezTo>
                    <a:cubicBezTo>
                      <a:pt x="1" y="2"/>
                      <a:pt x="1" y="2"/>
                      <a:pt x="1" y="2"/>
                    </a:cubicBezTo>
                    <a:cubicBezTo>
                      <a:pt x="0" y="1"/>
                      <a:pt x="0" y="0"/>
                      <a:pt x="1" y="0"/>
                    </a:cubicBezTo>
                    <a:cubicBezTo>
                      <a:pt x="2" y="0"/>
                      <a:pt x="2" y="0"/>
                      <a:pt x="2" y="0"/>
                    </a:cubicBezTo>
                    <a:cubicBezTo>
                      <a:pt x="2" y="0"/>
                      <a:pt x="2" y="0"/>
                      <a:pt x="3" y="0"/>
                    </a:cubicBezTo>
                    <a:cubicBezTo>
                      <a:pt x="3" y="0"/>
                      <a:pt x="4" y="0"/>
                      <a:pt x="5" y="0"/>
                    </a:cubicBezTo>
                    <a:cubicBezTo>
                      <a:pt x="5" y="1"/>
                      <a:pt x="6" y="1"/>
                      <a:pt x="6" y="1"/>
                    </a:cubicBezTo>
                    <a:cubicBezTo>
                      <a:pt x="7" y="2"/>
                      <a:pt x="7" y="2"/>
                      <a:pt x="7" y="2"/>
                    </a:cubicBezTo>
                    <a:cubicBezTo>
                      <a:pt x="7" y="3"/>
                      <a:pt x="7" y="4"/>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61" name="ïśļiḋê"/>
              <p:cNvSpPr/>
              <p:nvPr/>
            </p:nvSpPr>
            <p:spPr bwMode="auto">
              <a:xfrm>
                <a:off x="16183780" y="-2076689"/>
                <a:ext cx="49213" cy="23813"/>
              </a:xfrm>
              <a:custGeom>
                <a:avLst/>
                <a:gdLst>
                  <a:gd name="T0" fmla="*/ 2 w 14"/>
                  <a:gd name="T1" fmla="*/ 0 h 7"/>
                  <a:gd name="T2" fmla="*/ 4 w 14"/>
                  <a:gd name="T3" fmla="*/ 0 h 7"/>
                  <a:gd name="T4" fmla="*/ 8 w 14"/>
                  <a:gd name="T5" fmla="*/ 2 h 7"/>
                  <a:gd name="T6" fmla="*/ 12 w 14"/>
                  <a:gd name="T7" fmla="*/ 3 h 7"/>
                  <a:gd name="T8" fmla="*/ 14 w 14"/>
                  <a:gd name="T9" fmla="*/ 5 h 7"/>
                  <a:gd name="T10" fmla="*/ 14 w 14"/>
                  <a:gd name="T11" fmla="*/ 6 h 7"/>
                  <a:gd name="T12" fmla="*/ 13 w 14"/>
                  <a:gd name="T13" fmla="*/ 7 h 7"/>
                  <a:gd name="T14" fmla="*/ 11 w 14"/>
                  <a:gd name="T15" fmla="*/ 6 h 7"/>
                  <a:gd name="T16" fmla="*/ 7 w 14"/>
                  <a:gd name="T17" fmla="*/ 5 h 7"/>
                  <a:gd name="T18" fmla="*/ 3 w 14"/>
                  <a:gd name="T19" fmla="*/ 3 h 7"/>
                  <a:gd name="T20" fmla="*/ 1 w 14"/>
                  <a:gd name="T21" fmla="*/ 2 h 7"/>
                  <a:gd name="T22" fmla="*/ 1 w 14"/>
                  <a:gd name="T23" fmla="*/ 0 h 7"/>
                  <a:gd name="T24" fmla="*/ 2 w 14"/>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7">
                    <a:moveTo>
                      <a:pt x="2" y="0"/>
                    </a:moveTo>
                    <a:cubicBezTo>
                      <a:pt x="2" y="0"/>
                      <a:pt x="2" y="0"/>
                      <a:pt x="4" y="0"/>
                    </a:cubicBezTo>
                    <a:cubicBezTo>
                      <a:pt x="5" y="1"/>
                      <a:pt x="6" y="1"/>
                      <a:pt x="8" y="2"/>
                    </a:cubicBezTo>
                    <a:cubicBezTo>
                      <a:pt x="9" y="2"/>
                      <a:pt x="11" y="3"/>
                      <a:pt x="12" y="3"/>
                    </a:cubicBezTo>
                    <a:cubicBezTo>
                      <a:pt x="13" y="4"/>
                      <a:pt x="14" y="5"/>
                      <a:pt x="14" y="5"/>
                    </a:cubicBezTo>
                    <a:cubicBezTo>
                      <a:pt x="14" y="5"/>
                      <a:pt x="14" y="6"/>
                      <a:pt x="14" y="6"/>
                    </a:cubicBezTo>
                    <a:cubicBezTo>
                      <a:pt x="14" y="7"/>
                      <a:pt x="13" y="7"/>
                      <a:pt x="13" y="7"/>
                    </a:cubicBezTo>
                    <a:cubicBezTo>
                      <a:pt x="13" y="7"/>
                      <a:pt x="12" y="7"/>
                      <a:pt x="11" y="6"/>
                    </a:cubicBezTo>
                    <a:cubicBezTo>
                      <a:pt x="10" y="6"/>
                      <a:pt x="8" y="6"/>
                      <a:pt x="7" y="5"/>
                    </a:cubicBezTo>
                    <a:cubicBezTo>
                      <a:pt x="5" y="4"/>
                      <a:pt x="4" y="4"/>
                      <a:pt x="3" y="3"/>
                    </a:cubicBezTo>
                    <a:cubicBezTo>
                      <a:pt x="2" y="3"/>
                      <a:pt x="1" y="2"/>
                      <a:pt x="1" y="2"/>
                    </a:cubicBezTo>
                    <a:cubicBezTo>
                      <a:pt x="0" y="2"/>
                      <a:pt x="0" y="1"/>
                      <a:pt x="1" y="0"/>
                    </a:cubicBezTo>
                    <a:lnTo>
                      <a:pt x="2" y="0"/>
                    </a:lnTo>
                    <a:close/>
                  </a:path>
                </a:pathLst>
              </a:custGeom>
              <a:solidFill>
                <a:srgbClr val="AEAEA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62" name="îṡ1iďê"/>
              <p:cNvSpPr/>
              <p:nvPr/>
            </p:nvSpPr>
            <p:spPr bwMode="auto">
              <a:xfrm>
                <a:off x="16183780" y="-2052877"/>
                <a:ext cx="55563" cy="25400"/>
              </a:xfrm>
              <a:custGeom>
                <a:avLst/>
                <a:gdLst>
                  <a:gd name="T0" fmla="*/ 1 w 16"/>
                  <a:gd name="T1" fmla="*/ 0 h 7"/>
                  <a:gd name="T2" fmla="*/ 3 w 16"/>
                  <a:gd name="T3" fmla="*/ 1 h 7"/>
                  <a:gd name="T4" fmla="*/ 9 w 16"/>
                  <a:gd name="T5" fmla="*/ 2 h 7"/>
                  <a:gd name="T6" fmla="*/ 13 w 16"/>
                  <a:gd name="T7" fmla="*/ 4 h 7"/>
                  <a:gd name="T8" fmla="*/ 16 w 16"/>
                  <a:gd name="T9" fmla="*/ 5 h 7"/>
                  <a:gd name="T10" fmla="*/ 16 w 16"/>
                  <a:gd name="T11" fmla="*/ 7 h 7"/>
                  <a:gd name="T12" fmla="*/ 15 w 16"/>
                  <a:gd name="T13" fmla="*/ 7 h 7"/>
                  <a:gd name="T14" fmla="*/ 12 w 16"/>
                  <a:gd name="T15" fmla="*/ 7 h 7"/>
                  <a:gd name="T16" fmla="*/ 7 w 16"/>
                  <a:gd name="T17" fmla="*/ 6 h 7"/>
                  <a:gd name="T18" fmla="*/ 2 w 16"/>
                  <a:gd name="T19" fmla="*/ 4 h 7"/>
                  <a:gd name="T20" fmla="*/ 0 w 16"/>
                  <a:gd name="T21" fmla="*/ 2 h 7"/>
                  <a:gd name="T22" fmla="*/ 0 w 16"/>
                  <a:gd name="T23" fmla="*/ 1 h 7"/>
                  <a:gd name="T24" fmla="*/ 1 w 16"/>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7">
                    <a:moveTo>
                      <a:pt x="1" y="0"/>
                    </a:moveTo>
                    <a:cubicBezTo>
                      <a:pt x="1" y="0"/>
                      <a:pt x="2" y="0"/>
                      <a:pt x="3" y="1"/>
                    </a:cubicBezTo>
                    <a:cubicBezTo>
                      <a:pt x="5" y="1"/>
                      <a:pt x="7" y="1"/>
                      <a:pt x="9" y="2"/>
                    </a:cubicBezTo>
                    <a:cubicBezTo>
                      <a:pt x="10" y="3"/>
                      <a:pt x="12" y="3"/>
                      <a:pt x="13" y="4"/>
                    </a:cubicBezTo>
                    <a:cubicBezTo>
                      <a:pt x="15" y="5"/>
                      <a:pt x="16" y="5"/>
                      <a:pt x="16" y="5"/>
                    </a:cubicBezTo>
                    <a:cubicBezTo>
                      <a:pt x="16" y="6"/>
                      <a:pt x="16" y="6"/>
                      <a:pt x="16" y="7"/>
                    </a:cubicBezTo>
                    <a:cubicBezTo>
                      <a:pt x="16" y="7"/>
                      <a:pt x="15" y="7"/>
                      <a:pt x="15" y="7"/>
                    </a:cubicBezTo>
                    <a:cubicBezTo>
                      <a:pt x="15" y="7"/>
                      <a:pt x="14" y="7"/>
                      <a:pt x="12" y="7"/>
                    </a:cubicBezTo>
                    <a:cubicBezTo>
                      <a:pt x="11" y="7"/>
                      <a:pt x="9" y="6"/>
                      <a:pt x="7" y="6"/>
                    </a:cubicBezTo>
                    <a:cubicBezTo>
                      <a:pt x="6" y="5"/>
                      <a:pt x="4" y="4"/>
                      <a:pt x="2" y="4"/>
                    </a:cubicBezTo>
                    <a:cubicBezTo>
                      <a:pt x="1" y="3"/>
                      <a:pt x="0" y="2"/>
                      <a:pt x="0" y="2"/>
                    </a:cubicBezTo>
                    <a:cubicBezTo>
                      <a:pt x="0" y="2"/>
                      <a:pt x="0" y="1"/>
                      <a:pt x="0" y="1"/>
                    </a:cubicBezTo>
                    <a:cubicBezTo>
                      <a:pt x="0" y="0"/>
                      <a:pt x="1" y="0"/>
                      <a:pt x="1" y="0"/>
                    </a:cubicBezTo>
                    <a:close/>
                  </a:path>
                </a:pathLst>
              </a:custGeom>
              <a:solidFill>
                <a:srgbClr val="AEAEA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grpSp>
        <p:grpSp>
          <p:nvGrpSpPr>
            <p:cNvPr id="204" name="组合 203"/>
            <p:cNvGrpSpPr/>
            <p:nvPr/>
          </p:nvGrpSpPr>
          <p:grpSpPr>
            <a:xfrm>
              <a:off x="8481675" y="573602"/>
              <a:ext cx="1838095" cy="937458"/>
              <a:chOff x="-6809652" y="205849"/>
              <a:chExt cx="6235242" cy="3180072"/>
            </a:xfrm>
          </p:grpSpPr>
          <p:sp>
            <p:nvSpPr>
              <p:cNvPr id="205" name="îşḻíďé"/>
              <p:cNvSpPr/>
              <p:nvPr/>
            </p:nvSpPr>
            <p:spPr bwMode="auto">
              <a:xfrm>
                <a:off x="-6559858" y="210651"/>
                <a:ext cx="5985448" cy="3175270"/>
              </a:xfrm>
              <a:custGeom>
                <a:avLst/>
                <a:gdLst>
                  <a:gd name="T0" fmla="*/ 862 w 1627"/>
                  <a:gd name="T1" fmla="*/ 820 h 864"/>
                  <a:gd name="T2" fmla="*/ 893 w 1627"/>
                  <a:gd name="T3" fmla="*/ 819 h 864"/>
                  <a:gd name="T4" fmla="*/ 950 w 1627"/>
                  <a:gd name="T5" fmla="*/ 860 h 864"/>
                  <a:gd name="T6" fmla="*/ 892 w 1627"/>
                  <a:gd name="T7" fmla="*/ 864 h 864"/>
                  <a:gd name="T8" fmla="*/ 776 w 1627"/>
                  <a:gd name="T9" fmla="*/ 862 h 864"/>
                  <a:gd name="T10" fmla="*/ 696 w 1627"/>
                  <a:gd name="T11" fmla="*/ 811 h 864"/>
                  <a:gd name="T12" fmla="*/ 776 w 1627"/>
                  <a:gd name="T13" fmla="*/ 862 h 864"/>
                  <a:gd name="T14" fmla="*/ 1026 w 1627"/>
                  <a:gd name="T15" fmla="*/ 802 h 864"/>
                  <a:gd name="T16" fmla="*/ 1120 w 1627"/>
                  <a:gd name="T17" fmla="*/ 822 h 864"/>
                  <a:gd name="T18" fmla="*/ 605 w 1627"/>
                  <a:gd name="T19" fmla="*/ 840 h 864"/>
                  <a:gd name="T20" fmla="*/ 534 w 1627"/>
                  <a:gd name="T21" fmla="*/ 776 h 864"/>
                  <a:gd name="T22" fmla="*/ 605 w 1627"/>
                  <a:gd name="T23" fmla="*/ 840 h 864"/>
                  <a:gd name="T24" fmla="*/ 1183 w 1627"/>
                  <a:gd name="T25" fmla="*/ 750 h 864"/>
                  <a:gd name="T26" fmla="*/ 1278 w 1627"/>
                  <a:gd name="T27" fmla="*/ 751 h 864"/>
                  <a:gd name="T28" fmla="*/ 403 w 1627"/>
                  <a:gd name="T29" fmla="*/ 774 h 864"/>
                  <a:gd name="T30" fmla="*/ 381 w 1627"/>
                  <a:gd name="T31" fmla="*/ 714 h 864"/>
                  <a:gd name="T32" fmla="*/ 403 w 1627"/>
                  <a:gd name="T33" fmla="*/ 774 h 864"/>
                  <a:gd name="T34" fmla="*/ 216 w 1627"/>
                  <a:gd name="T35" fmla="*/ 656 h 864"/>
                  <a:gd name="T36" fmla="*/ 310 w 1627"/>
                  <a:gd name="T37" fmla="*/ 672 h 864"/>
                  <a:gd name="T38" fmla="*/ 1351 w 1627"/>
                  <a:gd name="T39" fmla="*/ 704 h 864"/>
                  <a:gd name="T40" fmla="*/ 1390 w 1627"/>
                  <a:gd name="T41" fmla="*/ 617 h 864"/>
                  <a:gd name="T42" fmla="*/ 1351 w 1627"/>
                  <a:gd name="T43" fmla="*/ 704 h 864"/>
                  <a:gd name="T44" fmla="*/ 98 w 1627"/>
                  <a:gd name="T45" fmla="*/ 527 h 864"/>
                  <a:gd name="T46" fmla="*/ 185 w 1627"/>
                  <a:gd name="T47" fmla="*/ 566 h 864"/>
                  <a:gd name="T48" fmla="*/ 1481 w 1627"/>
                  <a:gd name="T49" fmla="*/ 588 h 864"/>
                  <a:gd name="T50" fmla="*/ 1501 w 1627"/>
                  <a:gd name="T51" fmla="*/ 495 h 864"/>
                  <a:gd name="T52" fmla="*/ 1481 w 1627"/>
                  <a:gd name="T53" fmla="*/ 588 h 864"/>
                  <a:gd name="T54" fmla="*/ 19 w 1627"/>
                  <a:gd name="T55" fmla="*/ 370 h 864"/>
                  <a:gd name="T56" fmla="*/ 92 w 1627"/>
                  <a:gd name="T57" fmla="*/ 432 h 864"/>
                  <a:gd name="T58" fmla="*/ 1585 w 1627"/>
                  <a:gd name="T59" fmla="*/ 449 h 864"/>
                  <a:gd name="T60" fmla="*/ 1587 w 1627"/>
                  <a:gd name="T61" fmla="*/ 354 h 864"/>
                  <a:gd name="T62" fmla="*/ 1585 w 1627"/>
                  <a:gd name="T63" fmla="*/ 449 h 864"/>
                  <a:gd name="T64" fmla="*/ 0 w 1627"/>
                  <a:gd name="T65" fmla="*/ 247 h 864"/>
                  <a:gd name="T66" fmla="*/ 48 w 1627"/>
                  <a:gd name="T67" fmla="*/ 200 h 864"/>
                  <a:gd name="T68" fmla="*/ 46 w 1627"/>
                  <a:gd name="T69" fmla="*/ 279 h 864"/>
                  <a:gd name="T70" fmla="*/ 475 w 1627"/>
                  <a:gd name="T71" fmla="*/ 266 h 864"/>
                  <a:gd name="T72" fmla="*/ 491 w 1627"/>
                  <a:gd name="T73" fmla="*/ 173 h 864"/>
                  <a:gd name="T74" fmla="*/ 475 w 1627"/>
                  <a:gd name="T75" fmla="*/ 266 h 864"/>
                  <a:gd name="T76" fmla="*/ 340 w 1627"/>
                  <a:gd name="T77" fmla="*/ 86 h 864"/>
                  <a:gd name="T78" fmla="*/ 434 w 1627"/>
                  <a:gd name="T79" fmla="*/ 102 h 864"/>
                  <a:gd name="T80" fmla="*/ 74 w 1627"/>
                  <a:gd name="T81" fmla="*/ 128 h 864"/>
                  <a:gd name="T82" fmla="*/ 99 w 1627"/>
                  <a:gd name="T83" fmla="*/ 37 h 864"/>
                  <a:gd name="T84" fmla="*/ 74 w 1627"/>
                  <a:gd name="T85" fmla="*/ 128 h 864"/>
                  <a:gd name="T86" fmla="*/ 193 w 1627"/>
                  <a:gd name="T87" fmla="*/ 47 h 864"/>
                  <a:gd name="T88" fmla="*/ 280 w 1627"/>
                  <a:gd name="T89" fmla="*/ 12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27" h="864">
                    <a:moveTo>
                      <a:pt x="862" y="864"/>
                    </a:moveTo>
                    <a:cubicBezTo>
                      <a:pt x="862" y="820"/>
                      <a:pt x="862" y="820"/>
                      <a:pt x="862" y="820"/>
                    </a:cubicBezTo>
                    <a:cubicBezTo>
                      <a:pt x="872" y="820"/>
                      <a:pt x="881" y="820"/>
                      <a:pt x="891" y="819"/>
                    </a:cubicBezTo>
                    <a:cubicBezTo>
                      <a:pt x="893" y="819"/>
                      <a:pt x="893" y="819"/>
                      <a:pt x="893" y="819"/>
                    </a:cubicBezTo>
                    <a:cubicBezTo>
                      <a:pt x="909" y="819"/>
                      <a:pt x="926" y="818"/>
                      <a:pt x="945" y="816"/>
                    </a:cubicBezTo>
                    <a:cubicBezTo>
                      <a:pt x="950" y="860"/>
                      <a:pt x="950" y="860"/>
                      <a:pt x="950" y="860"/>
                    </a:cubicBezTo>
                    <a:cubicBezTo>
                      <a:pt x="930" y="862"/>
                      <a:pt x="911" y="863"/>
                      <a:pt x="894" y="864"/>
                    </a:cubicBezTo>
                    <a:cubicBezTo>
                      <a:pt x="892" y="864"/>
                      <a:pt x="892" y="864"/>
                      <a:pt x="892" y="864"/>
                    </a:cubicBezTo>
                    <a:cubicBezTo>
                      <a:pt x="882" y="864"/>
                      <a:pt x="872" y="864"/>
                      <a:pt x="862" y="864"/>
                    </a:cubicBezTo>
                    <a:close/>
                    <a:moveTo>
                      <a:pt x="776" y="862"/>
                    </a:moveTo>
                    <a:cubicBezTo>
                      <a:pt x="747" y="861"/>
                      <a:pt x="718" y="858"/>
                      <a:pt x="690" y="854"/>
                    </a:cubicBezTo>
                    <a:cubicBezTo>
                      <a:pt x="696" y="811"/>
                      <a:pt x="696" y="811"/>
                      <a:pt x="696" y="811"/>
                    </a:cubicBezTo>
                    <a:cubicBezTo>
                      <a:pt x="723" y="814"/>
                      <a:pt x="751" y="817"/>
                      <a:pt x="779" y="818"/>
                    </a:cubicBezTo>
                    <a:lnTo>
                      <a:pt x="776" y="862"/>
                    </a:lnTo>
                    <a:close/>
                    <a:moveTo>
                      <a:pt x="1036" y="845"/>
                    </a:moveTo>
                    <a:cubicBezTo>
                      <a:pt x="1026" y="802"/>
                      <a:pt x="1026" y="802"/>
                      <a:pt x="1026" y="802"/>
                    </a:cubicBezTo>
                    <a:cubicBezTo>
                      <a:pt x="1053" y="796"/>
                      <a:pt x="1080" y="789"/>
                      <a:pt x="1106" y="780"/>
                    </a:cubicBezTo>
                    <a:cubicBezTo>
                      <a:pt x="1120" y="822"/>
                      <a:pt x="1120" y="822"/>
                      <a:pt x="1120" y="822"/>
                    </a:cubicBezTo>
                    <a:cubicBezTo>
                      <a:pt x="1092" y="831"/>
                      <a:pt x="1064" y="839"/>
                      <a:pt x="1036" y="845"/>
                    </a:cubicBezTo>
                    <a:close/>
                    <a:moveTo>
                      <a:pt x="605" y="840"/>
                    </a:moveTo>
                    <a:cubicBezTo>
                      <a:pt x="576" y="834"/>
                      <a:pt x="548" y="827"/>
                      <a:pt x="521" y="819"/>
                    </a:cubicBezTo>
                    <a:cubicBezTo>
                      <a:pt x="534" y="776"/>
                      <a:pt x="534" y="776"/>
                      <a:pt x="534" y="776"/>
                    </a:cubicBezTo>
                    <a:cubicBezTo>
                      <a:pt x="560" y="784"/>
                      <a:pt x="587" y="791"/>
                      <a:pt x="614" y="797"/>
                    </a:cubicBezTo>
                    <a:lnTo>
                      <a:pt x="605" y="840"/>
                    </a:lnTo>
                    <a:close/>
                    <a:moveTo>
                      <a:pt x="1201" y="791"/>
                    </a:moveTo>
                    <a:cubicBezTo>
                      <a:pt x="1183" y="750"/>
                      <a:pt x="1183" y="750"/>
                      <a:pt x="1183" y="750"/>
                    </a:cubicBezTo>
                    <a:cubicBezTo>
                      <a:pt x="1208" y="739"/>
                      <a:pt x="1233" y="727"/>
                      <a:pt x="1256" y="713"/>
                    </a:cubicBezTo>
                    <a:cubicBezTo>
                      <a:pt x="1278" y="751"/>
                      <a:pt x="1278" y="751"/>
                      <a:pt x="1278" y="751"/>
                    </a:cubicBezTo>
                    <a:cubicBezTo>
                      <a:pt x="1253" y="766"/>
                      <a:pt x="1227" y="779"/>
                      <a:pt x="1201" y="791"/>
                    </a:cubicBezTo>
                    <a:close/>
                    <a:moveTo>
                      <a:pt x="403" y="774"/>
                    </a:moveTo>
                    <a:cubicBezTo>
                      <a:pt x="376" y="763"/>
                      <a:pt x="386" y="767"/>
                      <a:pt x="360" y="753"/>
                    </a:cubicBezTo>
                    <a:cubicBezTo>
                      <a:pt x="381" y="714"/>
                      <a:pt x="381" y="714"/>
                      <a:pt x="381" y="714"/>
                    </a:cubicBezTo>
                    <a:cubicBezTo>
                      <a:pt x="405" y="727"/>
                      <a:pt x="394" y="723"/>
                      <a:pt x="420" y="733"/>
                    </a:cubicBezTo>
                    <a:lnTo>
                      <a:pt x="403" y="774"/>
                    </a:lnTo>
                    <a:close/>
                    <a:moveTo>
                      <a:pt x="286" y="709"/>
                    </a:moveTo>
                    <a:cubicBezTo>
                      <a:pt x="261" y="692"/>
                      <a:pt x="238" y="675"/>
                      <a:pt x="216" y="656"/>
                    </a:cubicBezTo>
                    <a:cubicBezTo>
                      <a:pt x="245" y="622"/>
                      <a:pt x="245" y="622"/>
                      <a:pt x="245" y="622"/>
                    </a:cubicBezTo>
                    <a:cubicBezTo>
                      <a:pt x="265" y="640"/>
                      <a:pt x="287" y="657"/>
                      <a:pt x="310" y="672"/>
                    </a:cubicBezTo>
                    <a:lnTo>
                      <a:pt x="286" y="709"/>
                    </a:lnTo>
                    <a:close/>
                    <a:moveTo>
                      <a:pt x="1351" y="704"/>
                    </a:moveTo>
                    <a:cubicBezTo>
                      <a:pt x="1325" y="668"/>
                      <a:pt x="1325" y="668"/>
                      <a:pt x="1325" y="668"/>
                    </a:cubicBezTo>
                    <a:cubicBezTo>
                      <a:pt x="1348" y="652"/>
                      <a:pt x="1369" y="635"/>
                      <a:pt x="1390" y="617"/>
                    </a:cubicBezTo>
                    <a:cubicBezTo>
                      <a:pt x="1419" y="649"/>
                      <a:pt x="1419" y="649"/>
                      <a:pt x="1419" y="649"/>
                    </a:cubicBezTo>
                    <a:cubicBezTo>
                      <a:pt x="1398" y="669"/>
                      <a:pt x="1375" y="687"/>
                      <a:pt x="1351" y="704"/>
                    </a:cubicBezTo>
                    <a:close/>
                    <a:moveTo>
                      <a:pt x="153" y="596"/>
                    </a:moveTo>
                    <a:cubicBezTo>
                      <a:pt x="133" y="574"/>
                      <a:pt x="114" y="551"/>
                      <a:pt x="98" y="527"/>
                    </a:cubicBezTo>
                    <a:cubicBezTo>
                      <a:pt x="134" y="502"/>
                      <a:pt x="134" y="502"/>
                      <a:pt x="134" y="502"/>
                    </a:cubicBezTo>
                    <a:cubicBezTo>
                      <a:pt x="149" y="524"/>
                      <a:pt x="167" y="545"/>
                      <a:pt x="185" y="566"/>
                    </a:cubicBezTo>
                    <a:lnTo>
                      <a:pt x="153" y="596"/>
                    </a:lnTo>
                    <a:close/>
                    <a:moveTo>
                      <a:pt x="1481" y="588"/>
                    </a:moveTo>
                    <a:cubicBezTo>
                      <a:pt x="1448" y="558"/>
                      <a:pt x="1448" y="558"/>
                      <a:pt x="1448" y="558"/>
                    </a:cubicBezTo>
                    <a:cubicBezTo>
                      <a:pt x="1466" y="538"/>
                      <a:pt x="1484" y="517"/>
                      <a:pt x="1501" y="495"/>
                    </a:cubicBezTo>
                    <a:cubicBezTo>
                      <a:pt x="1536" y="521"/>
                      <a:pt x="1536" y="521"/>
                      <a:pt x="1536" y="521"/>
                    </a:cubicBezTo>
                    <a:cubicBezTo>
                      <a:pt x="1519" y="544"/>
                      <a:pt x="1500" y="567"/>
                      <a:pt x="1481" y="588"/>
                    </a:cubicBezTo>
                    <a:close/>
                    <a:moveTo>
                      <a:pt x="52" y="452"/>
                    </a:moveTo>
                    <a:cubicBezTo>
                      <a:pt x="39" y="425"/>
                      <a:pt x="28" y="397"/>
                      <a:pt x="19" y="370"/>
                    </a:cubicBezTo>
                    <a:cubicBezTo>
                      <a:pt x="62" y="357"/>
                      <a:pt x="62" y="357"/>
                      <a:pt x="62" y="357"/>
                    </a:cubicBezTo>
                    <a:cubicBezTo>
                      <a:pt x="69" y="382"/>
                      <a:pt x="80" y="407"/>
                      <a:pt x="92" y="432"/>
                    </a:cubicBezTo>
                    <a:lnTo>
                      <a:pt x="52" y="452"/>
                    </a:lnTo>
                    <a:close/>
                    <a:moveTo>
                      <a:pt x="1585" y="449"/>
                    </a:moveTo>
                    <a:cubicBezTo>
                      <a:pt x="1547" y="426"/>
                      <a:pt x="1547" y="426"/>
                      <a:pt x="1547" y="426"/>
                    </a:cubicBezTo>
                    <a:cubicBezTo>
                      <a:pt x="1561" y="403"/>
                      <a:pt x="1574" y="379"/>
                      <a:pt x="1587" y="354"/>
                    </a:cubicBezTo>
                    <a:cubicBezTo>
                      <a:pt x="1627" y="373"/>
                      <a:pt x="1627" y="373"/>
                      <a:pt x="1627" y="373"/>
                    </a:cubicBezTo>
                    <a:cubicBezTo>
                      <a:pt x="1613" y="400"/>
                      <a:pt x="1599" y="425"/>
                      <a:pt x="1585" y="449"/>
                    </a:cubicBezTo>
                    <a:close/>
                    <a:moveTo>
                      <a:pt x="1" y="283"/>
                    </a:moveTo>
                    <a:cubicBezTo>
                      <a:pt x="0" y="271"/>
                      <a:pt x="0" y="259"/>
                      <a:pt x="0" y="247"/>
                    </a:cubicBezTo>
                    <a:cubicBezTo>
                      <a:pt x="0" y="229"/>
                      <a:pt x="1" y="210"/>
                      <a:pt x="4" y="192"/>
                    </a:cubicBezTo>
                    <a:cubicBezTo>
                      <a:pt x="48" y="200"/>
                      <a:pt x="48" y="200"/>
                      <a:pt x="48" y="200"/>
                    </a:cubicBezTo>
                    <a:cubicBezTo>
                      <a:pt x="45" y="215"/>
                      <a:pt x="44" y="231"/>
                      <a:pt x="44" y="247"/>
                    </a:cubicBezTo>
                    <a:cubicBezTo>
                      <a:pt x="44" y="258"/>
                      <a:pt x="45" y="268"/>
                      <a:pt x="46" y="279"/>
                    </a:cubicBezTo>
                    <a:lnTo>
                      <a:pt x="1" y="283"/>
                    </a:lnTo>
                    <a:close/>
                    <a:moveTo>
                      <a:pt x="475" y="266"/>
                    </a:moveTo>
                    <a:cubicBezTo>
                      <a:pt x="474" y="243"/>
                      <a:pt x="466" y="219"/>
                      <a:pt x="452" y="195"/>
                    </a:cubicBezTo>
                    <a:cubicBezTo>
                      <a:pt x="491" y="173"/>
                      <a:pt x="491" y="173"/>
                      <a:pt x="491" y="173"/>
                    </a:cubicBezTo>
                    <a:cubicBezTo>
                      <a:pt x="508" y="203"/>
                      <a:pt x="518" y="233"/>
                      <a:pt x="519" y="263"/>
                    </a:cubicBezTo>
                    <a:lnTo>
                      <a:pt x="475" y="266"/>
                    </a:lnTo>
                    <a:close/>
                    <a:moveTo>
                      <a:pt x="404" y="134"/>
                    </a:moveTo>
                    <a:cubicBezTo>
                      <a:pt x="385" y="116"/>
                      <a:pt x="363" y="100"/>
                      <a:pt x="340" y="86"/>
                    </a:cubicBezTo>
                    <a:cubicBezTo>
                      <a:pt x="363" y="48"/>
                      <a:pt x="363" y="48"/>
                      <a:pt x="363" y="48"/>
                    </a:cubicBezTo>
                    <a:cubicBezTo>
                      <a:pt x="389" y="63"/>
                      <a:pt x="413" y="81"/>
                      <a:pt x="434" y="102"/>
                    </a:cubicBezTo>
                    <a:lnTo>
                      <a:pt x="404" y="134"/>
                    </a:lnTo>
                    <a:close/>
                    <a:moveTo>
                      <a:pt x="74" y="128"/>
                    </a:moveTo>
                    <a:cubicBezTo>
                      <a:pt x="36" y="106"/>
                      <a:pt x="36" y="106"/>
                      <a:pt x="36" y="106"/>
                    </a:cubicBezTo>
                    <a:cubicBezTo>
                      <a:pt x="52" y="78"/>
                      <a:pt x="73" y="55"/>
                      <a:pt x="99" y="37"/>
                    </a:cubicBezTo>
                    <a:cubicBezTo>
                      <a:pt x="124" y="73"/>
                      <a:pt x="124" y="73"/>
                      <a:pt x="124" y="73"/>
                    </a:cubicBezTo>
                    <a:cubicBezTo>
                      <a:pt x="104" y="88"/>
                      <a:pt x="87" y="106"/>
                      <a:pt x="74" y="128"/>
                    </a:cubicBezTo>
                    <a:close/>
                    <a:moveTo>
                      <a:pt x="268" y="55"/>
                    </a:moveTo>
                    <a:cubicBezTo>
                      <a:pt x="241" y="47"/>
                      <a:pt x="216" y="45"/>
                      <a:pt x="193" y="47"/>
                    </a:cubicBezTo>
                    <a:cubicBezTo>
                      <a:pt x="188" y="3"/>
                      <a:pt x="188" y="3"/>
                      <a:pt x="188" y="3"/>
                    </a:cubicBezTo>
                    <a:cubicBezTo>
                      <a:pt x="216" y="0"/>
                      <a:pt x="248" y="3"/>
                      <a:pt x="280" y="12"/>
                    </a:cubicBezTo>
                    <a:lnTo>
                      <a:pt x="268" y="55"/>
                    </a:ln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06" name="î$liďê"/>
              <p:cNvSpPr/>
              <p:nvPr/>
            </p:nvSpPr>
            <p:spPr bwMode="auto">
              <a:xfrm>
                <a:off x="-5075507" y="1430800"/>
                <a:ext cx="331459" cy="273814"/>
              </a:xfrm>
              <a:custGeom>
                <a:avLst/>
                <a:gdLst>
                  <a:gd name="T0" fmla="*/ 45 w 91"/>
                  <a:gd name="T1" fmla="*/ 74 h 74"/>
                  <a:gd name="T2" fmla="*/ 0 w 91"/>
                  <a:gd name="T3" fmla="*/ 25 h 74"/>
                  <a:gd name="T4" fmla="*/ 37 w 91"/>
                  <a:gd name="T5" fmla="*/ 0 h 74"/>
                  <a:gd name="T6" fmla="*/ 46 w 91"/>
                  <a:gd name="T7" fmla="*/ 12 h 74"/>
                  <a:gd name="T8" fmla="*/ 54 w 91"/>
                  <a:gd name="T9" fmla="*/ 0 h 74"/>
                  <a:gd name="T10" fmla="*/ 91 w 91"/>
                  <a:gd name="T11" fmla="*/ 25 h 74"/>
                  <a:gd name="T12" fmla="*/ 45 w 91"/>
                  <a:gd name="T13" fmla="*/ 74 h 74"/>
                </a:gdLst>
                <a:ahLst/>
                <a:cxnLst>
                  <a:cxn ang="0">
                    <a:pos x="T0" y="T1"/>
                  </a:cxn>
                  <a:cxn ang="0">
                    <a:pos x="T2" y="T3"/>
                  </a:cxn>
                  <a:cxn ang="0">
                    <a:pos x="T4" y="T5"/>
                  </a:cxn>
                  <a:cxn ang="0">
                    <a:pos x="T6" y="T7"/>
                  </a:cxn>
                  <a:cxn ang="0">
                    <a:pos x="T8" y="T9"/>
                  </a:cxn>
                  <a:cxn ang="0">
                    <a:pos x="T10" y="T11"/>
                  </a:cxn>
                  <a:cxn ang="0">
                    <a:pos x="T12" y="T13"/>
                  </a:cxn>
                </a:cxnLst>
                <a:rect l="0" t="0" r="r" b="b"/>
                <a:pathLst>
                  <a:path w="91" h="74">
                    <a:moveTo>
                      <a:pt x="45" y="74"/>
                    </a:moveTo>
                    <a:cubicBezTo>
                      <a:pt x="28" y="58"/>
                      <a:pt x="15" y="46"/>
                      <a:pt x="0" y="25"/>
                    </a:cubicBezTo>
                    <a:cubicBezTo>
                      <a:pt x="37" y="0"/>
                      <a:pt x="37" y="0"/>
                      <a:pt x="37" y="0"/>
                    </a:cubicBezTo>
                    <a:cubicBezTo>
                      <a:pt x="39" y="4"/>
                      <a:pt x="42" y="8"/>
                      <a:pt x="46" y="12"/>
                    </a:cubicBezTo>
                    <a:cubicBezTo>
                      <a:pt x="49" y="8"/>
                      <a:pt x="52" y="4"/>
                      <a:pt x="54" y="0"/>
                    </a:cubicBezTo>
                    <a:cubicBezTo>
                      <a:pt x="91" y="25"/>
                      <a:pt x="91" y="25"/>
                      <a:pt x="91" y="25"/>
                    </a:cubicBezTo>
                    <a:cubicBezTo>
                      <a:pt x="77" y="46"/>
                      <a:pt x="62" y="58"/>
                      <a:pt x="45" y="74"/>
                    </a:cubicBez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08" name="ïs1iḍé"/>
              <p:cNvSpPr/>
              <p:nvPr/>
            </p:nvSpPr>
            <p:spPr bwMode="auto">
              <a:xfrm>
                <a:off x="-6334084" y="205849"/>
                <a:ext cx="3016743" cy="3180072"/>
              </a:xfrm>
              <a:custGeom>
                <a:avLst/>
                <a:gdLst>
                  <a:gd name="T0" fmla="*/ 1 w 820"/>
                  <a:gd name="T1" fmla="*/ 865 h 865"/>
                  <a:gd name="T2" fmla="*/ 0 w 820"/>
                  <a:gd name="T3" fmla="*/ 821 h 865"/>
                  <a:gd name="T4" fmla="*/ 85 w 820"/>
                  <a:gd name="T5" fmla="*/ 815 h 865"/>
                  <a:gd name="T6" fmla="*/ 89 w 820"/>
                  <a:gd name="T7" fmla="*/ 859 h 865"/>
                  <a:gd name="T8" fmla="*/ 1 w 820"/>
                  <a:gd name="T9" fmla="*/ 865 h 865"/>
                  <a:gd name="T10" fmla="*/ 177 w 820"/>
                  <a:gd name="T11" fmla="*/ 848 h 865"/>
                  <a:gd name="T12" fmla="*/ 169 w 820"/>
                  <a:gd name="T13" fmla="*/ 804 h 865"/>
                  <a:gd name="T14" fmla="*/ 251 w 820"/>
                  <a:gd name="T15" fmla="*/ 786 h 865"/>
                  <a:gd name="T16" fmla="*/ 263 w 820"/>
                  <a:gd name="T17" fmla="*/ 829 h 865"/>
                  <a:gd name="T18" fmla="*/ 177 w 820"/>
                  <a:gd name="T19" fmla="*/ 848 h 865"/>
                  <a:gd name="T20" fmla="*/ 378 w 820"/>
                  <a:gd name="T21" fmla="*/ 790 h 865"/>
                  <a:gd name="T22" fmla="*/ 363 w 820"/>
                  <a:gd name="T23" fmla="*/ 749 h 865"/>
                  <a:gd name="T24" fmla="*/ 410 w 820"/>
                  <a:gd name="T25" fmla="*/ 728 h 865"/>
                  <a:gd name="T26" fmla="*/ 429 w 820"/>
                  <a:gd name="T27" fmla="*/ 768 h 865"/>
                  <a:gd name="T28" fmla="*/ 378 w 820"/>
                  <a:gd name="T29" fmla="*/ 790 h 865"/>
                  <a:gd name="T30" fmla="*/ 507 w 820"/>
                  <a:gd name="T31" fmla="*/ 726 h 865"/>
                  <a:gd name="T32" fmla="*/ 483 w 820"/>
                  <a:gd name="T33" fmla="*/ 688 h 865"/>
                  <a:gd name="T34" fmla="*/ 552 w 820"/>
                  <a:gd name="T35" fmla="*/ 640 h 865"/>
                  <a:gd name="T36" fmla="*/ 579 w 820"/>
                  <a:gd name="T37" fmla="*/ 675 h 865"/>
                  <a:gd name="T38" fmla="*/ 507 w 820"/>
                  <a:gd name="T39" fmla="*/ 726 h 865"/>
                  <a:gd name="T40" fmla="*/ 646 w 820"/>
                  <a:gd name="T41" fmla="*/ 616 h 865"/>
                  <a:gd name="T42" fmla="*/ 615 w 820"/>
                  <a:gd name="T43" fmla="*/ 584 h 865"/>
                  <a:gd name="T44" fmla="*/ 670 w 820"/>
                  <a:gd name="T45" fmla="*/ 522 h 865"/>
                  <a:gd name="T46" fmla="*/ 705 w 820"/>
                  <a:gd name="T47" fmla="*/ 549 h 865"/>
                  <a:gd name="T48" fmla="*/ 646 w 820"/>
                  <a:gd name="T49" fmla="*/ 616 h 865"/>
                  <a:gd name="T50" fmla="*/ 755 w 820"/>
                  <a:gd name="T51" fmla="*/ 474 h 865"/>
                  <a:gd name="T52" fmla="*/ 716 w 820"/>
                  <a:gd name="T53" fmla="*/ 452 h 865"/>
                  <a:gd name="T54" fmla="*/ 751 w 820"/>
                  <a:gd name="T55" fmla="*/ 377 h 865"/>
                  <a:gd name="T56" fmla="*/ 792 w 820"/>
                  <a:gd name="T57" fmla="*/ 392 h 865"/>
                  <a:gd name="T58" fmla="*/ 755 w 820"/>
                  <a:gd name="T59" fmla="*/ 474 h 865"/>
                  <a:gd name="T60" fmla="*/ 815 w 820"/>
                  <a:gd name="T61" fmla="*/ 305 h 865"/>
                  <a:gd name="T62" fmla="*/ 771 w 820"/>
                  <a:gd name="T63" fmla="*/ 298 h 865"/>
                  <a:gd name="T64" fmla="*/ 775 w 820"/>
                  <a:gd name="T65" fmla="*/ 247 h 865"/>
                  <a:gd name="T66" fmla="*/ 774 w 820"/>
                  <a:gd name="T67" fmla="*/ 217 h 865"/>
                  <a:gd name="T68" fmla="*/ 818 w 820"/>
                  <a:gd name="T69" fmla="*/ 213 h 865"/>
                  <a:gd name="T70" fmla="*/ 820 w 820"/>
                  <a:gd name="T71" fmla="*/ 247 h 865"/>
                  <a:gd name="T72" fmla="*/ 815 w 820"/>
                  <a:gd name="T73" fmla="*/ 305 h 865"/>
                  <a:gd name="T74" fmla="*/ 357 w 820"/>
                  <a:gd name="T75" fmla="*/ 265 h 865"/>
                  <a:gd name="T76" fmla="*/ 312 w 820"/>
                  <a:gd name="T77" fmla="*/ 265 h 865"/>
                  <a:gd name="T78" fmla="*/ 312 w 820"/>
                  <a:gd name="T79" fmla="*/ 264 h 865"/>
                  <a:gd name="T80" fmla="*/ 337 w 820"/>
                  <a:gd name="T81" fmla="*/ 172 h 865"/>
                  <a:gd name="T82" fmla="*/ 376 w 820"/>
                  <a:gd name="T83" fmla="*/ 193 h 865"/>
                  <a:gd name="T84" fmla="*/ 357 w 820"/>
                  <a:gd name="T85" fmla="*/ 264 h 865"/>
                  <a:gd name="T86" fmla="*/ 357 w 820"/>
                  <a:gd name="T87" fmla="*/ 265 h 865"/>
                  <a:gd name="T88" fmla="*/ 753 w 820"/>
                  <a:gd name="T89" fmla="*/ 142 h 865"/>
                  <a:gd name="T90" fmla="*/ 706 w 820"/>
                  <a:gd name="T91" fmla="*/ 82 h 865"/>
                  <a:gd name="T92" fmla="*/ 734 w 820"/>
                  <a:gd name="T93" fmla="*/ 48 h 865"/>
                  <a:gd name="T94" fmla="*/ 793 w 820"/>
                  <a:gd name="T95" fmla="*/ 123 h 865"/>
                  <a:gd name="T96" fmla="*/ 753 w 820"/>
                  <a:gd name="T97" fmla="*/ 142 h 865"/>
                  <a:gd name="T98" fmla="*/ 424 w 820"/>
                  <a:gd name="T99" fmla="*/ 130 h 865"/>
                  <a:gd name="T100" fmla="*/ 393 w 820"/>
                  <a:gd name="T101" fmla="*/ 98 h 865"/>
                  <a:gd name="T102" fmla="*/ 466 w 820"/>
                  <a:gd name="T103" fmla="*/ 43 h 865"/>
                  <a:gd name="T104" fmla="*/ 488 w 820"/>
                  <a:gd name="T105" fmla="*/ 81 h 865"/>
                  <a:gd name="T106" fmla="*/ 424 w 820"/>
                  <a:gd name="T107" fmla="*/ 130 h 865"/>
                  <a:gd name="T108" fmla="*/ 562 w 820"/>
                  <a:gd name="T109" fmla="*/ 52 h 865"/>
                  <a:gd name="T110" fmla="*/ 552 w 820"/>
                  <a:gd name="T111" fmla="*/ 9 h 865"/>
                  <a:gd name="T112" fmla="*/ 647 w 820"/>
                  <a:gd name="T113" fmla="*/ 6 h 865"/>
                  <a:gd name="T114" fmla="*/ 639 w 820"/>
                  <a:gd name="T115" fmla="*/ 50 h 865"/>
                  <a:gd name="T116" fmla="*/ 562 w 820"/>
                  <a:gd name="T117" fmla="*/ 52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0" h="865">
                    <a:moveTo>
                      <a:pt x="1" y="865"/>
                    </a:moveTo>
                    <a:cubicBezTo>
                      <a:pt x="0" y="821"/>
                      <a:pt x="0" y="821"/>
                      <a:pt x="0" y="821"/>
                    </a:cubicBezTo>
                    <a:cubicBezTo>
                      <a:pt x="29" y="820"/>
                      <a:pt x="57" y="818"/>
                      <a:pt x="85" y="815"/>
                    </a:cubicBezTo>
                    <a:cubicBezTo>
                      <a:pt x="89" y="859"/>
                      <a:pt x="89" y="859"/>
                      <a:pt x="89" y="859"/>
                    </a:cubicBezTo>
                    <a:cubicBezTo>
                      <a:pt x="61" y="862"/>
                      <a:pt x="31" y="864"/>
                      <a:pt x="1" y="865"/>
                    </a:cubicBezTo>
                    <a:close/>
                    <a:moveTo>
                      <a:pt x="177" y="848"/>
                    </a:moveTo>
                    <a:cubicBezTo>
                      <a:pt x="169" y="804"/>
                      <a:pt x="169" y="804"/>
                      <a:pt x="169" y="804"/>
                    </a:cubicBezTo>
                    <a:cubicBezTo>
                      <a:pt x="197" y="799"/>
                      <a:pt x="225" y="793"/>
                      <a:pt x="251" y="786"/>
                    </a:cubicBezTo>
                    <a:cubicBezTo>
                      <a:pt x="263" y="829"/>
                      <a:pt x="263" y="829"/>
                      <a:pt x="263" y="829"/>
                    </a:cubicBezTo>
                    <a:cubicBezTo>
                      <a:pt x="235" y="836"/>
                      <a:pt x="206" y="842"/>
                      <a:pt x="177" y="848"/>
                    </a:cubicBezTo>
                    <a:close/>
                    <a:moveTo>
                      <a:pt x="378" y="790"/>
                    </a:moveTo>
                    <a:cubicBezTo>
                      <a:pt x="363" y="749"/>
                      <a:pt x="363" y="749"/>
                      <a:pt x="363" y="749"/>
                    </a:cubicBezTo>
                    <a:cubicBezTo>
                      <a:pt x="390" y="739"/>
                      <a:pt x="385" y="740"/>
                      <a:pt x="410" y="728"/>
                    </a:cubicBezTo>
                    <a:cubicBezTo>
                      <a:pt x="429" y="768"/>
                      <a:pt x="429" y="768"/>
                      <a:pt x="429" y="768"/>
                    </a:cubicBezTo>
                    <a:cubicBezTo>
                      <a:pt x="402" y="781"/>
                      <a:pt x="406" y="780"/>
                      <a:pt x="378" y="790"/>
                    </a:cubicBezTo>
                    <a:close/>
                    <a:moveTo>
                      <a:pt x="507" y="726"/>
                    </a:moveTo>
                    <a:cubicBezTo>
                      <a:pt x="483" y="688"/>
                      <a:pt x="483" y="688"/>
                      <a:pt x="483" y="688"/>
                    </a:cubicBezTo>
                    <a:cubicBezTo>
                      <a:pt x="507" y="673"/>
                      <a:pt x="530" y="657"/>
                      <a:pt x="552" y="640"/>
                    </a:cubicBezTo>
                    <a:cubicBezTo>
                      <a:pt x="579" y="675"/>
                      <a:pt x="579" y="675"/>
                      <a:pt x="579" y="675"/>
                    </a:cubicBezTo>
                    <a:cubicBezTo>
                      <a:pt x="556" y="693"/>
                      <a:pt x="532" y="710"/>
                      <a:pt x="507" y="726"/>
                    </a:cubicBezTo>
                    <a:close/>
                    <a:moveTo>
                      <a:pt x="646" y="616"/>
                    </a:moveTo>
                    <a:cubicBezTo>
                      <a:pt x="615" y="584"/>
                      <a:pt x="615" y="584"/>
                      <a:pt x="615" y="584"/>
                    </a:cubicBezTo>
                    <a:cubicBezTo>
                      <a:pt x="635" y="565"/>
                      <a:pt x="653" y="543"/>
                      <a:pt x="670" y="522"/>
                    </a:cubicBezTo>
                    <a:cubicBezTo>
                      <a:pt x="705" y="549"/>
                      <a:pt x="705" y="549"/>
                      <a:pt x="705" y="549"/>
                    </a:cubicBezTo>
                    <a:cubicBezTo>
                      <a:pt x="687" y="572"/>
                      <a:pt x="667" y="594"/>
                      <a:pt x="646" y="616"/>
                    </a:cubicBezTo>
                    <a:close/>
                    <a:moveTo>
                      <a:pt x="755" y="474"/>
                    </a:moveTo>
                    <a:cubicBezTo>
                      <a:pt x="716" y="452"/>
                      <a:pt x="716" y="452"/>
                      <a:pt x="716" y="452"/>
                    </a:cubicBezTo>
                    <a:cubicBezTo>
                      <a:pt x="730" y="428"/>
                      <a:pt x="742" y="402"/>
                      <a:pt x="751" y="377"/>
                    </a:cubicBezTo>
                    <a:cubicBezTo>
                      <a:pt x="792" y="392"/>
                      <a:pt x="792" y="392"/>
                      <a:pt x="792" y="392"/>
                    </a:cubicBezTo>
                    <a:cubicBezTo>
                      <a:pt x="782" y="420"/>
                      <a:pt x="770" y="447"/>
                      <a:pt x="755" y="474"/>
                    </a:cubicBezTo>
                    <a:close/>
                    <a:moveTo>
                      <a:pt x="815" y="305"/>
                    </a:moveTo>
                    <a:cubicBezTo>
                      <a:pt x="771" y="298"/>
                      <a:pt x="771" y="298"/>
                      <a:pt x="771" y="298"/>
                    </a:cubicBezTo>
                    <a:cubicBezTo>
                      <a:pt x="774" y="281"/>
                      <a:pt x="775" y="263"/>
                      <a:pt x="775" y="247"/>
                    </a:cubicBezTo>
                    <a:cubicBezTo>
                      <a:pt x="775" y="237"/>
                      <a:pt x="775" y="227"/>
                      <a:pt x="774" y="217"/>
                    </a:cubicBezTo>
                    <a:cubicBezTo>
                      <a:pt x="818" y="213"/>
                      <a:pt x="818" y="213"/>
                      <a:pt x="818" y="213"/>
                    </a:cubicBezTo>
                    <a:cubicBezTo>
                      <a:pt x="819" y="224"/>
                      <a:pt x="820" y="235"/>
                      <a:pt x="820" y="247"/>
                    </a:cubicBezTo>
                    <a:cubicBezTo>
                      <a:pt x="820" y="266"/>
                      <a:pt x="818" y="285"/>
                      <a:pt x="815" y="305"/>
                    </a:cubicBezTo>
                    <a:close/>
                    <a:moveTo>
                      <a:pt x="357" y="265"/>
                    </a:moveTo>
                    <a:cubicBezTo>
                      <a:pt x="312" y="265"/>
                      <a:pt x="312" y="265"/>
                      <a:pt x="312" y="265"/>
                    </a:cubicBezTo>
                    <a:cubicBezTo>
                      <a:pt x="312" y="264"/>
                      <a:pt x="312" y="264"/>
                      <a:pt x="312" y="264"/>
                    </a:cubicBezTo>
                    <a:cubicBezTo>
                      <a:pt x="312" y="234"/>
                      <a:pt x="321" y="203"/>
                      <a:pt x="337" y="172"/>
                    </a:cubicBezTo>
                    <a:cubicBezTo>
                      <a:pt x="376" y="193"/>
                      <a:pt x="376" y="193"/>
                      <a:pt x="376" y="193"/>
                    </a:cubicBezTo>
                    <a:cubicBezTo>
                      <a:pt x="363" y="217"/>
                      <a:pt x="357" y="241"/>
                      <a:pt x="357" y="264"/>
                    </a:cubicBezTo>
                    <a:lnTo>
                      <a:pt x="357" y="265"/>
                    </a:lnTo>
                    <a:close/>
                    <a:moveTo>
                      <a:pt x="753" y="142"/>
                    </a:moveTo>
                    <a:cubicBezTo>
                      <a:pt x="742" y="118"/>
                      <a:pt x="726" y="98"/>
                      <a:pt x="706" y="82"/>
                    </a:cubicBezTo>
                    <a:cubicBezTo>
                      <a:pt x="734" y="48"/>
                      <a:pt x="734" y="48"/>
                      <a:pt x="734" y="48"/>
                    </a:cubicBezTo>
                    <a:cubicBezTo>
                      <a:pt x="759" y="68"/>
                      <a:pt x="779" y="93"/>
                      <a:pt x="793" y="123"/>
                    </a:cubicBezTo>
                    <a:lnTo>
                      <a:pt x="753" y="142"/>
                    </a:lnTo>
                    <a:close/>
                    <a:moveTo>
                      <a:pt x="424" y="130"/>
                    </a:moveTo>
                    <a:cubicBezTo>
                      <a:pt x="393" y="98"/>
                      <a:pt x="393" y="98"/>
                      <a:pt x="393" y="98"/>
                    </a:cubicBezTo>
                    <a:cubicBezTo>
                      <a:pt x="415" y="77"/>
                      <a:pt x="439" y="58"/>
                      <a:pt x="466" y="43"/>
                    </a:cubicBezTo>
                    <a:cubicBezTo>
                      <a:pt x="488" y="81"/>
                      <a:pt x="488" y="81"/>
                      <a:pt x="488" y="81"/>
                    </a:cubicBezTo>
                    <a:cubicBezTo>
                      <a:pt x="464" y="95"/>
                      <a:pt x="443" y="111"/>
                      <a:pt x="424" y="130"/>
                    </a:cubicBezTo>
                    <a:close/>
                    <a:moveTo>
                      <a:pt x="562" y="52"/>
                    </a:moveTo>
                    <a:cubicBezTo>
                      <a:pt x="552" y="9"/>
                      <a:pt x="552" y="9"/>
                      <a:pt x="552" y="9"/>
                    </a:cubicBezTo>
                    <a:cubicBezTo>
                      <a:pt x="586" y="1"/>
                      <a:pt x="618" y="0"/>
                      <a:pt x="647" y="6"/>
                    </a:cubicBezTo>
                    <a:cubicBezTo>
                      <a:pt x="639" y="50"/>
                      <a:pt x="639" y="50"/>
                      <a:pt x="639" y="50"/>
                    </a:cubicBezTo>
                    <a:cubicBezTo>
                      <a:pt x="616" y="45"/>
                      <a:pt x="589" y="46"/>
                      <a:pt x="562" y="52"/>
                    </a:cubicBez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sp>
            <p:nvSpPr>
              <p:cNvPr id="209" name="íṡ1ïďè"/>
              <p:cNvSpPr/>
              <p:nvPr/>
            </p:nvSpPr>
            <p:spPr bwMode="auto">
              <a:xfrm>
                <a:off x="-6809652" y="3212987"/>
                <a:ext cx="163327" cy="168132"/>
              </a:xfrm>
              <a:custGeom>
                <a:avLst/>
                <a:gdLst>
                  <a:gd name="T0" fmla="*/ 42 w 44"/>
                  <a:gd name="T1" fmla="*/ 46 h 46"/>
                  <a:gd name="T2" fmla="*/ 0 w 44"/>
                  <a:gd name="T3" fmla="*/ 44 h 46"/>
                  <a:gd name="T4" fmla="*/ 3 w 44"/>
                  <a:gd name="T5" fmla="*/ 0 h 46"/>
                  <a:gd name="T6" fmla="*/ 44 w 44"/>
                  <a:gd name="T7" fmla="*/ 2 h 46"/>
                  <a:gd name="T8" fmla="*/ 42 w 44"/>
                  <a:gd name="T9" fmla="*/ 46 h 46"/>
                </a:gdLst>
                <a:ahLst/>
                <a:cxnLst>
                  <a:cxn ang="0">
                    <a:pos x="T0" y="T1"/>
                  </a:cxn>
                  <a:cxn ang="0">
                    <a:pos x="T2" y="T3"/>
                  </a:cxn>
                  <a:cxn ang="0">
                    <a:pos x="T4" y="T5"/>
                  </a:cxn>
                  <a:cxn ang="0">
                    <a:pos x="T6" y="T7"/>
                  </a:cxn>
                  <a:cxn ang="0">
                    <a:pos x="T8" y="T9"/>
                  </a:cxn>
                </a:cxnLst>
                <a:rect l="0" t="0" r="r" b="b"/>
                <a:pathLst>
                  <a:path w="44" h="46">
                    <a:moveTo>
                      <a:pt x="42" y="46"/>
                    </a:moveTo>
                    <a:cubicBezTo>
                      <a:pt x="28" y="46"/>
                      <a:pt x="14" y="45"/>
                      <a:pt x="0" y="44"/>
                    </a:cubicBezTo>
                    <a:cubicBezTo>
                      <a:pt x="3" y="0"/>
                      <a:pt x="3" y="0"/>
                      <a:pt x="3" y="0"/>
                    </a:cubicBezTo>
                    <a:cubicBezTo>
                      <a:pt x="16" y="1"/>
                      <a:pt x="30" y="2"/>
                      <a:pt x="44" y="2"/>
                    </a:cubicBezTo>
                    <a:lnTo>
                      <a:pt x="42" y="46"/>
                    </a:lnTo>
                    <a:close/>
                  </a:path>
                </a:pathLst>
              </a:custGeom>
              <a:solidFill>
                <a:srgbClr val="76C1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p>
            </p:txBody>
          </p:sp>
        </p:grpSp>
      </p:grpSp>
      <p:pic>
        <p:nvPicPr>
          <p:cNvPr id="6" name="Picture 5"/>
          <p:cNvPicPr>
            <a:picLocks noChangeAspect="1"/>
          </p:cNvPicPr>
          <p:nvPr/>
        </p:nvPicPr>
        <p:blipFill>
          <a:blip r:embed="rId7"/>
          <a:stretch>
            <a:fillRect/>
          </a:stretch>
        </p:blipFill>
        <p:spPr>
          <a:xfrm>
            <a:off x="4178300" y="2191385"/>
            <a:ext cx="5282565" cy="12668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par>
                          <p:cTn id="13" fill="hold">
                            <p:stCondLst>
                              <p:cond delay="1000"/>
                            </p:stCondLst>
                            <p:childTnLst>
                              <p:par>
                                <p:cTn id="14" presetID="16" presetClass="entr" presetSubtype="21"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94"/>
                                        </p:tgtEl>
                                        <p:attrNameLst>
                                          <p:attrName>style.visibility</p:attrName>
                                        </p:attrNameLst>
                                      </p:cBhvr>
                                      <p:to>
                                        <p:strVal val="visible"/>
                                      </p:to>
                                    </p:set>
                                    <p:animEffect transition="in" filter="barn(inVertical)">
                                      <p:cBhvr>
                                        <p:cTn id="21" dur="500"/>
                                        <p:tgtEl>
                                          <p:spTgt spid="19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95"/>
                                        </p:tgtEl>
                                        <p:attrNameLst>
                                          <p:attrName>style.visibility</p:attrName>
                                        </p:attrNameLst>
                                      </p:cBhvr>
                                      <p:to>
                                        <p:strVal val="visible"/>
                                      </p:to>
                                    </p:set>
                                    <p:animEffect transition="in" filter="barn(inVertical)">
                                      <p:cBhvr>
                                        <p:cTn id="24" dur="500"/>
                                        <p:tgtEl>
                                          <p:spTgt spid="195"/>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96"/>
                                        </p:tgtEl>
                                        <p:attrNameLst>
                                          <p:attrName>style.visibility</p:attrName>
                                        </p:attrNameLst>
                                      </p:cBhvr>
                                      <p:to>
                                        <p:strVal val="visible"/>
                                      </p:to>
                                    </p:set>
                                    <p:animEffect transition="in" filter="barn(inVertical)">
                                      <p:cBhvr>
                                        <p:cTn id="27" dur="500"/>
                                        <p:tgtEl>
                                          <p:spTgt spid="196"/>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97"/>
                                        </p:tgtEl>
                                        <p:attrNameLst>
                                          <p:attrName>style.visibility</p:attrName>
                                        </p:attrNameLst>
                                      </p:cBhvr>
                                      <p:to>
                                        <p:strVal val="visible"/>
                                      </p:to>
                                    </p:set>
                                    <p:animEffect transition="in" filter="barn(inVertical)">
                                      <p:cBhvr>
                                        <p:cTn id="30" dur="500"/>
                                        <p:tgtEl>
                                          <p:spTgt spid="197"/>
                                        </p:tgtEl>
                                      </p:cBhvr>
                                    </p:animEffect>
                                  </p:childTnLst>
                                </p:cTn>
                              </p:par>
                            </p:childTnLst>
                          </p:cTn>
                        </p:par>
                        <p:par>
                          <p:cTn id="31" fill="hold">
                            <p:stCondLst>
                              <p:cond delay="500"/>
                            </p:stCondLst>
                            <p:childTnLst>
                              <p:par>
                                <p:cTn id="32" presetID="16" presetClass="entr" presetSubtype="21" fill="hold" grpId="0" nodeType="afterEffect">
                                  <p:stCondLst>
                                    <p:cond delay="0"/>
                                  </p:stCondLst>
                                  <p:childTnLst>
                                    <p:set>
                                      <p:cBhvr>
                                        <p:cTn id="33" dur="1" fill="hold">
                                          <p:stCondLst>
                                            <p:cond delay="0"/>
                                          </p:stCondLst>
                                        </p:cTn>
                                        <p:tgtEl>
                                          <p:spTgt spid="192"/>
                                        </p:tgtEl>
                                        <p:attrNameLst>
                                          <p:attrName>style.visibility</p:attrName>
                                        </p:attrNameLst>
                                      </p:cBhvr>
                                      <p:to>
                                        <p:strVal val="visible"/>
                                      </p:to>
                                    </p:set>
                                    <p:animEffect transition="in" filter="barn(inVertical)">
                                      <p:cBhvr>
                                        <p:cTn id="34" dur="500"/>
                                        <p:tgtEl>
                                          <p:spTgt spid="192"/>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91"/>
                                        </p:tgtEl>
                                        <p:attrNameLst>
                                          <p:attrName>style.visibility</p:attrName>
                                        </p:attrNameLst>
                                      </p:cBhvr>
                                      <p:to>
                                        <p:strVal val="visible"/>
                                      </p:to>
                                    </p:set>
                                    <p:animEffect transition="in" filter="wipe(down)">
                                      <p:cBhvr>
                                        <p:cTn id="37" dur="500"/>
                                        <p:tgtEl>
                                          <p:spTgt spid="191"/>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90"/>
                                        </p:tgtEl>
                                        <p:attrNameLst>
                                          <p:attrName>style.visibility</p:attrName>
                                        </p:attrNameLst>
                                      </p:cBhvr>
                                      <p:to>
                                        <p:strVal val="visible"/>
                                      </p:to>
                                    </p:set>
                                    <p:animEffect transition="in" filter="wipe(down)">
                                      <p:cBhvr>
                                        <p:cTn id="40" dur="500"/>
                                        <p:tgtEl>
                                          <p:spTgt spid="190"/>
                                        </p:tgtEl>
                                      </p:cBhvr>
                                    </p:animEffect>
                                  </p:childTnLst>
                                </p:cTn>
                              </p:par>
                            </p:childTnLst>
                          </p:cTn>
                        </p:par>
                        <p:par>
                          <p:cTn id="41" fill="hold">
                            <p:stCondLst>
                              <p:cond delay="1000"/>
                            </p:stCondLst>
                            <p:childTnLst>
                              <p:par>
                                <p:cTn id="42" presetID="22" presetClass="entr" presetSubtype="4" fill="hold" nodeType="afterEffect">
                                  <p:stCondLst>
                                    <p:cond delay="0"/>
                                  </p:stCondLst>
                                  <p:childTnLst>
                                    <p:set>
                                      <p:cBhvr>
                                        <p:cTn id="43" dur="1" fill="hold">
                                          <p:stCondLst>
                                            <p:cond delay="0"/>
                                          </p:stCondLst>
                                        </p:cTn>
                                        <p:tgtEl>
                                          <p:spTgt spid="202"/>
                                        </p:tgtEl>
                                        <p:attrNameLst>
                                          <p:attrName>style.visibility</p:attrName>
                                        </p:attrNameLst>
                                      </p:cBhvr>
                                      <p:to>
                                        <p:strVal val="visible"/>
                                      </p:to>
                                    </p:set>
                                    <p:animEffect transition="in" filter="wipe(down)">
                                      <p:cBhvr>
                                        <p:cTn id="44" dur="500"/>
                                        <p:tgtEl>
                                          <p:spTgt spid="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 grpId="0" bldLvl="0" animBg="1"/>
      <p:bldP spid="191" grpId="0" bldLvl="0" animBg="1"/>
      <p:bldP spid="194" grpId="0" bldLvl="0" animBg="1"/>
      <p:bldP spid="195" grpId="0" bldLvl="0" animBg="1"/>
      <p:bldP spid="196" grpId="0" bldLvl="0" animBg="1"/>
      <p:bldP spid="197" grpId="0" bldLvl="0" animBg="1"/>
      <p:bldP spid="192" grpId="0" bldLvl="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LIDE.GUIDESSETTING" val="{&quot;Id&quot;:null,&quot;Name&quot;:&quot;无&quot;,&quot;HeaderHeight&quot;:0.0,&quot;FooterHeight&quot;:0.0,&quot;SideMargin&quot;:0.0,&quot;TopMargin&quot;:0.0,&quot;BottomMargin&quot;:0.0,&quot;IntervalMargin&quot;:0.0,&quot;SettingType&quot;:&quot;System&quot;}"/>
  <p:tag name="ISPRING_PRESENTATION_TITLE" val="六年级语文《山中访友》PPT模板"/>
  <p:tag name="ISPRING_FIRST_PUBLISH" val="1"/>
  <p:tag name="INKNOELEADERBOARD" val="-1972317932"/>
</p:tagLst>
</file>

<file path=ppt/theme/theme1.xml><?xml version="1.0" encoding="utf-8"?>
<a:theme xmlns:a="http://schemas.openxmlformats.org/drawingml/2006/main" name="Office 主题​​">
  <a:themeElements>
    <a:clrScheme name="Office">
      <a:dk1>
        <a:srgbClr val="000000"/>
      </a:dk1>
      <a:lt1>
        <a:srgbClr val="FFFFFF"/>
      </a:lt1>
      <a:dk2>
        <a:srgbClr val="768394"/>
      </a:dk2>
      <a:lt2>
        <a:srgbClr val="F0F0F0"/>
      </a:lt2>
      <a:accent1>
        <a:srgbClr val="EE9E68"/>
      </a:accent1>
      <a:accent2>
        <a:srgbClr val="5B9BD4"/>
      </a:accent2>
      <a:accent3>
        <a:srgbClr val="75B52F"/>
      </a:accent3>
      <a:accent4>
        <a:srgbClr val="FFD800"/>
      </a:accent4>
      <a:accent5>
        <a:srgbClr val="FF7B9E"/>
      </a:accent5>
      <a:accent6>
        <a:srgbClr val="8E7B6F"/>
      </a:accent6>
      <a:hlink>
        <a:srgbClr val="4472C4"/>
      </a:hlink>
      <a:folHlink>
        <a:srgbClr val="BFBFBF"/>
      </a:folHlink>
    </a:clrScheme>
    <a:fontScheme name="abcztds1">
      <a:majorFont>
        <a:latin typeface="zihun7hao-wennuantongzhiti"/>
        <a:ea typeface="zihun7hao-wennuantongzhiti"/>
        <a:cs typeface=""/>
      </a:majorFont>
      <a:minorFont>
        <a:latin typeface="zihun7hao-wennuantongzhiti"/>
        <a:ea typeface="zihun7hao-wennuantongzhit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千图网海量PPT模板www.58pic.com​​">
  <a:themeElements>
    <a:clrScheme name="自定义 1070">
      <a:dk1>
        <a:sysClr val="windowText" lastClr="000000"/>
      </a:dk1>
      <a:lt1>
        <a:sysClr val="window" lastClr="FFFFFF"/>
      </a:lt1>
      <a:dk2>
        <a:srgbClr val="5A6378"/>
      </a:dk2>
      <a:lt2>
        <a:srgbClr val="7F7F7F"/>
      </a:lt2>
      <a:accent1>
        <a:srgbClr val="10688B"/>
      </a:accent1>
      <a:accent2>
        <a:srgbClr val="10688B"/>
      </a:accent2>
      <a:accent3>
        <a:srgbClr val="10688B"/>
      </a:accent3>
      <a:accent4>
        <a:srgbClr val="10688B"/>
      </a:accent4>
      <a:accent5>
        <a:srgbClr val="10688B"/>
      </a:accent5>
      <a:accent6>
        <a:srgbClr val="10688B"/>
      </a:accent6>
      <a:hlink>
        <a:srgbClr val="168BBA"/>
      </a:hlink>
      <a:folHlink>
        <a:srgbClr val="680000"/>
      </a:folHlink>
    </a:clrScheme>
    <a:fontScheme name="31jyhxpy">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68394"/>
    </a:dk2>
    <a:lt2>
      <a:srgbClr val="F0F0F0"/>
    </a:lt2>
    <a:accent1>
      <a:srgbClr val="EE9E68"/>
    </a:accent1>
    <a:accent2>
      <a:srgbClr val="5B9BD4"/>
    </a:accent2>
    <a:accent3>
      <a:srgbClr val="75B52F"/>
    </a:accent3>
    <a:accent4>
      <a:srgbClr val="FFD800"/>
    </a:accent4>
    <a:accent5>
      <a:srgbClr val="FF7B9E"/>
    </a:accent5>
    <a:accent6>
      <a:srgbClr val="8E7B6F"/>
    </a:accent6>
    <a:hlink>
      <a:srgbClr val="4472C4"/>
    </a:hlink>
    <a:folHlink>
      <a:srgbClr val="BFBFBF"/>
    </a:folHlink>
  </a:clrScheme>
</a:themeOverride>
</file>

<file path=ppt/theme/themeOverride10.xml><?xml version="1.0" encoding="utf-8"?>
<a:themeOverride xmlns:a="http://schemas.openxmlformats.org/drawingml/2006/main">
  <a:clrScheme name="Office">
    <a:dk1>
      <a:srgbClr val="000000"/>
    </a:dk1>
    <a:lt1>
      <a:srgbClr val="FFFFFF"/>
    </a:lt1>
    <a:dk2>
      <a:srgbClr val="768394"/>
    </a:dk2>
    <a:lt2>
      <a:srgbClr val="F0F0F0"/>
    </a:lt2>
    <a:accent1>
      <a:srgbClr val="EE9E68"/>
    </a:accent1>
    <a:accent2>
      <a:srgbClr val="5B9BD4"/>
    </a:accent2>
    <a:accent3>
      <a:srgbClr val="75B52F"/>
    </a:accent3>
    <a:accent4>
      <a:srgbClr val="FFD800"/>
    </a:accent4>
    <a:accent5>
      <a:srgbClr val="FF7B9E"/>
    </a:accent5>
    <a:accent6>
      <a:srgbClr val="8E7B6F"/>
    </a:accent6>
    <a:hlink>
      <a:srgbClr val="4472C4"/>
    </a:hlink>
    <a:folHlink>
      <a:srgbClr val="BFBFBF"/>
    </a:folHlink>
  </a:clrScheme>
</a:themeOverride>
</file>

<file path=ppt/theme/themeOverride11.xml><?xml version="1.0" encoding="utf-8"?>
<a:themeOverride xmlns:a="http://schemas.openxmlformats.org/drawingml/2006/main">
  <a:clrScheme name="Office">
    <a:dk1>
      <a:srgbClr val="000000"/>
    </a:dk1>
    <a:lt1>
      <a:srgbClr val="FFFFFF"/>
    </a:lt1>
    <a:dk2>
      <a:srgbClr val="768394"/>
    </a:dk2>
    <a:lt2>
      <a:srgbClr val="F0F0F0"/>
    </a:lt2>
    <a:accent1>
      <a:srgbClr val="EE9E68"/>
    </a:accent1>
    <a:accent2>
      <a:srgbClr val="5B9BD4"/>
    </a:accent2>
    <a:accent3>
      <a:srgbClr val="75B52F"/>
    </a:accent3>
    <a:accent4>
      <a:srgbClr val="FFD800"/>
    </a:accent4>
    <a:accent5>
      <a:srgbClr val="FF7B9E"/>
    </a:accent5>
    <a:accent6>
      <a:srgbClr val="8E7B6F"/>
    </a:accent6>
    <a:hlink>
      <a:srgbClr val="4472C4"/>
    </a:hlink>
    <a:folHlink>
      <a:srgbClr val="BFBFBF"/>
    </a:folHlink>
  </a:clrScheme>
</a:themeOverride>
</file>

<file path=ppt/theme/themeOverride12.xml><?xml version="1.0" encoding="utf-8"?>
<a:themeOverride xmlns:a="http://schemas.openxmlformats.org/drawingml/2006/main">
  <a:clrScheme name="Office">
    <a:dk1>
      <a:srgbClr val="000000"/>
    </a:dk1>
    <a:lt1>
      <a:srgbClr val="FFFFFF"/>
    </a:lt1>
    <a:dk2>
      <a:srgbClr val="768394"/>
    </a:dk2>
    <a:lt2>
      <a:srgbClr val="F0F0F0"/>
    </a:lt2>
    <a:accent1>
      <a:srgbClr val="EE9E68"/>
    </a:accent1>
    <a:accent2>
      <a:srgbClr val="5B9BD4"/>
    </a:accent2>
    <a:accent3>
      <a:srgbClr val="75B52F"/>
    </a:accent3>
    <a:accent4>
      <a:srgbClr val="FFD800"/>
    </a:accent4>
    <a:accent5>
      <a:srgbClr val="FF7B9E"/>
    </a:accent5>
    <a:accent6>
      <a:srgbClr val="8E7B6F"/>
    </a:accent6>
    <a:hlink>
      <a:srgbClr val="4472C4"/>
    </a:hlink>
    <a:folHlink>
      <a:srgbClr val="BFBFBF"/>
    </a:folHlink>
  </a:clrScheme>
</a:themeOverride>
</file>

<file path=ppt/theme/themeOverride13.xml><?xml version="1.0" encoding="utf-8"?>
<a:themeOverride xmlns:a="http://schemas.openxmlformats.org/drawingml/2006/main">
  <a:clrScheme name="Office">
    <a:dk1>
      <a:srgbClr val="000000"/>
    </a:dk1>
    <a:lt1>
      <a:srgbClr val="FFFFFF"/>
    </a:lt1>
    <a:dk2>
      <a:srgbClr val="768394"/>
    </a:dk2>
    <a:lt2>
      <a:srgbClr val="F0F0F0"/>
    </a:lt2>
    <a:accent1>
      <a:srgbClr val="EE9E68"/>
    </a:accent1>
    <a:accent2>
      <a:srgbClr val="5B9BD4"/>
    </a:accent2>
    <a:accent3>
      <a:srgbClr val="75B52F"/>
    </a:accent3>
    <a:accent4>
      <a:srgbClr val="FFD800"/>
    </a:accent4>
    <a:accent5>
      <a:srgbClr val="FF7B9E"/>
    </a:accent5>
    <a:accent6>
      <a:srgbClr val="8E7B6F"/>
    </a:accent6>
    <a:hlink>
      <a:srgbClr val="4472C4"/>
    </a:hlink>
    <a:folHlink>
      <a:srgbClr val="BFBFBF"/>
    </a:folHlink>
  </a:clrScheme>
</a:themeOverride>
</file>

<file path=ppt/theme/themeOverride14.xml><?xml version="1.0" encoding="utf-8"?>
<a:themeOverride xmlns:a="http://schemas.openxmlformats.org/drawingml/2006/main">
  <a:clrScheme name="Office">
    <a:dk1>
      <a:srgbClr val="000000"/>
    </a:dk1>
    <a:lt1>
      <a:srgbClr val="FFFFFF"/>
    </a:lt1>
    <a:dk2>
      <a:srgbClr val="768394"/>
    </a:dk2>
    <a:lt2>
      <a:srgbClr val="F0F0F0"/>
    </a:lt2>
    <a:accent1>
      <a:srgbClr val="EE9E68"/>
    </a:accent1>
    <a:accent2>
      <a:srgbClr val="5B9BD4"/>
    </a:accent2>
    <a:accent3>
      <a:srgbClr val="75B52F"/>
    </a:accent3>
    <a:accent4>
      <a:srgbClr val="FFD800"/>
    </a:accent4>
    <a:accent5>
      <a:srgbClr val="FF7B9E"/>
    </a:accent5>
    <a:accent6>
      <a:srgbClr val="8E7B6F"/>
    </a:accent6>
    <a:hlink>
      <a:srgbClr val="4472C4"/>
    </a:hlink>
    <a:folHlink>
      <a:srgbClr val="BFBFBF"/>
    </a:folHlink>
  </a:clrScheme>
</a:themeOverride>
</file>

<file path=ppt/theme/themeOverride15.xml><?xml version="1.0" encoding="utf-8"?>
<a:themeOverride xmlns:a="http://schemas.openxmlformats.org/drawingml/2006/main">
  <a:clrScheme name="Office">
    <a:dk1>
      <a:srgbClr val="000000"/>
    </a:dk1>
    <a:lt1>
      <a:srgbClr val="FFFFFF"/>
    </a:lt1>
    <a:dk2>
      <a:srgbClr val="768394"/>
    </a:dk2>
    <a:lt2>
      <a:srgbClr val="F0F0F0"/>
    </a:lt2>
    <a:accent1>
      <a:srgbClr val="EE9E68"/>
    </a:accent1>
    <a:accent2>
      <a:srgbClr val="5B9BD4"/>
    </a:accent2>
    <a:accent3>
      <a:srgbClr val="75B52F"/>
    </a:accent3>
    <a:accent4>
      <a:srgbClr val="FFD800"/>
    </a:accent4>
    <a:accent5>
      <a:srgbClr val="FF7B9E"/>
    </a:accent5>
    <a:accent6>
      <a:srgbClr val="8E7B6F"/>
    </a:accent6>
    <a:hlink>
      <a:srgbClr val="4472C4"/>
    </a:hlink>
    <a:folHlink>
      <a:srgbClr val="BFBFBF"/>
    </a:folHlink>
  </a:clrScheme>
</a:themeOverride>
</file>

<file path=ppt/theme/themeOverride2.xml><?xml version="1.0" encoding="utf-8"?>
<a:themeOverride xmlns:a="http://schemas.openxmlformats.org/drawingml/2006/main">
  <a:clrScheme name="Office">
    <a:dk1>
      <a:srgbClr val="000000"/>
    </a:dk1>
    <a:lt1>
      <a:srgbClr val="FFFFFF"/>
    </a:lt1>
    <a:dk2>
      <a:srgbClr val="768394"/>
    </a:dk2>
    <a:lt2>
      <a:srgbClr val="F0F0F0"/>
    </a:lt2>
    <a:accent1>
      <a:srgbClr val="EE9E68"/>
    </a:accent1>
    <a:accent2>
      <a:srgbClr val="5B9BD4"/>
    </a:accent2>
    <a:accent3>
      <a:srgbClr val="75B52F"/>
    </a:accent3>
    <a:accent4>
      <a:srgbClr val="FFD800"/>
    </a:accent4>
    <a:accent5>
      <a:srgbClr val="FF7B9E"/>
    </a:accent5>
    <a:accent6>
      <a:srgbClr val="8E7B6F"/>
    </a:accent6>
    <a:hlink>
      <a:srgbClr val="4472C4"/>
    </a:hlink>
    <a:folHlink>
      <a:srgbClr val="BFBFBF"/>
    </a:folHlink>
  </a:clrScheme>
</a:themeOverride>
</file>

<file path=ppt/theme/themeOverride3.xml><?xml version="1.0" encoding="utf-8"?>
<a:themeOverride xmlns:a="http://schemas.openxmlformats.org/drawingml/2006/main">
  <a:clrScheme name="Office">
    <a:dk1>
      <a:srgbClr val="000000"/>
    </a:dk1>
    <a:lt1>
      <a:srgbClr val="FFFFFF"/>
    </a:lt1>
    <a:dk2>
      <a:srgbClr val="768394"/>
    </a:dk2>
    <a:lt2>
      <a:srgbClr val="F0F0F0"/>
    </a:lt2>
    <a:accent1>
      <a:srgbClr val="EE9E68"/>
    </a:accent1>
    <a:accent2>
      <a:srgbClr val="5B9BD4"/>
    </a:accent2>
    <a:accent3>
      <a:srgbClr val="75B52F"/>
    </a:accent3>
    <a:accent4>
      <a:srgbClr val="FFD800"/>
    </a:accent4>
    <a:accent5>
      <a:srgbClr val="FF7B9E"/>
    </a:accent5>
    <a:accent6>
      <a:srgbClr val="8E7B6F"/>
    </a:accent6>
    <a:hlink>
      <a:srgbClr val="4472C4"/>
    </a:hlink>
    <a:folHlink>
      <a:srgbClr val="BFBFBF"/>
    </a:folHlink>
  </a:clrScheme>
</a:themeOverride>
</file>

<file path=ppt/theme/themeOverride4.xml><?xml version="1.0" encoding="utf-8"?>
<a:themeOverride xmlns:a="http://schemas.openxmlformats.org/drawingml/2006/main">
  <a:clrScheme name="Office">
    <a:dk1>
      <a:srgbClr val="000000"/>
    </a:dk1>
    <a:lt1>
      <a:srgbClr val="FFFFFF"/>
    </a:lt1>
    <a:dk2>
      <a:srgbClr val="768394"/>
    </a:dk2>
    <a:lt2>
      <a:srgbClr val="F0F0F0"/>
    </a:lt2>
    <a:accent1>
      <a:srgbClr val="EE9E68"/>
    </a:accent1>
    <a:accent2>
      <a:srgbClr val="5B9BD4"/>
    </a:accent2>
    <a:accent3>
      <a:srgbClr val="75B52F"/>
    </a:accent3>
    <a:accent4>
      <a:srgbClr val="FFD800"/>
    </a:accent4>
    <a:accent5>
      <a:srgbClr val="FF7B9E"/>
    </a:accent5>
    <a:accent6>
      <a:srgbClr val="8E7B6F"/>
    </a:accent6>
    <a:hlink>
      <a:srgbClr val="4472C4"/>
    </a:hlink>
    <a:folHlink>
      <a:srgbClr val="BFBFBF"/>
    </a:folHlink>
  </a:clrScheme>
</a:themeOverride>
</file>

<file path=ppt/theme/themeOverride5.xml><?xml version="1.0" encoding="utf-8"?>
<a:themeOverride xmlns:a="http://schemas.openxmlformats.org/drawingml/2006/main">
  <a:clrScheme name="Office">
    <a:dk1>
      <a:srgbClr val="000000"/>
    </a:dk1>
    <a:lt1>
      <a:srgbClr val="FFFFFF"/>
    </a:lt1>
    <a:dk2>
      <a:srgbClr val="768394"/>
    </a:dk2>
    <a:lt2>
      <a:srgbClr val="F0F0F0"/>
    </a:lt2>
    <a:accent1>
      <a:srgbClr val="EE9E68"/>
    </a:accent1>
    <a:accent2>
      <a:srgbClr val="5B9BD4"/>
    </a:accent2>
    <a:accent3>
      <a:srgbClr val="75B52F"/>
    </a:accent3>
    <a:accent4>
      <a:srgbClr val="FFD800"/>
    </a:accent4>
    <a:accent5>
      <a:srgbClr val="FF7B9E"/>
    </a:accent5>
    <a:accent6>
      <a:srgbClr val="8E7B6F"/>
    </a:accent6>
    <a:hlink>
      <a:srgbClr val="4472C4"/>
    </a:hlink>
    <a:folHlink>
      <a:srgbClr val="BFBFBF"/>
    </a:folHlink>
  </a:clrScheme>
</a:themeOverride>
</file>

<file path=ppt/theme/themeOverride6.xml><?xml version="1.0" encoding="utf-8"?>
<a:themeOverride xmlns:a="http://schemas.openxmlformats.org/drawingml/2006/main">
  <a:clrScheme name="Office">
    <a:dk1>
      <a:srgbClr val="000000"/>
    </a:dk1>
    <a:lt1>
      <a:srgbClr val="FFFFFF"/>
    </a:lt1>
    <a:dk2>
      <a:srgbClr val="768394"/>
    </a:dk2>
    <a:lt2>
      <a:srgbClr val="F0F0F0"/>
    </a:lt2>
    <a:accent1>
      <a:srgbClr val="EE9E68"/>
    </a:accent1>
    <a:accent2>
      <a:srgbClr val="5B9BD4"/>
    </a:accent2>
    <a:accent3>
      <a:srgbClr val="75B52F"/>
    </a:accent3>
    <a:accent4>
      <a:srgbClr val="FFD800"/>
    </a:accent4>
    <a:accent5>
      <a:srgbClr val="FF7B9E"/>
    </a:accent5>
    <a:accent6>
      <a:srgbClr val="8E7B6F"/>
    </a:accent6>
    <a:hlink>
      <a:srgbClr val="4472C4"/>
    </a:hlink>
    <a:folHlink>
      <a:srgbClr val="BFBFBF"/>
    </a:folHlink>
  </a:clrScheme>
</a:themeOverride>
</file>

<file path=ppt/theme/themeOverride7.xml><?xml version="1.0" encoding="utf-8"?>
<a:themeOverride xmlns:a="http://schemas.openxmlformats.org/drawingml/2006/main">
  <a:clrScheme name="Office">
    <a:dk1>
      <a:srgbClr val="000000"/>
    </a:dk1>
    <a:lt1>
      <a:srgbClr val="FFFFFF"/>
    </a:lt1>
    <a:dk2>
      <a:srgbClr val="768394"/>
    </a:dk2>
    <a:lt2>
      <a:srgbClr val="F0F0F0"/>
    </a:lt2>
    <a:accent1>
      <a:srgbClr val="EE9E68"/>
    </a:accent1>
    <a:accent2>
      <a:srgbClr val="5B9BD4"/>
    </a:accent2>
    <a:accent3>
      <a:srgbClr val="75B52F"/>
    </a:accent3>
    <a:accent4>
      <a:srgbClr val="FFD800"/>
    </a:accent4>
    <a:accent5>
      <a:srgbClr val="FF7B9E"/>
    </a:accent5>
    <a:accent6>
      <a:srgbClr val="8E7B6F"/>
    </a:accent6>
    <a:hlink>
      <a:srgbClr val="4472C4"/>
    </a:hlink>
    <a:folHlink>
      <a:srgbClr val="BFBFBF"/>
    </a:folHlink>
  </a:clrScheme>
</a:themeOverride>
</file>

<file path=ppt/theme/themeOverride8.xml><?xml version="1.0" encoding="utf-8"?>
<a:themeOverride xmlns:a="http://schemas.openxmlformats.org/drawingml/2006/main">
  <a:clrScheme name="Office">
    <a:dk1>
      <a:srgbClr val="000000"/>
    </a:dk1>
    <a:lt1>
      <a:srgbClr val="FFFFFF"/>
    </a:lt1>
    <a:dk2>
      <a:srgbClr val="768394"/>
    </a:dk2>
    <a:lt2>
      <a:srgbClr val="F0F0F0"/>
    </a:lt2>
    <a:accent1>
      <a:srgbClr val="EE9E68"/>
    </a:accent1>
    <a:accent2>
      <a:srgbClr val="5B9BD4"/>
    </a:accent2>
    <a:accent3>
      <a:srgbClr val="75B52F"/>
    </a:accent3>
    <a:accent4>
      <a:srgbClr val="FFD800"/>
    </a:accent4>
    <a:accent5>
      <a:srgbClr val="FF7B9E"/>
    </a:accent5>
    <a:accent6>
      <a:srgbClr val="8E7B6F"/>
    </a:accent6>
    <a:hlink>
      <a:srgbClr val="4472C4"/>
    </a:hlink>
    <a:folHlink>
      <a:srgbClr val="BFBFBF"/>
    </a:folHlink>
  </a:clrScheme>
</a:themeOverride>
</file>

<file path=ppt/theme/themeOverride9.xml><?xml version="1.0" encoding="utf-8"?>
<a:themeOverride xmlns:a="http://schemas.openxmlformats.org/drawingml/2006/main">
  <a:clrScheme name="Office">
    <a:dk1>
      <a:srgbClr val="000000"/>
    </a:dk1>
    <a:lt1>
      <a:srgbClr val="FFFFFF"/>
    </a:lt1>
    <a:dk2>
      <a:srgbClr val="768394"/>
    </a:dk2>
    <a:lt2>
      <a:srgbClr val="F0F0F0"/>
    </a:lt2>
    <a:accent1>
      <a:srgbClr val="EE9E68"/>
    </a:accent1>
    <a:accent2>
      <a:srgbClr val="5B9BD4"/>
    </a:accent2>
    <a:accent3>
      <a:srgbClr val="75B52F"/>
    </a:accent3>
    <a:accent4>
      <a:srgbClr val="FFD800"/>
    </a:accent4>
    <a:accent5>
      <a:srgbClr val="FF7B9E"/>
    </a:accent5>
    <a:accent6>
      <a:srgbClr val="8E7B6F"/>
    </a:accent6>
    <a:hlink>
      <a:srgbClr val="4472C4"/>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62</TotalTime>
  <Words>1846</Words>
  <Application>Microsoft Office PowerPoint</Application>
  <PresentationFormat>Widescreen</PresentationFormat>
  <Paragraphs>128</Paragraphs>
  <Slides>51</Slides>
  <Notes>34</Notes>
  <HiddenSlides>10</HiddenSlides>
  <MMClips>3</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51</vt:i4>
      </vt:variant>
    </vt:vector>
  </HeadingPairs>
  <TitlesOfParts>
    <vt:vector size="66" baseType="lpstr">
      <vt:lpstr>等线</vt:lpstr>
      <vt:lpstr>等线 Light</vt:lpstr>
      <vt:lpstr>Microsoft YaHei</vt:lpstr>
      <vt:lpstr>Arial</vt:lpstr>
      <vt:lpstr>Lato Hairline</vt:lpstr>
      <vt:lpstr>Lato Light</vt:lpstr>
      <vt:lpstr>Lato Regular</vt:lpstr>
      <vt:lpstr>Times New Roman</vt:lpstr>
      <vt:lpstr>zihun7hao-wennuantongzhiti</vt:lpstr>
      <vt:lpstr>字魂105号-简雅黑</vt:lpstr>
      <vt:lpstr>字魂59号-创粗黑</vt:lpstr>
      <vt:lpstr>方正静蕾简体</vt:lpstr>
      <vt:lpstr>Office 主题​​</vt:lpstr>
      <vt:lpstr>千图网海量PPT模板www.58pic.com​​</vt:lpstr>
      <vt:lpstr>1_Office 主题​​</vt:lpstr>
      <vt:lpstr>PowerPoint Presentation</vt:lpstr>
      <vt:lpstr>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六年级语文《山中访友》PPT模板</dc:title>
  <dc:creator>Administrator</dc:creator>
  <cp:lastModifiedBy>Swift3</cp:lastModifiedBy>
  <cp:revision>85</cp:revision>
  <dcterms:created xsi:type="dcterms:W3CDTF">2019-05-23T14:53:00Z</dcterms:created>
  <dcterms:modified xsi:type="dcterms:W3CDTF">2022-10-20T15:27:11Z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52772254E20A472B85345B5DB955AC4F</vt:lpwstr>
  </property>
  <property fmtid="{D5CDD505-2E9C-101B-9397-08002B2CF9AE}" pid="3" name="KSOProductBuildVer">
    <vt:lpwstr>2057-11.2.0.10323</vt:lpwstr>
  </property>
</Properties>
</file>