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28"/>
  </p:notesMasterIdLst>
  <p:sldIdLst>
    <p:sldId id="2007577262" r:id="rId2"/>
    <p:sldId id="396" r:id="rId3"/>
    <p:sldId id="399" r:id="rId4"/>
    <p:sldId id="397" r:id="rId5"/>
    <p:sldId id="398" r:id="rId6"/>
    <p:sldId id="394" r:id="rId7"/>
    <p:sldId id="345" r:id="rId8"/>
    <p:sldId id="384" r:id="rId9"/>
    <p:sldId id="383" r:id="rId10"/>
    <p:sldId id="373" r:id="rId11"/>
    <p:sldId id="390" r:id="rId12"/>
    <p:sldId id="400" r:id="rId13"/>
    <p:sldId id="386" r:id="rId14"/>
    <p:sldId id="387" r:id="rId15"/>
    <p:sldId id="388" r:id="rId16"/>
    <p:sldId id="389" r:id="rId17"/>
    <p:sldId id="391" r:id="rId18"/>
    <p:sldId id="385" r:id="rId19"/>
    <p:sldId id="392" r:id="rId20"/>
    <p:sldId id="402" r:id="rId21"/>
    <p:sldId id="379" r:id="rId22"/>
    <p:sldId id="380" r:id="rId23"/>
    <p:sldId id="381" r:id="rId24"/>
    <p:sldId id="382" r:id="rId25"/>
    <p:sldId id="335" r:id="rId26"/>
    <p:sldId id="401" r:id="rId27"/>
  </p:sldIdLst>
  <p:sldSz cx="12192000" cy="6858000"/>
  <p:notesSz cx="6858000" cy="9144000"/>
  <p:custDataLst>
    <p:tags r:id="rId2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25"/>
    <p:restoredTop sz="92934" autoAdjust="0"/>
  </p:normalViewPr>
  <p:slideViewPr>
    <p:cSldViewPr>
      <p:cViewPr varScale="1">
        <p:scale>
          <a:sx n="102" d="100"/>
          <a:sy n="102" d="100"/>
        </p:scale>
        <p:origin x="71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352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96B164D0-3416-334D-B0E9-AE4734A217D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1A9F265C-DEC5-EC49-8A23-1D710789862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111F3E90-8D3D-9248-9F21-27ACF9FB47DA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25CD6124-E190-BD4E-9FCA-123BAFCFE25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513A92B4-DAAD-6B4A-A592-569097D3079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03B073F9-9A35-1942-854F-B2832513B4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8F06E04-7F1B-454B-B574-7F402A0ED18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0AA89428-89D0-E949-8C4E-DDBCC0042B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556500E3-DF97-0546-AFE5-5DC03EBC5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vi-VN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E470E24-8E6A-3F46-A2C3-C2C9ADE5D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376C6D6-6B00-E74A-B9CB-03C822987180}" type="slidenum">
              <a:rPr lang="en-US" altLang="vi-VN"/>
              <a:pPr/>
              <a:t>17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0038D980-588E-254D-8E48-F4CB4BF879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C3EC199F-1918-894E-B9A6-4B6F3309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OK</a:t>
            </a: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F56F2842-A744-554B-ADB6-19B80EC0F5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08FB1F8-A4E8-D94D-A747-8FE9571AC80B}" type="slidenum">
              <a:rPr lang="en-US" altLang="vi-VN"/>
              <a:pPr/>
              <a:t>21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3EDD9BB4-0769-5149-91A9-6A1DE1A8C5E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8B71CF54-F8C5-E44D-9FBA-646E05C335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Click 1: Hiện ra STT câu</a:t>
            </a:r>
          </a:p>
          <a:p>
            <a:pPr>
              <a:buFontTx/>
              <a:buChar char="-"/>
            </a:pP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Click 2: Hiện ra câu hỏi</a:t>
            </a:r>
          </a:p>
          <a:p>
            <a:pPr>
              <a:buFontTx/>
              <a:buChar char="-"/>
            </a:pP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Click 3: Hiện ra hai đáp án Đ/S và đồng hồ đếm ngược 5s</a:t>
            </a:r>
          </a:p>
          <a:p>
            <a:pPr>
              <a:buFontTx/>
              <a:buChar char="-"/>
            </a:pP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Click 4: Đáp án</a:t>
            </a:r>
          </a:p>
          <a:p>
            <a:pPr>
              <a:buFontTx/>
              <a:buChar char="-"/>
            </a:pPr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 Tương tự với các câu hỏi sau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2A70366-FD42-D346-AFA9-DF224E021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6023403E-5985-1147-BE97-4C91EA0367DF}" type="slidenum">
              <a:rPr lang="en-US" altLang="vi-VN"/>
              <a:pPr/>
              <a:t>22</a:t>
            </a:fld>
            <a:endParaRPr lang="en-US" altLang="vi-V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D8B00621-7011-A94D-8BCD-953C90B22E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58249241-5C28-8043-9E5F-6945E92413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vi-VN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61BEFA47-0627-5C45-9EA7-6C6EE6E86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1546222-06A7-5A4C-A43E-3887406A4E52}" type="slidenum">
              <a:rPr lang="en-US" altLang="vi-VN"/>
              <a:pPr/>
              <a:t>25</a:t>
            </a:fld>
            <a:endParaRPr lang="en-US" altLang="vi-V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C34B4FE-01B9-604B-BCF8-AC934958704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7138DC-CCDD-FB42-8CAC-7BD51A975E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A08ACFC-4FD1-A946-BE09-4AEF263617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4480CD-3D8E-484D-9701-7D4228F46D1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9257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5525FD8-6EF4-D842-865B-A788D968C49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0964D8-EB76-6C4F-932A-7AA1822711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99A70BC-B781-3C43-AD68-DEF3F9875A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14D6A-853B-264F-B303-0DE4731F19A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31528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6C5CAF-74CD-2747-94FC-D04B19AAE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055359-A633-5F45-876D-718F3121F8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9DAAA7E-6E91-0D45-9950-A3BD931BBE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3CE78C-0E56-594C-83C1-D591CA626B4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9304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8B24B9-9A57-7B4B-A94C-107AF90105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7A08C8E-479A-FF4E-BA35-5E54FC30D5E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0BD3C37-E9DD-D944-80A1-01436978F0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8A711E-C0F2-0841-BFBA-2FB29807A30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5669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C61B123-F7AC-C643-B1F7-06402FD0D3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77858F9-29D3-9E4D-8EFC-791F709DDA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4701FE-9A8E-AE4A-B858-4A7CB0F67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27FFF5-E0BF-4A40-A7B8-AD8EBF0C4EA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5706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1CB3E7A-A27B-764D-B2E8-13FA1BFCD0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0B1FAA-E3F1-0D47-8D65-3172FAA6E7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6A625D7-3059-FF45-B2C5-00B0F74781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3C2964-5D7A-D140-9FF8-8CC702F283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03019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5D0D0D-255E-A34E-A3F6-3DF5108D74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6842399-AFC4-5B4E-A403-A42EEDFB05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3D54CF-9318-0D49-8C2D-70C1FF2ACE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C630E6-E0A0-2448-A69F-96B415ED960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47735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BF620A-69D1-1442-A7CC-0B77969447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26A3421-713B-AB40-A6E8-409EA2042A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1DFDAD3-8CC5-C845-91FB-7A87F7CC1F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CA423E-5DB4-EE47-97F3-3C6220C03269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0433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13E038-63F1-AC49-A910-6364D4EB3D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542163F-F18E-2349-9C39-C5FD3C4319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A7B7896-08C9-064E-B81D-7B74D3609D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E1CB2-4D26-B548-AFBC-7EAADE4B244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5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9B3FB5E-AD78-5249-8008-68E2A2EE7B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692C984-235C-8046-883E-B62623640B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F0C56B0-58ED-DC48-94E6-1814CD5B73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B6564C-4E5A-9345-845B-E52B22E89A6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29100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8E93E6-A08A-794D-9C9F-DD47526470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B17C46-5E74-F54F-845F-261E19E5FE5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E8829D-640A-1544-A9BC-E335749F7E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E742E-00C8-D446-A872-6E902CA279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59531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1B93FC-FD1D-C745-955F-33CFFABD4F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834553-D782-8E49-BF0F-9436A78BCC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9D9D3C-E040-D344-AD7A-2B739D7ABD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58C1C-7CCA-FA4D-8030-1CD8E90E1CB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74115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3C634E9F-800B-5148-8124-CD4773AA5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2F5ADAA-8AFD-CA4B-A5AD-2EEF08930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935F7645-B401-7448-803C-18E00EB1FFB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F44ABBF-E481-134A-A92D-AA0089997AF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72A67DF-C963-9D49-A84C-9D517733717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B03CAF5-60E9-AB4E-9B41-AFD7E1DDDA7B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5" descr="50">
            <a:extLst>
              <a:ext uri="{FF2B5EF4-FFF2-40B4-BE49-F238E27FC236}">
                <a16:creationId xmlns:a16="http://schemas.microsoft.com/office/drawing/2014/main" id="{B65B2E73-3434-A740-A9FC-94F03CDAE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31975"/>
            <a:ext cx="11887200" cy="501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D093E13B-0C53-D64B-BF0A-092E9E5A3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9010650" y="1749426"/>
            <a:ext cx="2395538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8">
            <a:extLst>
              <a:ext uri="{FF2B5EF4-FFF2-40B4-BE49-F238E27FC236}">
                <a16:creationId xmlns:a16="http://schemas.microsoft.com/office/drawing/2014/main" id="{22A018FE-86F6-2C4C-A6EF-0C753BE850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328614" y="122239"/>
            <a:ext cx="23955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1">
            <a:extLst>
              <a:ext uri="{FF2B5EF4-FFF2-40B4-BE49-F238E27FC236}">
                <a16:creationId xmlns:a16="http://schemas.microsoft.com/office/drawing/2014/main" id="{DEA714BB-2AE7-4C4F-8FD2-60023FDBAD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24110">
            <a:off x="9661526" y="1211263"/>
            <a:ext cx="15525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>
            <a:extLst>
              <a:ext uri="{FF2B5EF4-FFF2-40B4-BE49-F238E27FC236}">
                <a16:creationId xmlns:a16="http://schemas.microsoft.com/office/drawing/2014/main" id="{50FBF74E-81A1-2144-A1F2-2D01D64E2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12038" r="70209" b="60370"/>
          <a:stretch>
            <a:fillRect/>
          </a:stretch>
        </p:blipFill>
        <p:spPr bwMode="auto">
          <a:xfrm>
            <a:off x="5426075" y="263525"/>
            <a:ext cx="23955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27">
            <a:extLst>
              <a:ext uri="{FF2B5EF4-FFF2-40B4-BE49-F238E27FC236}">
                <a16:creationId xmlns:a16="http://schemas.microsoft.com/office/drawing/2014/main" id="{7B926B2C-DCB7-5E43-80BA-5F904848D5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988" y="63500"/>
            <a:ext cx="153511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03FD5D-E186-B748-93E7-BC92ED498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93"/>
          <a:stretch>
            <a:fillRect/>
          </a:stretch>
        </p:blipFill>
        <p:spPr bwMode="auto">
          <a:xfrm rot="21194988" flipV="1">
            <a:off x="-1520825" y="-314325"/>
            <a:ext cx="9805988" cy="211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5">
            <a:extLst>
              <a:ext uri="{FF2B5EF4-FFF2-40B4-BE49-F238E27FC236}">
                <a16:creationId xmlns:a16="http://schemas.microsoft.com/office/drawing/2014/main" id="{E7FF79F1-FFDE-514C-8A81-3C1D2652DFB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1" y="2074730"/>
            <a:ext cx="4565262" cy="928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9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5</a:t>
            </a:r>
          </a:p>
        </p:txBody>
      </p:sp>
      <p:sp>
        <p:nvSpPr>
          <p:cNvPr id="22537" name="TextBox 3">
            <a:extLst>
              <a:ext uri="{FF2B5EF4-FFF2-40B4-BE49-F238E27FC236}">
                <a16:creationId xmlns:a16="http://schemas.microsoft.com/office/drawing/2014/main" id="{BC7C0D4D-3171-D547-826C-F23AAD6D9B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6463" y="311151"/>
            <a:ext cx="8031162" cy="8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2340" b="1" dirty="0">
                <a:solidFill>
                  <a:srgbClr val="FF0000"/>
                </a:solidFill>
              </a:rPr>
              <a:t>TRƯỜNG TIỂU HỌC PHÚC LỢI</a:t>
            </a:r>
          </a:p>
        </p:txBody>
      </p:sp>
      <p:sp>
        <p:nvSpPr>
          <p:cNvPr id="15370" name="TextBox 10">
            <a:extLst>
              <a:ext uri="{FF2B5EF4-FFF2-40B4-BE49-F238E27FC236}">
                <a16:creationId xmlns:a16="http://schemas.microsoft.com/office/drawing/2014/main" id="{8E700BE0-80F3-A540-9EC2-93488D535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50" y="3578225"/>
            <a:ext cx="108473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Phòng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bệnh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sốt</a:t>
            </a:r>
            <a:r>
              <a:rPr lang="en-US" altLang="en-US" sz="4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rét</a:t>
            </a:r>
            <a:endParaRPr lang="en-US" altLang="en-US" sz="4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2539" name="TextBox 10">
            <a:extLst>
              <a:ext uri="{FF2B5EF4-FFF2-40B4-BE49-F238E27FC236}">
                <a16:creationId xmlns:a16="http://schemas.microsoft.com/office/drawing/2014/main" id="{E9108BAA-3CD8-974D-9A57-6A1033BB60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9" y="5319714"/>
            <a:ext cx="70580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340" b="1" i="1" dirty="0" err="1">
                <a:solidFill>
                  <a:srgbClr val="0000FF"/>
                </a:solidFill>
              </a:rPr>
              <a:t>Năm</a:t>
            </a:r>
            <a:r>
              <a:rPr lang="en-US" altLang="en-US" sz="2340" b="1" i="1" dirty="0">
                <a:solidFill>
                  <a:srgbClr val="0000FF"/>
                </a:solidFill>
              </a:rPr>
              <a:t> </a:t>
            </a:r>
            <a:r>
              <a:rPr lang="en-US" altLang="en-US" sz="2340" b="1" i="1" dirty="0" err="1">
                <a:solidFill>
                  <a:srgbClr val="0000FF"/>
                </a:solidFill>
              </a:rPr>
              <a:t>học</a:t>
            </a:r>
            <a:r>
              <a:rPr lang="en-US" altLang="en-US" sz="2340" b="1" i="1" dirty="0">
                <a:solidFill>
                  <a:srgbClr val="0000FF"/>
                </a:solidFill>
              </a:rPr>
              <a:t> 2022 - 2023</a:t>
            </a:r>
            <a:endParaRPr lang="en-US" altLang="en-US" sz="208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444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3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2546 L -4.375E-6 0.02569 C -0.00325 0.02662 -0.00638 0.02755 -0.0095 0.02847 C -0.01093 0.02893 -0.01289 0.02917 -0.01419 0.02986 C -0.01614 0.03055 -0.01992 0.03194 -0.02226 0.03264 C -0.0233 0.0331 -0.0246 0.0331 -0.02591 0.03333 C -0.0358 0.0368 -0.02317 0.03264 -0.03268 0.03518 C -0.03476 0.03565 -0.03658 0.03657 -0.03854 0.0368 C -0.03997 0.03727 -0.04153 0.03727 -0.04335 0.0375 C -0.04869 0.03843 -0.04518 0.03796 -0.0513 0.03935 C -0.05247 0.03935 -0.05364 0.03958 -0.05494 0.03981 C -0.05612 0.04028 -0.05703 0.04074 -0.0582 0.0412 C -0.06093 0.04167 -0.07278 0.04421 -0.07682 0.04468 C -0.07851 0.04491 -0.08007 0.04491 -0.08151 0.04537 C -0.08398 0.0456 -0.08619 0.04606 -0.08854 0.04653 C -0.09036 0.04676 -0.09244 0.04676 -0.09453 0.04722 C -0.09674 0.04745 -0.09895 0.04792 -0.1013 0.04815 C -0.10742 0.04907 -0.1164 0.05023 -0.12226 0.05069 C -0.12773 0.05093 -0.1332 0.05116 -0.13854 0.05116 C -0.14713 0.05208 -0.15494 0.05301 -0.16419 0.05324 L -0.35599 0.05231 L -0.36184 0.05185 C -0.3651 0.05139 -0.36875 0.05093 -0.37213 0.05069 C -0.37643 0.05023 -0.38072 0.05023 -0.38489 0.05023 C -0.38697 0.05 -0.3888 0.04954 -0.39062 0.0493 C -0.39505 0.04884 -0.39921 0.04815 -0.40364 0.04768 C -0.40846 0.04722 -0.41354 0.04722 -0.41862 0.04722 C -0.42604 0.0463 -0.42591 0.0463 -0.43489 0.04537 C -0.43658 0.04514 -0.43802 0.04491 -0.43958 0.04468 C -0.44335 0.04421 -0.44739 0.04329 -0.45117 0.04282 C -0.45442 0.04259 -0.45742 0.04259 -0.46054 0.04236 C -0.46354 0.0419 -0.47148 0.04074 -0.4733 0.04051 C -0.47643 0.04028 -0.47955 0.04005 -0.48268 0.03981 C -0.48372 0.03981 -0.48489 0.03935 -0.48593 0.03935 C -0.48763 0.03889 -0.48919 0.03843 -0.49075 0.03819 C -0.49322 0.03773 -0.50273 0.03704 -0.50468 0.0368 C -0.50664 0.03657 -0.50846 0.03588 -0.51041 0.03565 C -0.51406 0.03495 -0.51744 0.03449 -0.52083 0.0338 C -0.52291 0.03356 -0.52474 0.0331 -0.52669 0.03264 C -0.52929 0.03241 -0.53216 0.03218 -0.53489 0.03218 C -0.54518 0.03032 -0.52877 0.03333 -0.54414 0.03032 C -0.55221 0.0287 -0.55065 0.02917 -0.55924 0.02801 C -0.56783 0.02662 -0.56601 0.02662 -0.57552 0.025 C -0.57903 0.0243 -0.58294 0.0243 -0.58606 0.02315 C -0.5871 0.02268 -0.58815 0.02222 -0.58945 0.02199 C -0.59401 0.02083 -0.59869 0.02037 -0.60351 0.01968 C -0.61953 0.01296 -0.59778 0.02106 -0.61744 0.01667 C -0.61862 0.01643 -0.61849 0.01528 -0.61966 0.01481 C -0.6233 0.01366 -0.62799 0.01366 -0.63125 0.01227 C -0.63307 0.0118 -0.6345 0.01111 -0.63606 0.01065 C -0.63971 0.00972 -0.64362 0.0088 -0.64765 0.00833 C -0.65599 0.00671 -0.65234 0.00741 -0.65937 0.00648 C -0.66237 0.00532 -0.66367 0.00486 -0.66744 0.00417 C -0.66979 0.0037 -0.67421 0.00278 -0.67421 0.00301 C -0.67565 0.00231 -0.67669 0.00185 -0.67786 0.00162 C -0.68059 0.00093 -0.68528 -0.00023 -0.68828 -0.0007 C -0.6927 -0.00162 -0.69257 -0.00116 -0.69648 -0.00185 C -0.69791 -0.00232 -0.69947 -0.00278 -0.70117 -0.00324 C -0.70299 -0.00347 -0.70494 -0.0037 -0.7069 -0.0044 C -0.7108 -0.00532 -0.71432 -0.00671 -0.71862 -0.00718 C -0.72005 -0.00764 -0.72161 -0.00764 -0.72304 -0.00787 C -0.7302 -0.00926 -0.72669 -0.00949 -0.73463 -0.01157 C -0.73645 -0.01204 -0.73789 -0.01227 -0.73945 -0.01273 C -0.74127 -0.01296 -0.74322 -0.01343 -0.74531 -0.01389 C -0.74713 -0.01435 -0.74908 -0.01435 -0.75104 -0.01458 C -0.7526 -0.01458 -0.75429 -0.01482 -0.75572 -0.01505 C -0.76601 -0.01806 -0.76093 -0.0169 -0.77083 -0.01875 C -0.7746 -0.01945 -0.77317 -0.01921 -0.77539 -0.01921 L -0.7776 -0.02083 " pathEditMode="relative" rAng="0" ptsTypes="AAAAAAAAAAAAAAAAAAAAAAAAAAAAAAAAAAAAAAAAAAAAAAAAAAAAAAAAAAAAAAAAAAAAA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80" y="-92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3">
            <a:extLst>
              <a:ext uri="{FF2B5EF4-FFF2-40B4-BE49-F238E27FC236}">
                <a16:creationId xmlns:a16="http://schemas.microsoft.com/office/drawing/2014/main" id="{FA21DD85-DB0F-5F4B-BFCA-2A748A6189D3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1492250" y="4972050"/>
            <a:ext cx="1231900" cy="1168400"/>
            <a:chOff x="4368" y="2880"/>
            <a:chExt cx="1200" cy="1289"/>
          </a:xfrm>
        </p:grpSpPr>
        <p:sp>
          <p:nvSpPr>
            <p:cNvPr id="11305" name="Freeform 4">
              <a:extLst>
                <a:ext uri="{FF2B5EF4-FFF2-40B4-BE49-F238E27FC236}">
                  <a16:creationId xmlns:a16="http://schemas.microsoft.com/office/drawing/2014/main" id="{454542B6-EF77-A444-AD46-EF0AAE571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306" name="Freeform 5">
              <a:extLst>
                <a:ext uri="{FF2B5EF4-FFF2-40B4-BE49-F238E27FC236}">
                  <a16:creationId xmlns:a16="http://schemas.microsoft.com/office/drawing/2014/main" id="{AEFB3007-5725-6141-9855-AB2FA8B07A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307" name="Freeform 6">
              <a:extLst>
                <a:ext uri="{FF2B5EF4-FFF2-40B4-BE49-F238E27FC236}">
                  <a16:creationId xmlns:a16="http://schemas.microsoft.com/office/drawing/2014/main" id="{0FB75D42-9B07-DA43-91CB-1677CE2F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308" name="Freeform 7">
              <a:extLst>
                <a:ext uri="{FF2B5EF4-FFF2-40B4-BE49-F238E27FC236}">
                  <a16:creationId xmlns:a16="http://schemas.microsoft.com/office/drawing/2014/main" id="{5BEB2E62-B75B-F44F-A62D-A7D1A978B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309" name="Freeform 8">
              <a:extLst>
                <a:ext uri="{FF2B5EF4-FFF2-40B4-BE49-F238E27FC236}">
                  <a16:creationId xmlns:a16="http://schemas.microsoft.com/office/drawing/2014/main" id="{95017DF2-219F-8347-9D19-AF9143EB3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310" name="Freeform 9">
              <a:extLst>
                <a:ext uri="{FF2B5EF4-FFF2-40B4-BE49-F238E27FC236}">
                  <a16:creationId xmlns:a16="http://schemas.microsoft.com/office/drawing/2014/main" id="{7516CF05-0F93-FA4A-A24F-E4152D0D8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1311" name="Freeform 10">
              <a:extLst>
                <a:ext uri="{FF2B5EF4-FFF2-40B4-BE49-F238E27FC236}">
                  <a16:creationId xmlns:a16="http://schemas.microsoft.com/office/drawing/2014/main" id="{39F03DD3-CF60-C040-9B35-ABF80E55F4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1312" name="Group 11">
              <a:extLst>
                <a:ext uri="{FF2B5EF4-FFF2-40B4-BE49-F238E27FC236}">
                  <a16:creationId xmlns:a16="http://schemas.microsoft.com/office/drawing/2014/main" id="{4699A6BC-A949-754F-98A4-85AADE60B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1313" name="Picture 12" descr="POINTSTA">
                <a:extLst>
                  <a:ext uri="{FF2B5EF4-FFF2-40B4-BE49-F238E27FC236}">
                    <a16:creationId xmlns:a16="http://schemas.microsoft.com/office/drawing/2014/main" id="{A53112C9-47B4-2B4F-94FC-69E446AF3E5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4" name="Picture 13" descr="POINTSTA">
                <a:extLst>
                  <a:ext uri="{FF2B5EF4-FFF2-40B4-BE49-F238E27FC236}">
                    <a16:creationId xmlns:a16="http://schemas.microsoft.com/office/drawing/2014/main" id="{5F8BEC3B-0F14-6B4D-9462-8B48BE1504E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5" name="Picture 14" descr="POINTSTA">
                <a:extLst>
                  <a:ext uri="{FF2B5EF4-FFF2-40B4-BE49-F238E27FC236}">
                    <a16:creationId xmlns:a16="http://schemas.microsoft.com/office/drawing/2014/main" id="{2EC63725-3534-F74D-8DD1-7107A88DD5D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6" name="Picture 15" descr="POINTSTA">
                <a:extLst>
                  <a:ext uri="{FF2B5EF4-FFF2-40B4-BE49-F238E27FC236}">
                    <a16:creationId xmlns:a16="http://schemas.microsoft.com/office/drawing/2014/main" id="{AB7A2E5B-A266-E94E-83A0-F02D5B9F08E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7" name="Picture 16" descr="POINTSTA">
                <a:extLst>
                  <a:ext uri="{FF2B5EF4-FFF2-40B4-BE49-F238E27FC236}">
                    <a16:creationId xmlns:a16="http://schemas.microsoft.com/office/drawing/2014/main" id="{E319DCA2-46F3-8544-B866-8FEF87CF79B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8" name="Picture 17" descr="POINTSTA">
                <a:extLst>
                  <a:ext uri="{FF2B5EF4-FFF2-40B4-BE49-F238E27FC236}">
                    <a16:creationId xmlns:a16="http://schemas.microsoft.com/office/drawing/2014/main" id="{FA613FA2-6FCD-B142-BD7A-AD7FC4C07EE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19" name="Picture 18" descr="POINTSTA">
                <a:extLst>
                  <a:ext uri="{FF2B5EF4-FFF2-40B4-BE49-F238E27FC236}">
                    <a16:creationId xmlns:a16="http://schemas.microsoft.com/office/drawing/2014/main" id="{44137B5B-D331-3646-B7D5-C76F1F899C2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0" name="Picture 19" descr="POINTSTA">
                <a:extLst>
                  <a:ext uri="{FF2B5EF4-FFF2-40B4-BE49-F238E27FC236}">
                    <a16:creationId xmlns:a16="http://schemas.microsoft.com/office/drawing/2014/main" id="{BBE5392A-6971-A643-A5EB-355C7EFA4B2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21" name="Picture 20" descr="POINTSTA">
                <a:extLst>
                  <a:ext uri="{FF2B5EF4-FFF2-40B4-BE49-F238E27FC236}">
                    <a16:creationId xmlns:a16="http://schemas.microsoft.com/office/drawing/2014/main" id="{DC2A16F5-0665-7B4E-81E2-0F5B89E59D8C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67" name="Group 21">
            <a:extLst>
              <a:ext uri="{FF2B5EF4-FFF2-40B4-BE49-F238E27FC236}">
                <a16:creationId xmlns:a16="http://schemas.microsoft.com/office/drawing/2014/main" id="{F6DB18BE-4538-9447-9841-F721EBFB49AD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9177338" y="4824413"/>
            <a:ext cx="1993900" cy="1130300"/>
            <a:chOff x="17" y="2256"/>
            <a:chExt cx="1829" cy="2064"/>
          </a:xfrm>
        </p:grpSpPr>
        <p:grpSp>
          <p:nvGrpSpPr>
            <p:cNvPr id="11279" name="Group 22">
              <a:extLst>
                <a:ext uri="{FF2B5EF4-FFF2-40B4-BE49-F238E27FC236}">
                  <a16:creationId xmlns:a16="http://schemas.microsoft.com/office/drawing/2014/main" id="{086385D1-93AF-E645-90E3-708E2ED2FB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1287" name="Freeform 23">
                <a:extLst>
                  <a:ext uri="{FF2B5EF4-FFF2-40B4-BE49-F238E27FC236}">
                    <a16:creationId xmlns:a16="http://schemas.microsoft.com/office/drawing/2014/main" id="{DD9F7C79-3D72-264B-875B-50E786BFDC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88" name="Freeform 24">
                <a:extLst>
                  <a:ext uri="{FF2B5EF4-FFF2-40B4-BE49-F238E27FC236}">
                    <a16:creationId xmlns:a16="http://schemas.microsoft.com/office/drawing/2014/main" id="{1DF80200-BE8F-C847-975A-25E1B08EE3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89" name="Freeform 25">
                <a:extLst>
                  <a:ext uri="{FF2B5EF4-FFF2-40B4-BE49-F238E27FC236}">
                    <a16:creationId xmlns:a16="http://schemas.microsoft.com/office/drawing/2014/main" id="{3F06E9BF-9E39-624E-884B-72C887CE1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90" name="Freeform 26">
                <a:extLst>
                  <a:ext uri="{FF2B5EF4-FFF2-40B4-BE49-F238E27FC236}">
                    <a16:creationId xmlns:a16="http://schemas.microsoft.com/office/drawing/2014/main" id="{C638E21E-DAEA-6C46-9217-422D80D54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91" name="Freeform 27">
                <a:extLst>
                  <a:ext uri="{FF2B5EF4-FFF2-40B4-BE49-F238E27FC236}">
                    <a16:creationId xmlns:a16="http://schemas.microsoft.com/office/drawing/2014/main" id="{39AA0D49-4C4E-1F49-BA48-835ADEBC72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92" name="Freeform 28">
                <a:extLst>
                  <a:ext uri="{FF2B5EF4-FFF2-40B4-BE49-F238E27FC236}">
                    <a16:creationId xmlns:a16="http://schemas.microsoft.com/office/drawing/2014/main" id="{8C7FD406-BD62-9C4B-AB46-02DE2AAC4D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93" name="Freeform 29">
                <a:extLst>
                  <a:ext uri="{FF2B5EF4-FFF2-40B4-BE49-F238E27FC236}">
                    <a16:creationId xmlns:a16="http://schemas.microsoft.com/office/drawing/2014/main" id="{B21BCF28-7DCF-DA47-BDEC-E94A81226B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94" name="Freeform 30">
                <a:extLst>
                  <a:ext uri="{FF2B5EF4-FFF2-40B4-BE49-F238E27FC236}">
                    <a16:creationId xmlns:a16="http://schemas.microsoft.com/office/drawing/2014/main" id="{EFFD697A-5854-D441-A6A2-50C888ADB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295" name="Freeform 31">
                <a:extLst>
                  <a:ext uri="{FF2B5EF4-FFF2-40B4-BE49-F238E27FC236}">
                    <a16:creationId xmlns:a16="http://schemas.microsoft.com/office/drawing/2014/main" id="{15ED0546-1C1A-8B48-BCB2-D712933169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pic>
            <p:nvPicPr>
              <p:cNvPr id="11296" name="Picture 32" descr="POINTSTA">
                <a:extLst>
                  <a:ext uri="{FF2B5EF4-FFF2-40B4-BE49-F238E27FC236}">
                    <a16:creationId xmlns:a16="http://schemas.microsoft.com/office/drawing/2014/main" id="{8F918085-15F6-E542-AA48-1306D7208EB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7" name="Picture 33" descr="POINTSTA">
                <a:extLst>
                  <a:ext uri="{FF2B5EF4-FFF2-40B4-BE49-F238E27FC236}">
                    <a16:creationId xmlns:a16="http://schemas.microsoft.com/office/drawing/2014/main" id="{043A4AEF-F048-0846-988A-B908E6DA2E2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8" name="Picture 34" descr="POINTSTA">
                <a:extLst>
                  <a:ext uri="{FF2B5EF4-FFF2-40B4-BE49-F238E27FC236}">
                    <a16:creationId xmlns:a16="http://schemas.microsoft.com/office/drawing/2014/main" id="{2980413A-C641-F84B-BCCA-78F0C93B62B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99" name="Picture 35" descr="POINTSTA">
                <a:extLst>
                  <a:ext uri="{FF2B5EF4-FFF2-40B4-BE49-F238E27FC236}">
                    <a16:creationId xmlns:a16="http://schemas.microsoft.com/office/drawing/2014/main" id="{17BD3926-5F2C-724F-89FE-035122B2645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00" name="Freeform 36">
                <a:extLst>
                  <a:ext uri="{FF2B5EF4-FFF2-40B4-BE49-F238E27FC236}">
                    <a16:creationId xmlns:a16="http://schemas.microsoft.com/office/drawing/2014/main" id="{8540FEBF-D4E1-734B-BB39-4B65790D7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301" name="Freeform 37">
                <a:extLst>
                  <a:ext uri="{FF2B5EF4-FFF2-40B4-BE49-F238E27FC236}">
                    <a16:creationId xmlns:a16="http://schemas.microsoft.com/office/drawing/2014/main" id="{ED9C61DA-80EE-7D4D-8058-4F219BEDF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1302" name="Freeform 38">
                <a:extLst>
                  <a:ext uri="{FF2B5EF4-FFF2-40B4-BE49-F238E27FC236}">
                    <a16:creationId xmlns:a16="http://schemas.microsoft.com/office/drawing/2014/main" id="{5AEE34B8-2475-0E4C-A588-914DCB9C5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pic>
            <p:nvPicPr>
              <p:cNvPr id="11303" name="Picture 39" descr="POINTSTA">
                <a:extLst>
                  <a:ext uri="{FF2B5EF4-FFF2-40B4-BE49-F238E27FC236}">
                    <a16:creationId xmlns:a16="http://schemas.microsoft.com/office/drawing/2014/main" id="{B5944E53-69F9-2746-9624-102E555C074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304" name="Picture 40" descr="POINTSTA">
                <a:extLst>
                  <a:ext uri="{FF2B5EF4-FFF2-40B4-BE49-F238E27FC236}">
                    <a16:creationId xmlns:a16="http://schemas.microsoft.com/office/drawing/2014/main" id="{B48188A7-60B2-B746-BB63-BBA86CCA6A5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1280" name="Group 41">
              <a:extLst>
                <a:ext uri="{FF2B5EF4-FFF2-40B4-BE49-F238E27FC236}">
                  <a16:creationId xmlns:a16="http://schemas.microsoft.com/office/drawing/2014/main" id="{0643D17E-AE55-894A-A1B7-334A109E77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1281" name="Picture 42" descr="POINTSTA">
                <a:extLst>
                  <a:ext uri="{FF2B5EF4-FFF2-40B4-BE49-F238E27FC236}">
                    <a16:creationId xmlns:a16="http://schemas.microsoft.com/office/drawing/2014/main" id="{9ED995A8-45BD-C648-A9B5-C6446F53A16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2" name="Picture 43" descr="POINTSTA">
                <a:extLst>
                  <a:ext uri="{FF2B5EF4-FFF2-40B4-BE49-F238E27FC236}">
                    <a16:creationId xmlns:a16="http://schemas.microsoft.com/office/drawing/2014/main" id="{775F5BF6-B76F-924E-BFF0-C70344E8AC0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3" name="Picture 44" descr="POINTSTA">
                <a:extLst>
                  <a:ext uri="{FF2B5EF4-FFF2-40B4-BE49-F238E27FC236}">
                    <a16:creationId xmlns:a16="http://schemas.microsoft.com/office/drawing/2014/main" id="{597053C9-BE37-FF48-B7C6-64451C19DAC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4" name="Picture 45" descr="POINTSTA">
                <a:extLst>
                  <a:ext uri="{FF2B5EF4-FFF2-40B4-BE49-F238E27FC236}">
                    <a16:creationId xmlns:a16="http://schemas.microsoft.com/office/drawing/2014/main" id="{C5D567FA-7861-034A-AFE7-42C0EB31F6A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5" name="Picture 46" descr="POINTSTA">
                <a:extLst>
                  <a:ext uri="{FF2B5EF4-FFF2-40B4-BE49-F238E27FC236}">
                    <a16:creationId xmlns:a16="http://schemas.microsoft.com/office/drawing/2014/main" id="{47EE2C46-C37D-E849-8DF4-6489D522094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86" name="Picture 47" descr="POINTSTA">
                <a:extLst>
                  <a:ext uri="{FF2B5EF4-FFF2-40B4-BE49-F238E27FC236}">
                    <a16:creationId xmlns:a16="http://schemas.microsoft.com/office/drawing/2014/main" id="{7073916A-2D2C-AA41-B97B-99AE13503A8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18" name="Rectangle 19">
            <a:extLst>
              <a:ext uri="{FF2B5EF4-FFF2-40B4-BE49-F238E27FC236}">
                <a16:creationId xmlns:a16="http://schemas.microsoft.com/office/drawing/2014/main" id="{00C1A719-DD2A-DF46-BACC-DB20F483BC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23838"/>
            <a:ext cx="6324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Nguyên nhân gây bệnh sốt rét.</a:t>
            </a:r>
          </a:p>
        </p:txBody>
      </p:sp>
      <p:pic>
        <p:nvPicPr>
          <p:cNvPr id="119" name="Picture 10">
            <a:extLst>
              <a:ext uri="{FF2B5EF4-FFF2-40B4-BE49-F238E27FC236}">
                <a16:creationId xmlns:a16="http://schemas.microsoft.com/office/drawing/2014/main" id="{81586AB2-22C1-9046-B632-B74DDE4B21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9144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0" name="Text Box 101">
            <a:extLst>
              <a:ext uri="{FF2B5EF4-FFF2-40B4-BE49-F238E27FC236}">
                <a16:creationId xmlns:a16="http://schemas.microsoft.com/office/drawing/2014/main" id="{021490B0-1E5D-2F41-A4D5-98F2B444C8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876801"/>
            <a:ext cx="3581400" cy="1077913"/>
          </a:xfrm>
          <a:prstGeom prst="rect">
            <a:avLst/>
          </a:prstGeom>
          <a:solidFill>
            <a:srgbClr val="AFDC7E"/>
          </a:solidFill>
          <a:ln w="57150">
            <a:solidFill>
              <a:srgbClr val="B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Tác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nhân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gây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bệnh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sốt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rét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121" name="Text Box 101">
            <a:extLst>
              <a:ext uri="{FF2B5EF4-FFF2-40B4-BE49-F238E27FC236}">
                <a16:creationId xmlns:a16="http://schemas.microsoft.com/office/drawing/2014/main" id="{30490863-47A0-6145-9B3A-0BABF12543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4876801"/>
            <a:ext cx="3581400" cy="1077913"/>
          </a:xfrm>
          <a:prstGeom prst="rect">
            <a:avLst/>
          </a:prstGeom>
          <a:solidFill>
            <a:srgbClr val="AFDC7E"/>
          </a:solidFill>
          <a:ln w="57150">
            <a:solidFill>
              <a:srgbClr val="B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2.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Bệnh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sốt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rét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lây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truyền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3013F1BD-17DB-4B42-B13B-EEC65850E342}"/>
              </a:ext>
            </a:extLst>
          </p:cNvPr>
          <p:cNvCxnSpPr/>
          <p:nvPr/>
        </p:nvCxnSpPr>
        <p:spPr>
          <a:xfrm>
            <a:off x="6477000" y="1981200"/>
            <a:ext cx="3200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3AACC942-CB9D-2F42-B141-FD054EE8C278}"/>
              </a:ext>
            </a:extLst>
          </p:cNvPr>
          <p:cNvCxnSpPr/>
          <p:nvPr/>
        </p:nvCxnSpPr>
        <p:spPr>
          <a:xfrm>
            <a:off x="6400800" y="2286000"/>
            <a:ext cx="1447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13ED07EC-F6F8-E543-9AA2-7DE8491D75E6}"/>
              </a:ext>
            </a:extLst>
          </p:cNvPr>
          <p:cNvCxnSpPr/>
          <p:nvPr/>
        </p:nvCxnSpPr>
        <p:spPr>
          <a:xfrm>
            <a:off x="6477000" y="2819400"/>
            <a:ext cx="3200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A062019E-7469-D849-B86C-665A68FECBC6}"/>
              </a:ext>
            </a:extLst>
          </p:cNvPr>
          <p:cNvCxnSpPr/>
          <p:nvPr/>
        </p:nvCxnSpPr>
        <p:spPr>
          <a:xfrm>
            <a:off x="6477000" y="3124200"/>
            <a:ext cx="2133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AEFB07A3-D42E-D64C-839A-54695B6362BE}"/>
              </a:ext>
            </a:extLst>
          </p:cNvPr>
          <p:cNvCxnSpPr/>
          <p:nvPr/>
        </p:nvCxnSpPr>
        <p:spPr>
          <a:xfrm>
            <a:off x="6477000" y="3429000"/>
            <a:ext cx="1600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125CA399-AD33-C142-A9CB-BC90DD332D14}"/>
              </a:ext>
            </a:extLst>
          </p:cNvPr>
          <p:cNvCxnSpPr/>
          <p:nvPr/>
        </p:nvCxnSpPr>
        <p:spPr>
          <a:xfrm>
            <a:off x="6477000" y="3733800"/>
            <a:ext cx="16002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A6AC283B-C18D-AC4F-B351-E8F31B976B05}"/>
              </a:ext>
            </a:extLst>
          </p:cNvPr>
          <p:cNvCxnSpPr/>
          <p:nvPr/>
        </p:nvCxnSpPr>
        <p:spPr>
          <a:xfrm>
            <a:off x="6477000" y="4037014"/>
            <a:ext cx="1143000" cy="158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0" grpId="0" animBg="1"/>
      <p:bldP spid="120" grpId="1" animBg="1"/>
      <p:bldP spid="121" grpId="0" animBg="1"/>
      <p:bldP spid="121" grpId="1" animBg="1"/>
      <p:bldP spid="12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Hình muỗi Anopheles và muỗi thường">
            <a:extLst>
              <a:ext uri="{FF2B5EF4-FFF2-40B4-BE49-F238E27FC236}">
                <a16:creationId xmlns:a16="http://schemas.microsoft.com/office/drawing/2014/main" id="{20463C45-0A71-5B48-B5B3-0B21FDCB2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>
            <a:extLst>
              <a:ext uri="{FF2B5EF4-FFF2-40B4-BE49-F238E27FC236}">
                <a16:creationId xmlns:a16="http://schemas.microsoft.com/office/drawing/2014/main" id="{DAD217E0-DF2B-5649-BD3A-B9CD7F609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5410200"/>
            <a:ext cx="2057400" cy="762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2A5EDD25-124F-E843-9395-3BF5808A1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5410200"/>
            <a:ext cx="2362200" cy="762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5" name="Picture 4" descr="con muoi 1">
            <a:extLst>
              <a:ext uri="{FF2B5EF4-FFF2-40B4-BE49-F238E27FC236}">
                <a16:creationId xmlns:a16="http://schemas.microsoft.com/office/drawing/2014/main" id="{453236CE-E2AC-FD4F-88A8-29F79F53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26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anophen">
            <a:extLst>
              <a:ext uri="{FF2B5EF4-FFF2-40B4-BE49-F238E27FC236}">
                <a16:creationId xmlns:a16="http://schemas.microsoft.com/office/drawing/2014/main" id="{6D1B4189-88B5-BE40-85A3-D9BE2E340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00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1313985974656_malaria2200">
            <a:extLst>
              <a:ext uri="{FF2B5EF4-FFF2-40B4-BE49-F238E27FC236}">
                <a16:creationId xmlns:a16="http://schemas.microsoft.com/office/drawing/2014/main" id="{3DB85D81-EDE1-1D46-8AEC-4D63C7E9F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4925"/>
            <a:ext cx="4876800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 animBg="1"/>
      <p:bldP spid="8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>
            <a:extLst>
              <a:ext uri="{FF2B5EF4-FFF2-40B4-BE49-F238E27FC236}">
                <a16:creationId xmlns:a16="http://schemas.microsoft.com/office/drawing/2014/main" id="{911F1E3C-C46A-7F41-B436-0E543867E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86000"/>
            <a:ext cx="6705600" cy="1752600"/>
          </a:xfrm>
          <a:prstGeom prst="cloudCallout">
            <a:avLst>
              <a:gd name="adj1" fmla="val 20405"/>
              <a:gd name="adj2" fmla="val 3456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17" descr="DSC03692">
            <a:extLst>
              <a:ext uri="{FF2B5EF4-FFF2-40B4-BE49-F238E27FC236}">
                <a16:creationId xmlns:a16="http://schemas.microsoft.com/office/drawing/2014/main" id="{A08F87DA-CF71-2841-B51A-80D61E5E9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86200"/>
            <a:ext cx="40782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18" descr="DSC03734">
            <a:extLst>
              <a:ext uri="{FF2B5EF4-FFF2-40B4-BE49-F238E27FC236}">
                <a16:creationId xmlns:a16="http://schemas.microsoft.com/office/drawing/2014/main" id="{DEB17445-D20D-C44E-A90D-2BBEE27D1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4" y="1493838"/>
            <a:ext cx="4078287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9" descr="DSC03717">
            <a:extLst>
              <a:ext uri="{FF2B5EF4-FFF2-40B4-BE49-F238E27FC236}">
                <a16:creationId xmlns:a16="http://schemas.microsoft.com/office/drawing/2014/main" id="{E005FC48-692C-7444-B8CE-8AA173828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86200"/>
            <a:ext cx="4078288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20" descr="muoi">
            <a:extLst>
              <a:ext uri="{FF2B5EF4-FFF2-40B4-BE49-F238E27FC236}">
                <a16:creationId xmlns:a16="http://schemas.microsoft.com/office/drawing/2014/main" id="{CD9AD0A0-C5BE-974C-92A6-C1C1445636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4814" y="2395538"/>
            <a:ext cx="930275" cy="768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9" name="Picture 21" descr="muoi">
            <a:extLst>
              <a:ext uri="{FF2B5EF4-FFF2-40B4-BE49-F238E27FC236}">
                <a16:creationId xmlns:a16="http://schemas.microsoft.com/office/drawing/2014/main" id="{93B11811-FFBD-634E-A7AC-9D7F4CF365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9951" y="5094289"/>
            <a:ext cx="930275" cy="738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0" name="Picture 22" descr="muoi">
            <a:extLst>
              <a:ext uri="{FF2B5EF4-FFF2-40B4-BE49-F238E27FC236}">
                <a16:creationId xmlns:a16="http://schemas.microsoft.com/office/drawing/2014/main" id="{0430D550-1ABF-0344-8185-75C0ACC63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78264" y="5408614"/>
            <a:ext cx="930275" cy="847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1" name="Text Box 16">
            <a:extLst>
              <a:ext uri="{FF2B5EF4-FFF2-40B4-BE49-F238E27FC236}">
                <a16:creationId xmlns:a16="http://schemas.microsoft.com/office/drawing/2014/main" id="{C8299B92-A4BC-DE47-9184-8852A2FE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92314"/>
            <a:ext cx="4191000" cy="1570037"/>
          </a:xfrm>
          <a:prstGeom prst="rect">
            <a:avLst/>
          </a:prstGeom>
          <a:solidFill>
            <a:srgbClr val="99FFCC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Câu 1: Muỗi a-nô-phen thường ẩn náu và đẻ trứng ở những chỗ nào trong nhà và xung quanh nhà? </a:t>
            </a:r>
          </a:p>
        </p:txBody>
      </p:sp>
      <p:sp>
        <p:nvSpPr>
          <p:cNvPr id="102" name="Text Box 16">
            <a:extLst>
              <a:ext uri="{FF2B5EF4-FFF2-40B4-BE49-F238E27FC236}">
                <a16:creationId xmlns:a16="http://schemas.microsoft.com/office/drawing/2014/main" id="{8A253ADF-4130-4B46-9BE7-63C4A70061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828800"/>
            <a:ext cx="4191000" cy="1938338"/>
          </a:xfrm>
          <a:prstGeom prst="rect">
            <a:avLst/>
          </a:prstGeom>
          <a:solidFill>
            <a:srgbClr val="CCCCFF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   Muỗi a-nô-phen thường ẩn náu ở nơi tối tăm, ẩm thấp, bụi rậm… và đẻ trứng ở những nơi có nước đọng ao hồ, hoặc mảnh bát, vại …có nước. </a:t>
            </a:r>
          </a:p>
        </p:txBody>
      </p:sp>
      <p:sp>
        <p:nvSpPr>
          <p:cNvPr id="14346" name="Text Box 16">
            <a:extLst>
              <a:ext uri="{FF2B5EF4-FFF2-40B4-BE49-F238E27FC236}">
                <a16:creationId xmlns:a16="http://schemas.microsoft.com/office/drawing/2014/main" id="{D68C13BD-23AC-FB43-B3F9-5B6DFD268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81001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3. Cách phòng bệnh sốt rét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1" grpId="1" animBg="1"/>
      <p:bldP spid="10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16">
            <a:extLst>
              <a:ext uri="{FF2B5EF4-FFF2-40B4-BE49-F238E27FC236}">
                <a16:creationId xmlns:a16="http://schemas.microsoft.com/office/drawing/2014/main" id="{13219DE1-62D2-E24D-B4AA-6DC8B37713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068513"/>
            <a:ext cx="4114800" cy="831850"/>
          </a:xfrm>
          <a:prstGeom prst="rect">
            <a:avLst/>
          </a:prstGeom>
          <a:solidFill>
            <a:srgbClr val="99FFCC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Câu 2: Khi nào thì muỗi bay ra để đốt ( chích) người?</a:t>
            </a:r>
          </a:p>
        </p:txBody>
      </p:sp>
      <p:sp>
        <p:nvSpPr>
          <p:cNvPr id="96" name="Text Box 16">
            <a:extLst>
              <a:ext uri="{FF2B5EF4-FFF2-40B4-BE49-F238E27FC236}">
                <a16:creationId xmlns:a16="http://schemas.microsoft.com/office/drawing/2014/main" id="{58614C3F-4173-9644-B01B-475A58F56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2057401"/>
            <a:ext cx="4724400" cy="830263"/>
          </a:xfrm>
          <a:prstGeom prst="rect">
            <a:avLst/>
          </a:prstGeom>
          <a:solidFill>
            <a:srgbClr val="CCCCFF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Vào buổi tối và ban đêm, muỗi thường bay ra nhiều để đốt người.</a:t>
            </a:r>
          </a:p>
        </p:txBody>
      </p:sp>
      <p:pic>
        <p:nvPicPr>
          <p:cNvPr id="97" name="Picture 8" descr="DSC00389">
            <a:extLst>
              <a:ext uri="{FF2B5EF4-FFF2-40B4-BE49-F238E27FC236}">
                <a16:creationId xmlns:a16="http://schemas.microsoft.com/office/drawing/2014/main" id="{B3ED51AC-22FC-FC4F-A318-63DEEC067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6" y="3352800"/>
            <a:ext cx="47148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9" descr="muoi">
            <a:extLst>
              <a:ext uri="{FF2B5EF4-FFF2-40B4-BE49-F238E27FC236}">
                <a16:creationId xmlns:a16="http://schemas.microsoft.com/office/drawing/2014/main" id="{AFC21C29-CC25-BA46-B647-27529AFBC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72275" y="5688014"/>
            <a:ext cx="827088" cy="738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6" name="Text Box 16">
            <a:extLst>
              <a:ext uri="{FF2B5EF4-FFF2-40B4-BE49-F238E27FC236}">
                <a16:creationId xmlns:a16="http://schemas.microsoft.com/office/drawing/2014/main" id="{F8F32E38-9F43-3743-8576-1A36DDD7C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609601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3. Cách phòng bệnh sốt rét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16">
            <a:extLst>
              <a:ext uri="{FF2B5EF4-FFF2-40B4-BE49-F238E27FC236}">
                <a16:creationId xmlns:a16="http://schemas.microsoft.com/office/drawing/2014/main" id="{CFCC346B-20EC-AA45-B52F-DD9CD7C0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92313"/>
            <a:ext cx="4191000" cy="831850"/>
          </a:xfrm>
          <a:prstGeom prst="rect">
            <a:avLst/>
          </a:prstGeom>
          <a:solidFill>
            <a:srgbClr val="99FFCC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Câu 3: Bạn có thể làm gì để diệt muỗi trưởng thành?</a:t>
            </a:r>
          </a:p>
        </p:txBody>
      </p:sp>
      <p:sp>
        <p:nvSpPr>
          <p:cNvPr id="96" name="Text Box 16">
            <a:extLst>
              <a:ext uri="{FF2B5EF4-FFF2-40B4-BE49-F238E27FC236}">
                <a16:creationId xmlns:a16="http://schemas.microsoft.com/office/drawing/2014/main" id="{3C304626-0BC3-C440-8F39-D6E28CE66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81200"/>
            <a:ext cx="4191000" cy="1200150"/>
          </a:xfrm>
          <a:prstGeom prst="rect">
            <a:avLst/>
          </a:prstGeom>
          <a:solidFill>
            <a:srgbClr val="CCCCFF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Ta có thể phun thuốc trừ muỗi, tổng vệ sinh không cho muỗi có chỗ ẩn nấp.</a:t>
            </a:r>
          </a:p>
        </p:txBody>
      </p:sp>
      <p:pic>
        <p:nvPicPr>
          <p:cNvPr id="16480" name="Picture 96" descr="C:\Users\Hong Long\Pictures\anh sxh1.jpg">
            <a:extLst>
              <a:ext uri="{FF2B5EF4-FFF2-40B4-BE49-F238E27FC236}">
                <a16:creationId xmlns:a16="http://schemas.microsoft.com/office/drawing/2014/main" id="{D51E1338-5F4F-6141-8D10-628BB124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285"/>
          <a:stretch>
            <a:fillRect/>
          </a:stretch>
        </p:blipFill>
        <p:spPr bwMode="auto">
          <a:xfrm>
            <a:off x="2133600" y="3429001"/>
            <a:ext cx="3810000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7">
            <a:extLst>
              <a:ext uri="{FF2B5EF4-FFF2-40B4-BE49-F238E27FC236}">
                <a16:creationId xmlns:a16="http://schemas.microsoft.com/office/drawing/2014/main" id="{6DAB2840-F488-2D45-B6F0-BD76B6F47B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447800"/>
            <a:ext cx="4419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AutoShape 11">
            <a:extLst>
              <a:ext uri="{FF2B5EF4-FFF2-40B4-BE49-F238E27FC236}">
                <a16:creationId xmlns:a16="http://schemas.microsoft.com/office/drawing/2014/main" id="{AA48DCFB-B869-5543-8A86-6436CCF9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3589338"/>
            <a:ext cx="2711450" cy="3984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Phun thuốc trừ muỗi</a:t>
            </a:r>
          </a:p>
        </p:txBody>
      </p:sp>
      <p:pic>
        <p:nvPicPr>
          <p:cNvPr id="102" name="Picture 8">
            <a:extLst>
              <a:ext uri="{FF2B5EF4-FFF2-40B4-BE49-F238E27FC236}">
                <a16:creationId xmlns:a16="http://schemas.microsoft.com/office/drawing/2014/main" id="{1D1C1274-18F7-2542-97B0-D312652E7E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013200"/>
            <a:ext cx="451167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" name="AutoShape 12">
            <a:extLst>
              <a:ext uri="{FF2B5EF4-FFF2-40B4-BE49-F238E27FC236}">
                <a16:creationId xmlns:a16="http://schemas.microsoft.com/office/drawing/2014/main" id="{C7B66B83-70E9-4C40-A915-F26666845C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9851" y="6154738"/>
            <a:ext cx="1609725" cy="398462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Tổng vệ sinh</a:t>
            </a:r>
          </a:p>
        </p:txBody>
      </p:sp>
      <p:sp>
        <p:nvSpPr>
          <p:cNvPr id="16393" name="Text Box 16">
            <a:extLst>
              <a:ext uri="{FF2B5EF4-FFF2-40B4-BE49-F238E27FC236}">
                <a16:creationId xmlns:a16="http://schemas.microsoft.com/office/drawing/2014/main" id="{D2D3B5A6-3584-994D-8F59-9A4AA1AC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457201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3. Cách phòng bệnh sốt rét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101" grpId="0" animBg="1"/>
      <p:bldP spid="10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3">
            <a:extLst>
              <a:ext uri="{FF2B5EF4-FFF2-40B4-BE49-F238E27FC236}">
                <a16:creationId xmlns:a16="http://schemas.microsoft.com/office/drawing/2014/main" id="{7C667CA4-878B-5641-8559-6BCE127E813C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1492250" y="5657850"/>
            <a:ext cx="1231900" cy="1168400"/>
            <a:chOff x="4368" y="2880"/>
            <a:chExt cx="1200" cy="1289"/>
          </a:xfrm>
        </p:grpSpPr>
        <p:sp>
          <p:nvSpPr>
            <p:cNvPr id="17442" name="Freeform 4">
              <a:extLst>
                <a:ext uri="{FF2B5EF4-FFF2-40B4-BE49-F238E27FC236}">
                  <a16:creationId xmlns:a16="http://schemas.microsoft.com/office/drawing/2014/main" id="{7DE44629-021D-B14B-AB89-824192F87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443" name="Freeform 5">
              <a:extLst>
                <a:ext uri="{FF2B5EF4-FFF2-40B4-BE49-F238E27FC236}">
                  <a16:creationId xmlns:a16="http://schemas.microsoft.com/office/drawing/2014/main" id="{B4DAC438-3A2A-314F-A6E7-D02697DC2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444" name="Freeform 6">
              <a:extLst>
                <a:ext uri="{FF2B5EF4-FFF2-40B4-BE49-F238E27FC236}">
                  <a16:creationId xmlns:a16="http://schemas.microsoft.com/office/drawing/2014/main" id="{B78F25AB-9812-D249-B134-3738417C7F5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445" name="Freeform 7">
              <a:extLst>
                <a:ext uri="{FF2B5EF4-FFF2-40B4-BE49-F238E27FC236}">
                  <a16:creationId xmlns:a16="http://schemas.microsoft.com/office/drawing/2014/main" id="{8D3A74FD-BA1A-8045-B75D-6AFDFE900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446" name="Freeform 8">
              <a:extLst>
                <a:ext uri="{FF2B5EF4-FFF2-40B4-BE49-F238E27FC236}">
                  <a16:creationId xmlns:a16="http://schemas.microsoft.com/office/drawing/2014/main" id="{4FE3C5A7-0072-7B4A-BA6A-3DE6AEDA7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447" name="Freeform 9">
              <a:extLst>
                <a:ext uri="{FF2B5EF4-FFF2-40B4-BE49-F238E27FC236}">
                  <a16:creationId xmlns:a16="http://schemas.microsoft.com/office/drawing/2014/main" id="{AA76F5FE-0352-6B41-9E7B-CF12CD2F0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7448" name="Freeform 10">
              <a:extLst>
                <a:ext uri="{FF2B5EF4-FFF2-40B4-BE49-F238E27FC236}">
                  <a16:creationId xmlns:a16="http://schemas.microsoft.com/office/drawing/2014/main" id="{ED63E5A7-3E72-AD44-8471-3106C23E34D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7449" name="Group 11">
              <a:extLst>
                <a:ext uri="{FF2B5EF4-FFF2-40B4-BE49-F238E27FC236}">
                  <a16:creationId xmlns:a16="http://schemas.microsoft.com/office/drawing/2014/main" id="{B96D41E5-65FB-4846-B98D-9166E3BF54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7450" name="Picture 12" descr="POINTSTA">
                <a:extLst>
                  <a:ext uri="{FF2B5EF4-FFF2-40B4-BE49-F238E27FC236}">
                    <a16:creationId xmlns:a16="http://schemas.microsoft.com/office/drawing/2014/main" id="{48AF24DF-9656-4E43-9BDA-FB9AB0BAA15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1" name="Picture 13" descr="POINTSTA">
                <a:extLst>
                  <a:ext uri="{FF2B5EF4-FFF2-40B4-BE49-F238E27FC236}">
                    <a16:creationId xmlns:a16="http://schemas.microsoft.com/office/drawing/2014/main" id="{209665B1-AD41-854F-8BBA-6CE5A4B2307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2" name="Picture 14" descr="POINTSTA">
                <a:extLst>
                  <a:ext uri="{FF2B5EF4-FFF2-40B4-BE49-F238E27FC236}">
                    <a16:creationId xmlns:a16="http://schemas.microsoft.com/office/drawing/2014/main" id="{5EB26959-C3AC-6D4C-B0AE-31328C9580E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3" name="Picture 15" descr="POINTSTA">
                <a:extLst>
                  <a:ext uri="{FF2B5EF4-FFF2-40B4-BE49-F238E27FC236}">
                    <a16:creationId xmlns:a16="http://schemas.microsoft.com/office/drawing/2014/main" id="{525C8D34-D178-2A4F-8696-64EA7C6C8AB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4" name="Picture 16" descr="POINTSTA">
                <a:extLst>
                  <a:ext uri="{FF2B5EF4-FFF2-40B4-BE49-F238E27FC236}">
                    <a16:creationId xmlns:a16="http://schemas.microsoft.com/office/drawing/2014/main" id="{59129D82-EAEC-B348-B9DB-6BA1FAC7070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5" name="Picture 17" descr="POINTSTA">
                <a:extLst>
                  <a:ext uri="{FF2B5EF4-FFF2-40B4-BE49-F238E27FC236}">
                    <a16:creationId xmlns:a16="http://schemas.microsoft.com/office/drawing/2014/main" id="{386E335E-DA14-0747-986F-560F8133E7B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6" name="Picture 18" descr="POINTSTA">
                <a:extLst>
                  <a:ext uri="{FF2B5EF4-FFF2-40B4-BE49-F238E27FC236}">
                    <a16:creationId xmlns:a16="http://schemas.microsoft.com/office/drawing/2014/main" id="{64B0E6D3-4A4C-F242-B98E-2375482AE38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7" name="Picture 19" descr="POINTSTA">
                <a:extLst>
                  <a:ext uri="{FF2B5EF4-FFF2-40B4-BE49-F238E27FC236}">
                    <a16:creationId xmlns:a16="http://schemas.microsoft.com/office/drawing/2014/main" id="{72519383-3180-DD43-82D7-9C6C3E6A2BB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58" name="Picture 20" descr="POINTSTA">
                <a:extLst>
                  <a:ext uri="{FF2B5EF4-FFF2-40B4-BE49-F238E27FC236}">
                    <a16:creationId xmlns:a16="http://schemas.microsoft.com/office/drawing/2014/main" id="{73DC9561-6AED-954B-A4A4-A0C0E5A7CF1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7411" name="Group 21">
            <a:extLst>
              <a:ext uri="{FF2B5EF4-FFF2-40B4-BE49-F238E27FC236}">
                <a16:creationId xmlns:a16="http://schemas.microsoft.com/office/drawing/2014/main" id="{4B0FF8F4-50BF-F746-AC29-254CB049B211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9177338" y="5510213"/>
            <a:ext cx="1993900" cy="1130300"/>
            <a:chOff x="17" y="2256"/>
            <a:chExt cx="1829" cy="2064"/>
          </a:xfrm>
        </p:grpSpPr>
        <p:grpSp>
          <p:nvGrpSpPr>
            <p:cNvPr id="17416" name="Group 22">
              <a:extLst>
                <a:ext uri="{FF2B5EF4-FFF2-40B4-BE49-F238E27FC236}">
                  <a16:creationId xmlns:a16="http://schemas.microsoft.com/office/drawing/2014/main" id="{0D4502CE-1595-1840-8C32-F1E533B3F5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7424" name="Freeform 23">
                <a:extLst>
                  <a:ext uri="{FF2B5EF4-FFF2-40B4-BE49-F238E27FC236}">
                    <a16:creationId xmlns:a16="http://schemas.microsoft.com/office/drawing/2014/main" id="{30DD7248-AEE2-B741-9776-F657A2EA2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25" name="Freeform 24">
                <a:extLst>
                  <a:ext uri="{FF2B5EF4-FFF2-40B4-BE49-F238E27FC236}">
                    <a16:creationId xmlns:a16="http://schemas.microsoft.com/office/drawing/2014/main" id="{03B118C1-26DA-C24A-869F-8959333642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26" name="Freeform 25">
                <a:extLst>
                  <a:ext uri="{FF2B5EF4-FFF2-40B4-BE49-F238E27FC236}">
                    <a16:creationId xmlns:a16="http://schemas.microsoft.com/office/drawing/2014/main" id="{C2D6DAF4-881A-224A-8D51-5E769B6CB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27" name="Freeform 26">
                <a:extLst>
                  <a:ext uri="{FF2B5EF4-FFF2-40B4-BE49-F238E27FC236}">
                    <a16:creationId xmlns:a16="http://schemas.microsoft.com/office/drawing/2014/main" id="{31D865D4-8FD1-FE40-AB05-F2D7B79677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28" name="Freeform 27">
                <a:extLst>
                  <a:ext uri="{FF2B5EF4-FFF2-40B4-BE49-F238E27FC236}">
                    <a16:creationId xmlns:a16="http://schemas.microsoft.com/office/drawing/2014/main" id="{F8A91A43-5707-9549-BEE0-D0E89FEF5E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29" name="Freeform 28">
                <a:extLst>
                  <a:ext uri="{FF2B5EF4-FFF2-40B4-BE49-F238E27FC236}">
                    <a16:creationId xmlns:a16="http://schemas.microsoft.com/office/drawing/2014/main" id="{DFD757DF-E3C0-8347-95E2-4A0E210DC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30" name="Freeform 29">
                <a:extLst>
                  <a:ext uri="{FF2B5EF4-FFF2-40B4-BE49-F238E27FC236}">
                    <a16:creationId xmlns:a16="http://schemas.microsoft.com/office/drawing/2014/main" id="{0D903124-3A27-7445-AB29-4328F6C2AE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31" name="Freeform 30">
                <a:extLst>
                  <a:ext uri="{FF2B5EF4-FFF2-40B4-BE49-F238E27FC236}">
                    <a16:creationId xmlns:a16="http://schemas.microsoft.com/office/drawing/2014/main" id="{1C4F4E6E-09B5-A34B-9B61-2702A96739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32" name="Freeform 31">
                <a:extLst>
                  <a:ext uri="{FF2B5EF4-FFF2-40B4-BE49-F238E27FC236}">
                    <a16:creationId xmlns:a16="http://schemas.microsoft.com/office/drawing/2014/main" id="{66487903-3E85-7944-B51B-17CF7337BC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pic>
            <p:nvPicPr>
              <p:cNvPr id="17433" name="Picture 32" descr="POINTSTA">
                <a:extLst>
                  <a:ext uri="{FF2B5EF4-FFF2-40B4-BE49-F238E27FC236}">
                    <a16:creationId xmlns:a16="http://schemas.microsoft.com/office/drawing/2014/main" id="{E8020B0E-9AD1-6E4F-8A47-DC9F66A77780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4" name="Picture 33" descr="POINTSTA">
                <a:extLst>
                  <a:ext uri="{FF2B5EF4-FFF2-40B4-BE49-F238E27FC236}">
                    <a16:creationId xmlns:a16="http://schemas.microsoft.com/office/drawing/2014/main" id="{14CE70F8-AA68-0941-A63E-C775F71A592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5" name="Picture 34" descr="POINTSTA">
                <a:extLst>
                  <a:ext uri="{FF2B5EF4-FFF2-40B4-BE49-F238E27FC236}">
                    <a16:creationId xmlns:a16="http://schemas.microsoft.com/office/drawing/2014/main" id="{E77A9560-7017-C346-9C81-17DC179E935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36" name="Picture 35" descr="POINTSTA">
                <a:extLst>
                  <a:ext uri="{FF2B5EF4-FFF2-40B4-BE49-F238E27FC236}">
                    <a16:creationId xmlns:a16="http://schemas.microsoft.com/office/drawing/2014/main" id="{F62FC260-6EE5-6148-9229-10B1F20D026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37" name="Freeform 36">
                <a:extLst>
                  <a:ext uri="{FF2B5EF4-FFF2-40B4-BE49-F238E27FC236}">
                    <a16:creationId xmlns:a16="http://schemas.microsoft.com/office/drawing/2014/main" id="{4CA986A8-2601-8D49-9174-8639D5BFE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38" name="Freeform 37">
                <a:extLst>
                  <a:ext uri="{FF2B5EF4-FFF2-40B4-BE49-F238E27FC236}">
                    <a16:creationId xmlns:a16="http://schemas.microsoft.com/office/drawing/2014/main" id="{2494C410-EBC4-8C44-BB3C-BEAB43F7E8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7439" name="Freeform 38">
                <a:extLst>
                  <a:ext uri="{FF2B5EF4-FFF2-40B4-BE49-F238E27FC236}">
                    <a16:creationId xmlns:a16="http://schemas.microsoft.com/office/drawing/2014/main" id="{BFB7A425-9D75-0742-A7FA-608EB2C26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pic>
            <p:nvPicPr>
              <p:cNvPr id="17440" name="Picture 39" descr="POINTSTA">
                <a:extLst>
                  <a:ext uri="{FF2B5EF4-FFF2-40B4-BE49-F238E27FC236}">
                    <a16:creationId xmlns:a16="http://schemas.microsoft.com/office/drawing/2014/main" id="{C4E59647-6152-AC48-9363-5758F4FC35A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41" name="Picture 40" descr="POINTSTA">
                <a:extLst>
                  <a:ext uri="{FF2B5EF4-FFF2-40B4-BE49-F238E27FC236}">
                    <a16:creationId xmlns:a16="http://schemas.microsoft.com/office/drawing/2014/main" id="{387BD81A-9C96-9B41-8264-940FFBADC29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7417" name="Group 41">
              <a:extLst>
                <a:ext uri="{FF2B5EF4-FFF2-40B4-BE49-F238E27FC236}">
                  <a16:creationId xmlns:a16="http://schemas.microsoft.com/office/drawing/2014/main" id="{7B68A230-33E5-5647-A00E-F23D49BA68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7418" name="Picture 42" descr="POINTSTA">
                <a:extLst>
                  <a:ext uri="{FF2B5EF4-FFF2-40B4-BE49-F238E27FC236}">
                    <a16:creationId xmlns:a16="http://schemas.microsoft.com/office/drawing/2014/main" id="{2BE7B42F-10B2-BF46-B9A0-937671E990F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43" descr="POINTSTA">
                <a:extLst>
                  <a:ext uri="{FF2B5EF4-FFF2-40B4-BE49-F238E27FC236}">
                    <a16:creationId xmlns:a16="http://schemas.microsoft.com/office/drawing/2014/main" id="{3B78E1E8-79D1-9E45-AF7E-D87C45FC996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0" name="Picture 44" descr="POINTSTA">
                <a:extLst>
                  <a:ext uri="{FF2B5EF4-FFF2-40B4-BE49-F238E27FC236}">
                    <a16:creationId xmlns:a16="http://schemas.microsoft.com/office/drawing/2014/main" id="{7B85435B-FFC7-6247-BD32-DD692BBD382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45" descr="POINTSTA">
                <a:extLst>
                  <a:ext uri="{FF2B5EF4-FFF2-40B4-BE49-F238E27FC236}">
                    <a16:creationId xmlns:a16="http://schemas.microsoft.com/office/drawing/2014/main" id="{E4053883-9C57-AD46-A5D5-621D97AB8172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2" name="Picture 46" descr="POINTSTA">
                <a:extLst>
                  <a:ext uri="{FF2B5EF4-FFF2-40B4-BE49-F238E27FC236}">
                    <a16:creationId xmlns:a16="http://schemas.microsoft.com/office/drawing/2014/main" id="{D2E454F0-0F75-974E-963C-E6EBBBF27ED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3" name="Picture 47" descr="POINTSTA">
                <a:extLst>
                  <a:ext uri="{FF2B5EF4-FFF2-40B4-BE49-F238E27FC236}">
                    <a16:creationId xmlns:a16="http://schemas.microsoft.com/office/drawing/2014/main" id="{5FBF7692-185F-2441-9D39-1342C979A52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95" name="Text Box 16">
            <a:extLst>
              <a:ext uri="{FF2B5EF4-FFF2-40B4-BE49-F238E27FC236}">
                <a16:creationId xmlns:a16="http://schemas.microsoft.com/office/drawing/2014/main" id="{56C2D97E-B1F0-9E4C-9FD7-867FAF67A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1400" y="2141538"/>
            <a:ext cx="4191000" cy="830262"/>
          </a:xfrm>
          <a:prstGeom prst="rect">
            <a:avLst/>
          </a:prstGeom>
          <a:solidFill>
            <a:srgbClr val="99FFCC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Câu 4: Có thể làm gì không cho muỗi sinh sản?</a:t>
            </a:r>
          </a:p>
        </p:txBody>
      </p:sp>
      <p:sp>
        <p:nvSpPr>
          <p:cNvPr id="96" name="Text Box 16">
            <a:extLst>
              <a:ext uri="{FF2B5EF4-FFF2-40B4-BE49-F238E27FC236}">
                <a16:creationId xmlns:a16="http://schemas.microsoft.com/office/drawing/2014/main" id="{5F4A0EE7-957B-974F-B18D-1F2F599A39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3505200"/>
            <a:ext cx="4191000" cy="1938338"/>
          </a:xfrm>
          <a:prstGeom prst="rect">
            <a:avLst/>
          </a:prstGeom>
          <a:solidFill>
            <a:srgbClr val="CCCCFF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Ta có thể sử dụng các biện pháp sau: Chôn kín rác thải, dọn những nơi có nước đọng, lấp những vũng nước, thả cá để chúng ăn bọ gậy…</a:t>
            </a:r>
          </a:p>
        </p:txBody>
      </p:sp>
      <p:pic>
        <p:nvPicPr>
          <p:cNvPr id="97" name="Picture 4" descr="benh sot ret 7">
            <a:extLst>
              <a:ext uri="{FF2B5EF4-FFF2-40B4-BE49-F238E27FC236}">
                <a16:creationId xmlns:a16="http://schemas.microsoft.com/office/drawing/2014/main" id="{DE819511-42C2-5C42-868E-7E339FC1D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Text Box 16">
            <a:extLst>
              <a:ext uri="{FF2B5EF4-FFF2-40B4-BE49-F238E27FC236}">
                <a16:creationId xmlns:a16="http://schemas.microsoft.com/office/drawing/2014/main" id="{92727859-D6E8-1444-89C3-CC959F45E7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339726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3. Cách phòng bệnh sốt rét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 Box 16">
            <a:extLst>
              <a:ext uri="{FF2B5EF4-FFF2-40B4-BE49-F238E27FC236}">
                <a16:creationId xmlns:a16="http://schemas.microsoft.com/office/drawing/2014/main" id="{116B75E7-2772-1145-B3A1-5E38DAE77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336675"/>
            <a:ext cx="4191000" cy="1200150"/>
          </a:xfrm>
          <a:prstGeom prst="rect">
            <a:avLst/>
          </a:prstGeom>
          <a:solidFill>
            <a:srgbClr val="99FFCC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Câu 5: Có thể làm gì để ngăn chặn không cho muỗi đốt người?</a:t>
            </a:r>
          </a:p>
        </p:txBody>
      </p:sp>
      <p:sp>
        <p:nvSpPr>
          <p:cNvPr id="96" name="Text Box 16">
            <a:extLst>
              <a:ext uri="{FF2B5EF4-FFF2-40B4-BE49-F238E27FC236}">
                <a16:creationId xmlns:a16="http://schemas.microsoft.com/office/drawing/2014/main" id="{BCA79E0D-573F-6947-AAAD-DFD906B75D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1173164"/>
            <a:ext cx="4191000" cy="1570037"/>
          </a:xfrm>
          <a:prstGeom prst="rect">
            <a:avLst/>
          </a:prstGeom>
          <a:solidFill>
            <a:srgbClr val="CCCCFF"/>
          </a:solidFill>
          <a:ln w="57150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400">
                <a:latin typeface="Times New Roman" panose="02020603050405020304" pitchFamily="18" charset="0"/>
              </a:rPr>
              <a:t>Ta có thể ngủ màn, mặc quần dài, áo dài tay vào buổi tối…còn có thể tẩm màn bằng chất phòng muỗi.</a:t>
            </a:r>
          </a:p>
        </p:txBody>
      </p:sp>
      <p:pic>
        <p:nvPicPr>
          <p:cNvPr id="18436" name="Picture 2" descr="C:\Users\Hong Long\Pictures\Bo-quan-ao-mac-nha-hoa-tiet-danh-cho-be (1).jpg">
            <a:extLst>
              <a:ext uri="{FF2B5EF4-FFF2-40B4-BE49-F238E27FC236}">
                <a16:creationId xmlns:a16="http://schemas.microsoft.com/office/drawing/2014/main" id="{B702ACDB-66FA-614F-8D06-3F6523E67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9" t="17378" r="30411" b="8147"/>
          <a:stretch>
            <a:fillRect/>
          </a:stretch>
        </p:blipFill>
        <p:spPr bwMode="auto">
          <a:xfrm>
            <a:off x="8534400" y="1354138"/>
            <a:ext cx="2133600" cy="451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3" descr="C:\Users\Hong Long\Pictures\rgo1335749111.jpg">
            <a:extLst>
              <a:ext uri="{FF2B5EF4-FFF2-40B4-BE49-F238E27FC236}">
                <a16:creationId xmlns:a16="http://schemas.microsoft.com/office/drawing/2014/main" id="{CEEE29E2-5511-D84B-8FBF-381D648CC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971800"/>
            <a:ext cx="295751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" descr="ANH 1">
            <a:extLst>
              <a:ext uri="{FF2B5EF4-FFF2-40B4-BE49-F238E27FC236}">
                <a16:creationId xmlns:a16="http://schemas.microsoft.com/office/drawing/2014/main" id="{B6B2E1D7-F7CE-5842-BEC9-A8857FC4B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971801"/>
            <a:ext cx="3657600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" name="AutoShape 10">
            <a:extLst>
              <a:ext uri="{FF2B5EF4-FFF2-40B4-BE49-F238E27FC236}">
                <a16:creationId xmlns:a16="http://schemas.microsoft.com/office/drawing/2014/main" id="{2EC5E711-5575-AB46-83FD-EC0FF8F2C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3600" y="5534026"/>
            <a:ext cx="3632200" cy="398463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Tẩm màn bằng chất phòng muỗi</a:t>
            </a:r>
          </a:p>
        </p:txBody>
      </p:sp>
      <p:sp>
        <p:nvSpPr>
          <p:cNvPr id="18440" name="Text Box 16">
            <a:extLst>
              <a:ext uri="{FF2B5EF4-FFF2-40B4-BE49-F238E27FC236}">
                <a16:creationId xmlns:a16="http://schemas.microsoft.com/office/drawing/2014/main" id="{4A0F9557-4856-184D-82B9-A946A1C7C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1001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3. Cách phòng bệnh sốt rét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6" grpId="0" animBg="1"/>
      <p:bldP spid="10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6">
            <a:extLst>
              <a:ext uri="{FF2B5EF4-FFF2-40B4-BE49-F238E27FC236}">
                <a16:creationId xmlns:a16="http://schemas.microsoft.com/office/drawing/2014/main" id="{006E6E65-6AE1-BC4A-A51B-36FBAA29A5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304801"/>
            <a:ext cx="5562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800" b="1">
                <a:latin typeface="Times New Roman" panose="02020603050405020304" pitchFamily="18" charset="0"/>
              </a:rPr>
              <a:t>3. Cách phòng bệnh sốt rét</a:t>
            </a:r>
          </a:p>
        </p:txBody>
      </p:sp>
      <p:sp>
        <p:nvSpPr>
          <p:cNvPr id="97" name="Rectangle 2">
            <a:extLst>
              <a:ext uri="{FF2B5EF4-FFF2-40B4-BE49-F238E27FC236}">
                <a16:creationId xmlns:a16="http://schemas.microsoft.com/office/drawing/2014/main" id="{B6AAD693-3CDF-B74C-9FA1-C4D60A12ED91}"/>
              </a:ext>
            </a:extLst>
          </p:cNvPr>
          <p:cNvSpPr txBox="1">
            <a:spLocks noChangeArrowheads="1"/>
          </p:cNvSpPr>
          <p:nvPr/>
        </p:nvSpPr>
        <p:spPr>
          <a:xfrm>
            <a:off x="1981200" y="3733801"/>
            <a:ext cx="8229600" cy="4556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br>
              <a:rPr lang="en-US" sz="3200" b="1" kern="0">
                <a:solidFill>
                  <a:schemeClr val="tx2"/>
                </a:solidFill>
                <a:latin typeface=".VnTime" pitchFamily="34" charset="0"/>
                <a:ea typeface="+mj-ea"/>
                <a:cs typeface="+mj-cs"/>
              </a:rPr>
            </a:br>
            <a:endParaRPr lang="en-US" sz="3200" b="1" kern="0">
              <a:solidFill>
                <a:schemeClr val="tx2"/>
              </a:solidFill>
              <a:latin typeface=".VnTime" pitchFamily="34" charset="0"/>
              <a:ea typeface="+mj-ea"/>
              <a:cs typeface="+mj-cs"/>
            </a:endParaRPr>
          </a:p>
        </p:txBody>
      </p:sp>
      <p:sp>
        <p:nvSpPr>
          <p:cNvPr id="107" name="Oval 20">
            <a:extLst>
              <a:ext uri="{FF2B5EF4-FFF2-40B4-BE49-F238E27FC236}">
                <a16:creationId xmlns:a16="http://schemas.microsoft.com/office/drawing/2014/main" id="{A0000070-7381-CB4E-84CE-55E325B10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5263" y="3406775"/>
            <a:ext cx="1377950" cy="1320800"/>
          </a:xfrm>
          <a:prstGeom prst="ellipse">
            <a:avLst/>
          </a:prstGeom>
          <a:solidFill>
            <a:srgbClr val="FF00FF"/>
          </a:solidFill>
          <a:ln w="57150" cmpd="thickThin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Phòng </a:t>
            </a:r>
          </a:p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bệnh sốt </a:t>
            </a:r>
          </a:p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rét</a:t>
            </a:r>
          </a:p>
        </p:txBody>
      </p:sp>
      <p:sp>
        <p:nvSpPr>
          <p:cNvPr id="108" name="Oval 22">
            <a:extLst>
              <a:ext uri="{FF2B5EF4-FFF2-40B4-BE49-F238E27FC236}">
                <a16:creationId xmlns:a16="http://schemas.microsoft.com/office/drawing/2014/main" id="{B152C6FE-3263-484E-B41D-684C3D7346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3439" y="1744664"/>
            <a:ext cx="1697037" cy="1697037"/>
          </a:xfrm>
          <a:prstGeom prst="ellipse">
            <a:avLst/>
          </a:prstGeom>
          <a:solidFill>
            <a:srgbClr val="3399FF"/>
          </a:solidFill>
          <a:ln w="57150" cmpd="thickThin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Diệt bọ </a:t>
            </a:r>
          </a:p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gậy</a:t>
            </a:r>
          </a:p>
          <a:p>
            <a:pPr eaLnBrk="1" hangingPunct="1"/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Oval 23">
            <a:extLst>
              <a:ext uri="{FF2B5EF4-FFF2-40B4-BE49-F238E27FC236}">
                <a16:creationId xmlns:a16="http://schemas.microsoft.com/office/drawing/2014/main" id="{B371AF24-A8F8-1943-92BE-F788AEA2BB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0301" y="1371600"/>
            <a:ext cx="1712913" cy="1697038"/>
          </a:xfrm>
          <a:prstGeom prst="ellipse">
            <a:avLst/>
          </a:prstGeom>
          <a:solidFill>
            <a:srgbClr val="FFFF99"/>
          </a:solidFill>
          <a:ln w="57150" cmpd="thickThin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Tẩm màn </a:t>
            </a:r>
          </a:p>
          <a:p>
            <a:pPr eaLnBrk="1" hangingPunct="1"/>
            <a:r>
              <a:rPr lang="en-US" altLang="vi-V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bằng chất </a:t>
            </a:r>
          </a:p>
          <a:p>
            <a:pPr eaLnBrk="1" hangingPunct="1"/>
            <a:r>
              <a:rPr lang="en-US" altLang="vi-V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diệt muỗi</a:t>
            </a:r>
          </a:p>
          <a:p>
            <a:pPr eaLnBrk="1" hangingPunct="1"/>
            <a:endParaRPr lang="en-US" altLang="vi-VN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" name="Oval 24">
            <a:extLst>
              <a:ext uri="{FF2B5EF4-FFF2-40B4-BE49-F238E27FC236}">
                <a16:creationId xmlns:a16="http://schemas.microsoft.com/office/drawing/2014/main" id="{1B66191B-AECD-E240-9922-68D0093D2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1" y="4594225"/>
            <a:ext cx="1712913" cy="1697038"/>
          </a:xfrm>
          <a:prstGeom prst="ellipse">
            <a:avLst/>
          </a:prstGeom>
          <a:solidFill>
            <a:srgbClr val="FFFF99"/>
          </a:solidFill>
          <a:ln w="57150" cmpd="thickThin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3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Vệ sinh </a:t>
            </a:r>
          </a:p>
          <a:p>
            <a:pPr eaLnBrk="1" hangingPunct="1"/>
            <a:r>
              <a:rPr lang="en-US" altLang="vi-V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nhà ở, môi </a:t>
            </a:r>
          </a:p>
          <a:p>
            <a:pPr eaLnBrk="1" hangingPunct="1"/>
            <a:r>
              <a:rPr lang="vi-VN" altLang="vi-VN" sz="23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</a:p>
          <a:p>
            <a:pPr eaLnBrk="1" hangingPunct="1"/>
            <a:endParaRPr lang="en-US" altLang="vi-VN" sz="23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1" name="Oval 25">
            <a:extLst>
              <a:ext uri="{FF2B5EF4-FFF2-40B4-BE49-F238E27FC236}">
                <a16:creationId xmlns:a16="http://schemas.microsoft.com/office/drawing/2014/main" id="{7CD11007-930C-4B48-810C-E0543CC325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72351" y="4067175"/>
            <a:ext cx="1712913" cy="1697038"/>
          </a:xfrm>
          <a:prstGeom prst="ellipse">
            <a:avLst/>
          </a:prstGeom>
          <a:solidFill>
            <a:srgbClr val="FFFF99"/>
          </a:solidFill>
          <a:ln w="57150" cmpd="thickThin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Mặc </a:t>
            </a:r>
          </a:p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quần dài,</a:t>
            </a:r>
          </a:p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áo dài tay</a:t>
            </a:r>
          </a:p>
          <a:p>
            <a:pPr eaLnBrk="1" hangingPunct="1"/>
            <a:endParaRPr lang="en-US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" name="Oval 26">
            <a:extLst>
              <a:ext uri="{FF2B5EF4-FFF2-40B4-BE49-F238E27FC236}">
                <a16:creationId xmlns:a16="http://schemas.microsoft.com/office/drawing/2014/main" id="{182DC51B-3B84-A341-9814-AE7C3DE545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5181601"/>
            <a:ext cx="1712912" cy="1579563"/>
          </a:xfrm>
          <a:prstGeom prst="ellipse">
            <a:avLst/>
          </a:prstGeom>
          <a:solidFill>
            <a:srgbClr val="3399FF"/>
          </a:solidFill>
          <a:ln w="57150" cmpd="thickThin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Diệt</a:t>
            </a:r>
          </a:p>
          <a:p>
            <a:pPr eaLnBrk="1" hangingPunct="1"/>
            <a:r>
              <a:rPr lang="en-US" alt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Muỗi</a:t>
            </a:r>
          </a:p>
          <a:p>
            <a:pPr eaLnBrk="1" hangingPunct="1"/>
            <a:endParaRPr lang="en-US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3" name="Oval 27">
            <a:extLst>
              <a:ext uri="{FF2B5EF4-FFF2-40B4-BE49-F238E27FC236}">
                <a16:creationId xmlns:a16="http://schemas.microsoft.com/office/drawing/2014/main" id="{B741D2D3-F5F4-3C46-89B4-2C677C2F0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1" y="2370139"/>
            <a:ext cx="1712913" cy="1697037"/>
          </a:xfrm>
          <a:prstGeom prst="ellipse">
            <a:avLst/>
          </a:prstGeom>
          <a:solidFill>
            <a:srgbClr val="3399FF"/>
          </a:solidFill>
          <a:ln w="57150" cmpd="thickThin">
            <a:solidFill>
              <a:srgbClr val="0070C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Ngủ </a:t>
            </a:r>
          </a:p>
          <a:p>
            <a:pPr eaLnBrk="1" hangingPunct="1"/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trong màn</a:t>
            </a:r>
          </a:p>
          <a:p>
            <a:pPr eaLnBrk="1" hangingPunct="1"/>
            <a:endParaRPr lang="en-US" altLang="vi-V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6" name="Picture 32" descr="AR13-L">
            <a:extLst>
              <a:ext uri="{FF2B5EF4-FFF2-40B4-BE49-F238E27FC236}">
                <a16:creationId xmlns:a16="http://schemas.microsoft.com/office/drawing/2014/main" id="{36FF83CE-2887-E645-AFDF-EBBE8230BE2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03507">
            <a:off x="6602413" y="2995614"/>
            <a:ext cx="1066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33" descr="AR13-L">
            <a:extLst>
              <a:ext uri="{FF2B5EF4-FFF2-40B4-BE49-F238E27FC236}">
                <a16:creationId xmlns:a16="http://schemas.microsoft.com/office/drawing/2014/main" id="{49FA4703-AE6A-0247-A5FE-3A3912DC7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95319">
            <a:off x="6583363" y="4500564"/>
            <a:ext cx="1109662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" name="Picture 34" descr="AR13-L">
            <a:extLst>
              <a:ext uri="{FF2B5EF4-FFF2-40B4-BE49-F238E27FC236}">
                <a16:creationId xmlns:a16="http://schemas.microsoft.com/office/drawing/2014/main" id="{C94AAFA2-C859-3141-ADB4-E8477B762E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8777">
            <a:off x="4125914" y="4662488"/>
            <a:ext cx="125888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35" descr="AR13-L">
            <a:extLst>
              <a:ext uri="{FF2B5EF4-FFF2-40B4-BE49-F238E27FC236}">
                <a16:creationId xmlns:a16="http://schemas.microsoft.com/office/drawing/2014/main" id="{33F709FC-86EB-CB44-BD27-520B888888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88268" flipV="1">
            <a:off x="4052888" y="3284538"/>
            <a:ext cx="1358900" cy="33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36" descr="AR13-L">
            <a:extLst>
              <a:ext uri="{FF2B5EF4-FFF2-40B4-BE49-F238E27FC236}">
                <a16:creationId xmlns:a16="http://schemas.microsoft.com/office/drawing/2014/main" id="{FB5EDF19-3664-8544-A3B1-D8A0D63F99E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30323">
            <a:off x="5587207" y="5025232"/>
            <a:ext cx="72866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37" descr="AR13-L">
            <a:extLst>
              <a:ext uri="{FF2B5EF4-FFF2-40B4-BE49-F238E27FC236}">
                <a16:creationId xmlns:a16="http://schemas.microsoft.com/office/drawing/2014/main" id="{C1CBA1F4-AE35-8D4A-AD3A-68F9BFD2A9C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1130">
            <a:off x="5563394" y="2936082"/>
            <a:ext cx="677863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hinh">
            <a:extLst>
              <a:ext uri="{FF2B5EF4-FFF2-40B4-BE49-F238E27FC236}">
                <a16:creationId xmlns:a16="http://schemas.microsoft.com/office/drawing/2014/main" id="{0A51BC0B-9B7B-264F-955F-AC501930E1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14400"/>
            <a:ext cx="81676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Text Box 101">
            <a:extLst>
              <a:ext uri="{FF2B5EF4-FFF2-40B4-BE49-F238E27FC236}">
                <a16:creationId xmlns:a16="http://schemas.microsoft.com/office/drawing/2014/main" id="{A23708EF-A93A-E34D-A7D4-8626932CB2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590800"/>
            <a:ext cx="4572000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5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làm gì để phòng bệnh sốt rét?</a:t>
            </a:r>
            <a:endParaRPr lang="vi-VN" altLang="vi-VN" sz="54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 Box 10">
            <a:extLst>
              <a:ext uri="{FF2B5EF4-FFF2-40B4-BE49-F238E27FC236}">
                <a16:creationId xmlns:a16="http://schemas.microsoft.com/office/drawing/2014/main" id="{59072354-5E7E-F943-AC63-AA048E7514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1295400"/>
            <a:ext cx="4648200" cy="444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5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Sốt rét là một bệnh truyền nhiễm do kí sinh trùng gây ra. Bệnh sốt rét đã có thuốc chữa và thuốc phòng.</a:t>
            </a:r>
          </a:p>
          <a:p>
            <a:pPr eaLnBrk="1" hangingPunct="1">
              <a:lnSpc>
                <a:spcPct val="135000"/>
              </a:lnSpc>
              <a:spcBef>
                <a:spcPct val="50000"/>
              </a:spcBef>
              <a:buFontTx/>
              <a:buChar char="-"/>
            </a:pPr>
            <a:r>
              <a:rPr lang="en-US" altLang="vi-VN" sz="25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Cách phòng bệnh sốt rét tốt nhất là giữ vệ sinh nhà ở và môi trường xung quanh diệt muỗi,diệt bọ gậy và tránh muỗi đốt.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  <p:bldP spid="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0">
            <a:extLst>
              <a:ext uri="{FF2B5EF4-FFF2-40B4-BE49-F238E27FC236}">
                <a16:creationId xmlns:a16="http://schemas.microsoft.com/office/drawing/2014/main" id="{0FA78D5C-F5A3-3948-9BDD-20446A7B724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62401" y="-76200"/>
            <a:ext cx="4081463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3075" name="Text Box 8">
            <a:extLst>
              <a:ext uri="{FF2B5EF4-FFF2-40B4-BE49-F238E27FC236}">
                <a16:creationId xmlns:a16="http://schemas.microsoft.com/office/drawing/2014/main" id="{4AF2C6DE-A27A-2849-8B47-A3B3F6A62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4" y="817563"/>
            <a:ext cx="8593137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Để cung cấp vi-ta-min cho cơ thể bạn chọn cách nào dưới đây? Hãy sắp xếp theo thứ tự ưu tiên</a:t>
            </a:r>
            <a:r>
              <a:rPr lang="en-US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E718EAD3-3219-ED46-9516-E338F1038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567238"/>
            <a:ext cx="8458200" cy="2062162"/>
          </a:xfrm>
          <a:prstGeom prst="rect">
            <a:avLst/>
          </a:prstGeom>
          <a:solidFill>
            <a:srgbClr val="CC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Tiêm can-xi</a:t>
            </a:r>
          </a:p>
          <a:p>
            <a:pPr algn="just" eaLnBrk="1" hangingPunct="1"/>
            <a:r>
              <a:rPr lang="sv-SE" alt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Uống can-xi và vi-ta-min D</a:t>
            </a:r>
          </a:p>
          <a:p>
            <a:pPr algn="just" eaLnBrk="1" hangingPunct="1"/>
            <a:r>
              <a:rPr lang="vi-VN" alt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Ăn phối hợp nhiều loại thức ăn có chứa can-xi và vi-ta-min D</a:t>
            </a:r>
          </a:p>
        </p:txBody>
      </p:sp>
      <p:sp>
        <p:nvSpPr>
          <p:cNvPr id="10" name="Text Box 11">
            <a:extLst>
              <a:ext uri="{FF2B5EF4-FFF2-40B4-BE49-F238E27FC236}">
                <a16:creationId xmlns:a16="http://schemas.microsoft.com/office/drawing/2014/main" id="{7F3950D9-3DA4-7649-8D7F-2546F3973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9438" y="1752600"/>
            <a:ext cx="8534400" cy="1570038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Uống vi-ta-min</a:t>
            </a:r>
          </a:p>
          <a:p>
            <a:pPr algn="just" eaLnBrk="1" hangingPunct="1"/>
            <a:r>
              <a:rPr lang="en-US" alt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Tiêm vi -ta-min</a:t>
            </a:r>
          </a:p>
          <a:p>
            <a:pPr algn="just" eaLnBrk="1" hangingPunct="1"/>
            <a:r>
              <a:rPr lang="sv-SE" altLang="vi-VN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Ăn thức ăn chứa nhiều vi-ta min.</a:t>
            </a:r>
          </a:p>
        </p:txBody>
      </p:sp>
      <p:sp>
        <p:nvSpPr>
          <p:cNvPr id="3078" name="Text Box 15">
            <a:extLst>
              <a:ext uri="{FF2B5EF4-FFF2-40B4-BE49-F238E27FC236}">
                <a16:creationId xmlns:a16="http://schemas.microsoft.com/office/drawing/2014/main" id="{FD15D95C-9E4A-0244-9C70-FE32058B8C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264" y="3548063"/>
            <a:ext cx="8516937" cy="83026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vi-VN" altLang="vi-V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Để phòng bệnh còi xương cho trẻ, bạn chọn cách nào dưới đây? Hãy sắp xếp theo thứ tự ưưu tiên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>
            <a:extLst>
              <a:ext uri="{FF2B5EF4-FFF2-40B4-BE49-F238E27FC236}">
                <a16:creationId xmlns:a16="http://schemas.microsoft.com/office/drawing/2014/main" id="{9219F35F-0435-A346-BE69-7E6F9004E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2286000"/>
            <a:ext cx="6705600" cy="1752600"/>
          </a:xfrm>
          <a:prstGeom prst="cloudCallout">
            <a:avLst>
              <a:gd name="adj1" fmla="val 20405"/>
              <a:gd name="adj2" fmla="val 3456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G:\powerpoint\ung dung\BO_SUU_TAM_HINH_DONG\tro choi.gif">
            <a:extLst>
              <a:ext uri="{FF2B5EF4-FFF2-40B4-BE49-F238E27FC236}">
                <a16:creationId xmlns:a16="http://schemas.microsoft.com/office/drawing/2014/main" id="{1F825F2F-EE0B-DD45-A158-D764A7F0FD1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1" y="1295400"/>
            <a:ext cx="54133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7BD63B5C-7059-2241-BA4E-69D937345D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3257550"/>
            <a:ext cx="8763000" cy="1600200"/>
          </a:xfrm>
          <a:prstGeom prst="cloudCallout">
            <a:avLst>
              <a:gd name="adj1" fmla="val -33870"/>
              <a:gd name="adj2" fmla="val 57157"/>
            </a:avLst>
          </a:prstGeom>
          <a:noFill/>
          <a:ln w="50800" cap="rnd">
            <a:noFill/>
            <a:prstDash val="sysDot"/>
            <a:round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ĐÚNG HAY </a:t>
            </a:r>
            <a:r>
              <a:rPr lang="en-US" sz="4800" b="1" dirty="0" err="1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4800" b="1" dirty="0">
                <a:ln w="11430"/>
                <a:solidFill>
                  <a:srgbClr val="FF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WordArt 14">
            <a:extLst>
              <a:ext uri="{FF2B5EF4-FFF2-40B4-BE49-F238E27FC236}">
                <a16:creationId xmlns:a16="http://schemas.microsoft.com/office/drawing/2014/main" id="{842C7FA2-2798-CF47-A6E0-8415DA5D795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4589464"/>
            <a:ext cx="1838325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9" name="WordArt 13">
            <a:extLst>
              <a:ext uri="{FF2B5EF4-FFF2-40B4-BE49-F238E27FC236}">
                <a16:creationId xmlns:a16="http://schemas.microsoft.com/office/drawing/2014/main" id="{966A3D6B-F896-BD4B-A8CB-B655D48022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WordArt 12">
            <a:extLst>
              <a:ext uri="{FF2B5EF4-FFF2-40B4-BE49-F238E27FC236}">
                <a16:creationId xmlns:a16="http://schemas.microsoft.com/office/drawing/2014/main" id="{FD85AE3B-8C44-484B-8C7B-A16AF53416B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" name="WordArt 11">
            <a:extLst>
              <a:ext uri="{FF2B5EF4-FFF2-40B4-BE49-F238E27FC236}">
                <a16:creationId xmlns:a16="http://schemas.microsoft.com/office/drawing/2014/main" id="{BD4F96BB-73DE-BD46-A8A4-FA369437BF4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WordArt 10">
            <a:extLst>
              <a:ext uri="{FF2B5EF4-FFF2-40B4-BE49-F238E27FC236}">
                <a16:creationId xmlns:a16="http://schemas.microsoft.com/office/drawing/2014/main" id="{1656204D-5C21-F743-BE81-566F20AC0F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WordArt 9">
            <a:extLst>
              <a:ext uri="{FF2B5EF4-FFF2-40B4-BE49-F238E27FC236}">
                <a16:creationId xmlns:a16="http://schemas.microsoft.com/office/drawing/2014/main" id="{4366A1E2-0848-2B44-819F-46C9024EBD6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79" name="Picture 4" descr="j0163097">
            <a:extLst>
              <a:ext uri="{FF2B5EF4-FFF2-40B4-BE49-F238E27FC236}">
                <a16:creationId xmlns:a16="http://schemas.microsoft.com/office/drawing/2014/main" id="{CA59A53A-9AD3-F140-A615-7BAF239D876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572000"/>
            <a:ext cx="1946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Plaque 79">
            <a:extLst>
              <a:ext uri="{FF2B5EF4-FFF2-40B4-BE49-F238E27FC236}">
                <a16:creationId xmlns:a16="http://schemas.microsoft.com/office/drawing/2014/main" id="{C2BBEC33-CDD0-BB4A-8463-AD74599EAE40}"/>
              </a:ext>
            </a:extLst>
          </p:cNvPr>
          <p:cNvSpPr/>
          <p:nvPr/>
        </p:nvSpPr>
        <p:spPr>
          <a:xfrm>
            <a:off x="1828800" y="1905000"/>
            <a:ext cx="5029200" cy="24384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5">
            <a:extLst>
              <a:ext uri="{FF2B5EF4-FFF2-40B4-BE49-F238E27FC236}">
                <a16:creationId xmlns:a16="http://schemas.microsoft.com/office/drawing/2014/main" id="{5E320B85-F392-DA49-BD37-F1F2084BCA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433638"/>
            <a:ext cx="47244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 sốt rét là một bệnh không nguy hiểm.</a:t>
            </a:r>
          </a:p>
        </p:txBody>
      </p:sp>
      <p:sp>
        <p:nvSpPr>
          <p:cNvPr id="112" name="Sun 111">
            <a:extLst>
              <a:ext uri="{FF2B5EF4-FFF2-40B4-BE49-F238E27FC236}">
                <a16:creationId xmlns:a16="http://schemas.microsoft.com/office/drawing/2014/main" id="{B22C06F4-C272-3043-A081-17EDD68AFDAD}"/>
              </a:ext>
            </a:extLst>
          </p:cNvPr>
          <p:cNvSpPr/>
          <p:nvPr/>
        </p:nvSpPr>
        <p:spPr>
          <a:xfrm>
            <a:off x="7086600" y="2590800"/>
            <a:ext cx="1371600" cy="1143000"/>
          </a:xfrm>
          <a:prstGeom prst="sun">
            <a:avLst>
              <a:gd name="adj" fmla="val 167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13" name="Sun 112">
            <a:extLst>
              <a:ext uri="{FF2B5EF4-FFF2-40B4-BE49-F238E27FC236}">
                <a16:creationId xmlns:a16="http://schemas.microsoft.com/office/drawing/2014/main" id="{DAE73380-E320-A94F-B4AE-C5098C21E7F2}"/>
              </a:ext>
            </a:extLst>
          </p:cNvPr>
          <p:cNvSpPr/>
          <p:nvPr/>
        </p:nvSpPr>
        <p:spPr>
          <a:xfrm>
            <a:off x="8991600" y="2590800"/>
            <a:ext cx="1371600" cy="1143000"/>
          </a:xfrm>
          <a:prstGeom prst="sun">
            <a:avLst>
              <a:gd name="adj" fmla="val 16795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2BB793DA-6C5F-8F4B-B60E-11EEDFA4A8FE}"/>
              </a:ext>
            </a:extLst>
          </p:cNvPr>
          <p:cNvSpPr/>
          <p:nvPr/>
        </p:nvSpPr>
        <p:spPr>
          <a:xfrm>
            <a:off x="8686800" y="2209800"/>
            <a:ext cx="1828800" cy="1981200"/>
          </a:xfrm>
          <a:prstGeom prst="flowChartConnec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236FB8AC-6EC1-CF45-9FDF-19548C9DFD14}"/>
              </a:ext>
            </a:extLst>
          </p:cNvPr>
          <p:cNvSpPr/>
          <p:nvPr/>
        </p:nvSpPr>
        <p:spPr>
          <a:xfrm>
            <a:off x="2057400" y="800100"/>
            <a:ext cx="1066800" cy="838200"/>
          </a:xfrm>
          <a:prstGeom prst="flowChartConnec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12" grpId="0" animBg="1"/>
      <p:bldP spid="113" grpId="0" animBg="1"/>
      <p:bldP spid="115" grpId="0" animBg="1"/>
      <p:bldP spid="16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WordArt 14">
            <a:extLst>
              <a:ext uri="{FF2B5EF4-FFF2-40B4-BE49-F238E27FC236}">
                <a16:creationId xmlns:a16="http://schemas.microsoft.com/office/drawing/2014/main" id="{DBDF7FB7-A54E-9A4F-BCF7-941B108432A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4589464"/>
            <a:ext cx="1838325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9" name="WordArt 13">
            <a:extLst>
              <a:ext uri="{FF2B5EF4-FFF2-40B4-BE49-F238E27FC236}">
                <a16:creationId xmlns:a16="http://schemas.microsoft.com/office/drawing/2014/main" id="{DF817D0F-EBC3-FE48-A365-B93E12DF5C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WordArt 12">
            <a:extLst>
              <a:ext uri="{FF2B5EF4-FFF2-40B4-BE49-F238E27FC236}">
                <a16:creationId xmlns:a16="http://schemas.microsoft.com/office/drawing/2014/main" id="{151A7C70-E900-2A40-9DFA-960B2D33C3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" name="WordArt 11">
            <a:extLst>
              <a:ext uri="{FF2B5EF4-FFF2-40B4-BE49-F238E27FC236}">
                <a16:creationId xmlns:a16="http://schemas.microsoft.com/office/drawing/2014/main" id="{E57D51AA-611D-564C-90D1-C93973D6450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WordArt 10">
            <a:extLst>
              <a:ext uri="{FF2B5EF4-FFF2-40B4-BE49-F238E27FC236}">
                <a16:creationId xmlns:a16="http://schemas.microsoft.com/office/drawing/2014/main" id="{D09C5FFB-6D3B-ED47-B708-163382446A3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WordArt 9">
            <a:extLst>
              <a:ext uri="{FF2B5EF4-FFF2-40B4-BE49-F238E27FC236}">
                <a16:creationId xmlns:a16="http://schemas.microsoft.com/office/drawing/2014/main" id="{53922D19-5FEB-FC47-BC65-05C72A7B8AA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79" name="Picture 4" descr="j0163097">
            <a:extLst>
              <a:ext uri="{FF2B5EF4-FFF2-40B4-BE49-F238E27FC236}">
                <a16:creationId xmlns:a16="http://schemas.microsoft.com/office/drawing/2014/main" id="{0341A000-1720-4A4C-ACAF-FB98DD539C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572000"/>
            <a:ext cx="1946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Plaque 79">
            <a:extLst>
              <a:ext uri="{FF2B5EF4-FFF2-40B4-BE49-F238E27FC236}">
                <a16:creationId xmlns:a16="http://schemas.microsoft.com/office/drawing/2014/main" id="{4453DD10-9819-8D49-8458-6F6B4520AEAE}"/>
              </a:ext>
            </a:extLst>
          </p:cNvPr>
          <p:cNvSpPr/>
          <p:nvPr/>
        </p:nvSpPr>
        <p:spPr>
          <a:xfrm>
            <a:off x="2362200" y="2209800"/>
            <a:ext cx="3962400" cy="2133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5">
            <a:extLst>
              <a:ext uri="{FF2B5EF4-FFF2-40B4-BE49-F238E27FC236}">
                <a16:creationId xmlns:a16="http://schemas.microsoft.com/office/drawing/2014/main" id="{378166FF-CD56-8F48-A324-34A80F8F88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405064"/>
            <a:ext cx="36576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tránh bị muỗi đốt ta có thể ngủ màn, mặc quần dài, áo dài tay vào buổi tối…còn có thể tẩm màn bằng chất phòng muỗi.</a:t>
            </a:r>
          </a:p>
        </p:txBody>
      </p:sp>
      <p:sp>
        <p:nvSpPr>
          <p:cNvPr id="112" name="Sun 111">
            <a:extLst>
              <a:ext uri="{FF2B5EF4-FFF2-40B4-BE49-F238E27FC236}">
                <a16:creationId xmlns:a16="http://schemas.microsoft.com/office/drawing/2014/main" id="{0BE297D7-7547-6F45-8990-BD5FF645594C}"/>
              </a:ext>
            </a:extLst>
          </p:cNvPr>
          <p:cNvSpPr/>
          <p:nvPr/>
        </p:nvSpPr>
        <p:spPr>
          <a:xfrm>
            <a:off x="7239000" y="2590800"/>
            <a:ext cx="1371600" cy="1143000"/>
          </a:xfrm>
          <a:prstGeom prst="sun">
            <a:avLst>
              <a:gd name="adj" fmla="val 167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13" name="Sun 112">
            <a:extLst>
              <a:ext uri="{FF2B5EF4-FFF2-40B4-BE49-F238E27FC236}">
                <a16:creationId xmlns:a16="http://schemas.microsoft.com/office/drawing/2014/main" id="{722C54C6-6200-B94F-828F-2DA484A205DA}"/>
              </a:ext>
            </a:extLst>
          </p:cNvPr>
          <p:cNvSpPr/>
          <p:nvPr/>
        </p:nvSpPr>
        <p:spPr>
          <a:xfrm>
            <a:off x="8991600" y="2590800"/>
            <a:ext cx="1371600" cy="1143000"/>
          </a:xfrm>
          <a:prstGeom prst="sun">
            <a:avLst>
              <a:gd name="adj" fmla="val 16795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A933318C-6624-CC4B-97C8-1F011DC750E7}"/>
              </a:ext>
            </a:extLst>
          </p:cNvPr>
          <p:cNvSpPr/>
          <p:nvPr/>
        </p:nvSpPr>
        <p:spPr>
          <a:xfrm>
            <a:off x="7010400" y="2209800"/>
            <a:ext cx="1828800" cy="1981200"/>
          </a:xfrm>
          <a:prstGeom prst="flowChartConnec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CF104127-8CED-A94E-9E1D-80B9CD014008}"/>
              </a:ext>
            </a:extLst>
          </p:cNvPr>
          <p:cNvSpPr/>
          <p:nvPr/>
        </p:nvSpPr>
        <p:spPr>
          <a:xfrm>
            <a:off x="1981200" y="1219200"/>
            <a:ext cx="1066800" cy="838200"/>
          </a:xfrm>
          <a:prstGeom prst="flowChartConnec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12" grpId="0" animBg="1"/>
      <p:bldP spid="113" grpId="0" animBg="1"/>
      <p:bldP spid="115" grpId="0" animBg="1"/>
      <p:bldP spid="16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WordArt 14">
            <a:extLst>
              <a:ext uri="{FF2B5EF4-FFF2-40B4-BE49-F238E27FC236}">
                <a16:creationId xmlns:a16="http://schemas.microsoft.com/office/drawing/2014/main" id="{CD3D9A57-9739-A64A-9994-12E94E13C9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57576" y="4589464"/>
            <a:ext cx="1838325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9" name="WordArt 13">
            <a:extLst>
              <a:ext uri="{FF2B5EF4-FFF2-40B4-BE49-F238E27FC236}">
                <a16:creationId xmlns:a16="http://schemas.microsoft.com/office/drawing/2014/main" id="{87795592-B81E-4F48-B3E1-8118B7DC4DC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0" name="WordArt 12">
            <a:extLst>
              <a:ext uri="{FF2B5EF4-FFF2-40B4-BE49-F238E27FC236}">
                <a16:creationId xmlns:a16="http://schemas.microsoft.com/office/drawing/2014/main" id="{1B7283BC-C0B2-B149-B149-D805F4768EE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1" name="WordArt 11">
            <a:extLst>
              <a:ext uri="{FF2B5EF4-FFF2-40B4-BE49-F238E27FC236}">
                <a16:creationId xmlns:a16="http://schemas.microsoft.com/office/drawing/2014/main" id="{7D2BF3F0-B108-A745-8A25-D5F8107DAD5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2" name="WordArt 10">
            <a:extLst>
              <a:ext uri="{FF2B5EF4-FFF2-40B4-BE49-F238E27FC236}">
                <a16:creationId xmlns:a16="http://schemas.microsoft.com/office/drawing/2014/main" id="{D5A96A38-4CDA-7B45-B056-F49C30954B0B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WordArt 9">
            <a:extLst>
              <a:ext uri="{FF2B5EF4-FFF2-40B4-BE49-F238E27FC236}">
                <a16:creationId xmlns:a16="http://schemas.microsoft.com/office/drawing/2014/main" id="{CD45D0F7-6EBA-1D42-97B4-8A427702DC5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4589464"/>
            <a:ext cx="1943100" cy="1658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pic>
        <p:nvPicPr>
          <p:cNvPr id="79" name="Picture 4" descr="j0163097">
            <a:extLst>
              <a:ext uri="{FF2B5EF4-FFF2-40B4-BE49-F238E27FC236}">
                <a16:creationId xmlns:a16="http://schemas.microsoft.com/office/drawing/2014/main" id="{96ED3B8C-A1E5-8840-92C5-56ABA4AC8EE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4572000"/>
            <a:ext cx="1946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Plaque 79">
            <a:extLst>
              <a:ext uri="{FF2B5EF4-FFF2-40B4-BE49-F238E27FC236}">
                <a16:creationId xmlns:a16="http://schemas.microsoft.com/office/drawing/2014/main" id="{4AEB8328-E207-3045-BD79-11C2B7B5FF4F}"/>
              </a:ext>
            </a:extLst>
          </p:cNvPr>
          <p:cNvSpPr/>
          <p:nvPr/>
        </p:nvSpPr>
        <p:spPr>
          <a:xfrm>
            <a:off x="1709738" y="2209800"/>
            <a:ext cx="4614862" cy="21336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36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15">
            <a:extLst>
              <a:ext uri="{FF2B5EF4-FFF2-40B4-BE49-F238E27FC236}">
                <a16:creationId xmlns:a16="http://schemas.microsoft.com/office/drawing/2014/main" id="{81DEEEB3-3C31-E444-9229-10C28534A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9150" y="2468563"/>
            <a:ext cx="42354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các loại muỗi đều truyền bệnh sốt rét.</a:t>
            </a:r>
          </a:p>
        </p:txBody>
      </p:sp>
      <p:sp>
        <p:nvSpPr>
          <p:cNvPr id="112" name="Sun 111">
            <a:extLst>
              <a:ext uri="{FF2B5EF4-FFF2-40B4-BE49-F238E27FC236}">
                <a16:creationId xmlns:a16="http://schemas.microsoft.com/office/drawing/2014/main" id="{2D237DCF-318B-0F48-875F-2E49D1AE35DE}"/>
              </a:ext>
            </a:extLst>
          </p:cNvPr>
          <p:cNvSpPr/>
          <p:nvPr/>
        </p:nvSpPr>
        <p:spPr>
          <a:xfrm>
            <a:off x="7239000" y="2590800"/>
            <a:ext cx="1371600" cy="1143000"/>
          </a:xfrm>
          <a:prstGeom prst="sun">
            <a:avLst>
              <a:gd name="adj" fmla="val 1679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</a:p>
        </p:txBody>
      </p:sp>
      <p:sp>
        <p:nvSpPr>
          <p:cNvPr id="113" name="Sun 112">
            <a:extLst>
              <a:ext uri="{FF2B5EF4-FFF2-40B4-BE49-F238E27FC236}">
                <a16:creationId xmlns:a16="http://schemas.microsoft.com/office/drawing/2014/main" id="{729A3CCA-37B8-D842-829C-289FF9AF1F52}"/>
              </a:ext>
            </a:extLst>
          </p:cNvPr>
          <p:cNvSpPr/>
          <p:nvPr/>
        </p:nvSpPr>
        <p:spPr>
          <a:xfrm>
            <a:off x="8991600" y="2590800"/>
            <a:ext cx="1371600" cy="1143000"/>
          </a:xfrm>
          <a:prstGeom prst="sun">
            <a:avLst>
              <a:gd name="adj" fmla="val 16795"/>
            </a:avLst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sp>
        <p:nvSpPr>
          <p:cNvPr id="115" name="Flowchart: Connector 114">
            <a:extLst>
              <a:ext uri="{FF2B5EF4-FFF2-40B4-BE49-F238E27FC236}">
                <a16:creationId xmlns:a16="http://schemas.microsoft.com/office/drawing/2014/main" id="{66BB1428-F50F-B54C-9610-8B2CBD42A60B}"/>
              </a:ext>
            </a:extLst>
          </p:cNvPr>
          <p:cNvSpPr/>
          <p:nvPr/>
        </p:nvSpPr>
        <p:spPr>
          <a:xfrm>
            <a:off x="8686800" y="2209800"/>
            <a:ext cx="1828800" cy="1981200"/>
          </a:xfrm>
          <a:prstGeom prst="flowChartConnec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Flowchart: Connector 160">
            <a:extLst>
              <a:ext uri="{FF2B5EF4-FFF2-40B4-BE49-F238E27FC236}">
                <a16:creationId xmlns:a16="http://schemas.microsoft.com/office/drawing/2014/main" id="{7FD55523-1E02-6F42-A653-752E7FD690BC}"/>
              </a:ext>
            </a:extLst>
          </p:cNvPr>
          <p:cNvSpPr/>
          <p:nvPr/>
        </p:nvSpPr>
        <p:spPr>
          <a:xfrm>
            <a:off x="1981200" y="1219200"/>
            <a:ext cx="1066800" cy="838200"/>
          </a:xfrm>
          <a:prstGeom prst="flowChartConnector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3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6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200"/>
                            </p:stCondLst>
                            <p:childTnLst>
                              <p:par>
                                <p:cTn id="6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800"/>
                            </p:stCondLst>
                            <p:childTnLst>
                              <p:par>
                                <p:cTn id="6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73" presetID="53" presetClass="exit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9" presetID="9" presetClass="entr" presetSubtype="0" fill="hold" nodeType="after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112" grpId="0" animBg="1"/>
      <p:bldP spid="113" grpId="0" animBg="1"/>
      <p:bldP spid="115" grpId="0" animBg="1"/>
      <p:bldP spid="16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Picture94">
            <a:extLst>
              <a:ext uri="{FF2B5EF4-FFF2-40B4-BE49-F238E27FC236}">
                <a16:creationId xmlns:a16="http://schemas.microsoft.com/office/drawing/2014/main" id="{CECC1AB1-E470-D944-B8E7-2AB762DEC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9"/>
          <a:stretch>
            <a:fillRect/>
          </a:stretch>
        </p:blipFill>
        <p:spPr bwMode="auto">
          <a:xfrm>
            <a:off x="8024814" y="714376"/>
            <a:ext cx="2428875" cy="446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17">
            <a:extLst>
              <a:ext uri="{FF2B5EF4-FFF2-40B4-BE49-F238E27FC236}">
                <a16:creationId xmlns:a16="http://schemas.microsoft.com/office/drawing/2014/main" id="{229FD991-C14F-AD46-850C-C8AB71EC4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1676401"/>
            <a:ext cx="7505700" cy="2600325"/>
          </a:xfrm>
          <a:prstGeom prst="cloudCallout">
            <a:avLst>
              <a:gd name="adj1" fmla="val -33870"/>
              <a:gd name="adj2" fmla="val 5715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 cap="rnd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8800">
                <a:solidFill>
                  <a:srgbClr val="0000CC"/>
                </a:solidFill>
              </a:rPr>
              <a:t>Dặn dò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2789ED8A-CEBF-EC4F-A339-E1E69E9871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2209800"/>
            <a:ext cx="4800600" cy="1169551"/>
          </a:xfrm>
          <a:prstGeom prst="rect">
            <a:avLst/>
          </a:prstGeom>
          <a:solidFill>
            <a:srgbClr val="FFFF99"/>
          </a:solidFill>
          <a:ln w="38100" cap="rnd" algn="ctr">
            <a:solidFill>
              <a:srgbClr val="008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vi-VN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C8D4E5C7-4BD4-DA4B-AD37-93B3ACF13F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/>
          </a:p>
        </p:txBody>
      </p:sp>
      <p:sp>
        <p:nvSpPr>
          <p:cNvPr id="67594" name="WordArt 10" descr="Paper bag">
            <a:extLst>
              <a:ext uri="{FF2B5EF4-FFF2-40B4-BE49-F238E27FC236}">
                <a16:creationId xmlns:a16="http://schemas.microsoft.com/office/drawing/2014/main" id="{10039706-5CB3-8B4A-A48C-A1E3136832D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52689" y="2057400"/>
            <a:ext cx="7286625" cy="2362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TẠM BIỆT,</a:t>
            </a:r>
          </a:p>
          <a:p>
            <a:pPr algn="ctr"/>
            <a:r>
              <a:rPr lang="vi-VN" sz="3600" kern="10">
                <a:ln w="9525">
                  <a:solidFill>
                    <a:srgbClr val="B80000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GIỎI, CHĂM NGOAN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ADDF54-CA75-E94D-97D0-7C64770F33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67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75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>
            <a:extLst>
              <a:ext uri="{FF2B5EF4-FFF2-40B4-BE49-F238E27FC236}">
                <a16:creationId xmlns:a16="http://schemas.microsoft.com/office/drawing/2014/main" id="{7B43B12B-3297-4C4E-A47F-F2578EF30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286000"/>
            <a:ext cx="4876800" cy="1752600"/>
          </a:xfrm>
          <a:prstGeom prst="cloudCallout">
            <a:avLst>
              <a:gd name="adj1" fmla="val 20405"/>
              <a:gd name="adj2" fmla="val 34561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4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WordArt 3">
            <a:extLst>
              <a:ext uri="{FF2B5EF4-FFF2-40B4-BE49-F238E27FC236}">
                <a16:creationId xmlns:a16="http://schemas.microsoft.com/office/drawing/2014/main" id="{B584BBE5-ACCF-EF42-9792-822D0B262D8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971800" y="1727200"/>
            <a:ext cx="6629400" cy="1625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KHOA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   </a:t>
            </a:r>
          </a:p>
          <a:p>
            <a:pPr algn="ctr">
              <a:defRPr/>
            </a:pP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PHÒNG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BỆNH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SỐT</a:t>
            </a:r>
            <a:r>
              <a:rPr lang="en-US" sz="36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RÉT</a:t>
            </a:r>
            <a:endParaRPr lang="en-US" sz="36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4" descr="White marble">
            <a:extLst>
              <a:ext uri="{FF2B5EF4-FFF2-40B4-BE49-F238E27FC236}">
                <a16:creationId xmlns:a16="http://schemas.microsoft.com/office/drawing/2014/main" id="{65195F2D-1F28-9F4F-8C30-6AE3771BF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381000"/>
            <a:ext cx="5410200" cy="838200"/>
          </a:xfrm>
          <a:prstGeom prst="cloudCallout">
            <a:avLst>
              <a:gd name="adj1" fmla="val 29347"/>
              <a:gd name="adj2" fmla="val 134093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28575">
            <a:solidFill>
              <a:srgbClr val="FF0066"/>
            </a:solidFill>
            <a:round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algn="ctr">
              <a:defRPr/>
            </a:pP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C2984F-025B-6046-A8A5-84402EFF7E1A}"/>
              </a:ext>
            </a:extLst>
          </p:cNvPr>
          <p:cNvSpPr/>
          <p:nvPr/>
        </p:nvSpPr>
        <p:spPr>
          <a:xfrm>
            <a:off x="1905000" y="1905000"/>
            <a:ext cx="8382000" cy="3810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>
              <a:buFontTx/>
              <a:buAutoNum type="arabicPeriod"/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  <a:defRPr/>
            </a:pP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4000" b="1" dirty="0" err="1"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fr-FR" sz="40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8" descr="hinh">
            <a:extLst>
              <a:ext uri="{FF2B5EF4-FFF2-40B4-BE49-F238E27FC236}">
                <a16:creationId xmlns:a16="http://schemas.microsoft.com/office/drawing/2014/main" id="{E6B80398-3ADC-1C4C-86AC-DF94AF6A27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8167688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" name="Text Box 29">
            <a:extLst>
              <a:ext uri="{FF2B5EF4-FFF2-40B4-BE49-F238E27FC236}">
                <a16:creationId xmlns:a16="http://schemas.microsoft.com/office/drawing/2014/main" id="{F9635591-5059-884A-A6B8-93F7C9259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286000"/>
            <a:ext cx="4800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gia đình hoặc xung quanh nhà bạn đã có ai bị sốt rét chưa?</a:t>
            </a:r>
          </a:p>
          <a:p>
            <a:pPr algn="just" eaLnBrk="1" hangingPunct="1">
              <a:spcBef>
                <a:spcPct val="50000"/>
              </a:spcBef>
            </a:pPr>
            <a:r>
              <a:rPr lang="en-US" alt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 có, hãy nêu những gì em biết về bệnh này.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3">
            <a:extLst>
              <a:ext uri="{FF2B5EF4-FFF2-40B4-BE49-F238E27FC236}">
                <a16:creationId xmlns:a16="http://schemas.microsoft.com/office/drawing/2014/main" id="{798D8E34-4A92-984E-A5FD-20F230EA22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36588"/>
            <a:ext cx="9144000" cy="476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" name="Rectangle 19">
            <a:extLst>
              <a:ext uri="{FF2B5EF4-FFF2-40B4-BE49-F238E27FC236}">
                <a16:creationId xmlns:a16="http://schemas.microsoft.com/office/drawing/2014/main" id="{ACAB67AA-FB20-7942-BED5-43D38BC344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177801"/>
            <a:ext cx="632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Một số dấu hiệu chính của bệnh sốt rét.</a:t>
            </a:r>
          </a:p>
        </p:txBody>
      </p:sp>
      <p:sp>
        <p:nvSpPr>
          <p:cNvPr id="116" name="Text Box 101">
            <a:extLst>
              <a:ext uri="{FF2B5EF4-FFF2-40B4-BE49-F238E27FC236}">
                <a16:creationId xmlns:a16="http://schemas.microsoft.com/office/drawing/2014/main" id="{95DB7006-A06F-6741-A86B-13910DA0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953001"/>
            <a:ext cx="3581400" cy="1077913"/>
          </a:xfrm>
          <a:prstGeom prst="rect">
            <a:avLst/>
          </a:prstGeom>
          <a:solidFill>
            <a:srgbClr val="92D050"/>
          </a:solidFill>
          <a:ln w="57150">
            <a:solidFill>
              <a:srgbClr val="B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1.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Dấu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hiệu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của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bệnh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sốt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rét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là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gì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sp>
        <p:nvSpPr>
          <p:cNvPr id="117" name="Text Box 101">
            <a:extLst>
              <a:ext uri="{FF2B5EF4-FFF2-40B4-BE49-F238E27FC236}">
                <a16:creationId xmlns:a16="http://schemas.microsoft.com/office/drawing/2014/main" id="{CF12205E-5923-894C-8AE4-16111B69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4953001"/>
            <a:ext cx="3581400" cy="1077913"/>
          </a:xfrm>
          <a:prstGeom prst="rect">
            <a:avLst/>
          </a:prstGeom>
          <a:solidFill>
            <a:srgbClr val="92D050"/>
          </a:solidFill>
          <a:ln w="57150">
            <a:solidFill>
              <a:srgbClr val="B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2.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Bệnh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sốt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rét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nguy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hiểm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như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thế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32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nào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Arial" charset="0"/>
              </a:rPr>
              <a:t>?</a:t>
            </a: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6D554BB-5814-1B4B-9A85-ACBB2A9C6F87}"/>
              </a:ext>
            </a:extLst>
          </p:cNvPr>
          <p:cNvCxnSpPr/>
          <p:nvPr/>
        </p:nvCxnSpPr>
        <p:spPr>
          <a:xfrm>
            <a:off x="3276600" y="1270000"/>
            <a:ext cx="13716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FDD197E8-CED2-DE45-89DD-EFB1D2010049}"/>
              </a:ext>
            </a:extLst>
          </p:cNvPr>
          <p:cNvCxnSpPr/>
          <p:nvPr/>
        </p:nvCxnSpPr>
        <p:spPr>
          <a:xfrm>
            <a:off x="1981200" y="1574800"/>
            <a:ext cx="152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30B5F443-13F2-364E-A74C-0C93AFB5BF87}"/>
              </a:ext>
            </a:extLst>
          </p:cNvPr>
          <p:cNvCxnSpPr/>
          <p:nvPr/>
        </p:nvCxnSpPr>
        <p:spPr>
          <a:xfrm>
            <a:off x="3962400" y="1574800"/>
            <a:ext cx="914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F7BBC489-0FEA-2C42-A2DA-761EE6F768ED}"/>
              </a:ext>
            </a:extLst>
          </p:cNvPr>
          <p:cNvCxnSpPr/>
          <p:nvPr/>
        </p:nvCxnSpPr>
        <p:spPr>
          <a:xfrm>
            <a:off x="1905000" y="1879600"/>
            <a:ext cx="533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0339A1B-3474-9D47-9F97-4C4D3630A755}"/>
              </a:ext>
            </a:extLst>
          </p:cNvPr>
          <p:cNvCxnSpPr/>
          <p:nvPr/>
        </p:nvCxnSpPr>
        <p:spPr>
          <a:xfrm>
            <a:off x="3276600" y="1879600"/>
            <a:ext cx="15240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02C83F57-F2A0-9247-9F56-808BC37D9B14}"/>
              </a:ext>
            </a:extLst>
          </p:cNvPr>
          <p:cNvCxnSpPr/>
          <p:nvPr/>
        </p:nvCxnSpPr>
        <p:spPr>
          <a:xfrm>
            <a:off x="3505200" y="2184400"/>
            <a:ext cx="1447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1E76767D-9C55-2549-8355-C4BF58F3DC9D}"/>
              </a:ext>
            </a:extLst>
          </p:cNvPr>
          <p:cNvCxnSpPr/>
          <p:nvPr/>
        </p:nvCxnSpPr>
        <p:spPr>
          <a:xfrm>
            <a:off x="2743200" y="2489200"/>
            <a:ext cx="1447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1342A36A-9742-0C41-8C8A-3DCF04680168}"/>
              </a:ext>
            </a:extLst>
          </p:cNvPr>
          <p:cNvCxnSpPr/>
          <p:nvPr/>
        </p:nvCxnSpPr>
        <p:spPr>
          <a:xfrm>
            <a:off x="8686800" y="2336800"/>
            <a:ext cx="14478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87A7976F-F353-BE4D-977E-267F2E7709F2}"/>
              </a:ext>
            </a:extLst>
          </p:cNvPr>
          <p:cNvCxnSpPr/>
          <p:nvPr/>
        </p:nvCxnSpPr>
        <p:spPr>
          <a:xfrm>
            <a:off x="6781800" y="2641600"/>
            <a:ext cx="3200400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  <p:bldP spid="116" grpId="0" animBg="1"/>
      <p:bldP spid="116" grpId="1" animBg="1"/>
      <p:bldP spid="117" grpId="0" animBg="1"/>
      <p:bldP spid="117" grpId="1" animBg="1"/>
      <p:bldP spid="117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ong Long\Pictures\992_malaria_trieu_nha.jpg">
            <a:extLst>
              <a:ext uri="{FF2B5EF4-FFF2-40B4-BE49-F238E27FC236}">
                <a16:creationId xmlns:a16="http://schemas.microsoft.com/office/drawing/2014/main" id="{934492EC-85B9-D94E-BF1D-4938F8A8E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9601"/>
            <a:ext cx="70104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Oval 95">
            <a:extLst>
              <a:ext uri="{FF2B5EF4-FFF2-40B4-BE49-F238E27FC236}">
                <a16:creationId xmlns:a16="http://schemas.microsoft.com/office/drawing/2014/main" id="{23980E28-F62B-724B-BFCD-299E55C44294}"/>
              </a:ext>
            </a:extLst>
          </p:cNvPr>
          <p:cNvSpPr/>
          <p:nvPr/>
        </p:nvSpPr>
        <p:spPr>
          <a:xfrm>
            <a:off x="4876800" y="925513"/>
            <a:ext cx="2438400" cy="182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755F4B15-074F-3047-BA6E-2FAAFA651246}"/>
              </a:ext>
            </a:extLst>
          </p:cNvPr>
          <p:cNvSpPr/>
          <p:nvPr/>
        </p:nvSpPr>
        <p:spPr>
          <a:xfrm>
            <a:off x="7924800" y="1154113"/>
            <a:ext cx="19812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065F47CB-BAA7-9644-BD62-BA2B307F56EE}"/>
              </a:ext>
            </a:extLst>
          </p:cNvPr>
          <p:cNvSpPr/>
          <p:nvPr/>
        </p:nvSpPr>
        <p:spPr>
          <a:xfrm>
            <a:off x="5257800" y="2601913"/>
            <a:ext cx="1981200" cy="1447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90329CE2-3319-0F4F-91D8-8A6FB93C1360}"/>
              </a:ext>
            </a:extLst>
          </p:cNvPr>
          <p:cNvSpPr/>
          <p:nvPr/>
        </p:nvSpPr>
        <p:spPr>
          <a:xfrm>
            <a:off x="8001000" y="4506913"/>
            <a:ext cx="19812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51041A33-56E7-5F45-96B5-B3EE094B333C}"/>
              </a:ext>
            </a:extLst>
          </p:cNvPr>
          <p:cNvSpPr/>
          <p:nvPr/>
        </p:nvSpPr>
        <p:spPr>
          <a:xfrm>
            <a:off x="5105400" y="3897313"/>
            <a:ext cx="19812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2E066347-3FA9-B34F-A75D-E1411B8FCC01}"/>
              </a:ext>
            </a:extLst>
          </p:cNvPr>
          <p:cNvSpPr/>
          <p:nvPr/>
        </p:nvSpPr>
        <p:spPr>
          <a:xfrm>
            <a:off x="8610600" y="3363913"/>
            <a:ext cx="1600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34874976-B75A-BE4E-B83A-8A19A2F42504}"/>
              </a:ext>
            </a:extLst>
          </p:cNvPr>
          <p:cNvSpPr/>
          <p:nvPr/>
        </p:nvSpPr>
        <p:spPr>
          <a:xfrm>
            <a:off x="7848600" y="2449513"/>
            <a:ext cx="1981200" cy="9906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101" grpId="0" animBg="1"/>
      <p:bldP spid="101" grpId="1" animBg="1"/>
      <p:bldP spid="102" grpId="0" animBg="1"/>
      <p:bldP spid="102" grpId="1" animBg="1"/>
      <p:bldP spid="99" grpId="0" animBg="1"/>
      <p:bldP spid="9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3">
            <a:extLst>
              <a:ext uri="{FF2B5EF4-FFF2-40B4-BE49-F238E27FC236}">
                <a16:creationId xmlns:a16="http://schemas.microsoft.com/office/drawing/2014/main" id="{9EEC88F0-A42E-6441-8C43-E0FA8093E16E}"/>
              </a:ext>
            </a:extLst>
          </p:cNvPr>
          <p:cNvGrpSpPr>
            <a:grpSpLocks/>
          </p:cNvGrpSpPr>
          <p:nvPr/>
        </p:nvGrpSpPr>
        <p:grpSpPr bwMode="auto">
          <a:xfrm flipH="1" flipV="1">
            <a:off x="1524000" y="0"/>
            <a:ext cx="1231900" cy="1168400"/>
            <a:chOff x="4368" y="2880"/>
            <a:chExt cx="1200" cy="1289"/>
          </a:xfrm>
        </p:grpSpPr>
        <p:sp>
          <p:nvSpPr>
            <p:cNvPr id="10292" name="Freeform 4">
              <a:extLst>
                <a:ext uri="{FF2B5EF4-FFF2-40B4-BE49-F238E27FC236}">
                  <a16:creationId xmlns:a16="http://schemas.microsoft.com/office/drawing/2014/main" id="{6C9038D8-BD74-2741-937C-009EA86F2AA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93" name="Freeform 5">
              <a:extLst>
                <a:ext uri="{FF2B5EF4-FFF2-40B4-BE49-F238E27FC236}">
                  <a16:creationId xmlns:a16="http://schemas.microsoft.com/office/drawing/2014/main" id="{C3C327C9-1E4C-2344-ACBC-E1D8EDCAE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94" name="Freeform 6">
              <a:extLst>
                <a:ext uri="{FF2B5EF4-FFF2-40B4-BE49-F238E27FC236}">
                  <a16:creationId xmlns:a16="http://schemas.microsoft.com/office/drawing/2014/main" id="{33F52063-D12B-EF4D-A2D9-5E53A1E1F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95" name="Freeform 7">
              <a:extLst>
                <a:ext uri="{FF2B5EF4-FFF2-40B4-BE49-F238E27FC236}">
                  <a16:creationId xmlns:a16="http://schemas.microsoft.com/office/drawing/2014/main" id="{2A0EF2B9-5DB0-FE4B-8915-C7DBABF89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96" name="Freeform 8">
              <a:extLst>
                <a:ext uri="{FF2B5EF4-FFF2-40B4-BE49-F238E27FC236}">
                  <a16:creationId xmlns:a16="http://schemas.microsoft.com/office/drawing/2014/main" id="{087F1BB1-4B82-E24C-8B65-E7C1D3C71B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97" name="Freeform 9">
              <a:extLst>
                <a:ext uri="{FF2B5EF4-FFF2-40B4-BE49-F238E27FC236}">
                  <a16:creationId xmlns:a16="http://schemas.microsoft.com/office/drawing/2014/main" id="{2DB0E567-E95B-1542-999C-2FBA83106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98" name="Freeform 10">
              <a:extLst>
                <a:ext uri="{FF2B5EF4-FFF2-40B4-BE49-F238E27FC236}">
                  <a16:creationId xmlns:a16="http://schemas.microsoft.com/office/drawing/2014/main" id="{34802B2F-29B1-1B46-ACAA-416473106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0299" name="Group 11">
              <a:extLst>
                <a:ext uri="{FF2B5EF4-FFF2-40B4-BE49-F238E27FC236}">
                  <a16:creationId xmlns:a16="http://schemas.microsoft.com/office/drawing/2014/main" id="{76018516-D459-5844-AB68-92B36F12DA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300" name="Picture 12" descr="POINTSTA">
                <a:extLst>
                  <a:ext uri="{FF2B5EF4-FFF2-40B4-BE49-F238E27FC236}">
                    <a16:creationId xmlns:a16="http://schemas.microsoft.com/office/drawing/2014/main" id="{1CF5E38A-E2A0-7742-82F6-1B168C7994C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1" name="Picture 13" descr="POINTSTA">
                <a:extLst>
                  <a:ext uri="{FF2B5EF4-FFF2-40B4-BE49-F238E27FC236}">
                    <a16:creationId xmlns:a16="http://schemas.microsoft.com/office/drawing/2014/main" id="{F63B2F4B-C611-E54D-BDDE-C1552304A76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2" name="Picture 14" descr="POINTSTA">
                <a:extLst>
                  <a:ext uri="{FF2B5EF4-FFF2-40B4-BE49-F238E27FC236}">
                    <a16:creationId xmlns:a16="http://schemas.microsoft.com/office/drawing/2014/main" id="{58CA7DCE-340B-124A-A461-E2903A2D2B3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3" name="Picture 15" descr="POINTSTA">
                <a:extLst>
                  <a:ext uri="{FF2B5EF4-FFF2-40B4-BE49-F238E27FC236}">
                    <a16:creationId xmlns:a16="http://schemas.microsoft.com/office/drawing/2014/main" id="{1F0F74B0-8957-ED45-A5B0-C2E4705C6A6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4" name="Picture 16" descr="POINTSTA">
                <a:extLst>
                  <a:ext uri="{FF2B5EF4-FFF2-40B4-BE49-F238E27FC236}">
                    <a16:creationId xmlns:a16="http://schemas.microsoft.com/office/drawing/2014/main" id="{BEEAFAE6-F49C-D749-A693-280709F05CE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5" name="Picture 17" descr="POINTSTA">
                <a:extLst>
                  <a:ext uri="{FF2B5EF4-FFF2-40B4-BE49-F238E27FC236}">
                    <a16:creationId xmlns:a16="http://schemas.microsoft.com/office/drawing/2014/main" id="{93F6495D-5E2F-EF40-BDC9-2C7542A9F64B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6" name="Picture 18" descr="POINTSTA">
                <a:extLst>
                  <a:ext uri="{FF2B5EF4-FFF2-40B4-BE49-F238E27FC236}">
                    <a16:creationId xmlns:a16="http://schemas.microsoft.com/office/drawing/2014/main" id="{8698403A-30F3-C449-8D96-C64CD0D3B56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7" name="Picture 19" descr="POINTSTA">
                <a:extLst>
                  <a:ext uri="{FF2B5EF4-FFF2-40B4-BE49-F238E27FC236}">
                    <a16:creationId xmlns:a16="http://schemas.microsoft.com/office/drawing/2014/main" id="{8295C533-7F53-444E-BE16-B969C658274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308" name="Picture 20" descr="POINTSTA">
                <a:extLst>
                  <a:ext uri="{FF2B5EF4-FFF2-40B4-BE49-F238E27FC236}">
                    <a16:creationId xmlns:a16="http://schemas.microsoft.com/office/drawing/2014/main" id="{94896D09-2F4B-6D44-BAC3-DD1B457A6C8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3" name="Group 3">
            <a:extLst>
              <a:ext uri="{FF2B5EF4-FFF2-40B4-BE49-F238E27FC236}">
                <a16:creationId xmlns:a16="http://schemas.microsoft.com/office/drawing/2014/main" id="{43C4DCC7-0B56-F04A-AB9E-79C2E3E76699}"/>
              </a:ext>
            </a:extLst>
          </p:cNvPr>
          <p:cNvGrpSpPr>
            <a:grpSpLocks/>
          </p:cNvGrpSpPr>
          <p:nvPr/>
        </p:nvGrpSpPr>
        <p:grpSpPr bwMode="auto">
          <a:xfrm rot="16200000" flipH="1" flipV="1">
            <a:off x="1492250" y="5657850"/>
            <a:ext cx="1231900" cy="1168400"/>
            <a:chOff x="4368" y="2880"/>
            <a:chExt cx="1200" cy="1289"/>
          </a:xfrm>
        </p:grpSpPr>
        <p:sp>
          <p:nvSpPr>
            <p:cNvPr id="10275" name="Freeform 4">
              <a:extLst>
                <a:ext uri="{FF2B5EF4-FFF2-40B4-BE49-F238E27FC236}">
                  <a16:creationId xmlns:a16="http://schemas.microsoft.com/office/drawing/2014/main" id="{E745193A-780D-D54A-853A-51D47DC3A1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669" cy="393"/>
            </a:xfrm>
            <a:custGeom>
              <a:avLst/>
              <a:gdLst>
                <a:gd name="T0" fmla="*/ 0 w 1337"/>
                <a:gd name="T1" fmla="*/ 0 h 1572"/>
                <a:gd name="T2" fmla="*/ 1 w 1337"/>
                <a:gd name="T3" fmla="*/ 0 h 1572"/>
                <a:gd name="T4" fmla="*/ 1 w 1337"/>
                <a:gd name="T5" fmla="*/ 0 h 1572"/>
                <a:gd name="T6" fmla="*/ 1 w 1337"/>
                <a:gd name="T7" fmla="*/ 0 h 1572"/>
                <a:gd name="T8" fmla="*/ 1 w 1337"/>
                <a:gd name="T9" fmla="*/ 0 h 1572"/>
                <a:gd name="T10" fmla="*/ 1 w 1337"/>
                <a:gd name="T11" fmla="*/ 0 h 1572"/>
                <a:gd name="T12" fmla="*/ 1 w 1337"/>
                <a:gd name="T13" fmla="*/ 0 h 1572"/>
                <a:gd name="T14" fmla="*/ 1 w 1337"/>
                <a:gd name="T15" fmla="*/ 0 h 1572"/>
                <a:gd name="T16" fmla="*/ 1 w 1337"/>
                <a:gd name="T17" fmla="*/ 0 h 1572"/>
                <a:gd name="T18" fmla="*/ 1 w 1337"/>
                <a:gd name="T19" fmla="*/ 0 h 1572"/>
                <a:gd name="T20" fmla="*/ 1 w 1337"/>
                <a:gd name="T21" fmla="*/ 0 h 1572"/>
                <a:gd name="T22" fmla="*/ 1 w 1337"/>
                <a:gd name="T23" fmla="*/ 0 h 1572"/>
                <a:gd name="T24" fmla="*/ 1 w 1337"/>
                <a:gd name="T25" fmla="*/ 0 h 1572"/>
                <a:gd name="T26" fmla="*/ 1 w 1337"/>
                <a:gd name="T27" fmla="*/ 0 h 1572"/>
                <a:gd name="T28" fmla="*/ 1 w 1337"/>
                <a:gd name="T29" fmla="*/ 0 h 1572"/>
                <a:gd name="T30" fmla="*/ 1 w 1337"/>
                <a:gd name="T31" fmla="*/ 0 h 1572"/>
                <a:gd name="T32" fmla="*/ 1 w 1337"/>
                <a:gd name="T33" fmla="*/ 0 h 1572"/>
                <a:gd name="T34" fmla="*/ 1 w 1337"/>
                <a:gd name="T35" fmla="*/ 0 h 1572"/>
                <a:gd name="T36" fmla="*/ 1 w 1337"/>
                <a:gd name="T37" fmla="*/ 0 h 1572"/>
                <a:gd name="T38" fmla="*/ 1 w 1337"/>
                <a:gd name="T39" fmla="*/ 0 h 1572"/>
                <a:gd name="T40" fmla="*/ 1 w 1337"/>
                <a:gd name="T41" fmla="*/ 0 h 1572"/>
                <a:gd name="T42" fmla="*/ 1 w 1337"/>
                <a:gd name="T43" fmla="*/ 0 h 1572"/>
                <a:gd name="T44" fmla="*/ 1 w 1337"/>
                <a:gd name="T45" fmla="*/ 0 h 1572"/>
                <a:gd name="T46" fmla="*/ 1 w 1337"/>
                <a:gd name="T47" fmla="*/ 0 h 1572"/>
                <a:gd name="T48" fmla="*/ 1 w 1337"/>
                <a:gd name="T49" fmla="*/ 0 h 1572"/>
                <a:gd name="T50" fmla="*/ 1 w 1337"/>
                <a:gd name="T51" fmla="*/ 0 h 1572"/>
                <a:gd name="T52" fmla="*/ 1 w 1337"/>
                <a:gd name="T53" fmla="*/ 0 h 1572"/>
                <a:gd name="T54" fmla="*/ 1 w 1337"/>
                <a:gd name="T55" fmla="*/ 0 h 1572"/>
                <a:gd name="T56" fmla="*/ 1 w 1337"/>
                <a:gd name="T57" fmla="*/ 0 h 1572"/>
                <a:gd name="T58" fmla="*/ 1 w 1337"/>
                <a:gd name="T59" fmla="*/ 0 h 1572"/>
                <a:gd name="T60" fmla="*/ 1 w 1337"/>
                <a:gd name="T61" fmla="*/ 0 h 1572"/>
                <a:gd name="T62" fmla="*/ 1 w 1337"/>
                <a:gd name="T63" fmla="*/ 0 h 1572"/>
                <a:gd name="T64" fmla="*/ 1 w 1337"/>
                <a:gd name="T65" fmla="*/ 0 h 1572"/>
                <a:gd name="T66" fmla="*/ 0 w 1337"/>
                <a:gd name="T67" fmla="*/ 0 h 1572"/>
                <a:gd name="T68" fmla="*/ 0 w 1337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7"/>
                <a:gd name="T106" fmla="*/ 0 h 1572"/>
                <a:gd name="T107" fmla="*/ 1337 w 1337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7" h="1572">
                  <a:moveTo>
                    <a:pt x="0" y="1572"/>
                  </a:moveTo>
                  <a:lnTo>
                    <a:pt x="136" y="1565"/>
                  </a:lnTo>
                  <a:lnTo>
                    <a:pt x="269" y="1541"/>
                  </a:lnTo>
                  <a:lnTo>
                    <a:pt x="398" y="1500"/>
                  </a:lnTo>
                  <a:lnTo>
                    <a:pt x="521" y="1447"/>
                  </a:lnTo>
                  <a:lnTo>
                    <a:pt x="637" y="1382"/>
                  </a:lnTo>
                  <a:lnTo>
                    <a:pt x="748" y="1304"/>
                  </a:lnTo>
                  <a:lnTo>
                    <a:pt x="850" y="1213"/>
                  </a:lnTo>
                  <a:lnTo>
                    <a:pt x="946" y="1112"/>
                  </a:lnTo>
                  <a:lnTo>
                    <a:pt x="1032" y="999"/>
                  </a:lnTo>
                  <a:lnTo>
                    <a:pt x="1109" y="879"/>
                  </a:lnTo>
                  <a:lnTo>
                    <a:pt x="1176" y="749"/>
                  </a:lnTo>
                  <a:lnTo>
                    <a:pt x="1231" y="612"/>
                  </a:lnTo>
                  <a:lnTo>
                    <a:pt x="1276" y="468"/>
                  </a:lnTo>
                  <a:lnTo>
                    <a:pt x="1311" y="316"/>
                  </a:lnTo>
                  <a:lnTo>
                    <a:pt x="1331" y="160"/>
                  </a:lnTo>
                  <a:lnTo>
                    <a:pt x="1337" y="0"/>
                  </a:lnTo>
                  <a:lnTo>
                    <a:pt x="1245" y="0"/>
                  </a:lnTo>
                  <a:lnTo>
                    <a:pt x="1238" y="149"/>
                  </a:lnTo>
                  <a:lnTo>
                    <a:pt x="1221" y="297"/>
                  </a:lnTo>
                  <a:lnTo>
                    <a:pt x="1189" y="436"/>
                  </a:lnTo>
                  <a:lnTo>
                    <a:pt x="1148" y="570"/>
                  </a:lnTo>
                  <a:lnTo>
                    <a:pt x="1094" y="698"/>
                  </a:lnTo>
                  <a:lnTo>
                    <a:pt x="1033" y="817"/>
                  </a:lnTo>
                  <a:lnTo>
                    <a:pt x="961" y="931"/>
                  </a:lnTo>
                  <a:lnTo>
                    <a:pt x="881" y="1035"/>
                  </a:lnTo>
                  <a:lnTo>
                    <a:pt x="793" y="1130"/>
                  </a:lnTo>
                  <a:lnTo>
                    <a:pt x="696" y="1214"/>
                  </a:lnTo>
                  <a:lnTo>
                    <a:pt x="594" y="1286"/>
                  </a:lnTo>
                  <a:lnTo>
                    <a:pt x="485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8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76" name="Freeform 5">
              <a:extLst>
                <a:ext uri="{FF2B5EF4-FFF2-40B4-BE49-F238E27FC236}">
                  <a16:creationId xmlns:a16="http://schemas.microsoft.com/office/drawing/2014/main" id="{6CAC2972-27B2-1547-AC31-E180A247A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88" cy="346"/>
            </a:xfrm>
            <a:custGeom>
              <a:avLst/>
              <a:gdLst>
                <a:gd name="T0" fmla="*/ 1 w 1176"/>
                <a:gd name="T1" fmla="*/ 0 h 1382"/>
                <a:gd name="T2" fmla="*/ 1 w 1176"/>
                <a:gd name="T3" fmla="*/ 0 h 1382"/>
                <a:gd name="T4" fmla="*/ 1 w 1176"/>
                <a:gd name="T5" fmla="*/ 0 h 1382"/>
                <a:gd name="T6" fmla="*/ 1 w 1176"/>
                <a:gd name="T7" fmla="*/ 0 h 1382"/>
                <a:gd name="T8" fmla="*/ 1 w 1176"/>
                <a:gd name="T9" fmla="*/ 0 h 1382"/>
                <a:gd name="T10" fmla="*/ 1 w 1176"/>
                <a:gd name="T11" fmla="*/ 0 h 1382"/>
                <a:gd name="T12" fmla="*/ 1 w 1176"/>
                <a:gd name="T13" fmla="*/ 0 h 1382"/>
                <a:gd name="T14" fmla="*/ 1 w 1176"/>
                <a:gd name="T15" fmla="*/ 0 h 1382"/>
                <a:gd name="T16" fmla="*/ 1 w 1176"/>
                <a:gd name="T17" fmla="*/ 0 h 1382"/>
                <a:gd name="T18" fmla="*/ 1 w 1176"/>
                <a:gd name="T19" fmla="*/ 0 h 1382"/>
                <a:gd name="T20" fmla="*/ 1 w 1176"/>
                <a:gd name="T21" fmla="*/ 0 h 1382"/>
                <a:gd name="T22" fmla="*/ 1 w 1176"/>
                <a:gd name="T23" fmla="*/ 0 h 1382"/>
                <a:gd name="T24" fmla="*/ 1 w 1176"/>
                <a:gd name="T25" fmla="*/ 0 h 1382"/>
                <a:gd name="T26" fmla="*/ 1 w 1176"/>
                <a:gd name="T27" fmla="*/ 0 h 1382"/>
                <a:gd name="T28" fmla="*/ 1 w 1176"/>
                <a:gd name="T29" fmla="*/ 0 h 1382"/>
                <a:gd name="T30" fmla="*/ 1 w 1176"/>
                <a:gd name="T31" fmla="*/ 0 h 1382"/>
                <a:gd name="T32" fmla="*/ 0 w 1176"/>
                <a:gd name="T33" fmla="*/ 0 h 1382"/>
                <a:gd name="T34" fmla="*/ 0 w 1176"/>
                <a:gd name="T35" fmla="*/ 0 h 1382"/>
                <a:gd name="T36" fmla="*/ 1 w 1176"/>
                <a:gd name="T37" fmla="*/ 0 h 1382"/>
                <a:gd name="T38" fmla="*/ 1 w 1176"/>
                <a:gd name="T39" fmla="*/ 0 h 1382"/>
                <a:gd name="T40" fmla="*/ 1 w 1176"/>
                <a:gd name="T41" fmla="*/ 0 h 1382"/>
                <a:gd name="T42" fmla="*/ 1 w 1176"/>
                <a:gd name="T43" fmla="*/ 0 h 1382"/>
                <a:gd name="T44" fmla="*/ 1 w 1176"/>
                <a:gd name="T45" fmla="*/ 0 h 1382"/>
                <a:gd name="T46" fmla="*/ 1 w 1176"/>
                <a:gd name="T47" fmla="*/ 0 h 1382"/>
                <a:gd name="T48" fmla="*/ 1 w 1176"/>
                <a:gd name="T49" fmla="*/ 0 h 1382"/>
                <a:gd name="T50" fmla="*/ 1 w 1176"/>
                <a:gd name="T51" fmla="*/ 0 h 1382"/>
                <a:gd name="T52" fmla="*/ 1 w 1176"/>
                <a:gd name="T53" fmla="*/ 0 h 1382"/>
                <a:gd name="T54" fmla="*/ 1 w 1176"/>
                <a:gd name="T55" fmla="*/ 0 h 1382"/>
                <a:gd name="T56" fmla="*/ 1 w 1176"/>
                <a:gd name="T57" fmla="*/ 0 h 1382"/>
                <a:gd name="T58" fmla="*/ 1 w 1176"/>
                <a:gd name="T59" fmla="*/ 0 h 1382"/>
                <a:gd name="T60" fmla="*/ 1 w 1176"/>
                <a:gd name="T61" fmla="*/ 0 h 1382"/>
                <a:gd name="T62" fmla="*/ 1 w 1176"/>
                <a:gd name="T63" fmla="*/ 0 h 1382"/>
                <a:gd name="T64" fmla="*/ 1 w 1176"/>
                <a:gd name="T65" fmla="*/ 0 h 1382"/>
                <a:gd name="T66" fmla="*/ 1 w 1176"/>
                <a:gd name="T67" fmla="*/ 0 h 1382"/>
                <a:gd name="T68" fmla="*/ 1 w 1176"/>
                <a:gd name="T69" fmla="*/ 0 h 13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2"/>
                <a:gd name="T107" fmla="*/ 1176 w 1176"/>
                <a:gd name="T108" fmla="*/ 1382 h 138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2">
                  <a:moveTo>
                    <a:pt x="1083" y="0"/>
                  </a:moveTo>
                  <a:lnTo>
                    <a:pt x="1078" y="131"/>
                  </a:lnTo>
                  <a:lnTo>
                    <a:pt x="1062" y="257"/>
                  </a:lnTo>
                  <a:lnTo>
                    <a:pt x="1036" y="379"/>
                  </a:lnTo>
                  <a:lnTo>
                    <a:pt x="999" y="495"/>
                  </a:lnTo>
                  <a:lnTo>
                    <a:pt x="953" y="607"/>
                  </a:lnTo>
                  <a:lnTo>
                    <a:pt x="898" y="713"/>
                  </a:lnTo>
                  <a:lnTo>
                    <a:pt x="836" y="811"/>
                  </a:lnTo>
                  <a:lnTo>
                    <a:pt x="767" y="901"/>
                  </a:lnTo>
                  <a:lnTo>
                    <a:pt x="691" y="982"/>
                  </a:lnTo>
                  <a:lnTo>
                    <a:pt x="606" y="1056"/>
                  </a:lnTo>
                  <a:lnTo>
                    <a:pt x="516" y="1120"/>
                  </a:lnTo>
                  <a:lnTo>
                    <a:pt x="421" y="1174"/>
                  </a:lnTo>
                  <a:lnTo>
                    <a:pt x="322" y="1217"/>
                  </a:lnTo>
                  <a:lnTo>
                    <a:pt x="219" y="1248"/>
                  </a:lnTo>
                  <a:lnTo>
                    <a:pt x="111" y="1267"/>
                  </a:lnTo>
                  <a:lnTo>
                    <a:pt x="0" y="1274"/>
                  </a:lnTo>
                  <a:lnTo>
                    <a:pt x="0" y="1382"/>
                  </a:lnTo>
                  <a:lnTo>
                    <a:pt x="120" y="1376"/>
                  </a:lnTo>
                  <a:lnTo>
                    <a:pt x="236" y="1353"/>
                  </a:lnTo>
                  <a:lnTo>
                    <a:pt x="349" y="1320"/>
                  </a:lnTo>
                  <a:lnTo>
                    <a:pt x="456" y="1274"/>
                  </a:lnTo>
                  <a:lnTo>
                    <a:pt x="560" y="1216"/>
                  </a:lnTo>
                  <a:lnTo>
                    <a:pt x="658" y="1145"/>
                  </a:lnTo>
                  <a:lnTo>
                    <a:pt x="748" y="1066"/>
                  </a:lnTo>
                  <a:lnTo>
                    <a:pt x="831" y="977"/>
                  </a:lnTo>
                  <a:lnTo>
                    <a:pt x="907" y="879"/>
                  </a:lnTo>
                  <a:lnTo>
                    <a:pt x="975" y="773"/>
                  </a:lnTo>
                  <a:lnTo>
                    <a:pt x="1034" y="659"/>
                  </a:lnTo>
                  <a:lnTo>
                    <a:pt x="1083" y="536"/>
                  </a:lnTo>
                  <a:lnTo>
                    <a:pt x="1123" y="410"/>
                  </a:lnTo>
                  <a:lnTo>
                    <a:pt x="1151" y="277"/>
                  </a:lnTo>
                  <a:lnTo>
                    <a:pt x="1170" y="141"/>
                  </a:lnTo>
                  <a:lnTo>
                    <a:pt x="1176" y="0"/>
                  </a:lnTo>
                  <a:lnTo>
                    <a:pt x="1083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77" name="Freeform 6">
              <a:extLst>
                <a:ext uri="{FF2B5EF4-FFF2-40B4-BE49-F238E27FC236}">
                  <a16:creationId xmlns:a16="http://schemas.microsoft.com/office/drawing/2014/main" id="{61BECF1A-E6A9-3C48-9469-58CF493C7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9" y="3639"/>
              <a:ext cx="507" cy="298"/>
            </a:xfrm>
            <a:custGeom>
              <a:avLst/>
              <a:gdLst>
                <a:gd name="T0" fmla="*/ 1 w 1014"/>
                <a:gd name="T1" fmla="*/ 0 h 1193"/>
                <a:gd name="T2" fmla="*/ 1 w 1014"/>
                <a:gd name="T3" fmla="*/ 0 h 1193"/>
                <a:gd name="T4" fmla="*/ 1 w 1014"/>
                <a:gd name="T5" fmla="*/ 0 h 1193"/>
                <a:gd name="T6" fmla="*/ 1 w 1014"/>
                <a:gd name="T7" fmla="*/ 0 h 1193"/>
                <a:gd name="T8" fmla="*/ 1 w 1014"/>
                <a:gd name="T9" fmla="*/ 0 h 1193"/>
                <a:gd name="T10" fmla="*/ 1 w 1014"/>
                <a:gd name="T11" fmla="*/ 0 h 1193"/>
                <a:gd name="T12" fmla="*/ 1 w 1014"/>
                <a:gd name="T13" fmla="*/ 0 h 1193"/>
                <a:gd name="T14" fmla="*/ 1 w 1014"/>
                <a:gd name="T15" fmla="*/ 0 h 1193"/>
                <a:gd name="T16" fmla="*/ 1 w 1014"/>
                <a:gd name="T17" fmla="*/ 0 h 1193"/>
                <a:gd name="T18" fmla="*/ 1 w 1014"/>
                <a:gd name="T19" fmla="*/ 0 h 1193"/>
                <a:gd name="T20" fmla="*/ 1 w 1014"/>
                <a:gd name="T21" fmla="*/ 0 h 1193"/>
                <a:gd name="T22" fmla="*/ 1 w 1014"/>
                <a:gd name="T23" fmla="*/ 0 h 1193"/>
                <a:gd name="T24" fmla="*/ 1 w 1014"/>
                <a:gd name="T25" fmla="*/ 0 h 1193"/>
                <a:gd name="T26" fmla="*/ 1 w 1014"/>
                <a:gd name="T27" fmla="*/ 0 h 1193"/>
                <a:gd name="T28" fmla="*/ 1 w 1014"/>
                <a:gd name="T29" fmla="*/ 0 h 1193"/>
                <a:gd name="T30" fmla="*/ 1 w 1014"/>
                <a:gd name="T31" fmla="*/ 0 h 1193"/>
                <a:gd name="T32" fmla="*/ 0 w 1014"/>
                <a:gd name="T33" fmla="*/ 0 h 1193"/>
                <a:gd name="T34" fmla="*/ 0 w 1014"/>
                <a:gd name="T35" fmla="*/ 0 h 1193"/>
                <a:gd name="T36" fmla="*/ 1 w 1014"/>
                <a:gd name="T37" fmla="*/ 0 h 1193"/>
                <a:gd name="T38" fmla="*/ 1 w 1014"/>
                <a:gd name="T39" fmla="*/ 0 h 1193"/>
                <a:gd name="T40" fmla="*/ 1 w 1014"/>
                <a:gd name="T41" fmla="*/ 0 h 1193"/>
                <a:gd name="T42" fmla="*/ 1 w 1014"/>
                <a:gd name="T43" fmla="*/ 0 h 1193"/>
                <a:gd name="T44" fmla="*/ 1 w 1014"/>
                <a:gd name="T45" fmla="*/ 0 h 1193"/>
                <a:gd name="T46" fmla="*/ 1 w 1014"/>
                <a:gd name="T47" fmla="*/ 0 h 1193"/>
                <a:gd name="T48" fmla="*/ 1 w 1014"/>
                <a:gd name="T49" fmla="*/ 0 h 1193"/>
                <a:gd name="T50" fmla="*/ 1 w 1014"/>
                <a:gd name="T51" fmla="*/ 0 h 1193"/>
                <a:gd name="T52" fmla="*/ 1 w 1014"/>
                <a:gd name="T53" fmla="*/ 0 h 1193"/>
                <a:gd name="T54" fmla="*/ 1 w 1014"/>
                <a:gd name="T55" fmla="*/ 0 h 1193"/>
                <a:gd name="T56" fmla="*/ 1 w 1014"/>
                <a:gd name="T57" fmla="*/ 0 h 1193"/>
                <a:gd name="T58" fmla="*/ 1 w 1014"/>
                <a:gd name="T59" fmla="*/ 0 h 1193"/>
                <a:gd name="T60" fmla="*/ 1 w 1014"/>
                <a:gd name="T61" fmla="*/ 0 h 1193"/>
                <a:gd name="T62" fmla="*/ 1 w 1014"/>
                <a:gd name="T63" fmla="*/ 0 h 1193"/>
                <a:gd name="T64" fmla="*/ 1 w 1014"/>
                <a:gd name="T65" fmla="*/ 0 h 1193"/>
                <a:gd name="T66" fmla="*/ 1 w 1014"/>
                <a:gd name="T67" fmla="*/ 0 h 1193"/>
                <a:gd name="T68" fmla="*/ 1 w 1014"/>
                <a:gd name="T69" fmla="*/ 0 h 119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4"/>
                <a:gd name="T106" fmla="*/ 0 h 1193"/>
                <a:gd name="T107" fmla="*/ 1014 w 1014"/>
                <a:gd name="T108" fmla="*/ 1193 h 119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4" h="1193">
                  <a:moveTo>
                    <a:pt x="922" y="0"/>
                  </a:moveTo>
                  <a:lnTo>
                    <a:pt x="916" y="112"/>
                  </a:lnTo>
                  <a:lnTo>
                    <a:pt x="904" y="220"/>
                  </a:lnTo>
                  <a:lnTo>
                    <a:pt x="881" y="322"/>
                  </a:lnTo>
                  <a:lnTo>
                    <a:pt x="850" y="423"/>
                  </a:lnTo>
                  <a:lnTo>
                    <a:pt x="810" y="517"/>
                  </a:lnTo>
                  <a:lnTo>
                    <a:pt x="764" y="607"/>
                  </a:lnTo>
                  <a:lnTo>
                    <a:pt x="711" y="691"/>
                  </a:lnTo>
                  <a:lnTo>
                    <a:pt x="651" y="767"/>
                  </a:lnTo>
                  <a:lnTo>
                    <a:pt x="587" y="838"/>
                  </a:lnTo>
                  <a:lnTo>
                    <a:pt x="515" y="899"/>
                  </a:lnTo>
                  <a:lnTo>
                    <a:pt x="439" y="953"/>
                  </a:lnTo>
                  <a:lnTo>
                    <a:pt x="359" y="1000"/>
                  </a:lnTo>
                  <a:lnTo>
                    <a:pt x="275" y="1037"/>
                  </a:lnTo>
                  <a:lnTo>
                    <a:pt x="186" y="1064"/>
                  </a:lnTo>
                  <a:lnTo>
                    <a:pt x="95" y="1078"/>
                  </a:lnTo>
                  <a:lnTo>
                    <a:pt x="0" y="1085"/>
                  </a:lnTo>
                  <a:lnTo>
                    <a:pt x="0" y="1193"/>
                  </a:lnTo>
                  <a:lnTo>
                    <a:pt x="104" y="1187"/>
                  </a:lnTo>
                  <a:lnTo>
                    <a:pt x="202" y="1169"/>
                  </a:lnTo>
                  <a:lnTo>
                    <a:pt x="302" y="1139"/>
                  </a:lnTo>
                  <a:lnTo>
                    <a:pt x="394" y="1100"/>
                  </a:lnTo>
                  <a:lnTo>
                    <a:pt x="483" y="1049"/>
                  </a:lnTo>
                  <a:lnTo>
                    <a:pt x="567" y="989"/>
                  </a:lnTo>
                  <a:lnTo>
                    <a:pt x="644" y="921"/>
                  </a:lnTo>
                  <a:lnTo>
                    <a:pt x="717" y="844"/>
                  </a:lnTo>
                  <a:lnTo>
                    <a:pt x="781" y="759"/>
                  </a:lnTo>
                  <a:lnTo>
                    <a:pt x="840" y="667"/>
                  </a:lnTo>
                  <a:lnTo>
                    <a:pt x="892" y="569"/>
                  </a:lnTo>
                  <a:lnTo>
                    <a:pt x="933" y="465"/>
                  </a:lnTo>
                  <a:lnTo>
                    <a:pt x="968" y="355"/>
                  </a:lnTo>
                  <a:lnTo>
                    <a:pt x="993" y="239"/>
                  </a:lnTo>
                  <a:lnTo>
                    <a:pt x="1008" y="122"/>
                  </a:lnTo>
                  <a:lnTo>
                    <a:pt x="1014" y="0"/>
                  </a:lnTo>
                  <a:lnTo>
                    <a:pt x="922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78" name="Freeform 7">
              <a:extLst>
                <a:ext uri="{FF2B5EF4-FFF2-40B4-BE49-F238E27FC236}">
                  <a16:creationId xmlns:a16="http://schemas.microsoft.com/office/drawing/2014/main" id="{37B6399A-C8CD-7E46-805B-968BB49FA0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35" cy="374"/>
            </a:xfrm>
            <a:custGeom>
              <a:avLst/>
              <a:gdLst>
                <a:gd name="T0" fmla="*/ 0 w 1272"/>
                <a:gd name="T1" fmla="*/ 0 h 1495"/>
                <a:gd name="T2" fmla="*/ 0 w 1272"/>
                <a:gd name="T3" fmla="*/ 0 h 1495"/>
                <a:gd name="T4" fmla="*/ 0 w 1272"/>
                <a:gd name="T5" fmla="*/ 0 h 1495"/>
                <a:gd name="T6" fmla="*/ 0 w 1272"/>
                <a:gd name="T7" fmla="*/ 0 h 1495"/>
                <a:gd name="T8" fmla="*/ 0 w 1272"/>
                <a:gd name="T9" fmla="*/ 0 h 1495"/>
                <a:gd name="T10" fmla="*/ 0 w 1272"/>
                <a:gd name="T11" fmla="*/ 0 h 1495"/>
                <a:gd name="T12" fmla="*/ 0 w 1272"/>
                <a:gd name="T13" fmla="*/ 0 h 1495"/>
                <a:gd name="T14" fmla="*/ 0 w 1272"/>
                <a:gd name="T15" fmla="*/ 0 h 1495"/>
                <a:gd name="T16" fmla="*/ 0 w 1272"/>
                <a:gd name="T17" fmla="*/ 0 h 1495"/>
                <a:gd name="T18" fmla="*/ 0 w 1272"/>
                <a:gd name="T19" fmla="*/ 0 h 1495"/>
                <a:gd name="T20" fmla="*/ 0 w 1272"/>
                <a:gd name="T21" fmla="*/ 0 h 1495"/>
                <a:gd name="T22" fmla="*/ 0 w 1272"/>
                <a:gd name="T23" fmla="*/ 0 h 1495"/>
                <a:gd name="T24" fmla="*/ 0 w 1272"/>
                <a:gd name="T25" fmla="*/ 0 h 1495"/>
                <a:gd name="T26" fmla="*/ 0 w 1272"/>
                <a:gd name="T27" fmla="*/ 0 h 1495"/>
                <a:gd name="T28" fmla="*/ 0 w 1272"/>
                <a:gd name="T29" fmla="*/ 0 h 1495"/>
                <a:gd name="T30" fmla="*/ 0 w 1272"/>
                <a:gd name="T31" fmla="*/ 0 h 1495"/>
                <a:gd name="T32" fmla="*/ 0 w 1272"/>
                <a:gd name="T33" fmla="*/ 0 h 1495"/>
                <a:gd name="T34" fmla="*/ 0 w 1272"/>
                <a:gd name="T35" fmla="*/ 0 h 1495"/>
                <a:gd name="T36" fmla="*/ 0 w 1272"/>
                <a:gd name="T37" fmla="*/ 0 h 1495"/>
                <a:gd name="T38" fmla="*/ 0 w 1272"/>
                <a:gd name="T39" fmla="*/ 0 h 1495"/>
                <a:gd name="T40" fmla="*/ 0 w 1272"/>
                <a:gd name="T41" fmla="*/ 0 h 1495"/>
                <a:gd name="T42" fmla="*/ 0 w 1272"/>
                <a:gd name="T43" fmla="*/ 0 h 1495"/>
                <a:gd name="T44" fmla="*/ 0 w 1272"/>
                <a:gd name="T45" fmla="*/ 0 h 1495"/>
                <a:gd name="T46" fmla="*/ 0 w 1272"/>
                <a:gd name="T47" fmla="*/ 0 h 1495"/>
                <a:gd name="T48" fmla="*/ 0 w 1272"/>
                <a:gd name="T49" fmla="*/ 0 h 1495"/>
                <a:gd name="T50" fmla="*/ 0 w 1272"/>
                <a:gd name="T51" fmla="*/ 0 h 1495"/>
                <a:gd name="T52" fmla="*/ 0 w 1272"/>
                <a:gd name="T53" fmla="*/ 0 h 1495"/>
                <a:gd name="T54" fmla="*/ 0 w 1272"/>
                <a:gd name="T55" fmla="*/ 0 h 1495"/>
                <a:gd name="T56" fmla="*/ 0 w 1272"/>
                <a:gd name="T57" fmla="*/ 0 h 1495"/>
                <a:gd name="T58" fmla="*/ 0 w 1272"/>
                <a:gd name="T59" fmla="*/ 0 h 1495"/>
                <a:gd name="T60" fmla="*/ 0 w 1272"/>
                <a:gd name="T61" fmla="*/ 0 h 1495"/>
                <a:gd name="T62" fmla="*/ 0 w 1272"/>
                <a:gd name="T63" fmla="*/ 0 h 1495"/>
                <a:gd name="T64" fmla="*/ 0 w 1272"/>
                <a:gd name="T65" fmla="*/ 0 h 1495"/>
                <a:gd name="T66" fmla="*/ 0 w 1272"/>
                <a:gd name="T67" fmla="*/ 0 h 1495"/>
                <a:gd name="T68" fmla="*/ 0 w 1272"/>
                <a:gd name="T69" fmla="*/ 0 h 149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72"/>
                <a:gd name="T106" fmla="*/ 0 h 1495"/>
                <a:gd name="T107" fmla="*/ 1272 w 1272"/>
                <a:gd name="T108" fmla="*/ 1495 h 149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72" h="1495">
                  <a:moveTo>
                    <a:pt x="989" y="0"/>
                  </a:moveTo>
                  <a:lnTo>
                    <a:pt x="984" y="121"/>
                  </a:lnTo>
                  <a:lnTo>
                    <a:pt x="969" y="236"/>
                  </a:lnTo>
                  <a:lnTo>
                    <a:pt x="945" y="348"/>
                  </a:lnTo>
                  <a:lnTo>
                    <a:pt x="913" y="452"/>
                  </a:lnTo>
                  <a:lnTo>
                    <a:pt x="871" y="554"/>
                  </a:lnTo>
                  <a:lnTo>
                    <a:pt x="820" y="650"/>
                  </a:lnTo>
                  <a:lnTo>
                    <a:pt x="764" y="742"/>
                  </a:lnTo>
                  <a:lnTo>
                    <a:pt x="700" y="823"/>
                  </a:lnTo>
                  <a:lnTo>
                    <a:pt x="632" y="897"/>
                  </a:lnTo>
                  <a:lnTo>
                    <a:pt x="553" y="964"/>
                  </a:lnTo>
                  <a:lnTo>
                    <a:pt x="472" y="1023"/>
                  </a:lnTo>
                  <a:lnTo>
                    <a:pt x="385" y="1072"/>
                  </a:lnTo>
                  <a:lnTo>
                    <a:pt x="295" y="1111"/>
                  </a:lnTo>
                  <a:lnTo>
                    <a:pt x="201" y="1139"/>
                  </a:lnTo>
                  <a:lnTo>
                    <a:pt x="102" y="1157"/>
                  </a:lnTo>
                  <a:lnTo>
                    <a:pt x="0" y="1162"/>
                  </a:lnTo>
                  <a:lnTo>
                    <a:pt x="0" y="1495"/>
                  </a:lnTo>
                  <a:lnTo>
                    <a:pt x="130" y="1487"/>
                  </a:lnTo>
                  <a:lnTo>
                    <a:pt x="254" y="1463"/>
                  </a:lnTo>
                  <a:lnTo>
                    <a:pt x="377" y="1428"/>
                  </a:lnTo>
                  <a:lnTo>
                    <a:pt x="493" y="1376"/>
                  </a:lnTo>
                  <a:lnTo>
                    <a:pt x="605" y="1314"/>
                  </a:lnTo>
                  <a:lnTo>
                    <a:pt x="711" y="1239"/>
                  </a:lnTo>
                  <a:lnTo>
                    <a:pt x="807" y="1153"/>
                  </a:lnTo>
                  <a:lnTo>
                    <a:pt x="899" y="1057"/>
                  </a:lnTo>
                  <a:lnTo>
                    <a:pt x="980" y="950"/>
                  </a:lnTo>
                  <a:lnTo>
                    <a:pt x="1054" y="837"/>
                  </a:lnTo>
                  <a:lnTo>
                    <a:pt x="1117" y="712"/>
                  </a:lnTo>
                  <a:lnTo>
                    <a:pt x="1171" y="581"/>
                  </a:lnTo>
                  <a:lnTo>
                    <a:pt x="1214" y="444"/>
                  </a:lnTo>
                  <a:lnTo>
                    <a:pt x="1244" y="300"/>
                  </a:lnTo>
                  <a:lnTo>
                    <a:pt x="1264" y="152"/>
                  </a:lnTo>
                  <a:lnTo>
                    <a:pt x="1272" y="0"/>
                  </a:lnTo>
                  <a:lnTo>
                    <a:pt x="98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79" name="Freeform 8">
              <a:extLst>
                <a:ext uri="{FF2B5EF4-FFF2-40B4-BE49-F238E27FC236}">
                  <a16:creationId xmlns:a16="http://schemas.microsoft.com/office/drawing/2014/main" id="{AB837331-7665-DD42-8C4A-4574065D0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669" cy="393"/>
            </a:xfrm>
            <a:custGeom>
              <a:avLst/>
              <a:gdLst>
                <a:gd name="T0" fmla="*/ 0 w 1338"/>
                <a:gd name="T1" fmla="*/ 0 h 1572"/>
                <a:gd name="T2" fmla="*/ 1 w 1338"/>
                <a:gd name="T3" fmla="*/ 0 h 1572"/>
                <a:gd name="T4" fmla="*/ 1 w 1338"/>
                <a:gd name="T5" fmla="*/ 0 h 1572"/>
                <a:gd name="T6" fmla="*/ 1 w 1338"/>
                <a:gd name="T7" fmla="*/ 0 h 1572"/>
                <a:gd name="T8" fmla="*/ 1 w 1338"/>
                <a:gd name="T9" fmla="*/ 0 h 1572"/>
                <a:gd name="T10" fmla="*/ 1 w 1338"/>
                <a:gd name="T11" fmla="*/ 0 h 1572"/>
                <a:gd name="T12" fmla="*/ 1 w 1338"/>
                <a:gd name="T13" fmla="*/ 0 h 1572"/>
                <a:gd name="T14" fmla="*/ 1 w 1338"/>
                <a:gd name="T15" fmla="*/ 0 h 1572"/>
                <a:gd name="T16" fmla="*/ 1 w 1338"/>
                <a:gd name="T17" fmla="*/ 0 h 1572"/>
                <a:gd name="T18" fmla="*/ 1 w 1338"/>
                <a:gd name="T19" fmla="*/ 0 h 1572"/>
                <a:gd name="T20" fmla="*/ 1 w 1338"/>
                <a:gd name="T21" fmla="*/ 0 h 1572"/>
                <a:gd name="T22" fmla="*/ 1 w 1338"/>
                <a:gd name="T23" fmla="*/ 0 h 1572"/>
                <a:gd name="T24" fmla="*/ 1 w 1338"/>
                <a:gd name="T25" fmla="*/ 0 h 1572"/>
                <a:gd name="T26" fmla="*/ 1 w 1338"/>
                <a:gd name="T27" fmla="*/ 0 h 1572"/>
                <a:gd name="T28" fmla="*/ 1 w 1338"/>
                <a:gd name="T29" fmla="*/ 0 h 1572"/>
                <a:gd name="T30" fmla="*/ 1 w 1338"/>
                <a:gd name="T31" fmla="*/ 0 h 1572"/>
                <a:gd name="T32" fmla="*/ 1 w 1338"/>
                <a:gd name="T33" fmla="*/ 0 h 1572"/>
                <a:gd name="T34" fmla="*/ 1 w 1338"/>
                <a:gd name="T35" fmla="*/ 0 h 1572"/>
                <a:gd name="T36" fmla="*/ 1 w 1338"/>
                <a:gd name="T37" fmla="*/ 0 h 1572"/>
                <a:gd name="T38" fmla="*/ 1 w 1338"/>
                <a:gd name="T39" fmla="*/ 0 h 1572"/>
                <a:gd name="T40" fmla="*/ 1 w 1338"/>
                <a:gd name="T41" fmla="*/ 0 h 1572"/>
                <a:gd name="T42" fmla="*/ 1 w 1338"/>
                <a:gd name="T43" fmla="*/ 0 h 1572"/>
                <a:gd name="T44" fmla="*/ 1 w 1338"/>
                <a:gd name="T45" fmla="*/ 0 h 1572"/>
                <a:gd name="T46" fmla="*/ 1 w 1338"/>
                <a:gd name="T47" fmla="*/ 0 h 1572"/>
                <a:gd name="T48" fmla="*/ 1 w 1338"/>
                <a:gd name="T49" fmla="*/ 0 h 1572"/>
                <a:gd name="T50" fmla="*/ 1 w 1338"/>
                <a:gd name="T51" fmla="*/ 0 h 1572"/>
                <a:gd name="T52" fmla="*/ 1 w 1338"/>
                <a:gd name="T53" fmla="*/ 0 h 1572"/>
                <a:gd name="T54" fmla="*/ 1 w 1338"/>
                <a:gd name="T55" fmla="*/ 0 h 1572"/>
                <a:gd name="T56" fmla="*/ 1 w 1338"/>
                <a:gd name="T57" fmla="*/ 0 h 1572"/>
                <a:gd name="T58" fmla="*/ 1 w 1338"/>
                <a:gd name="T59" fmla="*/ 0 h 1572"/>
                <a:gd name="T60" fmla="*/ 1 w 1338"/>
                <a:gd name="T61" fmla="*/ 0 h 1572"/>
                <a:gd name="T62" fmla="*/ 1 w 1338"/>
                <a:gd name="T63" fmla="*/ 0 h 1572"/>
                <a:gd name="T64" fmla="*/ 1 w 1338"/>
                <a:gd name="T65" fmla="*/ 0 h 1572"/>
                <a:gd name="T66" fmla="*/ 0 w 1338"/>
                <a:gd name="T67" fmla="*/ 0 h 1572"/>
                <a:gd name="T68" fmla="*/ 0 w 1338"/>
                <a:gd name="T69" fmla="*/ 0 h 15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338"/>
                <a:gd name="T106" fmla="*/ 0 h 1572"/>
                <a:gd name="T107" fmla="*/ 1338 w 1338"/>
                <a:gd name="T108" fmla="*/ 1572 h 15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338" h="1572">
                  <a:moveTo>
                    <a:pt x="0" y="1572"/>
                  </a:moveTo>
                  <a:lnTo>
                    <a:pt x="137" y="1564"/>
                  </a:lnTo>
                  <a:lnTo>
                    <a:pt x="271" y="1540"/>
                  </a:lnTo>
                  <a:lnTo>
                    <a:pt x="399" y="1501"/>
                  </a:lnTo>
                  <a:lnTo>
                    <a:pt x="521" y="1448"/>
                  </a:lnTo>
                  <a:lnTo>
                    <a:pt x="638" y="1382"/>
                  </a:lnTo>
                  <a:lnTo>
                    <a:pt x="749" y="1304"/>
                  </a:lnTo>
                  <a:lnTo>
                    <a:pt x="850" y="1213"/>
                  </a:lnTo>
                  <a:lnTo>
                    <a:pt x="947" y="1112"/>
                  </a:lnTo>
                  <a:lnTo>
                    <a:pt x="1033" y="999"/>
                  </a:lnTo>
                  <a:lnTo>
                    <a:pt x="1110" y="879"/>
                  </a:lnTo>
                  <a:lnTo>
                    <a:pt x="1176" y="749"/>
                  </a:lnTo>
                  <a:lnTo>
                    <a:pt x="1232" y="612"/>
                  </a:lnTo>
                  <a:lnTo>
                    <a:pt x="1277" y="468"/>
                  </a:lnTo>
                  <a:lnTo>
                    <a:pt x="1311" y="316"/>
                  </a:lnTo>
                  <a:lnTo>
                    <a:pt x="1332" y="160"/>
                  </a:lnTo>
                  <a:lnTo>
                    <a:pt x="1338" y="0"/>
                  </a:lnTo>
                  <a:lnTo>
                    <a:pt x="1246" y="0"/>
                  </a:lnTo>
                  <a:lnTo>
                    <a:pt x="1240" y="150"/>
                  </a:lnTo>
                  <a:lnTo>
                    <a:pt x="1221" y="297"/>
                  </a:lnTo>
                  <a:lnTo>
                    <a:pt x="1190" y="436"/>
                  </a:lnTo>
                  <a:lnTo>
                    <a:pt x="1148" y="571"/>
                  </a:lnTo>
                  <a:lnTo>
                    <a:pt x="1095" y="698"/>
                  </a:lnTo>
                  <a:lnTo>
                    <a:pt x="1034" y="818"/>
                  </a:lnTo>
                  <a:lnTo>
                    <a:pt x="962" y="931"/>
                  </a:lnTo>
                  <a:lnTo>
                    <a:pt x="882" y="1036"/>
                  </a:lnTo>
                  <a:lnTo>
                    <a:pt x="794" y="1130"/>
                  </a:lnTo>
                  <a:lnTo>
                    <a:pt x="697" y="1215"/>
                  </a:lnTo>
                  <a:lnTo>
                    <a:pt x="595" y="1286"/>
                  </a:lnTo>
                  <a:lnTo>
                    <a:pt x="486" y="1348"/>
                  </a:lnTo>
                  <a:lnTo>
                    <a:pt x="372" y="1398"/>
                  </a:lnTo>
                  <a:lnTo>
                    <a:pt x="253" y="1435"/>
                  </a:lnTo>
                  <a:lnTo>
                    <a:pt x="129" y="1455"/>
                  </a:lnTo>
                  <a:lnTo>
                    <a:pt x="0" y="1464"/>
                  </a:lnTo>
                  <a:lnTo>
                    <a:pt x="0" y="1572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80" name="Freeform 9">
              <a:extLst>
                <a:ext uri="{FF2B5EF4-FFF2-40B4-BE49-F238E27FC236}">
                  <a16:creationId xmlns:a16="http://schemas.microsoft.com/office/drawing/2014/main" id="{80F358C2-400B-C14D-B2D6-BF7A123BE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6" y="3776"/>
              <a:ext cx="588" cy="346"/>
            </a:xfrm>
            <a:custGeom>
              <a:avLst/>
              <a:gdLst>
                <a:gd name="T0" fmla="*/ 1 w 1176"/>
                <a:gd name="T1" fmla="*/ 0 h 1383"/>
                <a:gd name="T2" fmla="*/ 1 w 1176"/>
                <a:gd name="T3" fmla="*/ 0 h 1383"/>
                <a:gd name="T4" fmla="*/ 1 w 1176"/>
                <a:gd name="T5" fmla="*/ 0 h 1383"/>
                <a:gd name="T6" fmla="*/ 1 w 1176"/>
                <a:gd name="T7" fmla="*/ 0 h 1383"/>
                <a:gd name="T8" fmla="*/ 1 w 1176"/>
                <a:gd name="T9" fmla="*/ 0 h 1383"/>
                <a:gd name="T10" fmla="*/ 1 w 1176"/>
                <a:gd name="T11" fmla="*/ 0 h 1383"/>
                <a:gd name="T12" fmla="*/ 1 w 1176"/>
                <a:gd name="T13" fmla="*/ 0 h 1383"/>
                <a:gd name="T14" fmla="*/ 1 w 1176"/>
                <a:gd name="T15" fmla="*/ 0 h 1383"/>
                <a:gd name="T16" fmla="*/ 1 w 1176"/>
                <a:gd name="T17" fmla="*/ 0 h 1383"/>
                <a:gd name="T18" fmla="*/ 1 w 1176"/>
                <a:gd name="T19" fmla="*/ 0 h 1383"/>
                <a:gd name="T20" fmla="*/ 1 w 1176"/>
                <a:gd name="T21" fmla="*/ 0 h 1383"/>
                <a:gd name="T22" fmla="*/ 1 w 1176"/>
                <a:gd name="T23" fmla="*/ 0 h 1383"/>
                <a:gd name="T24" fmla="*/ 1 w 1176"/>
                <a:gd name="T25" fmla="*/ 0 h 1383"/>
                <a:gd name="T26" fmla="*/ 1 w 1176"/>
                <a:gd name="T27" fmla="*/ 0 h 1383"/>
                <a:gd name="T28" fmla="*/ 1 w 1176"/>
                <a:gd name="T29" fmla="*/ 0 h 1383"/>
                <a:gd name="T30" fmla="*/ 1 w 1176"/>
                <a:gd name="T31" fmla="*/ 0 h 1383"/>
                <a:gd name="T32" fmla="*/ 0 w 1176"/>
                <a:gd name="T33" fmla="*/ 0 h 1383"/>
                <a:gd name="T34" fmla="*/ 0 w 1176"/>
                <a:gd name="T35" fmla="*/ 0 h 1383"/>
                <a:gd name="T36" fmla="*/ 1 w 1176"/>
                <a:gd name="T37" fmla="*/ 0 h 1383"/>
                <a:gd name="T38" fmla="*/ 1 w 1176"/>
                <a:gd name="T39" fmla="*/ 0 h 1383"/>
                <a:gd name="T40" fmla="*/ 1 w 1176"/>
                <a:gd name="T41" fmla="*/ 0 h 1383"/>
                <a:gd name="T42" fmla="*/ 1 w 1176"/>
                <a:gd name="T43" fmla="*/ 0 h 1383"/>
                <a:gd name="T44" fmla="*/ 1 w 1176"/>
                <a:gd name="T45" fmla="*/ 0 h 1383"/>
                <a:gd name="T46" fmla="*/ 1 w 1176"/>
                <a:gd name="T47" fmla="*/ 0 h 1383"/>
                <a:gd name="T48" fmla="*/ 1 w 1176"/>
                <a:gd name="T49" fmla="*/ 0 h 1383"/>
                <a:gd name="T50" fmla="*/ 1 w 1176"/>
                <a:gd name="T51" fmla="*/ 0 h 1383"/>
                <a:gd name="T52" fmla="*/ 1 w 1176"/>
                <a:gd name="T53" fmla="*/ 0 h 1383"/>
                <a:gd name="T54" fmla="*/ 1 w 1176"/>
                <a:gd name="T55" fmla="*/ 0 h 1383"/>
                <a:gd name="T56" fmla="*/ 1 w 1176"/>
                <a:gd name="T57" fmla="*/ 0 h 1383"/>
                <a:gd name="T58" fmla="*/ 1 w 1176"/>
                <a:gd name="T59" fmla="*/ 0 h 1383"/>
                <a:gd name="T60" fmla="*/ 1 w 1176"/>
                <a:gd name="T61" fmla="*/ 0 h 1383"/>
                <a:gd name="T62" fmla="*/ 1 w 1176"/>
                <a:gd name="T63" fmla="*/ 0 h 1383"/>
                <a:gd name="T64" fmla="*/ 1 w 1176"/>
                <a:gd name="T65" fmla="*/ 0 h 1383"/>
                <a:gd name="T66" fmla="*/ 1 w 1176"/>
                <a:gd name="T67" fmla="*/ 0 h 1383"/>
                <a:gd name="T68" fmla="*/ 1 w 1176"/>
                <a:gd name="T69" fmla="*/ 0 h 138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76"/>
                <a:gd name="T106" fmla="*/ 0 h 1383"/>
                <a:gd name="T107" fmla="*/ 1176 w 1176"/>
                <a:gd name="T108" fmla="*/ 1383 h 138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76" h="1383">
                  <a:moveTo>
                    <a:pt x="1084" y="0"/>
                  </a:moveTo>
                  <a:lnTo>
                    <a:pt x="1079" y="131"/>
                  </a:lnTo>
                  <a:lnTo>
                    <a:pt x="1063" y="259"/>
                  </a:lnTo>
                  <a:lnTo>
                    <a:pt x="1037" y="379"/>
                  </a:lnTo>
                  <a:lnTo>
                    <a:pt x="999" y="496"/>
                  </a:lnTo>
                  <a:lnTo>
                    <a:pt x="953" y="607"/>
                  </a:lnTo>
                  <a:lnTo>
                    <a:pt x="900" y="713"/>
                  </a:lnTo>
                  <a:lnTo>
                    <a:pt x="837" y="811"/>
                  </a:lnTo>
                  <a:lnTo>
                    <a:pt x="768" y="901"/>
                  </a:lnTo>
                  <a:lnTo>
                    <a:pt x="692" y="984"/>
                  </a:lnTo>
                  <a:lnTo>
                    <a:pt x="607" y="1058"/>
                  </a:lnTo>
                  <a:lnTo>
                    <a:pt x="517" y="1120"/>
                  </a:lnTo>
                  <a:lnTo>
                    <a:pt x="423" y="1175"/>
                  </a:lnTo>
                  <a:lnTo>
                    <a:pt x="323" y="1220"/>
                  </a:lnTo>
                  <a:lnTo>
                    <a:pt x="220" y="1250"/>
                  </a:lnTo>
                  <a:lnTo>
                    <a:pt x="112" y="1269"/>
                  </a:lnTo>
                  <a:lnTo>
                    <a:pt x="0" y="1275"/>
                  </a:lnTo>
                  <a:lnTo>
                    <a:pt x="0" y="1383"/>
                  </a:lnTo>
                  <a:lnTo>
                    <a:pt x="120" y="1377"/>
                  </a:lnTo>
                  <a:lnTo>
                    <a:pt x="236" y="1354"/>
                  </a:lnTo>
                  <a:lnTo>
                    <a:pt x="350" y="1322"/>
                  </a:lnTo>
                  <a:lnTo>
                    <a:pt x="457" y="1275"/>
                  </a:lnTo>
                  <a:lnTo>
                    <a:pt x="561" y="1216"/>
                  </a:lnTo>
                  <a:lnTo>
                    <a:pt x="659" y="1148"/>
                  </a:lnTo>
                  <a:lnTo>
                    <a:pt x="749" y="1067"/>
                  </a:lnTo>
                  <a:lnTo>
                    <a:pt x="832" y="978"/>
                  </a:lnTo>
                  <a:lnTo>
                    <a:pt x="907" y="879"/>
                  </a:lnTo>
                  <a:lnTo>
                    <a:pt x="976" y="773"/>
                  </a:lnTo>
                  <a:lnTo>
                    <a:pt x="1035" y="659"/>
                  </a:lnTo>
                  <a:lnTo>
                    <a:pt x="1084" y="538"/>
                  </a:lnTo>
                  <a:lnTo>
                    <a:pt x="1124" y="411"/>
                  </a:lnTo>
                  <a:lnTo>
                    <a:pt x="1152" y="278"/>
                  </a:lnTo>
                  <a:lnTo>
                    <a:pt x="1171" y="141"/>
                  </a:lnTo>
                  <a:lnTo>
                    <a:pt x="1176" y="0"/>
                  </a:lnTo>
                  <a:lnTo>
                    <a:pt x="1084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sp>
          <p:nvSpPr>
            <p:cNvPr id="10281" name="Freeform 10">
              <a:extLst>
                <a:ext uri="{FF2B5EF4-FFF2-40B4-BE49-F238E27FC236}">
                  <a16:creationId xmlns:a16="http://schemas.microsoft.com/office/drawing/2014/main" id="{B1B71151-DF51-1545-BE37-D5F859007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587" y="3771"/>
              <a:ext cx="506" cy="306"/>
            </a:xfrm>
            <a:custGeom>
              <a:avLst/>
              <a:gdLst>
                <a:gd name="T0" fmla="*/ 1 w 1011"/>
                <a:gd name="T1" fmla="*/ 0 h 1223"/>
                <a:gd name="T2" fmla="*/ 1 w 1011"/>
                <a:gd name="T3" fmla="*/ 0 h 1223"/>
                <a:gd name="T4" fmla="*/ 1 w 1011"/>
                <a:gd name="T5" fmla="*/ 0 h 1223"/>
                <a:gd name="T6" fmla="*/ 1 w 1011"/>
                <a:gd name="T7" fmla="*/ 0 h 1223"/>
                <a:gd name="T8" fmla="*/ 1 w 1011"/>
                <a:gd name="T9" fmla="*/ 0 h 1223"/>
                <a:gd name="T10" fmla="*/ 1 w 1011"/>
                <a:gd name="T11" fmla="*/ 0 h 1223"/>
                <a:gd name="T12" fmla="*/ 1 w 1011"/>
                <a:gd name="T13" fmla="*/ 0 h 1223"/>
                <a:gd name="T14" fmla="*/ 1 w 1011"/>
                <a:gd name="T15" fmla="*/ 0 h 1223"/>
                <a:gd name="T16" fmla="*/ 1 w 1011"/>
                <a:gd name="T17" fmla="*/ 0 h 1223"/>
                <a:gd name="T18" fmla="*/ 1 w 1011"/>
                <a:gd name="T19" fmla="*/ 0 h 1223"/>
                <a:gd name="T20" fmla="*/ 1 w 1011"/>
                <a:gd name="T21" fmla="*/ 0 h 1223"/>
                <a:gd name="T22" fmla="*/ 1 w 1011"/>
                <a:gd name="T23" fmla="*/ 0 h 1223"/>
                <a:gd name="T24" fmla="*/ 1 w 1011"/>
                <a:gd name="T25" fmla="*/ 0 h 1223"/>
                <a:gd name="T26" fmla="*/ 1 w 1011"/>
                <a:gd name="T27" fmla="*/ 0 h 1223"/>
                <a:gd name="T28" fmla="*/ 1 w 1011"/>
                <a:gd name="T29" fmla="*/ 0 h 1223"/>
                <a:gd name="T30" fmla="*/ 1 w 1011"/>
                <a:gd name="T31" fmla="*/ 0 h 1223"/>
                <a:gd name="T32" fmla="*/ 0 w 1011"/>
                <a:gd name="T33" fmla="*/ 0 h 1223"/>
                <a:gd name="T34" fmla="*/ 0 w 1011"/>
                <a:gd name="T35" fmla="*/ 0 h 1223"/>
                <a:gd name="T36" fmla="*/ 1 w 1011"/>
                <a:gd name="T37" fmla="*/ 0 h 1223"/>
                <a:gd name="T38" fmla="*/ 1 w 1011"/>
                <a:gd name="T39" fmla="*/ 0 h 1223"/>
                <a:gd name="T40" fmla="*/ 1 w 1011"/>
                <a:gd name="T41" fmla="*/ 0 h 1223"/>
                <a:gd name="T42" fmla="*/ 1 w 1011"/>
                <a:gd name="T43" fmla="*/ 0 h 1223"/>
                <a:gd name="T44" fmla="*/ 1 w 1011"/>
                <a:gd name="T45" fmla="*/ 0 h 1223"/>
                <a:gd name="T46" fmla="*/ 1 w 1011"/>
                <a:gd name="T47" fmla="*/ 0 h 1223"/>
                <a:gd name="T48" fmla="*/ 1 w 1011"/>
                <a:gd name="T49" fmla="*/ 0 h 1223"/>
                <a:gd name="T50" fmla="*/ 1 w 1011"/>
                <a:gd name="T51" fmla="*/ 0 h 1223"/>
                <a:gd name="T52" fmla="*/ 1 w 1011"/>
                <a:gd name="T53" fmla="*/ 0 h 1223"/>
                <a:gd name="T54" fmla="*/ 1 w 1011"/>
                <a:gd name="T55" fmla="*/ 0 h 1223"/>
                <a:gd name="T56" fmla="*/ 1 w 1011"/>
                <a:gd name="T57" fmla="*/ 0 h 1223"/>
                <a:gd name="T58" fmla="*/ 1 w 1011"/>
                <a:gd name="T59" fmla="*/ 0 h 1223"/>
                <a:gd name="T60" fmla="*/ 1 w 1011"/>
                <a:gd name="T61" fmla="*/ 0 h 1223"/>
                <a:gd name="T62" fmla="*/ 1 w 1011"/>
                <a:gd name="T63" fmla="*/ 0 h 1223"/>
                <a:gd name="T64" fmla="*/ 1 w 1011"/>
                <a:gd name="T65" fmla="*/ 0 h 1223"/>
                <a:gd name="T66" fmla="*/ 1 w 1011"/>
                <a:gd name="T67" fmla="*/ 0 h 1223"/>
                <a:gd name="T68" fmla="*/ 1 w 1011"/>
                <a:gd name="T69" fmla="*/ 0 h 122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011"/>
                <a:gd name="T106" fmla="*/ 0 h 1223"/>
                <a:gd name="T107" fmla="*/ 1011 w 1011"/>
                <a:gd name="T108" fmla="*/ 1223 h 122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011" h="1223">
                  <a:moveTo>
                    <a:pt x="919" y="0"/>
                  </a:moveTo>
                  <a:lnTo>
                    <a:pt x="914" y="112"/>
                  </a:lnTo>
                  <a:lnTo>
                    <a:pt x="902" y="222"/>
                  </a:lnTo>
                  <a:lnTo>
                    <a:pt x="879" y="326"/>
                  </a:lnTo>
                  <a:lnTo>
                    <a:pt x="847" y="428"/>
                  </a:lnTo>
                  <a:lnTo>
                    <a:pt x="808" y="525"/>
                  </a:lnTo>
                  <a:lnTo>
                    <a:pt x="763" y="619"/>
                  </a:lnTo>
                  <a:lnTo>
                    <a:pt x="710" y="703"/>
                  </a:lnTo>
                  <a:lnTo>
                    <a:pt x="650" y="785"/>
                  </a:lnTo>
                  <a:lnTo>
                    <a:pt x="585" y="857"/>
                  </a:lnTo>
                  <a:lnTo>
                    <a:pt x="514" y="920"/>
                  </a:lnTo>
                  <a:lnTo>
                    <a:pt x="438" y="979"/>
                  </a:lnTo>
                  <a:lnTo>
                    <a:pt x="358" y="1026"/>
                  </a:lnTo>
                  <a:lnTo>
                    <a:pt x="274" y="1063"/>
                  </a:lnTo>
                  <a:lnTo>
                    <a:pt x="185" y="1092"/>
                  </a:lnTo>
                  <a:lnTo>
                    <a:pt x="94" y="1109"/>
                  </a:lnTo>
                  <a:lnTo>
                    <a:pt x="0" y="1115"/>
                  </a:lnTo>
                  <a:lnTo>
                    <a:pt x="0" y="1223"/>
                  </a:lnTo>
                  <a:lnTo>
                    <a:pt x="102" y="1217"/>
                  </a:lnTo>
                  <a:lnTo>
                    <a:pt x="204" y="1198"/>
                  </a:lnTo>
                  <a:lnTo>
                    <a:pt x="301" y="1167"/>
                  </a:lnTo>
                  <a:lnTo>
                    <a:pt x="393" y="1125"/>
                  </a:lnTo>
                  <a:lnTo>
                    <a:pt x="482" y="1072"/>
                  </a:lnTo>
                  <a:lnTo>
                    <a:pt x="566" y="1009"/>
                  </a:lnTo>
                  <a:lnTo>
                    <a:pt x="645" y="939"/>
                  </a:lnTo>
                  <a:lnTo>
                    <a:pt x="716" y="858"/>
                  </a:lnTo>
                  <a:lnTo>
                    <a:pt x="781" y="770"/>
                  </a:lnTo>
                  <a:lnTo>
                    <a:pt x="839" y="675"/>
                  </a:lnTo>
                  <a:lnTo>
                    <a:pt x="889" y="573"/>
                  </a:lnTo>
                  <a:lnTo>
                    <a:pt x="932" y="470"/>
                  </a:lnTo>
                  <a:lnTo>
                    <a:pt x="965" y="358"/>
                  </a:lnTo>
                  <a:lnTo>
                    <a:pt x="991" y="240"/>
                  </a:lnTo>
                  <a:lnTo>
                    <a:pt x="1006" y="121"/>
                  </a:lnTo>
                  <a:lnTo>
                    <a:pt x="1011" y="0"/>
                  </a:lnTo>
                  <a:lnTo>
                    <a:pt x="919" y="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vi-VN"/>
            </a:p>
          </p:txBody>
        </p:sp>
        <p:grpSp>
          <p:nvGrpSpPr>
            <p:cNvPr id="10282" name="Group 11">
              <a:extLst>
                <a:ext uri="{FF2B5EF4-FFF2-40B4-BE49-F238E27FC236}">
                  <a16:creationId xmlns:a16="http://schemas.microsoft.com/office/drawing/2014/main" id="{FB15F8BC-4740-9D42-AEEA-E1BCAA41C7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68" y="2880"/>
              <a:ext cx="1200" cy="1264"/>
              <a:chOff x="3120" y="1632"/>
              <a:chExt cx="2640" cy="2704"/>
            </a:xfrm>
          </p:grpSpPr>
          <p:pic>
            <p:nvPicPr>
              <p:cNvPr id="10283" name="Picture 12" descr="POINTSTA">
                <a:extLst>
                  <a:ext uri="{FF2B5EF4-FFF2-40B4-BE49-F238E27FC236}">
                    <a16:creationId xmlns:a16="http://schemas.microsoft.com/office/drawing/2014/main" id="{C50FAB57-9DDD-964A-94DA-5DD1F8894733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8" y="3296"/>
                <a:ext cx="1152" cy="10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4" name="Picture 13" descr="POINTSTA">
                <a:extLst>
                  <a:ext uri="{FF2B5EF4-FFF2-40B4-BE49-F238E27FC236}">
                    <a16:creationId xmlns:a16="http://schemas.microsoft.com/office/drawing/2014/main" id="{4692D5BD-336F-974A-9765-73ECCC88BC4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0" y="2352"/>
                <a:ext cx="576" cy="5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5" name="Picture 14" descr="POINTSTA">
                <a:extLst>
                  <a:ext uri="{FF2B5EF4-FFF2-40B4-BE49-F238E27FC236}">
                    <a16:creationId xmlns:a16="http://schemas.microsoft.com/office/drawing/2014/main" id="{E18D4260-6C56-2E45-9BC3-90857965759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3696"/>
                <a:ext cx="720" cy="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6" name="Picture 15" descr="POINTSTA">
                <a:extLst>
                  <a:ext uri="{FF2B5EF4-FFF2-40B4-BE49-F238E27FC236}">
                    <a16:creationId xmlns:a16="http://schemas.microsoft.com/office/drawing/2014/main" id="{97064CB7-4DDA-4E4C-93B3-C87D569D596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44" y="2784"/>
                <a:ext cx="768" cy="6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7" name="Picture 16" descr="POINTSTA">
                <a:extLst>
                  <a:ext uri="{FF2B5EF4-FFF2-40B4-BE49-F238E27FC236}">
                    <a16:creationId xmlns:a16="http://schemas.microsoft.com/office/drawing/2014/main" id="{A759BB5A-EDE0-C440-81A4-B7285E9372D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52" y="3808"/>
                <a:ext cx="576" cy="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8" name="Picture 17" descr="POINTSTA">
                <a:extLst>
                  <a:ext uri="{FF2B5EF4-FFF2-40B4-BE49-F238E27FC236}">
                    <a16:creationId xmlns:a16="http://schemas.microsoft.com/office/drawing/2014/main" id="{5F47BA20-726F-5C4C-99E7-48C2F195833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20" y="3888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89" name="Picture 18" descr="POINTSTA">
                <a:extLst>
                  <a:ext uri="{FF2B5EF4-FFF2-40B4-BE49-F238E27FC236}">
                    <a16:creationId xmlns:a16="http://schemas.microsoft.com/office/drawing/2014/main" id="{2479F7FB-3862-B948-B672-E4AE00F75B7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06" y="1979"/>
                <a:ext cx="432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0" name="Picture 19" descr="POINTSTA">
                <a:extLst>
                  <a:ext uri="{FF2B5EF4-FFF2-40B4-BE49-F238E27FC236}">
                    <a16:creationId xmlns:a16="http://schemas.microsoft.com/office/drawing/2014/main" id="{D12ECD0F-9072-3A46-BE47-4E146D1E84B4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2" y="1632"/>
                <a:ext cx="336" cy="2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91" name="Picture 20" descr="POINTSTA">
                <a:extLst>
                  <a:ext uri="{FF2B5EF4-FFF2-40B4-BE49-F238E27FC236}">
                    <a16:creationId xmlns:a16="http://schemas.microsoft.com/office/drawing/2014/main" id="{CD9C4652-2391-684C-8641-B97ADB875B5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68" y="3141"/>
                <a:ext cx="912" cy="8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0244" name="Group 21">
            <a:extLst>
              <a:ext uri="{FF2B5EF4-FFF2-40B4-BE49-F238E27FC236}">
                <a16:creationId xmlns:a16="http://schemas.microsoft.com/office/drawing/2014/main" id="{DF1092AF-6685-F54C-A202-90A99A94EC45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9177338" y="5510213"/>
            <a:ext cx="1993900" cy="1130300"/>
            <a:chOff x="17" y="2256"/>
            <a:chExt cx="1829" cy="2064"/>
          </a:xfrm>
        </p:grpSpPr>
        <p:grpSp>
          <p:nvGrpSpPr>
            <p:cNvPr id="10249" name="Group 22">
              <a:extLst>
                <a:ext uri="{FF2B5EF4-FFF2-40B4-BE49-F238E27FC236}">
                  <a16:creationId xmlns:a16="http://schemas.microsoft.com/office/drawing/2014/main" id="{E1A0A950-A124-AE48-8FA1-97582D9C9C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" y="3416"/>
              <a:ext cx="1829" cy="904"/>
              <a:chOff x="17" y="3416"/>
              <a:chExt cx="1829" cy="904"/>
            </a:xfrm>
          </p:grpSpPr>
          <p:sp>
            <p:nvSpPr>
              <p:cNvPr id="10257" name="Freeform 23">
                <a:extLst>
                  <a:ext uri="{FF2B5EF4-FFF2-40B4-BE49-F238E27FC236}">
                    <a16:creationId xmlns:a16="http://schemas.microsoft.com/office/drawing/2014/main" id="{647A308F-0A36-814D-A4C7-0D8FD0EC91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1" y="3776"/>
                <a:ext cx="668" cy="393"/>
              </a:xfrm>
              <a:custGeom>
                <a:avLst/>
                <a:gdLst>
                  <a:gd name="T0" fmla="*/ 0 w 1336"/>
                  <a:gd name="T1" fmla="*/ 0 h 1572"/>
                  <a:gd name="T2" fmla="*/ 1 w 1336"/>
                  <a:gd name="T3" fmla="*/ 0 h 1572"/>
                  <a:gd name="T4" fmla="*/ 1 w 1336"/>
                  <a:gd name="T5" fmla="*/ 0 h 1572"/>
                  <a:gd name="T6" fmla="*/ 1 w 1336"/>
                  <a:gd name="T7" fmla="*/ 0 h 1572"/>
                  <a:gd name="T8" fmla="*/ 1 w 1336"/>
                  <a:gd name="T9" fmla="*/ 0 h 1572"/>
                  <a:gd name="T10" fmla="*/ 1 w 1336"/>
                  <a:gd name="T11" fmla="*/ 0 h 1572"/>
                  <a:gd name="T12" fmla="*/ 1 w 1336"/>
                  <a:gd name="T13" fmla="*/ 0 h 1572"/>
                  <a:gd name="T14" fmla="*/ 1 w 1336"/>
                  <a:gd name="T15" fmla="*/ 0 h 1572"/>
                  <a:gd name="T16" fmla="*/ 1 w 1336"/>
                  <a:gd name="T17" fmla="*/ 0 h 1572"/>
                  <a:gd name="T18" fmla="*/ 1 w 1336"/>
                  <a:gd name="T19" fmla="*/ 0 h 1572"/>
                  <a:gd name="T20" fmla="*/ 1 w 1336"/>
                  <a:gd name="T21" fmla="*/ 0 h 1572"/>
                  <a:gd name="T22" fmla="*/ 1 w 1336"/>
                  <a:gd name="T23" fmla="*/ 0 h 1572"/>
                  <a:gd name="T24" fmla="*/ 1 w 1336"/>
                  <a:gd name="T25" fmla="*/ 0 h 1572"/>
                  <a:gd name="T26" fmla="*/ 1 w 1336"/>
                  <a:gd name="T27" fmla="*/ 0 h 1572"/>
                  <a:gd name="T28" fmla="*/ 1 w 1336"/>
                  <a:gd name="T29" fmla="*/ 0 h 1572"/>
                  <a:gd name="T30" fmla="*/ 1 w 1336"/>
                  <a:gd name="T31" fmla="*/ 0 h 1572"/>
                  <a:gd name="T32" fmla="*/ 1 w 1336"/>
                  <a:gd name="T33" fmla="*/ 0 h 1572"/>
                  <a:gd name="T34" fmla="*/ 1 w 1336"/>
                  <a:gd name="T35" fmla="*/ 0 h 1572"/>
                  <a:gd name="T36" fmla="*/ 1 w 1336"/>
                  <a:gd name="T37" fmla="*/ 0 h 1572"/>
                  <a:gd name="T38" fmla="*/ 1 w 1336"/>
                  <a:gd name="T39" fmla="*/ 0 h 1572"/>
                  <a:gd name="T40" fmla="*/ 1 w 1336"/>
                  <a:gd name="T41" fmla="*/ 0 h 1572"/>
                  <a:gd name="T42" fmla="*/ 1 w 1336"/>
                  <a:gd name="T43" fmla="*/ 0 h 1572"/>
                  <a:gd name="T44" fmla="*/ 1 w 1336"/>
                  <a:gd name="T45" fmla="*/ 0 h 1572"/>
                  <a:gd name="T46" fmla="*/ 1 w 1336"/>
                  <a:gd name="T47" fmla="*/ 0 h 1572"/>
                  <a:gd name="T48" fmla="*/ 1 w 1336"/>
                  <a:gd name="T49" fmla="*/ 0 h 1572"/>
                  <a:gd name="T50" fmla="*/ 1 w 1336"/>
                  <a:gd name="T51" fmla="*/ 0 h 1572"/>
                  <a:gd name="T52" fmla="*/ 1 w 1336"/>
                  <a:gd name="T53" fmla="*/ 0 h 1572"/>
                  <a:gd name="T54" fmla="*/ 1 w 1336"/>
                  <a:gd name="T55" fmla="*/ 0 h 1572"/>
                  <a:gd name="T56" fmla="*/ 1 w 1336"/>
                  <a:gd name="T57" fmla="*/ 0 h 1572"/>
                  <a:gd name="T58" fmla="*/ 1 w 1336"/>
                  <a:gd name="T59" fmla="*/ 0 h 1572"/>
                  <a:gd name="T60" fmla="*/ 1 w 1336"/>
                  <a:gd name="T61" fmla="*/ 0 h 1572"/>
                  <a:gd name="T62" fmla="*/ 1 w 1336"/>
                  <a:gd name="T63" fmla="*/ 0 h 1572"/>
                  <a:gd name="T64" fmla="*/ 1 w 1336"/>
                  <a:gd name="T65" fmla="*/ 0 h 1572"/>
                  <a:gd name="T66" fmla="*/ 1 w 1336"/>
                  <a:gd name="T67" fmla="*/ 0 h 1572"/>
                  <a:gd name="T68" fmla="*/ 0 w 1336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6"/>
                  <a:gd name="T106" fmla="*/ 0 h 1572"/>
                  <a:gd name="T107" fmla="*/ 1336 w 1336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6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7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2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8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7" y="1448"/>
                    </a:lnTo>
                    <a:lnTo>
                      <a:pt x="939" y="1501"/>
                    </a:lnTo>
                    <a:lnTo>
                      <a:pt x="1067" y="1540"/>
                    </a:lnTo>
                    <a:lnTo>
                      <a:pt x="1201" y="1564"/>
                    </a:lnTo>
                    <a:lnTo>
                      <a:pt x="1336" y="1572"/>
                    </a:lnTo>
                    <a:lnTo>
                      <a:pt x="1336" y="1464"/>
                    </a:lnTo>
                    <a:lnTo>
                      <a:pt x="1209" y="1455"/>
                    </a:lnTo>
                    <a:lnTo>
                      <a:pt x="1085" y="1435"/>
                    </a:lnTo>
                    <a:lnTo>
                      <a:pt x="966" y="1398"/>
                    </a:lnTo>
                    <a:lnTo>
                      <a:pt x="852" y="1348"/>
                    </a:lnTo>
                    <a:lnTo>
                      <a:pt x="743" y="1286"/>
                    </a:lnTo>
                    <a:lnTo>
                      <a:pt x="641" y="1215"/>
                    </a:lnTo>
                    <a:lnTo>
                      <a:pt x="544" y="1130"/>
                    </a:lnTo>
                    <a:lnTo>
                      <a:pt x="456" y="1036"/>
                    </a:lnTo>
                    <a:lnTo>
                      <a:pt x="376" y="931"/>
                    </a:lnTo>
                    <a:lnTo>
                      <a:pt x="304" y="818"/>
                    </a:lnTo>
                    <a:lnTo>
                      <a:pt x="243" y="698"/>
                    </a:lnTo>
                    <a:lnTo>
                      <a:pt x="190" y="571"/>
                    </a:lnTo>
                    <a:lnTo>
                      <a:pt x="148" y="436"/>
                    </a:lnTo>
                    <a:lnTo>
                      <a:pt x="117" y="297"/>
                    </a:lnTo>
                    <a:lnTo>
                      <a:pt x="98" y="150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58" name="Freeform 24">
                <a:extLst>
                  <a:ext uri="{FF2B5EF4-FFF2-40B4-BE49-F238E27FC236}">
                    <a16:creationId xmlns:a16="http://schemas.microsoft.com/office/drawing/2014/main" id="{68174AB4-A264-7F48-A68E-79A3FAB905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2" y="3776"/>
                <a:ext cx="587" cy="346"/>
              </a:xfrm>
              <a:custGeom>
                <a:avLst/>
                <a:gdLst>
                  <a:gd name="T0" fmla="*/ 1 w 1174"/>
                  <a:gd name="T1" fmla="*/ 0 h 1383"/>
                  <a:gd name="T2" fmla="*/ 1 w 1174"/>
                  <a:gd name="T3" fmla="*/ 0 h 1383"/>
                  <a:gd name="T4" fmla="*/ 1 w 1174"/>
                  <a:gd name="T5" fmla="*/ 0 h 1383"/>
                  <a:gd name="T6" fmla="*/ 1 w 1174"/>
                  <a:gd name="T7" fmla="*/ 0 h 1383"/>
                  <a:gd name="T8" fmla="*/ 1 w 1174"/>
                  <a:gd name="T9" fmla="*/ 0 h 1383"/>
                  <a:gd name="T10" fmla="*/ 1 w 1174"/>
                  <a:gd name="T11" fmla="*/ 0 h 1383"/>
                  <a:gd name="T12" fmla="*/ 1 w 1174"/>
                  <a:gd name="T13" fmla="*/ 0 h 1383"/>
                  <a:gd name="T14" fmla="*/ 1 w 1174"/>
                  <a:gd name="T15" fmla="*/ 0 h 1383"/>
                  <a:gd name="T16" fmla="*/ 1 w 1174"/>
                  <a:gd name="T17" fmla="*/ 0 h 1383"/>
                  <a:gd name="T18" fmla="*/ 1 w 1174"/>
                  <a:gd name="T19" fmla="*/ 0 h 1383"/>
                  <a:gd name="T20" fmla="*/ 1 w 1174"/>
                  <a:gd name="T21" fmla="*/ 0 h 1383"/>
                  <a:gd name="T22" fmla="*/ 1 w 1174"/>
                  <a:gd name="T23" fmla="*/ 0 h 1383"/>
                  <a:gd name="T24" fmla="*/ 1 w 1174"/>
                  <a:gd name="T25" fmla="*/ 0 h 1383"/>
                  <a:gd name="T26" fmla="*/ 1 w 1174"/>
                  <a:gd name="T27" fmla="*/ 0 h 1383"/>
                  <a:gd name="T28" fmla="*/ 1 w 1174"/>
                  <a:gd name="T29" fmla="*/ 0 h 1383"/>
                  <a:gd name="T30" fmla="*/ 1 w 1174"/>
                  <a:gd name="T31" fmla="*/ 0 h 1383"/>
                  <a:gd name="T32" fmla="*/ 1 w 1174"/>
                  <a:gd name="T33" fmla="*/ 0 h 1383"/>
                  <a:gd name="T34" fmla="*/ 0 w 1174"/>
                  <a:gd name="T35" fmla="*/ 0 h 1383"/>
                  <a:gd name="T36" fmla="*/ 1 w 1174"/>
                  <a:gd name="T37" fmla="*/ 0 h 1383"/>
                  <a:gd name="T38" fmla="*/ 1 w 1174"/>
                  <a:gd name="T39" fmla="*/ 0 h 1383"/>
                  <a:gd name="T40" fmla="*/ 1 w 1174"/>
                  <a:gd name="T41" fmla="*/ 0 h 1383"/>
                  <a:gd name="T42" fmla="*/ 1 w 1174"/>
                  <a:gd name="T43" fmla="*/ 0 h 1383"/>
                  <a:gd name="T44" fmla="*/ 1 w 1174"/>
                  <a:gd name="T45" fmla="*/ 0 h 1383"/>
                  <a:gd name="T46" fmla="*/ 1 w 1174"/>
                  <a:gd name="T47" fmla="*/ 0 h 1383"/>
                  <a:gd name="T48" fmla="*/ 1 w 1174"/>
                  <a:gd name="T49" fmla="*/ 0 h 1383"/>
                  <a:gd name="T50" fmla="*/ 1 w 1174"/>
                  <a:gd name="T51" fmla="*/ 0 h 1383"/>
                  <a:gd name="T52" fmla="*/ 1 w 1174"/>
                  <a:gd name="T53" fmla="*/ 0 h 1383"/>
                  <a:gd name="T54" fmla="*/ 1 w 1174"/>
                  <a:gd name="T55" fmla="*/ 0 h 1383"/>
                  <a:gd name="T56" fmla="*/ 1 w 1174"/>
                  <a:gd name="T57" fmla="*/ 0 h 1383"/>
                  <a:gd name="T58" fmla="*/ 1 w 1174"/>
                  <a:gd name="T59" fmla="*/ 0 h 1383"/>
                  <a:gd name="T60" fmla="*/ 1 w 1174"/>
                  <a:gd name="T61" fmla="*/ 0 h 1383"/>
                  <a:gd name="T62" fmla="*/ 1 w 1174"/>
                  <a:gd name="T63" fmla="*/ 0 h 1383"/>
                  <a:gd name="T64" fmla="*/ 1 w 1174"/>
                  <a:gd name="T65" fmla="*/ 0 h 1383"/>
                  <a:gd name="T66" fmla="*/ 1 w 1174"/>
                  <a:gd name="T67" fmla="*/ 0 h 1383"/>
                  <a:gd name="T68" fmla="*/ 1 w 1174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4"/>
                  <a:gd name="T106" fmla="*/ 0 h 1383"/>
                  <a:gd name="T107" fmla="*/ 1174 w 1174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4" h="1383">
                    <a:moveTo>
                      <a:pt x="1174" y="1275"/>
                    </a:moveTo>
                    <a:lnTo>
                      <a:pt x="1064" y="1269"/>
                    </a:lnTo>
                    <a:lnTo>
                      <a:pt x="956" y="1250"/>
                    </a:lnTo>
                    <a:lnTo>
                      <a:pt x="853" y="1220"/>
                    </a:lnTo>
                    <a:lnTo>
                      <a:pt x="753" y="1175"/>
                    </a:lnTo>
                    <a:lnTo>
                      <a:pt x="659" y="1121"/>
                    </a:lnTo>
                    <a:lnTo>
                      <a:pt x="569" y="1060"/>
                    </a:lnTo>
                    <a:lnTo>
                      <a:pt x="484" y="985"/>
                    </a:lnTo>
                    <a:lnTo>
                      <a:pt x="408" y="903"/>
                    </a:lnTo>
                    <a:lnTo>
                      <a:pt x="339" y="814"/>
                    </a:lnTo>
                    <a:lnTo>
                      <a:pt x="276" y="714"/>
                    </a:lnTo>
                    <a:lnTo>
                      <a:pt x="223" y="611"/>
                    </a:lnTo>
                    <a:lnTo>
                      <a:pt x="177" y="499"/>
                    </a:lnTo>
                    <a:lnTo>
                      <a:pt x="139" y="382"/>
                    </a:lnTo>
                    <a:lnTo>
                      <a:pt x="113" y="259"/>
                    </a:lnTo>
                    <a:lnTo>
                      <a:pt x="97" y="131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41"/>
                    </a:lnTo>
                    <a:lnTo>
                      <a:pt x="24" y="278"/>
                    </a:lnTo>
                    <a:lnTo>
                      <a:pt x="52" y="411"/>
                    </a:lnTo>
                    <a:lnTo>
                      <a:pt x="92" y="540"/>
                    </a:lnTo>
                    <a:lnTo>
                      <a:pt x="141" y="661"/>
                    </a:lnTo>
                    <a:lnTo>
                      <a:pt x="200" y="775"/>
                    </a:lnTo>
                    <a:lnTo>
                      <a:pt x="269" y="881"/>
                    </a:lnTo>
                    <a:lnTo>
                      <a:pt x="344" y="979"/>
                    </a:lnTo>
                    <a:lnTo>
                      <a:pt x="427" y="1068"/>
                    </a:lnTo>
                    <a:lnTo>
                      <a:pt x="517" y="1149"/>
                    </a:lnTo>
                    <a:lnTo>
                      <a:pt x="615" y="1217"/>
                    </a:lnTo>
                    <a:lnTo>
                      <a:pt x="718" y="1275"/>
                    </a:lnTo>
                    <a:lnTo>
                      <a:pt x="826" y="1322"/>
                    </a:lnTo>
                    <a:lnTo>
                      <a:pt x="940" y="1354"/>
                    </a:lnTo>
                    <a:lnTo>
                      <a:pt x="1056" y="1377"/>
                    </a:lnTo>
                    <a:lnTo>
                      <a:pt x="1174" y="1383"/>
                    </a:lnTo>
                    <a:lnTo>
                      <a:pt x="1174" y="127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59" name="Freeform 25">
                <a:extLst>
                  <a:ext uri="{FF2B5EF4-FFF2-40B4-BE49-F238E27FC236}">
                    <a16:creationId xmlns:a16="http://schemas.microsoft.com/office/drawing/2014/main" id="{1F9D5E57-9ADB-5346-BF8C-7347ECD5C1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3" y="3776"/>
                <a:ext cx="506" cy="299"/>
              </a:xfrm>
              <a:custGeom>
                <a:avLst/>
                <a:gdLst>
                  <a:gd name="T0" fmla="*/ 1 w 1012"/>
                  <a:gd name="T1" fmla="*/ 0 h 1193"/>
                  <a:gd name="T2" fmla="*/ 1 w 1012"/>
                  <a:gd name="T3" fmla="*/ 0 h 1193"/>
                  <a:gd name="T4" fmla="*/ 1 w 1012"/>
                  <a:gd name="T5" fmla="*/ 0 h 1193"/>
                  <a:gd name="T6" fmla="*/ 1 w 1012"/>
                  <a:gd name="T7" fmla="*/ 0 h 1193"/>
                  <a:gd name="T8" fmla="*/ 1 w 1012"/>
                  <a:gd name="T9" fmla="*/ 0 h 1193"/>
                  <a:gd name="T10" fmla="*/ 1 w 1012"/>
                  <a:gd name="T11" fmla="*/ 0 h 1193"/>
                  <a:gd name="T12" fmla="*/ 1 w 1012"/>
                  <a:gd name="T13" fmla="*/ 0 h 1193"/>
                  <a:gd name="T14" fmla="*/ 1 w 1012"/>
                  <a:gd name="T15" fmla="*/ 0 h 1193"/>
                  <a:gd name="T16" fmla="*/ 1 w 1012"/>
                  <a:gd name="T17" fmla="*/ 0 h 1193"/>
                  <a:gd name="T18" fmla="*/ 1 w 1012"/>
                  <a:gd name="T19" fmla="*/ 0 h 1193"/>
                  <a:gd name="T20" fmla="*/ 1 w 1012"/>
                  <a:gd name="T21" fmla="*/ 0 h 1193"/>
                  <a:gd name="T22" fmla="*/ 1 w 1012"/>
                  <a:gd name="T23" fmla="*/ 0 h 1193"/>
                  <a:gd name="T24" fmla="*/ 1 w 1012"/>
                  <a:gd name="T25" fmla="*/ 0 h 1193"/>
                  <a:gd name="T26" fmla="*/ 1 w 1012"/>
                  <a:gd name="T27" fmla="*/ 0 h 1193"/>
                  <a:gd name="T28" fmla="*/ 1 w 1012"/>
                  <a:gd name="T29" fmla="*/ 0 h 1193"/>
                  <a:gd name="T30" fmla="*/ 1 w 1012"/>
                  <a:gd name="T31" fmla="*/ 0 h 1193"/>
                  <a:gd name="T32" fmla="*/ 1 w 1012"/>
                  <a:gd name="T33" fmla="*/ 0 h 1193"/>
                  <a:gd name="T34" fmla="*/ 0 w 1012"/>
                  <a:gd name="T35" fmla="*/ 0 h 1193"/>
                  <a:gd name="T36" fmla="*/ 1 w 1012"/>
                  <a:gd name="T37" fmla="*/ 0 h 1193"/>
                  <a:gd name="T38" fmla="*/ 1 w 1012"/>
                  <a:gd name="T39" fmla="*/ 0 h 1193"/>
                  <a:gd name="T40" fmla="*/ 1 w 1012"/>
                  <a:gd name="T41" fmla="*/ 0 h 1193"/>
                  <a:gd name="T42" fmla="*/ 1 w 1012"/>
                  <a:gd name="T43" fmla="*/ 0 h 1193"/>
                  <a:gd name="T44" fmla="*/ 1 w 1012"/>
                  <a:gd name="T45" fmla="*/ 0 h 1193"/>
                  <a:gd name="T46" fmla="*/ 1 w 1012"/>
                  <a:gd name="T47" fmla="*/ 0 h 1193"/>
                  <a:gd name="T48" fmla="*/ 1 w 1012"/>
                  <a:gd name="T49" fmla="*/ 0 h 1193"/>
                  <a:gd name="T50" fmla="*/ 1 w 1012"/>
                  <a:gd name="T51" fmla="*/ 0 h 1193"/>
                  <a:gd name="T52" fmla="*/ 1 w 1012"/>
                  <a:gd name="T53" fmla="*/ 0 h 1193"/>
                  <a:gd name="T54" fmla="*/ 1 w 1012"/>
                  <a:gd name="T55" fmla="*/ 0 h 1193"/>
                  <a:gd name="T56" fmla="*/ 1 w 1012"/>
                  <a:gd name="T57" fmla="*/ 0 h 1193"/>
                  <a:gd name="T58" fmla="*/ 1 w 1012"/>
                  <a:gd name="T59" fmla="*/ 0 h 1193"/>
                  <a:gd name="T60" fmla="*/ 1 w 1012"/>
                  <a:gd name="T61" fmla="*/ 0 h 1193"/>
                  <a:gd name="T62" fmla="*/ 1 w 1012"/>
                  <a:gd name="T63" fmla="*/ 0 h 1193"/>
                  <a:gd name="T64" fmla="*/ 1 w 1012"/>
                  <a:gd name="T65" fmla="*/ 0 h 1193"/>
                  <a:gd name="T66" fmla="*/ 1 w 1012"/>
                  <a:gd name="T67" fmla="*/ 0 h 1193"/>
                  <a:gd name="T68" fmla="*/ 1 w 1012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2"/>
                  <a:gd name="T106" fmla="*/ 0 h 1193"/>
                  <a:gd name="T107" fmla="*/ 1012 w 1012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2" h="1193">
                    <a:moveTo>
                      <a:pt x="1012" y="1085"/>
                    </a:moveTo>
                    <a:lnTo>
                      <a:pt x="918" y="1078"/>
                    </a:lnTo>
                    <a:lnTo>
                      <a:pt x="827" y="1065"/>
                    </a:lnTo>
                    <a:lnTo>
                      <a:pt x="738" y="1037"/>
                    </a:lnTo>
                    <a:lnTo>
                      <a:pt x="654" y="1000"/>
                    </a:lnTo>
                    <a:lnTo>
                      <a:pt x="574" y="954"/>
                    </a:lnTo>
                    <a:lnTo>
                      <a:pt x="498" y="899"/>
                    </a:lnTo>
                    <a:lnTo>
                      <a:pt x="426" y="838"/>
                    </a:lnTo>
                    <a:lnTo>
                      <a:pt x="362" y="767"/>
                    </a:lnTo>
                    <a:lnTo>
                      <a:pt x="302" y="692"/>
                    </a:lnTo>
                    <a:lnTo>
                      <a:pt x="249" y="607"/>
                    </a:lnTo>
                    <a:lnTo>
                      <a:pt x="203" y="518"/>
                    </a:lnTo>
                    <a:lnTo>
                      <a:pt x="164" y="423"/>
                    </a:lnTo>
                    <a:lnTo>
                      <a:pt x="132" y="322"/>
                    </a:lnTo>
                    <a:lnTo>
                      <a:pt x="109" y="220"/>
                    </a:lnTo>
                    <a:lnTo>
                      <a:pt x="97" y="112"/>
                    </a:lnTo>
                    <a:lnTo>
                      <a:pt x="92" y="0"/>
                    </a:lnTo>
                    <a:lnTo>
                      <a:pt x="0" y="0"/>
                    </a:lnTo>
                    <a:lnTo>
                      <a:pt x="5" y="122"/>
                    </a:lnTo>
                    <a:lnTo>
                      <a:pt x="20" y="239"/>
                    </a:lnTo>
                    <a:lnTo>
                      <a:pt x="46" y="355"/>
                    </a:lnTo>
                    <a:lnTo>
                      <a:pt x="79" y="465"/>
                    </a:lnTo>
                    <a:lnTo>
                      <a:pt x="122" y="569"/>
                    </a:lnTo>
                    <a:lnTo>
                      <a:pt x="173" y="668"/>
                    </a:lnTo>
                    <a:lnTo>
                      <a:pt x="231" y="758"/>
                    </a:lnTo>
                    <a:lnTo>
                      <a:pt x="296" y="844"/>
                    </a:lnTo>
                    <a:lnTo>
                      <a:pt x="368" y="920"/>
                    </a:lnTo>
                    <a:lnTo>
                      <a:pt x="447" y="989"/>
                    </a:lnTo>
                    <a:lnTo>
                      <a:pt x="530" y="1049"/>
                    </a:lnTo>
                    <a:lnTo>
                      <a:pt x="619" y="1100"/>
                    </a:lnTo>
                    <a:lnTo>
                      <a:pt x="711" y="1139"/>
                    </a:lnTo>
                    <a:lnTo>
                      <a:pt x="811" y="1169"/>
                    </a:lnTo>
                    <a:lnTo>
                      <a:pt x="910" y="1187"/>
                    </a:lnTo>
                    <a:lnTo>
                      <a:pt x="1012" y="1193"/>
                    </a:lnTo>
                    <a:lnTo>
                      <a:pt x="1012" y="1085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60" name="Freeform 26">
                <a:extLst>
                  <a:ext uri="{FF2B5EF4-FFF2-40B4-BE49-F238E27FC236}">
                    <a16:creationId xmlns:a16="http://schemas.microsoft.com/office/drawing/2014/main" id="{D174A4F0-DFB6-A341-9B61-DB86049D96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" y="3639"/>
                <a:ext cx="636" cy="374"/>
              </a:xfrm>
              <a:custGeom>
                <a:avLst/>
                <a:gdLst>
                  <a:gd name="T0" fmla="*/ 1 w 1271"/>
                  <a:gd name="T1" fmla="*/ 0 h 1495"/>
                  <a:gd name="T2" fmla="*/ 1 w 1271"/>
                  <a:gd name="T3" fmla="*/ 0 h 1495"/>
                  <a:gd name="T4" fmla="*/ 1 w 1271"/>
                  <a:gd name="T5" fmla="*/ 0 h 1495"/>
                  <a:gd name="T6" fmla="*/ 1 w 1271"/>
                  <a:gd name="T7" fmla="*/ 0 h 1495"/>
                  <a:gd name="T8" fmla="*/ 1 w 1271"/>
                  <a:gd name="T9" fmla="*/ 0 h 1495"/>
                  <a:gd name="T10" fmla="*/ 1 w 1271"/>
                  <a:gd name="T11" fmla="*/ 0 h 1495"/>
                  <a:gd name="T12" fmla="*/ 1 w 1271"/>
                  <a:gd name="T13" fmla="*/ 0 h 1495"/>
                  <a:gd name="T14" fmla="*/ 1 w 1271"/>
                  <a:gd name="T15" fmla="*/ 0 h 1495"/>
                  <a:gd name="T16" fmla="*/ 1 w 1271"/>
                  <a:gd name="T17" fmla="*/ 0 h 1495"/>
                  <a:gd name="T18" fmla="*/ 1 w 1271"/>
                  <a:gd name="T19" fmla="*/ 0 h 1495"/>
                  <a:gd name="T20" fmla="*/ 1 w 1271"/>
                  <a:gd name="T21" fmla="*/ 0 h 1495"/>
                  <a:gd name="T22" fmla="*/ 1 w 1271"/>
                  <a:gd name="T23" fmla="*/ 0 h 1495"/>
                  <a:gd name="T24" fmla="*/ 1 w 1271"/>
                  <a:gd name="T25" fmla="*/ 0 h 1495"/>
                  <a:gd name="T26" fmla="*/ 1 w 1271"/>
                  <a:gd name="T27" fmla="*/ 0 h 1495"/>
                  <a:gd name="T28" fmla="*/ 1 w 1271"/>
                  <a:gd name="T29" fmla="*/ 0 h 1495"/>
                  <a:gd name="T30" fmla="*/ 1 w 1271"/>
                  <a:gd name="T31" fmla="*/ 0 h 1495"/>
                  <a:gd name="T32" fmla="*/ 1 w 1271"/>
                  <a:gd name="T33" fmla="*/ 0 h 1495"/>
                  <a:gd name="T34" fmla="*/ 0 w 1271"/>
                  <a:gd name="T35" fmla="*/ 0 h 1495"/>
                  <a:gd name="T36" fmla="*/ 1 w 1271"/>
                  <a:gd name="T37" fmla="*/ 0 h 1495"/>
                  <a:gd name="T38" fmla="*/ 1 w 1271"/>
                  <a:gd name="T39" fmla="*/ 0 h 1495"/>
                  <a:gd name="T40" fmla="*/ 1 w 1271"/>
                  <a:gd name="T41" fmla="*/ 0 h 1495"/>
                  <a:gd name="T42" fmla="*/ 1 w 1271"/>
                  <a:gd name="T43" fmla="*/ 0 h 1495"/>
                  <a:gd name="T44" fmla="*/ 1 w 1271"/>
                  <a:gd name="T45" fmla="*/ 0 h 1495"/>
                  <a:gd name="T46" fmla="*/ 1 w 1271"/>
                  <a:gd name="T47" fmla="*/ 0 h 1495"/>
                  <a:gd name="T48" fmla="*/ 1 w 1271"/>
                  <a:gd name="T49" fmla="*/ 0 h 1495"/>
                  <a:gd name="T50" fmla="*/ 1 w 1271"/>
                  <a:gd name="T51" fmla="*/ 0 h 1495"/>
                  <a:gd name="T52" fmla="*/ 1 w 1271"/>
                  <a:gd name="T53" fmla="*/ 0 h 1495"/>
                  <a:gd name="T54" fmla="*/ 1 w 1271"/>
                  <a:gd name="T55" fmla="*/ 0 h 1495"/>
                  <a:gd name="T56" fmla="*/ 1 w 1271"/>
                  <a:gd name="T57" fmla="*/ 0 h 1495"/>
                  <a:gd name="T58" fmla="*/ 1 w 1271"/>
                  <a:gd name="T59" fmla="*/ 0 h 1495"/>
                  <a:gd name="T60" fmla="*/ 1 w 1271"/>
                  <a:gd name="T61" fmla="*/ 0 h 1495"/>
                  <a:gd name="T62" fmla="*/ 1 w 1271"/>
                  <a:gd name="T63" fmla="*/ 0 h 1495"/>
                  <a:gd name="T64" fmla="*/ 1 w 1271"/>
                  <a:gd name="T65" fmla="*/ 0 h 1495"/>
                  <a:gd name="T66" fmla="*/ 1 w 1271"/>
                  <a:gd name="T67" fmla="*/ 0 h 1495"/>
                  <a:gd name="T68" fmla="*/ 1 w 1271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1"/>
                  <a:gd name="T106" fmla="*/ 0 h 1495"/>
                  <a:gd name="T107" fmla="*/ 1271 w 1271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1" h="1495">
                    <a:moveTo>
                      <a:pt x="1271" y="1163"/>
                    </a:moveTo>
                    <a:lnTo>
                      <a:pt x="1168" y="1159"/>
                    </a:lnTo>
                    <a:lnTo>
                      <a:pt x="1071" y="1141"/>
                    </a:lnTo>
                    <a:lnTo>
                      <a:pt x="975" y="1112"/>
                    </a:lnTo>
                    <a:lnTo>
                      <a:pt x="888" y="1073"/>
                    </a:lnTo>
                    <a:lnTo>
                      <a:pt x="800" y="1023"/>
                    </a:lnTo>
                    <a:lnTo>
                      <a:pt x="716" y="965"/>
                    </a:lnTo>
                    <a:lnTo>
                      <a:pt x="642" y="898"/>
                    </a:lnTo>
                    <a:lnTo>
                      <a:pt x="571" y="822"/>
                    </a:lnTo>
                    <a:lnTo>
                      <a:pt x="508" y="742"/>
                    </a:lnTo>
                    <a:lnTo>
                      <a:pt x="451" y="650"/>
                    </a:lnTo>
                    <a:lnTo>
                      <a:pt x="401" y="554"/>
                    </a:lnTo>
                    <a:lnTo>
                      <a:pt x="359" y="453"/>
                    </a:lnTo>
                    <a:lnTo>
                      <a:pt x="326" y="346"/>
                    </a:lnTo>
                    <a:lnTo>
                      <a:pt x="302" y="236"/>
                    </a:lnTo>
                    <a:lnTo>
                      <a:pt x="287" y="119"/>
                    </a:lnTo>
                    <a:lnTo>
                      <a:pt x="283" y="0"/>
                    </a:lnTo>
                    <a:lnTo>
                      <a:pt x="0" y="0"/>
                    </a:lnTo>
                    <a:lnTo>
                      <a:pt x="6" y="152"/>
                    </a:lnTo>
                    <a:lnTo>
                      <a:pt x="27" y="301"/>
                    </a:lnTo>
                    <a:lnTo>
                      <a:pt x="57" y="442"/>
                    </a:lnTo>
                    <a:lnTo>
                      <a:pt x="101" y="582"/>
                    </a:lnTo>
                    <a:lnTo>
                      <a:pt x="153" y="710"/>
                    </a:lnTo>
                    <a:lnTo>
                      <a:pt x="218" y="835"/>
                    </a:lnTo>
                    <a:lnTo>
                      <a:pt x="291" y="948"/>
                    </a:lnTo>
                    <a:lnTo>
                      <a:pt x="372" y="1056"/>
                    </a:lnTo>
                    <a:lnTo>
                      <a:pt x="462" y="1154"/>
                    </a:lnTo>
                    <a:lnTo>
                      <a:pt x="562" y="1240"/>
                    </a:lnTo>
                    <a:lnTo>
                      <a:pt x="666" y="1314"/>
                    </a:lnTo>
                    <a:lnTo>
                      <a:pt x="776" y="1377"/>
                    </a:lnTo>
                    <a:lnTo>
                      <a:pt x="894" y="1429"/>
                    </a:lnTo>
                    <a:lnTo>
                      <a:pt x="1016" y="1464"/>
                    </a:lnTo>
                    <a:lnTo>
                      <a:pt x="1142" y="1488"/>
                    </a:lnTo>
                    <a:lnTo>
                      <a:pt x="1271" y="1495"/>
                    </a:lnTo>
                    <a:lnTo>
                      <a:pt x="1271" y="1163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61" name="Freeform 27">
                <a:extLst>
                  <a:ext uri="{FF2B5EF4-FFF2-40B4-BE49-F238E27FC236}">
                    <a16:creationId xmlns:a16="http://schemas.microsoft.com/office/drawing/2014/main" id="{033E8D21-288A-E241-8FF2-E43EF9EF30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39"/>
                <a:ext cx="669" cy="393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1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0"/>
                    </a:moveTo>
                    <a:lnTo>
                      <a:pt x="6" y="160"/>
                    </a:lnTo>
                    <a:lnTo>
                      <a:pt x="26" y="316"/>
                    </a:lnTo>
                    <a:lnTo>
                      <a:pt x="61" y="468"/>
                    </a:lnTo>
                    <a:lnTo>
                      <a:pt x="106" y="612"/>
                    </a:lnTo>
                    <a:lnTo>
                      <a:pt x="161" y="749"/>
                    </a:lnTo>
                    <a:lnTo>
                      <a:pt x="228" y="879"/>
                    </a:lnTo>
                    <a:lnTo>
                      <a:pt x="305" y="999"/>
                    </a:lnTo>
                    <a:lnTo>
                      <a:pt x="391" y="1112"/>
                    </a:lnTo>
                    <a:lnTo>
                      <a:pt x="487" y="1213"/>
                    </a:lnTo>
                    <a:lnTo>
                      <a:pt x="589" y="1304"/>
                    </a:lnTo>
                    <a:lnTo>
                      <a:pt x="700" y="1382"/>
                    </a:lnTo>
                    <a:lnTo>
                      <a:pt x="816" y="1447"/>
                    </a:lnTo>
                    <a:lnTo>
                      <a:pt x="939" y="1500"/>
                    </a:lnTo>
                    <a:lnTo>
                      <a:pt x="1068" y="1541"/>
                    </a:lnTo>
                    <a:lnTo>
                      <a:pt x="1201" y="1565"/>
                    </a:lnTo>
                    <a:lnTo>
                      <a:pt x="1337" y="1572"/>
                    </a:lnTo>
                    <a:lnTo>
                      <a:pt x="1337" y="1464"/>
                    </a:lnTo>
                    <a:lnTo>
                      <a:pt x="1209" y="1455"/>
                    </a:lnTo>
                    <a:lnTo>
                      <a:pt x="1084" y="1435"/>
                    </a:lnTo>
                    <a:lnTo>
                      <a:pt x="965" y="1398"/>
                    </a:lnTo>
                    <a:lnTo>
                      <a:pt x="852" y="1348"/>
                    </a:lnTo>
                    <a:lnTo>
                      <a:pt x="742" y="1286"/>
                    </a:lnTo>
                    <a:lnTo>
                      <a:pt x="641" y="1214"/>
                    </a:lnTo>
                    <a:lnTo>
                      <a:pt x="544" y="1130"/>
                    </a:lnTo>
                    <a:lnTo>
                      <a:pt x="456" y="1035"/>
                    </a:lnTo>
                    <a:lnTo>
                      <a:pt x="376" y="931"/>
                    </a:lnTo>
                    <a:lnTo>
                      <a:pt x="304" y="817"/>
                    </a:lnTo>
                    <a:lnTo>
                      <a:pt x="243" y="698"/>
                    </a:lnTo>
                    <a:lnTo>
                      <a:pt x="189" y="570"/>
                    </a:lnTo>
                    <a:lnTo>
                      <a:pt x="148" y="436"/>
                    </a:lnTo>
                    <a:lnTo>
                      <a:pt x="116" y="297"/>
                    </a:lnTo>
                    <a:lnTo>
                      <a:pt x="98" y="149"/>
                    </a:lnTo>
                    <a:lnTo>
                      <a:pt x="9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62" name="Freeform 28">
                <a:extLst>
                  <a:ext uri="{FF2B5EF4-FFF2-40B4-BE49-F238E27FC236}">
                    <a16:creationId xmlns:a16="http://schemas.microsoft.com/office/drawing/2014/main" id="{ADCB8E53-EB1B-AB4F-810B-8BAD308CF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89" cy="527"/>
              </a:xfrm>
              <a:custGeom>
                <a:avLst/>
                <a:gdLst>
                  <a:gd name="T0" fmla="*/ 1 w 1272"/>
                  <a:gd name="T1" fmla="*/ 0 h 1495"/>
                  <a:gd name="T2" fmla="*/ 1 w 1272"/>
                  <a:gd name="T3" fmla="*/ 0 h 1495"/>
                  <a:gd name="T4" fmla="*/ 1 w 1272"/>
                  <a:gd name="T5" fmla="*/ 0 h 1495"/>
                  <a:gd name="T6" fmla="*/ 1 w 1272"/>
                  <a:gd name="T7" fmla="*/ 0 h 1495"/>
                  <a:gd name="T8" fmla="*/ 1 w 1272"/>
                  <a:gd name="T9" fmla="*/ 0 h 1495"/>
                  <a:gd name="T10" fmla="*/ 1 w 1272"/>
                  <a:gd name="T11" fmla="*/ 0 h 1495"/>
                  <a:gd name="T12" fmla="*/ 1 w 1272"/>
                  <a:gd name="T13" fmla="*/ 0 h 1495"/>
                  <a:gd name="T14" fmla="*/ 1 w 1272"/>
                  <a:gd name="T15" fmla="*/ 0 h 1495"/>
                  <a:gd name="T16" fmla="*/ 1 w 1272"/>
                  <a:gd name="T17" fmla="*/ 0 h 1495"/>
                  <a:gd name="T18" fmla="*/ 1 w 1272"/>
                  <a:gd name="T19" fmla="*/ 0 h 1495"/>
                  <a:gd name="T20" fmla="*/ 1 w 1272"/>
                  <a:gd name="T21" fmla="*/ 0 h 1495"/>
                  <a:gd name="T22" fmla="*/ 1 w 1272"/>
                  <a:gd name="T23" fmla="*/ 0 h 1495"/>
                  <a:gd name="T24" fmla="*/ 1 w 1272"/>
                  <a:gd name="T25" fmla="*/ 0 h 1495"/>
                  <a:gd name="T26" fmla="*/ 1 w 1272"/>
                  <a:gd name="T27" fmla="*/ 0 h 1495"/>
                  <a:gd name="T28" fmla="*/ 1 w 1272"/>
                  <a:gd name="T29" fmla="*/ 0 h 1495"/>
                  <a:gd name="T30" fmla="*/ 1 w 1272"/>
                  <a:gd name="T31" fmla="*/ 0 h 1495"/>
                  <a:gd name="T32" fmla="*/ 0 w 1272"/>
                  <a:gd name="T33" fmla="*/ 0 h 1495"/>
                  <a:gd name="T34" fmla="*/ 0 w 1272"/>
                  <a:gd name="T35" fmla="*/ 0 h 1495"/>
                  <a:gd name="T36" fmla="*/ 1 w 1272"/>
                  <a:gd name="T37" fmla="*/ 0 h 1495"/>
                  <a:gd name="T38" fmla="*/ 1 w 1272"/>
                  <a:gd name="T39" fmla="*/ 0 h 1495"/>
                  <a:gd name="T40" fmla="*/ 1 w 1272"/>
                  <a:gd name="T41" fmla="*/ 0 h 1495"/>
                  <a:gd name="T42" fmla="*/ 1 w 1272"/>
                  <a:gd name="T43" fmla="*/ 0 h 1495"/>
                  <a:gd name="T44" fmla="*/ 1 w 1272"/>
                  <a:gd name="T45" fmla="*/ 0 h 1495"/>
                  <a:gd name="T46" fmla="*/ 1 w 1272"/>
                  <a:gd name="T47" fmla="*/ 0 h 1495"/>
                  <a:gd name="T48" fmla="*/ 1 w 1272"/>
                  <a:gd name="T49" fmla="*/ 0 h 1495"/>
                  <a:gd name="T50" fmla="*/ 1 w 1272"/>
                  <a:gd name="T51" fmla="*/ 0 h 1495"/>
                  <a:gd name="T52" fmla="*/ 1 w 1272"/>
                  <a:gd name="T53" fmla="*/ 0 h 1495"/>
                  <a:gd name="T54" fmla="*/ 1 w 1272"/>
                  <a:gd name="T55" fmla="*/ 0 h 1495"/>
                  <a:gd name="T56" fmla="*/ 1 w 1272"/>
                  <a:gd name="T57" fmla="*/ 0 h 1495"/>
                  <a:gd name="T58" fmla="*/ 1 w 1272"/>
                  <a:gd name="T59" fmla="*/ 0 h 1495"/>
                  <a:gd name="T60" fmla="*/ 1 w 1272"/>
                  <a:gd name="T61" fmla="*/ 0 h 1495"/>
                  <a:gd name="T62" fmla="*/ 1 w 1272"/>
                  <a:gd name="T63" fmla="*/ 0 h 1495"/>
                  <a:gd name="T64" fmla="*/ 1 w 1272"/>
                  <a:gd name="T65" fmla="*/ 0 h 1495"/>
                  <a:gd name="T66" fmla="*/ 1 w 1272"/>
                  <a:gd name="T67" fmla="*/ 0 h 1495"/>
                  <a:gd name="T68" fmla="*/ 1 w 1272"/>
                  <a:gd name="T69" fmla="*/ 0 h 14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272"/>
                  <a:gd name="T106" fmla="*/ 0 h 1495"/>
                  <a:gd name="T107" fmla="*/ 1272 w 1272"/>
                  <a:gd name="T108" fmla="*/ 1495 h 14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272" h="1495">
                    <a:moveTo>
                      <a:pt x="989" y="0"/>
                    </a:moveTo>
                    <a:lnTo>
                      <a:pt x="984" y="121"/>
                    </a:lnTo>
                    <a:lnTo>
                      <a:pt x="969" y="236"/>
                    </a:lnTo>
                    <a:lnTo>
                      <a:pt x="945" y="348"/>
                    </a:lnTo>
                    <a:lnTo>
                      <a:pt x="913" y="452"/>
                    </a:lnTo>
                    <a:lnTo>
                      <a:pt x="871" y="554"/>
                    </a:lnTo>
                    <a:lnTo>
                      <a:pt x="820" y="650"/>
                    </a:lnTo>
                    <a:lnTo>
                      <a:pt x="764" y="742"/>
                    </a:lnTo>
                    <a:lnTo>
                      <a:pt x="700" y="823"/>
                    </a:lnTo>
                    <a:lnTo>
                      <a:pt x="632" y="897"/>
                    </a:lnTo>
                    <a:lnTo>
                      <a:pt x="553" y="964"/>
                    </a:lnTo>
                    <a:lnTo>
                      <a:pt x="472" y="1023"/>
                    </a:lnTo>
                    <a:lnTo>
                      <a:pt x="385" y="1072"/>
                    </a:lnTo>
                    <a:lnTo>
                      <a:pt x="295" y="1111"/>
                    </a:lnTo>
                    <a:lnTo>
                      <a:pt x="201" y="1139"/>
                    </a:lnTo>
                    <a:lnTo>
                      <a:pt x="102" y="1157"/>
                    </a:lnTo>
                    <a:lnTo>
                      <a:pt x="0" y="1162"/>
                    </a:lnTo>
                    <a:lnTo>
                      <a:pt x="0" y="1495"/>
                    </a:lnTo>
                    <a:lnTo>
                      <a:pt x="130" y="1487"/>
                    </a:lnTo>
                    <a:lnTo>
                      <a:pt x="254" y="1463"/>
                    </a:lnTo>
                    <a:lnTo>
                      <a:pt x="377" y="1428"/>
                    </a:lnTo>
                    <a:lnTo>
                      <a:pt x="493" y="1376"/>
                    </a:lnTo>
                    <a:lnTo>
                      <a:pt x="605" y="1314"/>
                    </a:lnTo>
                    <a:lnTo>
                      <a:pt x="711" y="1239"/>
                    </a:lnTo>
                    <a:lnTo>
                      <a:pt x="807" y="1153"/>
                    </a:lnTo>
                    <a:lnTo>
                      <a:pt x="899" y="1057"/>
                    </a:lnTo>
                    <a:lnTo>
                      <a:pt x="980" y="950"/>
                    </a:lnTo>
                    <a:lnTo>
                      <a:pt x="1054" y="837"/>
                    </a:lnTo>
                    <a:lnTo>
                      <a:pt x="1117" y="712"/>
                    </a:lnTo>
                    <a:lnTo>
                      <a:pt x="1171" y="581"/>
                    </a:lnTo>
                    <a:lnTo>
                      <a:pt x="1214" y="444"/>
                    </a:lnTo>
                    <a:lnTo>
                      <a:pt x="1244" y="300"/>
                    </a:lnTo>
                    <a:lnTo>
                      <a:pt x="1264" y="152"/>
                    </a:lnTo>
                    <a:lnTo>
                      <a:pt x="1272" y="0"/>
                    </a:lnTo>
                    <a:lnTo>
                      <a:pt x="98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63" name="Freeform 29">
                <a:extLst>
                  <a:ext uri="{FF2B5EF4-FFF2-40B4-BE49-F238E27FC236}">
                    <a16:creationId xmlns:a16="http://schemas.microsoft.com/office/drawing/2014/main" id="{05FD54B4-40F8-D44C-935A-E319FD9A0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937" cy="554"/>
              </a:xfrm>
              <a:custGeom>
                <a:avLst/>
                <a:gdLst>
                  <a:gd name="T0" fmla="*/ 0 w 1338"/>
                  <a:gd name="T1" fmla="*/ 0 h 1572"/>
                  <a:gd name="T2" fmla="*/ 1 w 1338"/>
                  <a:gd name="T3" fmla="*/ 0 h 1572"/>
                  <a:gd name="T4" fmla="*/ 1 w 1338"/>
                  <a:gd name="T5" fmla="*/ 0 h 1572"/>
                  <a:gd name="T6" fmla="*/ 1 w 1338"/>
                  <a:gd name="T7" fmla="*/ 0 h 1572"/>
                  <a:gd name="T8" fmla="*/ 1 w 1338"/>
                  <a:gd name="T9" fmla="*/ 0 h 1572"/>
                  <a:gd name="T10" fmla="*/ 1 w 1338"/>
                  <a:gd name="T11" fmla="*/ 0 h 1572"/>
                  <a:gd name="T12" fmla="*/ 1 w 1338"/>
                  <a:gd name="T13" fmla="*/ 0 h 1572"/>
                  <a:gd name="T14" fmla="*/ 1 w 1338"/>
                  <a:gd name="T15" fmla="*/ 0 h 1572"/>
                  <a:gd name="T16" fmla="*/ 1 w 1338"/>
                  <a:gd name="T17" fmla="*/ 0 h 1572"/>
                  <a:gd name="T18" fmla="*/ 1 w 1338"/>
                  <a:gd name="T19" fmla="*/ 0 h 1572"/>
                  <a:gd name="T20" fmla="*/ 1 w 1338"/>
                  <a:gd name="T21" fmla="*/ 0 h 1572"/>
                  <a:gd name="T22" fmla="*/ 1 w 1338"/>
                  <a:gd name="T23" fmla="*/ 0 h 1572"/>
                  <a:gd name="T24" fmla="*/ 1 w 1338"/>
                  <a:gd name="T25" fmla="*/ 0 h 1572"/>
                  <a:gd name="T26" fmla="*/ 1 w 1338"/>
                  <a:gd name="T27" fmla="*/ 0 h 1572"/>
                  <a:gd name="T28" fmla="*/ 1 w 1338"/>
                  <a:gd name="T29" fmla="*/ 0 h 1572"/>
                  <a:gd name="T30" fmla="*/ 1 w 1338"/>
                  <a:gd name="T31" fmla="*/ 0 h 1572"/>
                  <a:gd name="T32" fmla="*/ 1 w 1338"/>
                  <a:gd name="T33" fmla="*/ 0 h 1572"/>
                  <a:gd name="T34" fmla="*/ 1 w 1338"/>
                  <a:gd name="T35" fmla="*/ 0 h 1572"/>
                  <a:gd name="T36" fmla="*/ 1 w 1338"/>
                  <a:gd name="T37" fmla="*/ 0 h 1572"/>
                  <a:gd name="T38" fmla="*/ 1 w 1338"/>
                  <a:gd name="T39" fmla="*/ 0 h 1572"/>
                  <a:gd name="T40" fmla="*/ 1 w 1338"/>
                  <a:gd name="T41" fmla="*/ 0 h 1572"/>
                  <a:gd name="T42" fmla="*/ 1 w 1338"/>
                  <a:gd name="T43" fmla="*/ 0 h 1572"/>
                  <a:gd name="T44" fmla="*/ 1 w 1338"/>
                  <a:gd name="T45" fmla="*/ 0 h 1572"/>
                  <a:gd name="T46" fmla="*/ 1 w 1338"/>
                  <a:gd name="T47" fmla="*/ 0 h 1572"/>
                  <a:gd name="T48" fmla="*/ 1 w 1338"/>
                  <a:gd name="T49" fmla="*/ 0 h 1572"/>
                  <a:gd name="T50" fmla="*/ 1 w 1338"/>
                  <a:gd name="T51" fmla="*/ 0 h 1572"/>
                  <a:gd name="T52" fmla="*/ 1 w 1338"/>
                  <a:gd name="T53" fmla="*/ 0 h 1572"/>
                  <a:gd name="T54" fmla="*/ 1 w 1338"/>
                  <a:gd name="T55" fmla="*/ 0 h 1572"/>
                  <a:gd name="T56" fmla="*/ 1 w 1338"/>
                  <a:gd name="T57" fmla="*/ 0 h 1572"/>
                  <a:gd name="T58" fmla="*/ 1 w 1338"/>
                  <a:gd name="T59" fmla="*/ 0 h 1572"/>
                  <a:gd name="T60" fmla="*/ 1 w 1338"/>
                  <a:gd name="T61" fmla="*/ 0 h 1572"/>
                  <a:gd name="T62" fmla="*/ 1 w 1338"/>
                  <a:gd name="T63" fmla="*/ 0 h 1572"/>
                  <a:gd name="T64" fmla="*/ 1 w 1338"/>
                  <a:gd name="T65" fmla="*/ 0 h 1572"/>
                  <a:gd name="T66" fmla="*/ 0 w 1338"/>
                  <a:gd name="T67" fmla="*/ 0 h 1572"/>
                  <a:gd name="T68" fmla="*/ 0 w 1338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8"/>
                  <a:gd name="T106" fmla="*/ 0 h 1572"/>
                  <a:gd name="T107" fmla="*/ 1338 w 1338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8" h="1572">
                    <a:moveTo>
                      <a:pt x="0" y="1572"/>
                    </a:moveTo>
                    <a:lnTo>
                      <a:pt x="137" y="1564"/>
                    </a:lnTo>
                    <a:lnTo>
                      <a:pt x="271" y="1540"/>
                    </a:lnTo>
                    <a:lnTo>
                      <a:pt x="399" y="1501"/>
                    </a:lnTo>
                    <a:lnTo>
                      <a:pt x="521" y="1448"/>
                    </a:lnTo>
                    <a:lnTo>
                      <a:pt x="638" y="1382"/>
                    </a:lnTo>
                    <a:lnTo>
                      <a:pt x="749" y="1304"/>
                    </a:lnTo>
                    <a:lnTo>
                      <a:pt x="850" y="1213"/>
                    </a:lnTo>
                    <a:lnTo>
                      <a:pt x="947" y="1112"/>
                    </a:lnTo>
                    <a:lnTo>
                      <a:pt x="1033" y="999"/>
                    </a:lnTo>
                    <a:lnTo>
                      <a:pt x="1110" y="879"/>
                    </a:lnTo>
                    <a:lnTo>
                      <a:pt x="1176" y="749"/>
                    </a:lnTo>
                    <a:lnTo>
                      <a:pt x="1232" y="612"/>
                    </a:lnTo>
                    <a:lnTo>
                      <a:pt x="1277" y="468"/>
                    </a:lnTo>
                    <a:lnTo>
                      <a:pt x="1311" y="316"/>
                    </a:lnTo>
                    <a:lnTo>
                      <a:pt x="1332" y="160"/>
                    </a:lnTo>
                    <a:lnTo>
                      <a:pt x="1338" y="0"/>
                    </a:lnTo>
                    <a:lnTo>
                      <a:pt x="1246" y="0"/>
                    </a:lnTo>
                    <a:lnTo>
                      <a:pt x="1240" y="150"/>
                    </a:lnTo>
                    <a:lnTo>
                      <a:pt x="1221" y="297"/>
                    </a:lnTo>
                    <a:lnTo>
                      <a:pt x="1190" y="436"/>
                    </a:lnTo>
                    <a:lnTo>
                      <a:pt x="1148" y="571"/>
                    </a:lnTo>
                    <a:lnTo>
                      <a:pt x="1095" y="698"/>
                    </a:lnTo>
                    <a:lnTo>
                      <a:pt x="1034" y="818"/>
                    </a:lnTo>
                    <a:lnTo>
                      <a:pt x="962" y="931"/>
                    </a:lnTo>
                    <a:lnTo>
                      <a:pt x="882" y="1036"/>
                    </a:lnTo>
                    <a:lnTo>
                      <a:pt x="794" y="1130"/>
                    </a:lnTo>
                    <a:lnTo>
                      <a:pt x="697" y="1215"/>
                    </a:lnTo>
                    <a:lnTo>
                      <a:pt x="595" y="1286"/>
                    </a:lnTo>
                    <a:lnTo>
                      <a:pt x="486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9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64" name="Freeform 30">
                <a:extLst>
                  <a:ext uri="{FF2B5EF4-FFF2-40B4-BE49-F238E27FC236}">
                    <a16:creationId xmlns:a16="http://schemas.microsoft.com/office/drawing/2014/main" id="{356592FC-D526-0C4C-AF62-1FABB2E288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" y="3423"/>
                <a:ext cx="823" cy="488"/>
              </a:xfrm>
              <a:custGeom>
                <a:avLst/>
                <a:gdLst>
                  <a:gd name="T0" fmla="*/ 1 w 1176"/>
                  <a:gd name="T1" fmla="*/ 0 h 1383"/>
                  <a:gd name="T2" fmla="*/ 1 w 1176"/>
                  <a:gd name="T3" fmla="*/ 0 h 1383"/>
                  <a:gd name="T4" fmla="*/ 1 w 1176"/>
                  <a:gd name="T5" fmla="*/ 0 h 1383"/>
                  <a:gd name="T6" fmla="*/ 1 w 1176"/>
                  <a:gd name="T7" fmla="*/ 0 h 1383"/>
                  <a:gd name="T8" fmla="*/ 1 w 1176"/>
                  <a:gd name="T9" fmla="*/ 0 h 1383"/>
                  <a:gd name="T10" fmla="*/ 1 w 1176"/>
                  <a:gd name="T11" fmla="*/ 0 h 1383"/>
                  <a:gd name="T12" fmla="*/ 1 w 1176"/>
                  <a:gd name="T13" fmla="*/ 0 h 1383"/>
                  <a:gd name="T14" fmla="*/ 1 w 1176"/>
                  <a:gd name="T15" fmla="*/ 0 h 1383"/>
                  <a:gd name="T16" fmla="*/ 1 w 1176"/>
                  <a:gd name="T17" fmla="*/ 0 h 1383"/>
                  <a:gd name="T18" fmla="*/ 1 w 1176"/>
                  <a:gd name="T19" fmla="*/ 0 h 1383"/>
                  <a:gd name="T20" fmla="*/ 1 w 1176"/>
                  <a:gd name="T21" fmla="*/ 0 h 1383"/>
                  <a:gd name="T22" fmla="*/ 1 w 1176"/>
                  <a:gd name="T23" fmla="*/ 0 h 1383"/>
                  <a:gd name="T24" fmla="*/ 1 w 1176"/>
                  <a:gd name="T25" fmla="*/ 0 h 1383"/>
                  <a:gd name="T26" fmla="*/ 1 w 1176"/>
                  <a:gd name="T27" fmla="*/ 0 h 1383"/>
                  <a:gd name="T28" fmla="*/ 1 w 1176"/>
                  <a:gd name="T29" fmla="*/ 0 h 1383"/>
                  <a:gd name="T30" fmla="*/ 1 w 1176"/>
                  <a:gd name="T31" fmla="*/ 0 h 1383"/>
                  <a:gd name="T32" fmla="*/ 0 w 1176"/>
                  <a:gd name="T33" fmla="*/ 0 h 1383"/>
                  <a:gd name="T34" fmla="*/ 0 w 1176"/>
                  <a:gd name="T35" fmla="*/ 0 h 1383"/>
                  <a:gd name="T36" fmla="*/ 1 w 1176"/>
                  <a:gd name="T37" fmla="*/ 0 h 1383"/>
                  <a:gd name="T38" fmla="*/ 1 w 1176"/>
                  <a:gd name="T39" fmla="*/ 0 h 1383"/>
                  <a:gd name="T40" fmla="*/ 1 w 1176"/>
                  <a:gd name="T41" fmla="*/ 0 h 1383"/>
                  <a:gd name="T42" fmla="*/ 1 w 1176"/>
                  <a:gd name="T43" fmla="*/ 0 h 1383"/>
                  <a:gd name="T44" fmla="*/ 1 w 1176"/>
                  <a:gd name="T45" fmla="*/ 0 h 1383"/>
                  <a:gd name="T46" fmla="*/ 1 w 1176"/>
                  <a:gd name="T47" fmla="*/ 0 h 1383"/>
                  <a:gd name="T48" fmla="*/ 1 w 1176"/>
                  <a:gd name="T49" fmla="*/ 0 h 1383"/>
                  <a:gd name="T50" fmla="*/ 1 w 1176"/>
                  <a:gd name="T51" fmla="*/ 0 h 1383"/>
                  <a:gd name="T52" fmla="*/ 1 w 1176"/>
                  <a:gd name="T53" fmla="*/ 0 h 1383"/>
                  <a:gd name="T54" fmla="*/ 1 w 1176"/>
                  <a:gd name="T55" fmla="*/ 0 h 1383"/>
                  <a:gd name="T56" fmla="*/ 1 w 1176"/>
                  <a:gd name="T57" fmla="*/ 0 h 1383"/>
                  <a:gd name="T58" fmla="*/ 1 w 1176"/>
                  <a:gd name="T59" fmla="*/ 0 h 1383"/>
                  <a:gd name="T60" fmla="*/ 1 w 1176"/>
                  <a:gd name="T61" fmla="*/ 0 h 1383"/>
                  <a:gd name="T62" fmla="*/ 1 w 1176"/>
                  <a:gd name="T63" fmla="*/ 0 h 1383"/>
                  <a:gd name="T64" fmla="*/ 1 w 1176"/>
                  <a:gd name="T65" fmla="*/ 0 h 1383"/>
                  <a:gd name="T66" fmla="*/ 1 w 1176"/>
                  <a:gd name="T67" fmla="*/ 0 h 1383"/>
                  <a:gd name="T68" fmla="*/ 1 w 1176"/>
                  <a:gd name="T69" fmla="*/ 0 h 1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3"/>
                  <a:gd name="T107" fmla="*/ 1176 w 1176"/>
                  <a:gd name="T108" fmla="*/ 1383 h 138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3">
                    <a:moveTo>
                      <a:pt x="1084" y="0"/>
                    </a:moveTo>
                    <a:lnTo>
                      <a:pt x="1079" y="131"/>
                    </a:lnTo>
                    <a:lnTo>
                      <a:pt x="1063" y="259"/>
                    </a:lnTo>
                    <a:lnTo>
                      <a:pt x="1037" y="379"/>
                    </a:lnTo>
                    <a:lnTo>
                      <a:pt x="999" y="496"/>
                    </a:lnTo>
                    <a:lnTo>
                      <a:pt x="953" y="607"/>
                    </a:lnTo>
                    <a:lnTo>
                      <a:pt x="900" y="713"/>
                    </a:lnTo>
                    <a:lnTo>
                      <a:pt x="837" y="811"/>
                    </a:lnTo>
                    <a:lnTo>
                      <a:pt x="768" y="901"/>
                    </a:lnTo>
                    <a:lnTo>
                      <a:pt x="692" y="984"/>
                    </a:lnTo>
                    <a:lnTo>
                      <a:pt x="607" y="1058"/>
                    </a:lnTo>
                    <a:lnTo>
                      <a:pt x="517" y="1120"/>
                    </a:lnTo>
                    <a:lnTo>
                      <a:pt x="423" y="1175"/>
                    </a:lnTo>
                    <a:lnTo>
                      <a:pt x="323" y="1220"/>
                    </a:lnTo>
                    <a:lnTo>
                      <a:pt x="220" y="1250"/>
                    </a:lnTo>
                    <a:lnTo>
                      <a:pt x="112" y="1269"/>
                    </a:lnTo>
                    <a:lnTo>
                      <a:pt x="0" y="1275"/>
                    </a:lnTo>
                    <a:lnTo>
                      <a:pt x="0" y="1383"/>
                    </a:lnTo>
                    <a:lnTo>
                      <a:pt x="120" y="1377"/>
                    </a:lnTo>
                    <a:lnTo>
                      <a:pt x="236" y="1354"/>
                    </a:lnTo>
                    <a:lnTo>
                      <a:pt x="350" y="1322"/>
                    </a:lnTo>
                    <a:lnTo>
                      <a:pt x="457" y="1275"/>
                    </a:lnTo>
                    <a:lnTo>
                      <a:pt x="561" y="1216"/>
                    </a:lnTo>
                    <a:lnTo>
                      <a:pt x="659" y="1148"/>
                    </a:lnTo>
                    <a:lnTo>
                      <a:pt x="749" y="1067"/>
                    </a:lnTo>
                    <a:lnTo>
                      <a:pt x="832" y="978"/>
                    </a:lnTo>
                    <a:lnTo>
                      <a:pt x="907" y="879"/>
                    </a:lnTo>
                    <a:lnTo>
                      <a:pt x="976" y="773"/>
                    </a:lnTo>
                    <a:lnTo>
                      <a:pt x="1035" y="659"/>
                    </a:lnTo>
                    <a:lnTo>
                      <a:pt x="1084" y="538"/>
                    </a:lnTo>
                    <a:lnTo>
                      <a:pt x="1124" y="411"/>
                    </a:lnTo>
                    <a:lnTo>
                      <a:pt x="1152" y="278"/>
                    </a:lnTo>
                    <a:lnTo>
                      <a:pt x="1171" y="141"/>
                    </a:lnTo>
                    <a:lnTo>
                      <a:pt x="1176" y="0"/>
                    </a:lnTo>
                    <a:lnTo>
                      <a:pt x="1084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65" name="Freeform 31">
                <a:extLst>
                  <a:ext uri="{FF2B5EF4-FFF2-40B4-BE49-F238E27FC236}">
                    <a16:creationId xmlns:a16="http://schemas.microsoft.com/office/drawing/2014/main" id="{3B9D223E-EE44-7B4F-86A5-621D6C189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" y="3416"/>
                <a:ext cx="708" cy="431"/>
              </a:xfrm>
              <a:custGeom>
                <a:avLst/>
                <a:gdLst>
                  <a:gd name="T0" fmla="*/ 1 w 1011"/>
                  <a:gd name="T1" fmla="*/ 0 h 1223"/>
                  <a:gd name="T2" fmla="*/ 1 w 1011"/>
                  <a:gd name="T3" fmla="*/ 0 h 1223"/>
                  <a:gd name="T4" fmla="*/ 1 w 1011"/>
                  <a:gd name="T5" fmla="*/ 0 h 1223"/>
                  <a:gd name="T6" fmla="*/ 1 w 1011"/>
                  <a:gd name="T7" fmla="*/ 0 h 1223"/>
                  <a:gd name="T8" fmla="*/ 1 w 1011"/>
                  <a:gd name="T9" fmla="*/ 0 h 1223"/>
                  <a:gd name="T10" fmla="*/ 1 w 1011"/>
                  <a:gd name="T11" fmla="*/ 0 h 1223"/>
                  <a:gd name="T12" fmla="*/ 1 w 1011"/>
                  <a:gd name="T13" fmla="*/ 0 h 1223"/>
                  <a:gd name="T14" fmla="*/ 1 w 1011"/>
                  <a:gd name="T15" fmla="*/ 0 h 1223"/>
                  <a:gd name="T16" fmla="*/ 1 w 1011"/>
                  <a:gd name="T17" fmla="*/ 0 h 1223"/>
                  <a:gd name="T18" fmla="*/ 1 w 1011"/>
                  <a:gd name="T19" fmla="*/ 0 h 1223"/>
                  <a:gd name="T20" fmla="*/ 1 w 1011"/>
                  <a:gd name="T21" fmla="*/ 0 h 1223"/>
                  <a:gd name="T22" fmla="*/ 1 w 1011"/>
                  <a:gd name="T23" fmla="*/ 0 h 1223"/>
                  <a:gd name="T24" fmla="*/ 1 w 1011"/>
                  <a:gd name="T25" fmla="*/ 0 h 1223"/>
                  <a:gd name="T26" fmla="*/ 1 w 1011"/>
                  <a:gd name="T27" fmla="*/ 0 h 1223"/>
                  <a:gd name="T28" fmla="*/ 1 w 1011"/>
                  <a:gd name="T29" fmla="*/ 0 h 1223"/>
                  <a:gd name="T30" fmla="*/ 1 w 1011"/>
                  <a:gd name="T31" fmla="*/ 0 h 1223"/>
                  <a:gd name="T32" fmla="*/ 0 w 1011"/>
                  <a:gd name="T33" fmla="*/ 0 h 1223"/>
                  <a:gd name="T34" fmla="*/ 0 w 1011"/>
                  <a:gd name="T35" fmla="*/ 0 h 1223"/>
                  <a:gd name="T36" fmla="*/ 1 w 1011"/>
                  <a:gd name="T37" fmla="*/ 0 h 1223"/>
                  <a:gd name="T38" fmla="*/ 1 w 1011"/>
                  <a:gd name="T39" fmla="*/ 0 h 1223"/>
                  <a:gd name="T40" fmla="*/ 1 w 1011"/>
                  <a:gd name="T41" fmla="*/ 0 h 1223"/>
                  <a:gd name="T42" fmla="*/ 1 w 1011"/>
                  <a:gd name="T43" fmla="*/ 0 h 1223"/>
                  <a:gd name="T44" fmla="*/ 1 w 1011"/>
                  <a:gd name="T45" fmla="*/ 0 h 1223"/>
                  <a:gd name="T46" fmla="*/ 1 w 1011"/>
                  <a:gd name="T47" fmla="*/ 0 h 1223"/>
                  <a:gd name="T48" fmla="*/ 1 w 1011"/>
                  <a:gd name="T49" fmla="*/ 0 h 1223"/>
                  <a:gd name="T50" fmla="*/ 1 w 1011"/>
                  <a:gd name="T51" fmla="*/ 0 h 1223"/>
                  <a:gd name="T52" fmla="*/ 1 w 1011"/>
                  <a:gd name="T53" fmla="*/ 0 h 1223"/>
                  <a:gd name="T54" fmla="*/ 1 w 1011"/>
                  <a:gd name="T55" fmla="*/ 0 h 1223"/>
                  <a:gd name="T56" fmla="*/ 1 w 1011"/>
                  <a:gd name="T57" fmla="*/ 0 h 1223"/>
                  <a:gd name="T58" fmla="*/ 1 w 1011"/>
                  <a:gd name="T59" fmla="*/ 0 h 1223"/>
                  <a:gd name="T60" fmla="*/ 1 w 1011"/>
                  <a:gd name="T61" fmla="*/ 0 h 1223"/>
                  <a:gd name="T62" fmla="*/ 1 w 1011"/>
                  <a:gd name="T63" fmla="*/ 0 h 1223"/>
                  <a:gd name="T64" fmla="*/ 1 w 1011"/>
                  <a:gd name="T65" fmla="*/ 0 h 1223"/>
                  <a:gd name="T66" fmla="*/ 1 w 1011"/>
                  <a:gd name="T67" fmla="*/ 0 h 1223"/>
                  <a:gd name="T68" fmla="*/ 1 w 1011"/>
                  <a:gd name="T69" fmla="*/ 0 h 12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1"/>
                  <a:gd name="T106" fmla="*/ 0 h 1223"/>
                  <a:gd name="T107" fmla="*/ 1011 w 1011"/>
                  <a:gd name="T108" fmla="*/ 1223 h 122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1" h="1223">
                    <a:moveTo>
                      <a:pt x="919" y="0"/>
                    </a:moveTo>
                    <a:lnTo>
                      <a:pt x="914" y="112"/>
                    </a:lnTo>
                    <a:lnTo>
                      <a:pt x="902" y="222"/>
                    </a:lnTo>
                    <a:lnTo>
                      <a:pt x="879" y="326"/>
                    </a:lnTo>
                    <a:lnTo>
                      <a:pt x="847" y="428"/>
                    </a:lnTo>
                    <a:lnTo>
                      <a:pt x="808" y="525"/>
                    </a:lnTo>
                    <a:lnTo>
                      <a:pt x="763" y="619"/>
                    </a:lnTo>
                    <a:lnTo>
                      <a:pt x="710" y="703"/>
                    </a:lnTo>
                    <a:lnTo>
                      <a:pt x="650" y="785"/>
                    </a:lnTo>
                    <a:lnTo>
                      <a:pt x="585" y="857"/>
                    </a:lnTo>
                    <a:lnTo>
                      <a:pt x="514" y="920"/>
                    </a:lnTo>
                    <a:lnTo>
                      <a:pt x="438" y="979"/>
                    </a:lnTo>
                    <a:lnTo>
                      <a:pt x="358" y="1026"/>
                    </a:lnTo>
                    <a:lnTo>
                      <a:pt x="274" y="1063"/>
                    </a:lnTo>
                    <a:lnTo>
                      <a:pt x="185" y="1092"/>
                    </a:lnTo>
                    <a:lnTo>
                      <a:pt x="94" y="1109"/>
                    </a:lnTo>
                    <a:lnTo>
                      <a:pt x="0" y="1115"/>
                    </a:lnTo>
                    <a:lnTo>
                      <a:pt x="0" y="1223"/>
                    </a:lnTo>
                    <a:lnTo>
                      <a:pt x="102" y="1217"/>
                    </a:lnTo>
                    <a:lnTo>
                      <a:pt x="204" y="1198"/>
                    </a:lnTo>
                    <a:lnTo>
                      <a:pt x="301" y="1167"/>
                    </a:lnTo>
                    <a:lnTo>
                      <a:pt x="393" y="1125"/>
                    </a:lnTo>
                    <a:lnTo>
                      <a:pt x="482" y="1072"/>
                    </a:lnTo>
                    <a:lnTo>
                      <a:pt x="566" y="1009"/>
                    </a:lnTo>
                    <a:lnTo>
                      <a:pt x="645" y="939"/>
                    </a:lnTo>
                    <a:lnTo>
                      <a:pt x="716" y="858"/>
                    </a:lnTo>
                    <a:lnTo>
                      <a:pt x="781" y="770"/>
                    </a:lnTo>
                    <a:lnTo>
                      <a:pt x="839" y="675"/>
                    </a:lnTo>
                    <a:lnTo>
                      <a:pt x="889" y="573"/>
                    </a:lnTo>
                    <a:lnTo>
                      <a:pt x="932" y="470"/>
                    </a:lnTo>
                    <a:lnTo>
                      <a:pt x="965" y="358"/>
                    </a:lnTo>
                    <a:lnTo>
                      <a:pt x="991" y="240"/>
                    </a:lnTo>
                    <a:lnTo>
                      <a:pt x="1006" y="121"/>
                    </a:lnTo>
                    <a:lnTo>
                      <a:pt x="1011" y="0"/>
                    </a:lnTo>
                    <a:lnTo>
                      <a:pt x="919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pic>
            <p:nvPicPr>
              <p:cNvPr id="10266" name="Picture 32" descr="POINTSTA">
                <a:extLst>
                  <a:ext uri="{FF2B5EF4-FFF2-40B4-BE49-F238E27FC236}">
                    <a16:creationId xmlns:a16="http://schemas.microsoft.com/office/drawing/2014/main" id="{BD977179-859C-8F42-ABAF-85ECBFBC71F1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0" y="3912"/>
                <a:ext cx="366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7" name="Picture 33" descr="POINTSTA">
                <a:extLst>
                  <a:ext uri="{FF2B5EF4-FFF2-40B4-BE49-F238E27FC236}">
                    <a16:creationId xmlns:a16="http://schemas.microsoft.com/office/drawing/2014/main" id="{5FA66A95-926E-8F4A-B2C3-6F1A70622235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68" y="3960"/>
                <a:ext cx="275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8" name="Picture 34" descr="POINTSTA">
                <a:extLst>
                  <a:ext uri="{FF2B5EF4-FFF2-40B4-BE49-F238E27FC236}">
                    <a16:creationId xmlns:a16="http://schemas.microsoft.com/office/drawing/2014/main" id="{FD6DB89D-5FE7-634B-B85A-DEB5CB112F3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" y="3654"/>
                <a:ext cx="366" cy="3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9" name="Picture 35" descr="POINTSTA">
                <a:extLst>
                  <a:ext uri="{FF2B5EF4-FFF2-40B4-BE49-F238E27FC236}">
                    <a16:creationId xmlns:a16="http://schemas.microsoft.com/office/drawing/2014/main" id="{F8B0A29A-8C00-964E-8536-4C53CCF8EA2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2" y="3984"/>
                <a:ext cx="21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70" name="Freeform 36">
                <a:extLst>
                  <a:ext uri="{FF2B5EF4-FFF2-40B4-BE49-F238E27FC236}">
                    <a16:creationId xmlns:a16="http://schemas.microsoft.com/office/drawing/2014/main" id="{2A477C86-122A-AD48-AC6A-74D426823D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937" cy="554"/>
              </a:xfrm>
              <a:custGeom>
                <a:avLst/>
                <a:gdLst>
                  <a:gd name="T0" fmla="*/ 0 w 1337"/>
                  <a:gd name="T1" fmla="*/ 0 h 1572"/>
                  <a:gd name="T2" fmla="*/ 1 w 1337"/>
                  <a:gd name="T3" fmla="*/ 0 h 1572"/>
                  <a:gd name="T4" fmla="*/ 1 w 1337"/>
                  <a:gd name="T5" fmla="*/ 0 h 1572"/>
                  <a:gd name="T6" fmla="*/ 1 w 1337"/>
                  <a:gd name="T7" fmla="*/ 0 h 1572"/>
                  <a:gd name="T8" fmla="*/ 1 w 1337"/>
                  <a:gd name="T9" fmla="*/ 0 h 1572"/>
                  <a:gd name="T10" fmla="*/ 1 w 1337"/>
                  <a:gd name="T11" fmla="*/ 0 h 1572"/>
                  <a:gd name="T12" fmla="*/ 1 w 1337"/>
                  <a:gd name="T13" fmla="*/ 0 h 1572"/>
                  <a:gd name="T14" fmla="*/ 1 w 1337"/>
                  <a:gd name="T15" fmla="*/ 0 h 1572"/>
                  <a:gd name="T16" fmla="*/ 1 w 1337"/>
                  <a:gd name="T17" fmla="*/ 0 h 1572"/>
                  <a:gd name="T18" fmla="*/ 1 w 1337"/>
                  <a:gd name="T19" fmla="*/ 0 h 1572"/>
                  <a:gd name="T20" fmla="*/ 1 w 1337"/>
                  <a:gd name="T21" fmla="*/ 0 h 1572"/>
                  <a:gd name="T22" fmla="*/ 1 w 1337"/>
                  <a:gd name="T23" fmla="*/ 0 h 1572"/>
                  <a:gd name="T24" fmla="*/ 1 w 1337"/>
                  <a:gd name="T25" fmla="*/ 0 h 1572"/>
                  <a:gd name="T26" fmla="*/ 1 w 1337"/>
                  <a:gd name="T27" fmla="*/ 0 h 1572"/>
                  <a:gd name="T28" fmla="*/ 1 w 1337"/>
                  <a:gd name="T29" fmla="*/ 0 h 1572"/>
                  <a:gd name="T30" fmla="*/ 1 w 1337"/>
                  <a:gd name="T31" fmla="*/ 0 h 1572"/>
                  <a:gd name="T32" fmla="*/ 1 w 1337"/>
                  <a:gd name="T33" fmla="*/ 0 h 1572"/>
                  <a:gd name="T34" fmla="*/ 1 w 1337"/>
                  <a:gd name="T35" fmla="*/ 0 h 1572"/>
                  <a:gd name="T36" fmla="*/ 1 w 1337"/>
                  <a:gd name="T37" fmla="*/ 0 h 1572"/>
                  <a:gd name="T38" fmla="*/ 1 w 1337"/>
                  <a:gd name="T39" fmla="*/ 0 h 1572"/>
                  <a:gd name="T40" fmla="*/ 1 w 1337"/>
                  <a:gd name="T41" fmla="*/ 0 h 1572"/>
                  <a:gd name="T42" fmla="*/ 1 w 1337"/>
                  <a:gd name="T43" fmla="*/ 0 h 1572"/>
                  <a:gd name="T44" fmla="*/ 1 w 1337"/>
                  <a:gd name="T45" fmla="*/ 0 h 1572"/>
                  <a:gd name="T46" fmla="*/ 1 w 1337"/>
                  <a:gd name="T47" fmla="*/ 0 h 1572"/>
                  <a:gd name="T48" fmla="*/ 1 w 1337"/>
                  <a:gd name="T49" fmla="*/ 0 h 1572"/>
                  <a:gd name="T50" fmla="*/ 1 w 1337"/>
                  <a:gd name="T51" fmla="*/ 0 h 1572"/>
                  <a:gd name="T52" fmla="*/ 1 w 1337"/>
                  <a:gd name="T53" fmla="*/ 0 h 1572"/>
                  <a:gd name="T54" fmla="*/ 1 w 1337"/>
                  <a:gd name="T55" fmla="*/ 0 h 1572"/>
                  <a:gd name="T56" fmla="*/ 1 w 1337"/>
                  <a:gd name="T57" fmla="*/ 0 h 1572"/>
                  <a:gd name="T58" fmla="*/ 1 w 1337"/>
                  <a:gd name="T59" fmla="*/ 0 h 1572"/>
                  <a:gd name="T60" fmla="*/ 1 w 1337"/>
                  <a:gd name="T61" fmla="*/ 0 h 1572"/>
                  <a:gd name="T62" fmla="*/ 1 w 1337"/>
                  <a:gd name="T63" fmla="*/ 0 h 1572"/>
                  <a:gd name="T64" fmla="*/ 1 w 1337"/>
                  <a:gd name="T65" fmla="*/ 0 h 1572"/>
                  <a:gd name="T66" fmla="*/ 0 w 1337"/>
                  <a:gd name="T67" fmla="*/ 0 h 1572"/>
                  <a:gd name="T68" fmla="*/ 0 w 1337"/>
                  <a:gd name="T69" fmla="*/ 0 h 15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337"/>
                  <a:gd name="T106" fmla="*/ 0 h 1572"/>
                  <a:gd name="T107" fmla="*/ 1337 w 1337"/>
                  <a:gd name="T108" fmla="*/ 1572 h 15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337" h="1572">
                    <a:moveTo>
                      <a:pt x="0" y="1572"/>
                    </a:moveTo>
                    <a:lnTo>
                      <a:pt x="136" y="1565"/>
                    </a:lnTo>
                    <a:lnTo>
                      <a:pt x="269" y="1541"/>
                    </a:lnTo>
                    <a:lnTo>
                      <a:pt x="398" y="1500"/>
                    </a:lnTo>
                    <a:lnTo>
                      <a:pt x="521" y="1447"/>
                    </a:lnTo>
                    <a:lnTo>
                      <a:pt x="637" y="1382"/>
                    </a:lnTo>
                    <a:lnTo>
                      <a:pt x="748" y="1304"/>
                    </a:lnTo>
                    <a:lnTo>
                      <a:pt x="850" y="1213"/>
                    </a:lnTo>
                    <a:lnTo>
                      <a:pt x="946" y="1112"/>
                    </a:lnTo>
                    <a:lnTo>
                      <a:pt x="1032" y="999"/>
                    </a:lnTo>
                    <a:lnTo>
                      <a:pt x="1109" y="879"/>
                    </a:lnTo>
                    <a:lnTo>
                      <a:pt x="1176" y="749"/>
                    </a:lnTo>
                    <a:lnTo>
                      <a:pt x="1231" y="612"/>
                    </a:lnTo>
                    <a:lnTo>
                      <a:pt x="1276" y="468"/>
                    </a:lnTo>
                    <a:lnTo>
                      <a:pt x="1311" y="316"/>
                    </a:lnTo>
                    <a:lnTo>
                      <a:pt x="1331" y="160"/>
                    </a:lnTo>
                    <a:lnTo>
                      <a:pt x="1337" y="0"/>
                    </a:lnTo>
                    <a:lnTo>
                      <a:pt x="1245" y="0"/>
                    </a:lnTo>
                    <a:lnTo>
                      <a:pt x="1238" y="149"/>
                    </a:lnTo>
                    <a:lnTo>
                      <a:pt x="1221" y="297"/>
                    </a:lnTo>
                    <a:lnTo>
                      <a:pt x="1189" y="436"/>
                    </a:lnTo>
                    <a:lnTo>
                      <a:pt x="1148" y="570"/>
                    </a:lnTo>
                    <a:lnTo>
                      <a:pt x="1094" y="698"/>
                    </a:lnTo>
                    <a:lnTo>
                      <a:pt x="1033" y="817"/>
                    </a:lnTo>
                    <a:lnTo>
                      <a:pt x="961" y="931"/>
                    </a:lnTo>
                    <a:lnTo>
                      <a:pt x="881" y="1035"/>
                    </a:lnTo>
                    <a:lnTo>
                      <a:pt x="793" y="1130"/>
                    </a:lnTo>
                    <a:lnTo>
                      <a:pt x="696" y="1214"/>
                    </a:lnTo>
                    <a:lnTo>
                      <a:pt x="594" y="1286"/>
                    </a:lnTo>
                    <a:lnTo>
                      <a:pt x="485" y="1348"/>
                    </a:lnTo>
                    <a:lnTo>
                      <a:pt x="372" y="1398"/>
                    </a:lnTo>
                    <a:lnTo>
                      <a:pt x="253" y="1435"/>
                    </a:lnTo>
                    <a:lnTo>
                      <a:pt x="128" y="1455"/>
                    </a:lnTo>
                    <a:lnTo>
                      <a:pt x="0" y="1464"/>
                    </a:lnTo>
                    <a:lnTo>
                      <a:pt x="0" y="1572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71" name="Freeform 37">
                <a:extLst>
                  <a:ext uri="{FF2B5EF4-FFF2-40B4-BE49-F238E27FC236}">
                    <a16:creationId xmlns:a16="http://schemas.microsoft.com/office/drawing/2014/main" id="{F7840476-8A2D-274A-8A3D-6E5A5F4F1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824" cy="488"/>
              </a:xfrm>
              <a:custGeom>
                <a:avLst/>
                <a:gdLst>
                  <a:gd name="T0" fmla="*/ 1 w 1176"/>
                  <a:gd name="T1" fmla="*/ 0 h 1382"/>
                  <a:gd name="T2" fmla="*/ 1 w 1176"/>
                  <a:gd name="T3" fmla="*/ 0 h 1382"/>
                  <a:gd name="T4" fmla="*/ 1 w 1176"/>
                  <a:gd name="T5" fmla="*/ 0 h 1382"/>
                  <a:gd name="T6" fmla="*/ 1 w 1176"/>
                  <a:gd name="T7" fmla="*/ 0 h 1382"/>
                  <a:gd name="T8" fmla="*/ 1 w 1176"/>
                  <a:gd name="T9" fmla="*/ 0 h 1382"/>
                  <a:gd name="T10" fmla="*/ 1 w 1176"/>
                  <a:gd name="T11" fmla="*/ 0 h 1382"/>
                  <a:gd name="T12" fmla="*/ 1 w 1176"/>
                  <a:gd name="T13" fmla="*/ 0 h 1382"/>
                  <a:gd name="T14" fmla="*/ 1 w 1176"/>
                  <a:gd name="T15" fmla="*/ 0 h 1382"/>
                  <a:gd name="T16" fmla="*/ 1 w 1176"/>
                  <a:gd name="T17" fmla="*/ 0 h 1382"/>
                  <a:gd name="T18" fmla="*/ 1 w 1176"/>
                  <a:gd name="T19" fmla="*/ 0 h 1382"/>
                  <a:gd name="T20" fmla="*/ 1 w 1176"/>
                  <a:gd name="T21" fmla="*/ 0 h 1382"/>
                  <a:gd name="T22" fmla="*/ 1 w 1176"/>
                  <a:gd name="T23" fmla="*/ 0 h 1382"/>
                  <a:gd name="T24" fmla="*/ 1 w 1176"/>
                  <a:gd name="T25" fmla="*/ 0 h 1382"/>
                  <a:gd name="T26" fmla="*/ 1 w 1176"/>
                  <a:gd name="T27" fmla="*/ 0 h 1382"/>
                  <a:gd name="T28" fmla="*/ 1 w 1176"/>
                  <a:gd name="T29" fmla="*/ 0 h 1382"/>
                  <a:gd name="T30" fmla="*/ 1 w 1176"/>
                  <a:gd name="T31" fmla="*/ 0 h 1382"/>
                  <a:gd name="T32" fmla="*/ 0 w 1176"/>
                  <a:gd name="T33" fmla="*/ 0 h 1382"/>
                  <a:gd name="T34" fmla="*/ 0 w 1176"/>
                  <a:gd name="T35" fmla="*/ 0 h 1382"/>
                  <a:gd name="T36" fmla="*/ 1 w 1176"/>
                  <a:gd name="T37" fmla="*/ 0 h 1382"/>
                  <a:gd name="T38" fmla="*/ 1 w 1176"/>
                  <a:gd name="T39" fmla="*/ 0 h 1382"/>
                  <a:gd name="T40" fmla="*/ 1 w 1176"/>
                  <a:gd name="T41" fmla="*/ 0 h 1382"/>
                  <a:gd name="T42" fmla="*/ 1 w 1176"/>
                  <a:gd name="T43" fmla="*/ 0 h 1382"/>
                  <a:gd name="T44" fmla="*/ 1 w 1176"/>
                  <a:gd name="T45" fmla="*/ 0 h 1382"/>
                  <a:gd name="T46" fmla="*/ 1 w 1176"/>
                  <a:gd name="T47" fmla="*/ 0 h 1382"/>
                  <a:gd name="T48" fmla="*/ 1 w 1176"/>
                  <a:gd name="T49" fmla="*/ 0 h 1382"/>
                  <a:gd name="T50" fmla="*/ 1 w 1176"/>
                  <a:gd name="T51" fmla="*/ 0 h 1382"/>
                  <a:gd name="T52" fmla="*/ 1 w 1176"/>
                  <a:gd name="T53" fmla="*/ 0 h 1382"/>
                  <a:gd name="T54" fmla="*/ 1 w 1176"/>
                  <a:gd name="T55" fmla="*/ 0 h 1382"/>
                  <a:gd name="T56" fmla="*/ 1 w 1176"/>
                  <a:gd name="T57" fmla="*/ 0 h 1382"/>
                  <a:gd name="T58" fmla="*/ 1 w 1176"/>
                  <a:gd name="T59" fmla="*/ 0 h 1382"/>
                  <a:gd name="T60" fmla="*/ 1 w 1176"/>
                  <a:gd name="T61" fmla="*/ 0 h 1382"/>
                  <a:gd name="T62" fmla="*/ 1 w 1176"/>
                  <a:gd name="T63" fmla="*/ 0 h 1382"/>
                  <a:gd name="T64" fmla="*/ 1 w 1176"/>
                  <a:gd name="T65" fmla="*/ 0 h 1382"/>
                  <a:gd name="T66" fmla="*/ 1 w 1176"/>
                  <a:gd name="T67" fmla="*/ 0 h 1382"/>
                  <a:gd name="T68" fmla="*/ 1 w 1176"/>
                  <a:gd name="T69" fmla="*/ 0 h 138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76"/>
                  <a:gd name="T106" fmla="*/ 0 h 1382"/>
                  <a:gd name="T107" fmla="*/ 1176 w 1176"/>
                  <a:gd name="T108" fmla="*/ 1382 h 138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76" h="1382">
                    <a:moveTo>
                      <a:pt x="1083" y="0"/>
                    </a:moveTo>
                    <a:lnTo>
                      <a:pt x="1078" y="131"/>
                    </a:lnTo>
                    <a:lnTo>
                      <a:pt x="1062" y="257"/>
                    </a:lnTo>
                    <a:lnTo>
                      <a:pt x="1036" y="379"/>
                    </a:lnTo>
                    <a:lnTo>
                      <a:pt x="999" y="495"/>
                    </a:lnTo>
                    <a:lnTo>
                      <a:pt x="953" y="607"/>
                    </a:lnTo>
                    <a:lnTo>
                      <a:pt x="898" y="713"/>
                    </a:lnTo>
                    <a:lnTo>
                      <a:pt x="836" y="811"/>
                    </a:lnTo>
                    <a:lnTo>
                      <a:pt x="767" y="901"/>
                    </a:lnTo>
                    <a:lnTo>
                      <a:pt x="691" y="982"/>
                    </a:lnTo>
                    <a:lnTo>
                      <a:pt x="606" y="1056"/>
                    </a:lnTo>
                    <a:lnTo>
                      <a:pt x="516" y="1120"/>
                    </a:lnTo>
                    <a:lnTo>
                      <a:pt x="421" y="1174"/>
                    </a:lnTo>
                    <a:lnTo>
                      <a:pt x="322" y="1217"/>
                    </a:lnTo>
                    <a:lnTo>
                      <a:pt x="219" y="1248"/>
                    </a:lnTo>
                    <a:lnTo>
                      <a:pt x="111" y="1267"/>
                    </a:lnTo>
                    <a:lnTo>
                      <a:pt x="0" y="1274"/>
                    </a:lnTo>
                    <a:lnTo>
                      <a:pt x="0" y="1382"/>
                    </a:lnTo>
                    <a:lnTo>
                      <a:pt x="120" y="1376"/>
                    </a:lnTo>
                    <a:lnTo>
                      <a:pt x="236" y="1353"/>
                    </a:lnTo>
                    <a:lnTo>
                      <a:pt x="349" y="1320"/>
                    </a:lnTo>
                    <a:lnTo>
                      <a:pt x="456" y="1274"/>
                    </a:lnTo>
                    <a:lnTo>
                      <a:pt x="560" y="1216"/>
                    </a:lnTo>
                    <a:lnTo>
                      <a:pt x="658" y="1145"/>
                    </a:lnTo>
                    <a:lnTo>
                      <a:pt x="748" y="1066"/>
                    </a:lnTo>
                    <a:lnTo>
                      <a:pt x="831" y="977"/>
                    </a:lnTo>
                    <a:lnTo>
                      <a:pt x="907" y="879"/>
                    </a:lnTo>
                    <a:lnTo>
                      <a:pt x="975" y="773"/>
                    </a:lnTo>
                    <a:lnTo>
                      <a:pt x="1034" y="659"/>
                    </a:lnTo>
                    <a:lnTo>
                      <a:pt x="1083" y="536"/>
                    </a:lnTo>
                    <a:lnTo>
                      <a:pt x="1123" y="410"/>
                    </a:lnTo>
                    <a:lnTo>
                      <a:pt x="1151" y="277"/>
                    </a:lnTo>
                    <a:lnTo>
                      <a:pt x="1170" y="141"/>
                    </a:lnTo>
                    <a:lnTo>
                      <a:pt x="1176" y="0"/>
                    </a:lnTo>
                    <a:lnTo>
                      <a:pt x="1083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sp>
            <p:nvSpPr>
              <p:cNvPr id="10272" name="Freeform 38">
                <a:extLst>
                  <a:ext uri="{FF2B5EF4-FFF2-40B4-BE49-F238E27FC236}">
                    <a16:creationId xmlns:a16="http://schemas.microsoft.com/office/drawing/2014/main" id="{B01EDA8B-A277-1D4E-98C3-8348EBEDE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" y="3565"/>
                <a:ext cx="710" cy="420"/>
              </a:xfrm>
              <a:custGeom>
                <a:avLst/>
                <a:gdLst>
                  <a:gd name="T0" fmla="*/ 1 w 1014"/>
                  <a:gd name="T1" fmla="*/ 0 h 1193"/>
                  <a:gd name="T2" fmla="*/ 1 w 1014"/>
                  <a:gd name="T3" fmla="*/ 0 h 1193"/>
                  <a:gd name="T4" fmla="*/ 1 w 1014"/>
                  <a:gd name="T5" fmla="*/ 0 h 1193"/>
                  <a:gd name="T6" fmla="*/ 1 w 1014"/>
                  <a:gd name="T7" fmla="*/ 0 h 1193"/>
                  <a:gd name="T8" fmla="*/ 1 w 1014"/>
                  <a:gd name="T9" fmla="*/ 0 h 1193"/>
                  <a:gd name="T10" fmla="*/ 1 w 1014"/>
                  <a:gd name="T11" fmla="*/ 0 h 1193"/>
                  <a:gd name="T12" fmla="*/ 1 w 1014"/>
                  <a:gd name="T13" fmla="*/ 0 h 1193"/>
                  <a:gd name="T14" fmla="*/ 1 w 1014"/>
                  <a:gd name="T15" fmla="*/ 0 h 1193"/>
                  <a:gd name="T16" fmla="*/ 1 w 1014"/>
                  <a:gd name="T17" fmla="*/ 0 h 1193"/>
                  <a:gd name="T18" fmla="*/ 1 w 1014"/>
                  <a:gd name="T19" fmla="*/ 0 h 1193"/>
                  <a:gd name="T20" fmla="*/ 1 w 1014"/>
                  <a:gd name="T21" fmla="*/ 0 h 1193"/>
                  <a:gd name="T22" fmla="*/ 1 w 1014"/>
                  <a:gd name="T23" fmla="*/ 0 h 1193"/>
                  <a:gd name="T24" fmla="*/ 1 w 1014"/>
                  <a:gd name="T25" fmla="*/ 0 h 1193"/>
                  <a:gd name="T26" fmla="*/ 1 w 1014"/>
                  <a:gd name="T27" fmla="*/ 0 h 1193"/>
                  <a:gd name="T28" fmla="*/ 1 w 1014"/>
                  <a:gd name="T29" fmla="*/ 0 h 1193"/>
                  <a:gd name="T30" fmla="*/ 1 w 1014"/>
                  <a:gd name="T31" fmla="*/ 0 h 1193"/>
                  <a:gd name="T32" fmla="*/ 0 w 1014"/>
                  <a:gd name="T33" fmla="*/ 0 h 1193"/>
                  <a:gd name="T34" fmla="*/ 0 w 1014"/>
                  <a:gd name="T35" fmla="*/ 0 h 1193"/>
                  <a:gd name="T36" fmla="*/ 1 w 1014"/>
                  <a:gd name="T37" fmla="*/ 0 h 1193"/>
                  <a:gd name="T38" fmla="*/ 1 w 1014"/>
                  <a:gd name="T39" fmla="*/ 0 h 1193"/>
                  <a:gd name="T40" fmla="*/ 1 w 1014"/>
                  <a:gd name="T41" fmla="*/ 0 h 1193"/>
                  <a:gd name="T42" fmla="*/ 1 w 1014"/>
                  <a:gd name="T43" fmla="*/ 0 h 1193"/>
                  <a:gd name="T44" fmla="*/ 1 w 1014"/>
                  <a:gd name="T45" fmla="*/ 0 h 1193"/>
                  <a:gd name="T46" fmla="*/ 1 w 1014"/>
                  <a:gd name="T47" fmla="*/ 0 h 1193"/>
                  <a:gd name="T48" fmla="*/ 1 w 1014"/>
                  <a:gd name="T49" fmla="*/ 0 h 1193"/>
                  <a:gd name="T50" fmla="*/ 1 w 1014"/>
                  <a:gd name="T51" fmla="*/ 0 h 1193"/>
                  <a:gd name="T52" fmla="*/ 1 w 1014"/>
                  <a:gd name="T53" fmla="*/ 0 h 1193"/>
                  <a:gd name="T54" fmla="*/ 1 w 1014"/>
                  <a:gd name="T55" fmla="*/ 0 h 1193"/>
                  <a:gd name="T56" fmla="*/ 1 w 1014"/>
                  <a:gd name="T57" fmla="*/ 0 h 1193"/>
                  <a:gd name="T58" fmla="*/ 1 w 1014"/>
                  <a:gd name="T59" fmla="*/ 0 h 1193"/>
                  <a:gd name="T60" fmla="*/ 1 w 1014"/>
                  <a:gd name="T61" fmla="*/ 0 h 1193"/>
                  <a:gd name="T62" fmla="*/ 1 w 1014"/>
                  <a:gd name="T63" fmla="*/ 0 h 1193"/>
                  <a:gd name="T64" fmla="*/ 1 w 1014"/>
                  <a:gd name="T65" fmla="*/ 0 h 1193"/>
                  <a:gd name="T66" fmla="*/ 1 w 1014"/>
                  <a:gd name="T67" fmla="*/ 0 h 1193"/>
                  <a:gd name="T68" fmla="*/ 1 w 1014"/>
                  <a:gd name="T69" fmla="*/ 0 h 119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014"/>
                  <a:gd name="T106" fmla="*/ 0 h 1193"/>
                  <a:gd name="T107" fmla="*/ 1014 w 1014"/>
                  <a:gd name="T108" fmla="*/ 1193 h 1193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014" h="1193">
                    <a:moveTo>
                      <a:pt x="922" y="0"/>
                    </a:moveTo>
                    <a:lnTo>
                      <a:pt x="916" y="112"/>
                    </a:lnTo>
                    <a:lnTo>
                      <a:pt x="904" y="220"/>
                    </a:lnTo>
                    <a:lnTo>
                      <a:pt x="881" y="322"/>
                    </a:lnTo>
                    <a:lnTo>
                      <a:pt x="850" y="423"/>
                    </a:lnTo>
                    <a:lnTo>
                      <a:pt x="810" y="517"/>
                    </a:lnTo>
                    <a:lnTo>
                      <a:pt x="764" y="607"/>
                    </a:lnTo>
                    <a:lnTo>
                      <a:pt x="711" y="691"/>
                    </a:lnTo>
                    <a:lnTo>
                      <a:pt x="651" y="767"/>
                    </a:lnTo>
                    <a:lnTo>
                      <a:pt x="587" y="838"/>
                    </a:lnTo>
                    <a:lnTo>
                      <a:pt x="515" y="899"/>
                    </a:lnTo>
                    <a:lnTo>
                      <a:pt x="439" y="953"/>
                    </a:lnTo>
                    <a:lnTo>
                      <a:pt x="359" y="1000"/>
                    </a:lnTo>
                    <a:lnTo>
                      <a:pt x="275" y="1037"/>
                    </a:lnTo>
                    <a:lnTo>
                      <a:pt x="186" y="1064"/>
                    </a:lnTo>
                    <a:lnTo>
                      <a:pt x="95" y="1078"/>
                    </a:lnTo>
                    <a:lnTo>
                      <a:pt x="0" y="1085"/>
                    </a:lnTo>
                    <a:lnTo>
                      <a:pt x="0" y="1193"/>
                    </a:lnTo>
                    <a:lnTo>
                      <a:pt x="104" y="1187"/>
                    </a:lnTo>
                    <a:lnTo>
                      <a:pt x="202" y="1169"/>
                    </a:lnTo>
                    <a:lnTo>
                      <a:pt x="302" y="1139"/>
                    </a:lnTo>
                    <a:lnTo>
                      <a:pt x="394" y="1100"/>
                    </a:lnTo>
                    <a:lnTo>
                      <a:pt x="483" y="1049"/>
                    </a:lnTo>
                    <a:lnTo>
                      <a:pt x="567" y="989"/>
                    </a:lnTo>
                    <a:lnTo>
                      <a:pt x="644" y="921"/>
                    </a:lnTo>
                    <a:lnTo>
                      <a:pt x="717" y="844"/>
                    </a:lnTo>
                    <a:lnTo>
                      <a:pt x="781" y="759"/>
                    </a:lnTo>
                    <a:lnTo>
                      <a:pt x="840" y="667"/>
                    </a:lnTo>
                    <a:lnTo>
                      <a:pt x="892" y="569"/>
                    </a:lnTo>
                    <a:lnTo>
                      <a:pt x="933" y="465"/>
                    </a:lnTo>
                    <a:lnTo>
                      <a:pt x="968" y="355"/>
                    </a:lnTo>
                    <a:lnTo>
                      <a:pt x="993" y="239"/>
                    </a:lnTo>
                    <a:lnTo>
                      <a:pt x="1008" y="122"/>
                    </a:lnTo>
                    <a:lnTo>
                      <a:pt x="1014" y="0"/>
                    </a:lnTo>
                    <a:lnTo>
                      <a:pt x="922" y="0"/>
                    </a:lnTo>
                    <a:close/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vi-VN" altLang="vi-VN"/>
              </a:p>
            </p:txBody>
          </p:sp>
          <p:pic>
            <p:nvPicPr>
              <p:cNvPr id="10273" name="Picture 39" descr="POINTSTA">
                <a:extLst>
                  <a:ext uri="{FF2B5EF4-FFF2-40B4-BE49-F238E27FC236}">
                    <a16:creationId xmlns:a16="http://schemas.microsoft.com/office/drawing/2014/main" id="{96DCAEE6-501C-AB49-9F30-4CE30502267F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6" y="3504"/>
                <a:ext cx="768" cy="7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74" name="Picture 40" descr="POINTSTA">
                <a:extLst>
                  <a:ext uri="{FF2B5EF4-FFF2-40B4-BE49-F238E27FC236}">
                    <a16:creationId xmlns:a16="http://schemas.microsoft.com/office/drawing/2014/main" id="{81414200-CC7A-0A44-9AEA-5C1B0AB97838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4" y="3870"/>
                <a:ext cx="488" cy="4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50" name="Group 41">
              <a:extLst>
                <a:ext uri="{FF2B5EF4-FFF2-40B4-BE49-F238E27FC236}">
                  <a16:creationId xmlns:a16="http://schemas.microsoft.com/office/drawing/2014/main" id="{840191FA-F9CA-6048-9AE3-13C8BD56CB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256"/>
              <a:ext cx="624" cy="1419"/>
              <a:chOff x="288" y="2256"/>
              <a:chExt cx="624" cy="1419"/>
            </a:xfrm>
          </p:grpSpPr>
          <p:pic>
            <p:nvPicPr>
              <p:cNvPr id="10251" name="Picture 42" descr="POINTSTA">
                <a:extLst>
                  <a:ext uri="{FF2B5EF4-FFF2-40B4-BE49-F238E27FC236}">
                    <a16:creationId xmlns:a16="http://schemas.microsoft.com/office/drawing/2014/main" id="{8FFA0BD7-A315-F24C-90D8-A73B27FE9219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387"/>
                <a:ext cx="192" cy="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2" name="Picture 43" descr="POINTSTA">
                <a:extLst>
                  <a:ext uri="{FF2B5EF4-FFF2-40B4-BE49-F238E27FC236}">
                    <a16:creationId xmlns:a16="http://schemas.microsoft.com/office/drawing/2014/main" id="{132304D9-D963-EF4F-A4BF-C21435C2081E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" y="3342"/>
                <a:ext cx="324" cy="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3" name="Picture 44" descr="POINTSTA">
                <a:extLst>
                  <a:ext uri="{FF2B5EF4-FFF2-40B4-BE49-F238E27FC236}">
                    <a16:creationId xmlns:a16="http://schemas.microsoft.com/office/drawing/2014/main" id="{B6F66EC9-C9B2-4249-81E5-57E696F50BEA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19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4" name="Picture 45" descr="POINTSTA">
                <a:extLst>
                  <a:ext uri="{FF2B5EF4-FFF2-40B4-BE49-F238E27FC236}">
                    <a16:creationId xmlns:a16="http://schemas.microsoft.com/office/drawing/2014/main" id="{3F626E6C-8296-834D-BEC4-5F9A08BEB7C7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2936"/>
                <a:ext cx="432" cy="4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5" name="Picture 46" descr="POINTSTA">
                <a:extLst>
                  <a:ext uri="{FF2B5EF4-FFF2-40B4-BE49-F238E27FC236}">
                    <a16:creationId xmlns:a16="http://schemas.microsoft.com/office/drawing/2014/main" id="{7B1D0DF2-2A2E-5449-AF7A-27DAC4E4514D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" y="2668"/>
                <a:ext cx="240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56" name="Picture 47" descr="POINTSTA">
                <a:extLst>
                  <a:ext uri="{FF2B5EF4-FFF2-40B4-BE49-F238E27FC236}">
                    <a16:creationId xmlns:a16="http://schemas.microsoft.com/office/drawing/2014/main" id="{D6913AF2-19CD-D648-B2C3-6FE12CC0D126}"/>
                  </a:ext>
                </a:extLst>
              </p:cNvPr>
              <p:cNvPicPr preferRelativeResize="0"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256"/>
                <a:ext cx="192" cy="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0245" name="Picture 5" descr="sr">
            <a:extLst>
              <a:ext uri="{FF2B5EF4-FFF2-40B4-BE49-F238E27FC236}">
                <a16:creationId xmlns:a16="http://schemas.microsoft.com/office/drawing/2014/main" id="{CA416CE3-E820-944B-B1FA-471190BFE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581400"/>
            <a:ext cx="4876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Text Box 10">
            <a:extLst>
              <a:ext uri="{FF2B5EF4-FFF2-40B4-BE49-F238E27FC236}">
                <a16:creationId xmlns:a16="http://schemas.microsoft.com/office/drawing/2014/main" id="{B23EA52E-ED07-4B4C-A817-D95533E860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295400"/>
            <a:ext cx="3505200" cy="120015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57150" algn="ctr">
            <a:solidFill>
              <a:srgbClr val="B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7" name="Picture 97" descr="C:\Users\Hong Long\Pictures\Huyen-Krong-Pa-Benh-nhan-mac-sot-ret-gia-tang.gif">
            <a:extLst>
              <a:ext uri="{FF2B5EF4-FFF2-40B4-BE49-F238E27FC236}">
                <a16:creationId xmlns:a16="http://schemas.microsoft.com/office/drawing/2014/main" id="{12A14D97-3474-3B4B-A41C-1E3B6A1D4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0"/>
            <a:ext cx="46640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7" descr="jcqc91x4">
            <a:extLst>
              <a:ext uri="{FF2B5EF4-FFF2-40B4-BE49-F238E27FC236}">
                <a16:creationId xmlns:a16="http://schemas.microsoft.com/office/drawing/2014/main" id="{24209395-6FCB-8A48-ACD2-EBD11C1ED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44958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774&quot;&gt;&lt;property id=&quot;20148&quot; value=&quot;5&quot;/&gt;&lt;property id=&quot;20300&quot; value=&quot;Slide 3&quot;/&gt;&lt;property id=&quot;20307&quot; value=&quot;345&quot;/&gt;&lt;/object&gt;&lt;object type=&quot;3&quot; unique_id=&quot;10775&quot;&gt;&lt;property id=&quot;20148&quot; value=&quot;5&quot;/&gt;&lt;property id=&quot;20300&quot; value=&quot;Slide 4&quot;/&gt;&lt;property id=&quot;20307&quot; value=&quot;384&quot;/&gt;&lt;/object&gt;&lt;object type=&quot;3&quot; unique_id=&quot;10776&quot;&gt;&lt;property id=&quot;20148&quot; value=&quot;5&quot;/&gt;&lt;property id=&quot;20300&quot; value=&quot;Slide 5&quot;/&gt;&lt;property id=&quot;20307&quot; value=&quot;383&quot;/&gt;&lt;/object&gt;&lt;object type=&quot;3&quot; unique_id=&quot;10777&quot;&gt;&lt;property id=&quot;20148&quot; value=&quot;5&quot;/&gt;&lt;property id=&quot;20300&quot; value=&quot;Slide 6&quot;/&gt;&lt;property id=&quot;20307&quot; value=&quot;373&quot;/&gt;&lt;/object&gt;&lt;object type=&quot;3&quot; unique_id=&quot;10778&quot;&gt;&lt;property id=&quot;20148&quot; value=&quot;5&quot;/&gt;&lt;property id=&quot;20300&quot; value=&quot;Slide 7&quot;/&gt;&lt;property id=&quot;20307&quot; value=&quot;390&quot;/&gt;&lt;/object&gt;&lt;object type=&quot;3&quot; unique_id=&quot;10779&quot;&gt;&lt;property id=&quot;20148&quot; value=&quot;5&quot;/&gt;&lt;property id=&quot;20300&quot; value=&quot;Slide 8&quot;/&gt;&lt;property id=&quot;20307&quot; value=&quot;386&quot;/&gt;&lt;/object&gt;&lt;object type=&quot;3&quot; unique_id=&quot;10780&quot;&gt;&lt;property id=&quot;20148&quot; value=&quot;5&quot;/&gt;&lt;property id=&quot;20300&quot; value=&quot;Slide 9&quot;/&gt;&lt;property id=&quot;20307&quot; value=&quot;387&quot;/&gt;&lt;/object&gt;&lt;object type=&quot;3&quot; unique_id=&quot;10781&quot;&gt;&lt;property id=&quot;20148&quot; value=&quot;5&quot;/&gt;&lt;property id=&quot;20300&quot; value=&quot;Slide 10&quot;/&gt;&lt;property id=&quot;20307&quot; value=&quot;388&quot;/&gt;&lt;/object&gt;&lt;object type=&quot;3&quot; unique_id=&quot;10782&quot;&gt;&lt;property id=&quot;20148&quot; value=&quot;5&quot;/&gt;&lt;property id=&quot;20300&quot; value=&quot;Slide 11&quot;/&gt;&lt;property id=&quot;20307&quot; value=&quot;389&quot;/&gt;&lt;/object&gt;&lt;object type=&quot;3&quot; unique_id=&quot;10783&quot;&gt;&lt;property id=&quot;20148&quot; value=&quot;5&quot;/&gt;&lt;property id=&quot;20300&quot; value=&quot;Slide 12&quot;/&gt;&lt;property id=&quot;20307&quot; value=&quot;391&quot;/&gt;&lt;/object&gt;&lt;object type=&quot;3&quot; unique_id=&quot;10784&quot;&gt;&lt;property id=&quot;20148&quot; value=&quot;5&quot;/&gt;&lt;property id=&quot;20300&quot; value=&quot;Slide 13&quot;/&gt;&lt;property id=&quot;20307&quot; value=&quot;385&quot;/&gt;&lt;/object&gt;&lt;object type=&quot;3&quot; unique_id=&quot;10785&quot;&gt;&lt;property id=&quot;20148&quot; value=&quot;5&quot;/&gt;&lt;property id=&quot;20300&quot; value=&quot;Slide 14&quot;/&gt;&lt;property id=&quot;20307&quot; value=&quot;392&quot;/&gt;&lt;/object&gt;&lt;object type=&quot;3&quot; unique_id=&quot;10786&quot;&gt;&lt;property id=&quot;20148&quot; value=&quot;5&quot;/&gt;&lt;property id=&quot;20300&quot; value=&quot;Slide 15&quot;/&gt;&lt;property id=&quot;20307&quot; value=&quot;379&quot;/&gt;&lt;/object&gt;&lt;object type=&quot;3&quot; unique_id=&quot;10787&quot;&gt;&lt;property id=&quot;20148&quot; value=&quot;5&quot;/&gt;&lt;property id=&quot;20300&quot; value=&quot;Slide 16&quot;/&gt;&lt;property id=&quot;20307&quot; value=&quot;380&quot;/&gt;&lt;/object&gt;&lt;object type=&quot;3&quot; unique_id=&quot;10788&quot;&gt;&lt;property id=&quot;20148&quot; value=&quot;5&quot;/&gt;&lt;property id=&quot;20300&quot; value=&quot;Slide 17&quot;/&gt;&lt;property id=&quot;20307&quot; value=&quot;381&quot;/&gt;&lt;/object&gt;&lt;object type=&quot;3&quot; unique_id=&quot;10789&quot;&gt;&lt;property id=&quot;20148&quot; value=&quot;5&quot;/&gt;&lt;property id=&quot;20300&quot; value=&quot;Slide 18&quot;/&gt;&lt;property id=&quot;20307&quot; value=&quot;382&quot;/&gt;&lt;/object&gt;&lt;object type=&quot;3&quot; unique_id=&quot;10790&quot;&gt;&lt;property id=&quot;20148&quot; value=&quot;5&quot;/&gt;&lt;property id=&quot;20300&quot; value=&quot;Slide 19&quot;/&gt;&lt;property id=&quot;20307&quot; value=&quot;335&quot;/&gt;&lt;/object&gt;&lt;object type=&quot;3&quot; unique_id=&quot;10791&quot;&gt;&lt;property id=&quot;20148&quot; value=&quot;5&quot;/&gt;&lt;property id=&quot;20300&quot; value=&quot;Slide 20&quot;/&gt;&lt;property id=&quot;20307&quot; value=&quot;341&quot;/&gt;&lt;/object&gt;&lt;object type=&quot;3&quot; unique_id=&quot;10792&quot;&gt;&lt;property id=&quot;20148&quot; value=&quot;5&quot;/&gt;&lt;property id=&quot;20300&quot; value=&quot;Slide 1&quot;/&gt;&lt;property id=&quot;20307&quot; value=&quot;393&quot;/&gt;&lt;/object&gt;&lt;object type=&quot;3&quot; unique_id=&quot;10793&quot;&gt;&lt;property id=&quot;20148&quot; value=&quot;5&quot;/&gt;&lt;property id=&quot;20300&quot; value=&quot;Slide 2&quot;/&gt;&lt;property id=&quot;20307&quot; value=&quot;394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2675</TotalTime>
  <Words>805</Words>
  <Application>Microsoft Macintosh PowerPoint</Application>
  <PresentationFormat>Widescreen</PresentationFormat>
  <Paragraphs>125</Paragraphs>
  <Slides>26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Times New Roman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Microsoft Office User</cp:lastModifiedBy>
  <cp:revision>357</cp:revision>
  <dcterms:created xsi:type="dcterms:W3CDTF">2011-12-13T06:01:51Z</dcterms:created>
  <dcterms:modified xsi:type="dcterms:W3CDTF">2022-10-01T20:42:10Z</dcterms:modified>
</cp:coreProperties>
</file>