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62" r:id="rId3"/>
    <p:sldId id="269" r:id="rId4"/>
    <p:sldId id="259" r:id="rId5"/>
    <p:sldId id="265" r:id="rId6"/>
    <p:sldId id="266" r:id="rId7"/>
    <p:sldId id="267" r:id="rId8"/>
    <p:sldId id="260" r:id="rId9"/>
    <p:sldId id="288" r:id="rId10"/>
    <p:sldId id="29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66FF"/>
    <a:srgbClr val="00CC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37"/>
  </p:normalViewPr>
  <p:slideViewPr>
    <p:cSldViewPr>
      <p:cViewPr varScale="1">
        <p:scale>
          <a:sx n="85" d="100"/>
          <a:sy n="85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99A28C-0629-4B43-B70A-53D356B38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1F913-D1F4-40F6-970D-37E783E96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AE0B9-524B-4364-B238-621D57E68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2A21A-5682-41E4-A36D-9F70659E4D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457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6CB0D-A465-407C-A66D-01DF07B1E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BCF3D-0ABC-4B3C-BD82-5DA48406F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98B400-8AD3-4DA8-86E4-54C16926D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B9A7F-1A68-4FA1-B649-ACF7CF2C10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176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561D69-BC2E-423D-9BD3-E928DCAFD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7D5BB-94A6-4B45-970D-7A817F46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7CCB99-F327-4D82-AEC8-A10E81AD0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6C137-F213-4529-97E7-7FF7F7E82E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31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F0AD6-D433-402D-84F4-8D1EA674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5B529-B3B1-48E3-B23E-8B0EB324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BA04A-BAC3-41A4-994B-18E554570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F8592-90F7-4E25-BF3B-4FF9F32D0C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825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94209-FFD3-497E-8D6B-EB661CDFD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52683-82DA-4942-A297-359065FEB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E6EF2-7647-436A-B991-DF79E320A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92F6D-07EE-47FE-B9EA-1A6AA59DF6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424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A2B48-0627-4538-9D38-BAF37388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7BDC3-85F9-4E73-9B67-62BAB1E16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E34B0-820C-4C55-9419-011E4482B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6BA7C-8808-4E4B-BC62-0A69FB8C5F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868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7359AF-F910-4346-825B-6E2C506D2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F4385-27AE-4D32-947B-129D55B71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A0458A-AFB8-49C4-BB4E-CB3EAE62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E12B7-3743-4662-AF0F-A149EF4A1B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7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1FB3E8-5BC8-453D-8E3F-8D431090F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D823C3-E0D5-4827-A57E-498A3D4CA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3FC3D1-A75A-4303-A48B-98905FD31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ED6D8-8387-4A24-A5F6-AA52B3E50C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78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6CDB7E-FA3D-4820-A7E1-76C1D4FD6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BDD404-2BA8-41D4-939C-DF00628EB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CE8E58-2772-40D5-8A8C-8D55BC866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EF87D-5895-4607-94A6-F888845C44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694AE-1E00-49A2-B1C5-30AD06088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8A9B7-8C89-486B-8B74-B6F48496B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D7F18-0E01-4476-A143-5BC3EFCD4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AC956-2AAF-4C14-8DAF-A039FB0F38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88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40FCE-4407-460C-91A6-6A33BF240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E68F0-BE75-418A-AA81-9DB61DE80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9D7D2-4FC3-4D53-9F49-A925473CA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11AC-20A8-43D4-8BDB-3C284B9915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91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41CC49-44E5-46BD-B559-90314E46F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C4BA9B-433B-44B4-8403-66FEFBA2B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22A83C-0FA3-499E-840C-D10BAF8B5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C8C2EE-9320-400A-8FF4-2BBA35952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724948-3343-465D-8968-FAF661A72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9D0766-91BE-4A0F-A50F-68F8BCFF08D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>
            <a:extLst>
              <a:ext uri="{FF2B5EF4-FFF2-40B4-BE49-F238E27FC236}">
                <a16:creationId xmlns:a16="http://schemas.microsoft.com/office/drawing/2014/main" id="{9F5DAD3E-F658-6443-ACED-B22FE8F7D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178" y="1117865"/>
            <a:ext cx="546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28674" name="Picture 7">
            <a:extLst>
              <a:ext uri="{FF2B5EF4-FFF2-40B4-BE49-F238E27FC236}">
                <a16:creationId xmlns:a16="http://schemas.microsoft.com/office/drawing/2014/main" id="{48196641-41CA-BD43-B22A-50458026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46" y="889000"/>
            <a:ext cx="1076854" cy="10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F56B9-FFD3-5343-AA26-640848AC4C2D}"/>
              </a:ext>
            </a:extLst>
          </p:cNvPr>
          <p:cNvSpPr txBox="1"/>
          <p:nvPr/>
        </p:nvSpPr>
        <p:spPr>
          <a:xfrm>
            <a:off x="762000" y="2621087"/>
            <a:ext cx="77724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spcAft>
                <a:spcPts val="250"/>
              </a:spcAft>
              <a:defRPr/>
            </a:pP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KỂ CHUYỆN 5</a:t>
            </a:r>
          </a:p>
          <a:p>
            <a:pPr algn="ctr">
              <a:spcBef>
                <a:spcPts val="250"/>
              </a:spcBef>
              <a:spcAft>
                <a:spcPts val="250"/>
              </a:spcAft>
              <a:defRPr/>
            </a:pP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Kể</a:t>
            </a: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chuyện</a:t>
            </a: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đã</a:t>
            </a: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nghe</a:t>
            </a: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đã</a:t>
            </a:r>
            <a:r>
              <a:rPr lang="en-US" sz="5000" b="1" dirty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</a:rPr>
              <a:t>đọc</a:t>
            </a:r>
            <a:endParaRPr lang="en-US" sz="5000" b="1" dirty="0">
              <a:ln w="19050">
                <a:solidFill>
                  <a:srgbClr val="FF5050"/>
                </a:solidFill>
                <a:prstDash val="solid"/>
              </a:ln>
              <a:solidFill>
                <a:srgbClr val="FFE1E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8676" name="TextBox 10">
            <a:extLst>
              <a:ext uri="{FF2B5EF4-FFF2-40B4-BE49-F238E27FC236}">
                <a16:creationId xmlns:a16="http://schemas.microsoft.com/office/drawing/2014/main" id="{8E6C0D21-9BBA-5146-A9C5-FF6BDB97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219" y="5651501"/>
            <a:ext cx="31035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262673"/>
                </a:solidFill>
                <a:latin typeface="Arial" panose="020B0604020202020204" pitchFamily="34" charset="0"/>
              </a:rPr>
              <a:t>Năm học 2022 - 2023</a:t>
            </a:r>
          </a:p>
        </p:txBody>
      </p:sp>
    </p:spTree>
    <p:extLst>
      <p:ext uri="{BB962C8B-B14F-4D97-AF65-F5344CB8AC3E}">
        <p14:creationId xmlns:p14="http://schemas.microsoft.com/office/powerpoint/2010/main" val="262141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>
            <a:extLst>
              <a:ext uri="{FF2B5EF4-FFF2-40B4-BE49-F238E27FC236}">
                <a16:creationId xmlns:a16="http://schemas.microsoft.com/office/drawing/2014/main" id="{CDE62281-C0D6-4FCB-90F7-1A944487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Con người cần làm gì để thiên nhiên mãi tươi đẹp?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3A555472-2595-4D02-B21F-36BACB12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8534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sp>
        <p:nvSpPr>
          <p:cNvPr id="17415" name="Text Box 21">
            <a:extLst>
              <a:ext uri="{FF2B5EF4-FFF2-40B4-BE49-F238E27FC236}">
                <a16:creationId xmlns:a16="http://schemas.microsoft.com/office/drawing/2014/main" id="{23129FB5-2CE2-4565-B33D-91D1C0B2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84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8B1FD7B1-5E88-4C4C-8B39-3B4523E0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45C71A8-B6EF-415B-9203-B86327E6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ranh minh hoa chu de- Con nguoi voi thien nhien">
            <a:extLst>
              <a:ext uri="{FF2B5EF4-FFF2-40B4-BE49-F238E27FC236}">
                <a16:creationId xmlns:a16="http://schemas.microsoft.com/office/drawing/2014/main" id="{9B441A1A-4851-4EA0-81DE-D9C9FB57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1105"/>
            <a:ext cx="4495800" cy="6629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73BE6C-296D-4054-A8F6-78BF3792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5123" name="Text Box 13">
            <a:extLst>
              <a:ext uri="{FF2B5EF4-FFF2-40B4-BE49-F238E27FC236}">
                <a16:creationId xmlns:a16="http://schemas.microsoft.com/office/drawing/2014/main" id="{AD9A2696-8935-4D7D-B4C9-F8457421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08291C09-1872-4122-83B7-B9255E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Kể một câu chuyện em đã nghe hay đã đọc nói về quan hệ giữa con người với thiên nhiên.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0E01A8D0-5159-4765-8026-25B248F4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942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kể về tình cảm thân thiết, gắn bó giữa con người với thiên nhiên: </a:t>
            </a:r>
          </a:p>
        </p:txBody>
      </p:sp>
      <p:sp>
        <p:nvSpPr>
          <p:cNvPr id="6167" name="WordArt 23">
            <a:extLst>
              <a:ext uri="{FF2B5EF4-FFF2-40B4-BE49-F238E27FC236}">
                <a16:creationId xmlns:a16="http://schemas.microsoft.com/office/drawing/2014/main" id="{7AD182EA-E4CD-439D-B257-711F5A5575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093059"/>
            <a:ext cx="1219200" cy="378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91568440-A111-4A62-AEC0-25C3C6CCD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93084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1.Nội dung: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BE3E839D-2E9E-489A-B383-09408A00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89356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</a:t>
            </a: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kiện Trời, Sự tích chú Cuộc cung trăng,…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A7F5FDDB-C578-4EE6-88FF-C8CBFCE7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3056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tốt,…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FF924D97-8C33-4A38-AE39-64E05150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60491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gió,…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CECF4A97-8DC6-453D-9F8E-1F6703A0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29494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ngọc,con chó nhà hàng xóm,…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64" grpId="0"/>
      <p:bldP spid="5141" grpId="0"/>
      <p:bldP spid="6168" grpId="0"/>
      <p:bldP spid="6169" grpId="0"/>
      <p:bldP spid="6170" grpId="0"/>
      <p:bldP spid="6171" grpId="0"/>
      <p:bldP spid="6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36D202B9-E3CD-4C19-8AB2-4064ED65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accent2"/>
                </a:solidFill>
              </a:rPr>
              <a:t>Gợi ý: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400">
                <a:solidFill>
                  <a:schemeClr val="accent2"/>
                </a:solidFill>
              </a:rPr>
              <a:t>Những chuyện cổ tích  giải thích nguồn gốc các hiện tượng hoặc sự vật trong thiên nhiên, </a:t>
            </a:r>
          </a:p>
        </p:txBody>
      </p:sp>
      <p:pic>
        <p:nvPicPr>
          <p:cNvPr id="5130" name="imgb" descr="con%20coc%20la%20cau%20ong%20troi">
            <a:extLst>
              <a:ext uri="{FF2B5EF4-FFF2-40B4-BE49-F238E27FC236}">
                <a16:creationId xmlns:a16="http://schemas.microsoft.com/office/drawing/2014/main" id="{83C8AE33-CCAD-424A-A1C2-A1C30E9E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9"/>
            <a:ext cx="4114800" cy="32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gb" descr="newsdataview">
            <a:extLst>
              <a:ext uri="{FF2B5EF4-FFF2-40B4-BE49-F238E27FC236}">
                <a16:creationId xmlns:a16="http://schemas.microsoft.com/office/drawing/2014/main" id="{BCFDFF78-00F6-4752-996F-1135400D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6" y="3085290"/>
            <a:ext cx="4114800" cy="3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A64EEF06-CD4E-4212-B437-7B37C194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08" y="637476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Cóc kiện trời</a:t>
            </a:r>
            <a:endParaRPr lang="en-US" altLang="vi-VN" sz="2800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6D01E6B1-3B05-43A9-BB24-C458E34A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416" y="640325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Chú cuội cung trăng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5FDD1FA-5519-4E0B-A7D7-D4E2CEC8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AADC5C3-02F4-4372-B022-D5618832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2" grpId="0"/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>
            <a:extLst>
              <a:ext uri="{FF2B5EF4-FFF2-40B4-BE49-F238E27FC236}">
                <a16:creationId xmlns:a16="http://schemas.microsoft.com/office/drawing/2014/main" id="{2D28F775-D07F-48E7-AD40-72A60206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       b) Những chuyện kể về tình cảm thân thiết, gắn bó giữa con người với thiên nhiên:</a:t>
            </a:r>
          </a:p>
        </p:txBody>
      </p:sp>
      <p:sp>
        <p:nvSpPr>
          <p:cNvPr id="7172" name="Text Box 8">
            <a:extLst>
              <a:ext uri="{FF2B5EF4-FFF2-40B4-BE49-F238E27FC236}">
                <a16:creationId xmlns:a16="http://schemas.microsoft.com/office/drawing/2014/main" id="{57933696-DE6C-44A1-BFDE-F2FBE28A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92761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Tìm ngọc (Tiếng việt 2/ tập 1)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2CE46E51-D831-4271-81B4-128BDBAD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19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Con chó nhà hàng xóm</a:t>
            </a:r>
          </a:p>
        </p:txBody>
      </p:sp>
      <p:pic>
        <p:nvPicPr>
          <p:cNvPr id="7174" name="Picture 14" descr="con chó">
            <a:extLst>
              <a:ext uri="{FF2B5EF4-FFF2-40B4-BE49-F238E27FC236}">
                <a16:creationId xmlns:a16="http://schemas.microsoft.com/office/drawing/2014/main" id="{87A965A4-82C2-4F21-B7F6-EB98E3B0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tìm ngọc">
            <a:extLst>
              <a:ext uri="{FF2B5EF4-FFF2-40B4-BE49-F238E27FC236}">
                <a16:creationId xmlns:a16="http://schemas.microsoft.com/office/drawing/2014/main" id="{CE213B59-EC6E-4A0F-B304-F36D310C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DAA50770-A706-441A-B41A-0E222B57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0"/>
            <a:ext cx="990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2000">
              <a:solidFill>
                <a:srgbClr val="0000FF"/>
              </a:solidFill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D3004413-227A-4697-AF18-C0D44D50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Thiên nhiên giúp đỡ con người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C48DAD40-A2C2-498A-AE81-5A468CBD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216649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       </a:t>
            </a:r>
            <a:r>
              <a:rPr lang="en-US" altLang="vi-VN" sz="2000">
                <a:solidFill>
                  <a:srgbClr val="0000FF"/>
                </a:solidFill>
              </a:rPr>
              <a:t>Những người bạn tốt (lớp 5) </a:t>
            </a:r>
          </a:p>
        </p:txBody>
      </p:sp>
      <p:pic>
        <p:nvPicPr>
          <p:cNvPr id="12303" name="Picture 15" descr="A - ri - on">
            <a:hlinkClick r:id="rId2" action="ppaction://hlinksldjump"/>
            <a:extLst>
              <a:ext uri="{FF2B5EF4-FFF2-40B4-BE49-F238E27FC236}">
                <a16:creationId xmlns:a16="http://schemas.microsoft.com/office/drawing/2014/main" id="{B0AFEDA7-468B-4366-91DD-5C6A3032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5267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Text Box 16">
            <a:extLst>
              <a:ext uri="{FF2B5EF4-FFF2-40B4-BE49-F238E27FC236}">
                <a16:creationId xmlns:a16="http://schemas.microsoft.com/office/drawing/2014/main" id="{8A1B7224-CA14-4CD1-846B-6AB6A582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vi-VN" sz="2400">
                <a:solidFill>
                  <a:srgbClr val="0000FF"/>
                </a:solidFill>
              </a:rPr>
              <a:t>Con người làm bạn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vi-VN" sz="2400">
                <a:solidFill>
                  <a:srgbClr val="0000FF"/>
                </a:solidFill>
              </a:rPr>
              <a:t> với thiên nhiên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73CE722A-18C7-4B74-A5FD-921CB27F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6338887"/>
            <a:ext cx="41909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Ông mạnh thắng thần gió (lớp 2)</a:t>
            </a:r>
          </a:p>
        </p:txBody>
      </p:sp>
      <p:pic>
        <p:nvPicPr>
          <p:cNvPr id="12307" name="Picture 19" descr="KCOngManhthangThanGio1">
            <a:extLst>
              <a:ext uri="{FF2B5EF4-FFF2-40B4-BE49-F238E27FC236}">
                <a16:creationId xmlns:a16="http://schemas.microsoft.com/office/drawing/2014/main" id="{531745B7-1B9F-4F29-936E-CCB83244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9638"/>
            <a:ext cx="4572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KCOngManhthangThanGio41">
            <a:extLst>
              <a:ext uri="{FF2B5EF4-FFF2-40B4-BE49-F238E27FC236}">
                <a16:creationId xmlns:a16="http://schemas.microsoft.com/office/drawing/2014/main" id="{7872CD7B-C55C-403B-89E9-7BFC3E78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6163"/>
            <a:ext cx="4572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  <p:bldP spid="12304" grpId="0"/>
      <p:bldP spid="123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77E1B40D-81C7-445A-ABB2-296320F9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pic>
        <p:nvPicPr>
          <p:cNvPr id="12291" name="Picture 5" descr="con chó">
            <a:extLst>
              <a:ext uri="{FF2B5EF4-FFF2-40B4-BE49-F238E27FC236}">
                <a16:creationId xmlns:a16="http://schemas.microsoft.com/office/drawing/2014/main" id="{B99B2E50-7C48-4045-BB13-349A83A0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95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1CC54EB9-E299-44BB-961D-205A5A32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Chăm sóc bảo vệ vật nuôi</a:t>
            </a:r>
          </a:p>
        </p:txBody>
      </p:sp>
      <p:pic>
        <p:nvPicPr>
          <p:cNvPr id="12293" name="Picture 9" descr="17206_large">
            <a:extLst>
              <a:ext uri="{FF2B5EF4-FFF2-40B4-BE49-F238E27FC236}">
                <a16:creationId xmlns:a16="http://schemas.microsoft.com/office/drawing/2014/main" id="{F556D6F7-D845-413F-883D-CE004572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3">
            <a:extLst>
              <a:ext uri="{FF2B5EF4-FFF2-40B4-BE49-F238E27FC236}">
                <a16:creationId xmlns:a16="http://schemas.microsoft.com/office/drawing/2014/main" id="{7FA5FFEA-9269-4427-A7E9-663ADBA9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>
            <a:extLst>
              <a:ext uri="{FF2B5EF4-FFF2-40B4-BE49-F238E27FC236}">
                <a16:creationId xmlns:a16="http://schemas.microsoft.com/office/drawing/2014/main" id="{1F244A27-3F2F-421B-869D-443E2AC2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Trồng rừng ngập mặn</a:t>
            </a: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3C0BD6F1-ED1A-43A1-BF50-2788E92B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Bảo vệ môi trường dưới nước</a:t>
            </a:r>
          </a:p>
        </p:txBody>
      </p:sp>
      <p:pic>
        <p:nvPicPr>
          <p:cNvPr id="12297" name="Picture 14" descr="a4">
            <a:extLst>
              <a:ext uri="{FF2B5EF4-FFF2-40B4-BE49-F238E27FC236}">
                <a16:creationId xmlns:a16="http://schemas.microsoft.com/office/drawing/2014/main" id="{E71F40E0-B4D9-4195-84C5-2B8A61BC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568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5">
            <a:extLst>
              <a:ext uri="{FF2B5EF4-FFF2-40B4-BE49-F238E27FC236}">
                <a16:creationId xmlns:a16="http://schemas.microsoft.com/office/drawing/2014/main" id="{FF7FB5AD-A987-439D-B94A-41634258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16663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Làm sạch môi  trường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19827"/>
            <a:ext cx="90124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</a:rPr>
              <a:t>Em hãy giới thiệu câu chuyện mà em sẽ kể cho các bạn nghe.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4EC196-C76D-4395-B791-646AFEE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D51B11E-3914-4DD8-A870-2D500B71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5">
            <a:extLst>
              <a:ext uri="{FF2B5EF4-FFF2-40B4-BE49-F238E27FC236}">
                <a16:creationId xmlns:a16="http://schemas.microsoft.com/office/drawing/2014/main" id="{1589D930-4CAC-482F-96EE-2B7B88AA8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7543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5C96F1A-AB2D-429F-99CC-2F0029F6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43288"/>
            <a:ext cx="8686800" cy="204311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17D50957-713C-4FEA-AEC3-C1EB536A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49563"/>
            <a:ext cx="3681413" cy="584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lang="en-US" altLang="en-US" sz="1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Text Box 20">
            <a:extLst>
              <a:ext uri="{FF2B5EF4-FFF2-40B4-BE49-F238E27FC236}">
                <a16:creationId xmlns:a16="http://schemas.microsoft.com/office/drawing/2014/main" id="{33AC57A1-36F3-4972-9F21-F91EEA4F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84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ECAF80D-4B8D-4FDE-A9C8-B68CF9CA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9223DD1-E67F-47BF-9D02-CDD7BAC4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25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488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0918007762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Nguyen</dc:creator>
  <cp:lastModifiedBy>Microsoft Office User</cp:lastModifiedBy>
  <cp:revision>28</cp:revision>
  <dcterms:created xsi:type="dcterms:W3CDTF">2010-10-06T11:07:32Z</dcterms:created>
  <dcterms:modified xsi:type="dcterms:W3CDTF">2022-10-19T14:18:01Z</dcterms:modified>
</cp:coreProperties>
</file>