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38"/>
  </p:notesMasterIdLst>
  <p:sldIdLst>
    <p:sldId id="364" r:id="rId2"/>
    <p:sldId id="299" r:id="rId3"/>
    <p:sldId id="397" r:id="rId4"/>
    <p:sldId id="416" r:id="rId5"/>
    <p:sldId id="293" r:id="rId6"/>
    <p:sldId id="407" r:id="rId7"/>
    <p:sldId id="368" r:id="rId8"/>
    <p:sldId id="408" r:id="rId9"/>
    <p:sldId id="315" r:id="rId10"/>
    <p:sldId id="330" r:id="rId11"/>
    <p:sldId id="331" r:id="rId12"/>
    <p:sldId id="365" r:id="rId13"/>
    <p:sldId id="409" r:id="rId14"/>
    <p:sldId id="391" r:id="rId15"/>
    <p:sldId id="403" r:id="rId16"/>
    <p:sldId id="394" r:id="rId17"/>
    <p:sldId id="371" r:id="rId18"/>
    <p:sldId id="294" r:id="rId19"/>
    <p:sldId id="301" r:id="rId20"/>
    <p:sldId id="417" r:id="rId21"/>
    <p:sldId id="295" r:id="rId22"/>
    <p:sldId id="320" r:id="rId23"/>
    <p:sldId id="307" r:id="rId24"/>
    <p:sldId id="321" r:id="rId25"/>
    <p:sldId id="323" r:id="rId26"/>
    <p:sldId id="325" r:id="rId27"/>
    <p:sldId id="415" r:id="rId28"/>
    <p:sldId id="399" r:id="rId29"/>
    <p:sldId id="373" r:id="rId30"/>
    <p:sldId id="374" r:id="rId31"/>
    <p:sldId id="376" r:id="rId32"/>
    <p:sldId id="381" r:id="rId33"/>
    <p:sldId id="413" r:id="rId34"/>
    <p:sldId id="402" r:id="rId35"/>
    <p:sldId id="410" r:id="rId36"/>
    <p:sldId id="314" r:id="rId37"/>
  </p:sldIdLst>
  <p:sldSz cx="9144000" cy="5143500" type="screen16x9"/>
  <p:notesSz cx="6858000" cy="9144000"/>
  <p:embeddedFontLst>
    <p:embeddedFont>
      <p:font typeface="微软雅黑" panose="020B0503020204020204" pitchFamily="34" charset="-122"/>
      <p:regular r:id="rId39"/>
      <p:bold r:id="rId40"/>
    </p:embeddedFont>
    <p:embeddedFont>
      <p:font typeface="微软雅黑" panose="020B0503020204020204" pitchFamily="34" charset="-122"/>
      <p:regular r:id="rId39"/>
      <p:bold r:id="rId40"/>
    </p:embeddedFont>
    <p:embeddedFont>
      <p:font typeface="宋体" panose="02010600030101010101" pitchFamily="2" charset="-122"/>
      <p:regular r:id="rId41"/>
    </p:embeddedFont>
    <p:embeddedFont>
      <p:font typeface="Arial Black" panose="020B0604020202020204" pitchFamily="34" charset="0"/>
      <p:bold r:id="rId42"/>
    </p:embeddedFont>
    <p:embeddedFont>
      <p:font typeface="Calibri" panose="020F0502020204030204" pitchFamily="34" charset="0"/>
      <p:regular r:id="rId43"/>
      <p:bold r:id="rId44"/>
      <p:italic r:id="rId45"/>
      <p:boldItalic r:id="rId46"/>
    </p:embeddedFont>
    <p:embeddedFont>
      <p:font typeface="Sitka Small" panose="02000505000000020004" pitchFamily="2" charset="0"/>
      <p:regular r:id="rId47"/>
      <p:bold r:id="rId48"/>
      <p:italic r:id="rId49"/>
      <p:boldItalic r:id="rId50"/>
    </p:embeddedFont>
    <p:embeddedFont>
      <p:font typeface="Tahoma" panose="020B0604030504040204" pitchFamily="34" charset="0"/>
      <p:regular r:id="rId51"/>
      <p:bold r:id="rId52"/>
    </p:embeddedFont>
    <p:embeddedFont>
      <p:font typeface="UTM Aurora" panose="02040603050506020204" pitchFamily="18" charset="0"/>
      <p:regular r:id="rId53"/>
    </p:embeddedFont>
    <p:embeddedFont>
      <p:font typeface="Utsaah" panose="020B0604020202020204" pitchFamily="34" charset="0"/>
      <p:regular r:id="rId54"/>
      <p:bold r:id="rId55"/>
      <p:italic r:id="rId56"/>
      <p:boldItalic r:id="rId57"/>
    </p:embeddedFont>
    <p:embeddedFont>
      <p:font typeface="VNI-Times" pitchFamily="2"/>
      <p:regular r:id="rId58"/>
      <p:bold r:id="rId59"/>
      <p:italic r:id="rId60"/>
      <p:boldItalic r:id="rId61"/>
    </p:embeddedFont>
  </p:embeddedFontLst>
  <p:custDataLst>
    <p:tags r:id="rId62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5050"/>
    <a:srgbClr val="FE745F"/>
    <a:srgbClr val="FFF6DD"/>
    <a:srgbClr val="FFFB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192" autoAdjust="0"/>
    <p:restoredTop sz="94737"/>
  </p:normalViewPr>
  <p:slideViewPr>
    <p:cSldViewPr>
      <p:cViewPr varScale="1">
        <p:scale>
          <a:sx n="113" d="100"/>
          <a:sy n="113" d="100"/>
        </p:scale>
        <p:origin x="176" y="26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63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font" Target="fonts/font15.fntdata"/><Relationship Id="rId58" Type="http://schemas.openxmlformats.org/officeDocument/2006/relationships/font" Target="fonts/font20.fntdata"/><Relationship Id="rId66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font" Target="fonts/font23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font" Target="fonts/font18.fntdata"/><Relationship Id="rId64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font" Target="fonts/font13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font" Target="fonts/font21.fntdata"/><Relationship Id="rId20" Type="http://schemas.openxmlformats.org/officeDocument/2006/relationships/slide" Target="slides/slide19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62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1.fntdata"/><Relationship Id="rId57" Type="http://schemas.openxmlformats.org/officeDocument/2006/relationships/font" Target="fonts/font19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60" Type="http://schemas.openxmlformats.org/officeDocument/2006/relationships/font" Target="fonts/font22.fntdata"/><Relationship Id="rId65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font" Target="fonts/font1.fntdata"/></Relationships>
</file>

<file path=ppt/diagrams/_rels/data1.xml.rels><?xml version="1.0" encoding="UTF-8" standalone="yes"?>
<Relationships xmlns="http://schemas.openxmlformats.org/package/2006/relationships"><Relationship Id="rId1" Type="http://schemas.openxmlformats.org/officeDocument/2006/relationships/image" Target="../media/image30.png"/></Relationships>
</file>

<file path=ppt/diagrams/_rels/drawing1.xml.rels><?xml version="1.0" encoding="UTF-8" standalone="yes"?>
<Relationships xmlns="http://schemas.openxmlformats.org/package/2006/relationships"><Relationship Id="rId1" Type="http://schemas.openxmlformats.org/officeDocument/2006/relationships/image" Target="../media/image30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#2">
  <dgm:title val=""/>
  <dgm:desc val=""/>
  <dgm:catLst>
    <dgm:cat type="colorful" pri="10200"/>
  </dgm:catLst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FFD7EDD-00FC-41C4-9FA3-86C46E028BFE}" type="doc">
      <dgm:prSet loTypeId="urn:microsoft.com/office/officeart/2008/layout/VerticalCurvedList#2" loCatId="list" qsTypeId="urn:microsoft.com/office/officeart/2005/8/quickstyle/simple3#2" qsCatId="simple" csTypeId="urn:microsoft.com/office/officeart/2005/8/colors/colorful2#2" csCatId="colorful" phldr="1"/>
      <dgm:spPr/>
      <dgm:t>
        <a:bodyPr/>
        <a:lstStyle/>
        <a:p>
          <a:endParaRPr lang="en-US"/>
        </a:p>
      </dgm:t>
    </dgm:pt>
    <dgm:pt modelId="{354077BB-B9A5-49F1-B217-92C95530B112}">
      <dgm:prSet phldrT="[Text]" custT="1"/>
      <dgm:spPr/>
      <dgm:t>
        <a:bodyPr/>
        <a:lstStyle/>
        <a:p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a) </a:t>
          </a:r>
          <a:r>
            <a:rPr lang="vi-VN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Cố gắng học tập, rèn luyện để trở thành người có ích cho gia đình, quê hương, đất nước.</a:t>
          </a:r>
          <a:endParaRPr lang="en-US" sz="20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F3246F3-6D27-4EB7-BA01-F689849F7EA4}" type="parTrans" cxnId="{742B0322-D3C9-473B-A5F5-7B9788AEC880}">
      <dgm:prSet/>
      <dgm:spPr/>
      <dgm:t>
        <a:bodyPr/>
        <a:lstStyle/>
        <a:p>
          <a:endParaRPr lang="en-US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3196C35-1366-4DEC-AFA5-FC484CEC4165}" type="sibTrans" cxnId="{742B0322-D3C9-473B-A5F5-7B9788AEC880}">
      <dgm:prSet/>
      <dgm:spPr/>
      <dgm:t>
        <a:bodyPr/>
        <a:lstStyle/>
        <a:p>
          <a:endParaRPr lang="en-US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EAFFA54-81F0-49C0-8132-F5FC4876A5DF}">
      <dgm:prSet phldrT="[Text]" custT="1"/>
      <dgm:spPr/>
      <dgm:t>
        <a:bodyPr/>
        <a:lstStyle/>
        <a:p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b)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Không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coi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kỉ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vật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đình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dòng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họ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0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8FE2084-8E94-4DA3-997C-2CB12BD2EF9A}" type="parTrans" cxnId="{EC791138-E91D-4B3A-AE6A-B07E6E976E70}">
      <dgm:prSet/>
      <dgm:spPr/>
      <dgm:t>
        <a:bodyPr/>
        <a:lstStyle/>
        <a:p>
          <a:endParaRPr lang="en-US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159AA29-38C1-40F9-BD9C-32E5C313F48E}" type="sibTrans" cxnId="{EC791138-E91D-4B3A-AE6A-B07E6E976E70}">
      <dgm:prSet/>
      <dgm:spPr/>
      <dgm:t>
        <a:bodyPr/>
        <a:lstStyle/>
        <a:p>
          <a:endParaRPr lang="en-US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EFF2B79-B7BC-417D-8B00-CE878EADAD3B}">
      <dgm:prSet phldrT="[Text]" custT="1"/>
      <dgm:spPr/>
      <dgm:t>
        <a:bodyPr/>
        <a:lstStyle/>
        <a:p>
          <a:r>
            <a:rPr lang="en-US" sz="18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c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)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Gìn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giữ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nền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nếp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tốt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đình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0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FC328C0-9383-4E0D-8773-3EE340D73B0B}" type="parTrans" cxnId="{21166CA8-E427-4FF0-B331-FAA8769474DB}">
      <dgm:prSet/>
      <dgm:spPr/>
      <dgm:t>
        <a:bodyPr/>
        <a:lstStyle/>
        <a:p>
          <a:endParaRPr lang="en-US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1E6235A-3EB9-4043-B367-553501DC2136}" type="sibTrans" cxnId="{21166CA8-E427-4FF0-B331-FAA8769474DB}">
      <dgm:prSet/>
      <dgm:spPr/>
      <dgm:t>
        <a:bodyPr/>
        <a:lstStyle/>
        <a:p>
          <a:endParaRPr lang="en-US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1B5ACF7-62A1-415D-B38F-986004001DAA}">
      <dgm:prSet phldrT="[Text]" custT="1"/>
      <dgm:spPr/>
      <dgm:t>
        <a:bodyPr/>
        <a:lstStyle/>
        <a:p>
          <a:pPr algn="r"/>
          <a:r>
            <a:rPr lang="vi-VN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đ) Dù ở xa nhưng mỗi dịp giỗ, Tết đều không quên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gọi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điện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thoại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nhắn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vi-VN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về thăm hỏi gia đình, họ hàng.</a:t>
          </a:r>
          <a:endParaRPr lang="en-US" sz="20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3478CE9-FFEF-4941-9A1D-93C0B4199839}" type="parTrans" cxnId="{0F1A2BAF-3A82-42C8-A514-15B228DD077C}">
      <dgm:prSet/>
      <dgm:spPr/>
      <dgm:t>
        <a:bodyPr/>
        <a:lstStyle/>
        <a:p>
          <a:endParaRPr lang="en-US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2BB781F-3C18-41F6-9164-A3D62399CE0B}" type="sibTrans" cxnId="{0F1A2BAF-3A82-42C8-A514-15B228DD077C}">
      <dgm:prSet/>
      <dgm:spPr/>
      <dgm:t>
        <a:bodyPr/>
        <a:lstStyle/>
        <a:p>
          <a:endParaRPr lang="en-US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28F11CA-B584-4B55-A84B-709A56C506CE}">
      <dgm:prSet phldrT="[Text]" custT="1"/>
      <dgm:spPr/>
      <dgm:t>
        <a:bodyPr/>
        <a:lstStyle/>
        <a:p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d)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Thăm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mộ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tổ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tiên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ông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bà</a:t>
          </a:r>
          <a:r>
            <a:rPr lang="en-US" sz="2000" b="1" i="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r>
            <a:rPr lang="en-US" sz="1800" b="0" i="0" dirty="0">
              <a:latin typeface="Times New Roman" panose="02020603050405020304" pitchFamily="18" charset="0"/>
              <a:cs typeface="Times New Roman" panose="02020603050405020304" pitchFamily="18" charset="0"/>
            </a:rPr>
            <a:t> </a:t>
          </a:r>
          <a:endParaRPr lang="en-US" sz="18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26E729F-74F0-46A9-99E9-400B4AD0CD26}" type="parTrans" cxnId="{8EB215A8-A6C5-416D-8628-7A10950D25EF}">
      <dgm:prSet/>
      <dgm:spPr/>
      <dgm:t>
        <a:bodyPr/>
        <a:lstStyle/>
        <a:p>
          <a:endParaRPr lang="en-US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EE5388D-9956-460D-8983-FFF7E87C3C23}" type="sibTrans" cxnId="{8EB215A8-A6C5-416D-8628-7A10950D25EF}">
      <dgm:prSet/>
      <dgm:spPr/>
      <dgm:t>
        <a:bodyPr/>
        <a:lstStyle/>
        <a:p>
          <a:endParaRPr lang="en-US" sz="1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F4D72B-1929-4358-9AB8-56E1C72A3038}" type="pres">
      <dgm:prSet presAssocID="{1FFD7EDD-00FC-41C4-9FA3-86C46E028BFE}" presName="Name0" presStyleCnt="0">
        <dgm:presLayoutVars>
          <dgm:chMax val="7"/>
          <dgm:chPref val="7"/>
          <dgm:dir/>
        </dgm:presLayoutVars>
      </dgm:prSet>
      <dgm:spPr/>
    </dgm:pt>
    <dgm:pt modelId="{FDD845BA-4E70-4174-A78F-3F3A27779738}" type="pres">
      <dgm:prSet presAssocID="{1FFD7EDD-00FC-41C4-9FA3-86C46E028BFE}" presName="Name1" presStyleCnt="0"/>
      <dgm:spPr/>
    </dgm:pt>
    <dgm:pt modelId="{EBC24159-F2E8-4FAD-8152-DF0AE3E49C37}" type="pres">
      <dgm:prSet presAssocID="{1FFD7EDD-00FC-41C4-9FA3-86C46E028BFE}" presName="cycle" presStyleCnt="0"/>
      <dgm:spPr/>
    </dgm:pt>
    <dgm:pt modelId="{A461824D-6C60-47B8-8140-645E46BDAE6C}" type="pres">
      <dgm:prSet presAssocID="{1FFD7EDD-00FC-41C4-9FA3-86C46E028BFE}" presName="srcNode" presStyleLbl="node1" presStyleIdx="0" presStyleCnt="5"/>
      <dgm:spPr/>
    </dgm:pt>
    <dgm:pt modelId="{47E2FBAB-73EC-4676-9D85-7FE0572DF707}" type="pres">
      <dgm:prSet presAssocID="{1FFD7EDD-00FC-41C4-9FA3-86C46E028BFE}" presName="conn" presStyleLbl="parChTrans1D2" presStyleIdx="0" presStyleCnt="1"/>
      <dgm:spPr/>
    </dgm:pt>
    <dgm:pt modelId="{0FEA8C2F-C489-47C3-9EF3-4DEE176249BE}" type="pres">
      <dgm:prSet presAssocID="{1FFD7EDD-00FC-41C4-9FA3-86C46E028BFE}" presName="extraNode" presStyleLbl="node1" presStyleIdx="0" presStyleCnt="5"/>
      <dgm:spPr/>
    </dgm:pt>
    <dgm:pt modelId="{DB147E82-E2A4-4556-A809-2515079F23A4}" type="pres">
      <dgm:prSet presAssocID="{1FFD7EDD-00FC-41C4-9FA3-86C46E028BFE}" presName="dstNode" presStyleLbl="node1" presStyleIdx="0" presStyleCnt="5"/>
      <dgm:spPr/>
    </dgm:pt>
    <dgm:pt modelId="{98CEA04C-F7B3-423A-A033-79273EE6DC0C}" type="pres">
      <dgm:prSet presAssocID="{354077BB-B9A5-49F1-B217-92C95530B112}" presName="text_1" presStyleLbl="node1" presStyleIdx="0" presStyleCnt="5" custLinFactNeighborX="1746" custLinFactNeighborY="-7664">
        <dgm:presLayoutVars>
          <dgm:bulletEnabled val="1"/>
        </dgm:presLayoutVars>
      </dgm:prSet>
      <dgm:spPr/>
    </dgm:pt>
    <dgm:pt modelId="{2CDE3CFA-B494-464A-80CE-35E3FBEB1A6C}" type="pres">
      <dgm:prSet presAssocID="{354077BB-B9A5-49F1-B217-92C95530B112}" presName="accent_1" presStyleCnt="0"/>
      <dgm:spPr/>
    </dgm:pt>
    <dgm:pt modelId="{EA40669B-247C-4EC5-BDCE-41A55DEF2291}" type="pres">
      <dgm:prSet presAssocID="{354077BB-B9A5-49F1-B217-92C95530B112}" presName="accentRepeatNode" presStyleLbl="solidFgAcc1" presStyleIdx="0" presStyleCnt="5"/>
      <dgm:spPr/>
    </dgm:pt>
    <dgm:pt modelId="{F4E2E95A-4AFB-4CA0-A074-38A19190F2F9}" type="pres">
      <dgm:prSet presAssocID="{5EAFFA54-81F0-49C0-8132-F5FC4876A5DF}" presName="text_2" presStyleLbl="node1" presStyleIdx="1" presStyleCnt="5">
        <dgm:presLayoutVars>
          <dgm:bulletEnabled val="1"/>
        </dgm:presLayoutVars>
      </dgm:prSet>
      <dgm:spPr/>
    </dgm:pt>
    <dgm:pt modelId="{8B226628-CA67-49EE-8049-1F03ADD062DD}" type="pres">
      <dgm:prSet presAssocID="{5EAFFA54-81F0-49C0-8132-F5FC4876A5DF}" presName="accent_2" presStyleCnt="0"/>
      <dgm:spPr/>
    </dgm:pt>
    <dgm:pt modelId="{1E09441A-2BC2-4C1D-B4F9-62B7046E76C0}" type="pres">
      <dgm:prSet presAssocID="{5EAFFA54-81F0-49C0-8132-F5FC4876A5DF}" presName="accentRepeatNode" presStyleLbl="solidFgAcc1" presStyleIdx="1" presStyleCnt="5" custLinFactNeighborX="-21473" custLinFactNeighborY="-6159"/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</dgm:pt>
    <dgm:pt modelId="{EB2A02E7-3C0A-4849-81B3-93793DC6F162}" type="pres">
      <dgm:prSet presAssocID="{DEFF2B79-B7BC-417D-8B00-CE878EADAD3B}" presName="text_3" presStyleLbl="node1" presStyleIdx="2" presStyleCnt="5" custLinFactNeighborX="2085" custLinFactNeighborY="2001">
        <dgm:presLayoutVars>
          <dgm:bulletEnabled val="1"/>
        </dgm:presLayoutVars>
      </dgm:prSet>
      <dgm:spPr/>
    </dgm:pt>
    <dgm:pt modelId="{6F334F4B-0A90-446E-9907-1220A7E161CB}" type="pres">
      <dgm:prSet presAssocID="{DEFF2B79-B7BC-417D-8B00-CE878EADAD3B}" presName="accent_3" presStyleCnt="0"/>
      <dgm:spPr/>
    </dgm:pt>
    <dgm:pt modelId="{7F466EEA-D4FA-4F1B-A7BE-B2F713C39C32}" type="pres">
      <dgm:prSet presAssocID="{DEFF2B79-B7BC-417D-8B00-CE878EADAD3B}" presName="accentRepeatNode" presStyleLbl="solidFgAcc1" presStyleIdx="2" presStyleCnt="5"/>
      <dgm:spPr/>
    </dgm:pt>
    <dgm:pt modelId="{1B40AC39-6C14-40E2-843E-E7A11682AF3E}" type="pres">
      <dgm:prSet presAssocID="{628F11CA-B584-4B55-A84B-709A56C506CE}" presName="text_4" presStyleLbl="node1" presStyleIdx="3" presStyleCnt="5" custLinFactNeighborX="4080" custLinFactNeighborY="16424">
        <dgm:presLayoutVars>
          <dgm:bulletEnabled val="1"/>
        </dgm:presLayoutVars>
      </dgm:prSet>
      <dgm:spPr/>
    </dgm:pt>
    <dgm:pt modelId="{C02C6184-01F7-421D-A390-9D6CA5497E1B}" type="pres">
      <dgm:prSet presAssocID="{628F11CA-B584-4B55-A84B-709A56C506CE}" presName="accent_4" presStyleCnt="0"/>
      <dgm:spPr/>
    </dgm:pt>
    <dgm:pt modelId="{9800C5BB-4EF6-4AA3-8B29-66FFDDFBCFCC}" type="pres">
      <dgm:prSet presAssocID="{628F11CA-B584-4B55-A84B-709A56C506CE}" presName="accentRepeatNode" presStyleLbl="solidFgAcc1" presStyleIdx="3" presStyleCnt="5"/>
      <dgm:spPr/>
    </dgm:pt>
    <dgm:pt modelId="{7A59A44C-E7AD-4C07-8A8B-777070788101}" type="pres">
      <dgm:prSet presAssocID="{F1B5ACF7-62A1-415D-B38F-986004001DAA}" presName="text_5" presStyleLbl="node1" presStyleIdx="4" presStyleCnt="5" custScaleX="102092" custLinFactNeighborX="335" custLinFactNeighborY="11687">
        <dgm:presLayoutVars>
          <dgm:bulletEnabled val="1"/>
        </dgm:presLayoutVars>
      </dgm:prSet>
      <dgm:spPr/>
    </dgm:pt>
    <dgm:pt modelId="{0ABADC77-9D31-462C-B8AB-ADAFB69752F4}" type="pres">
      <dgm:prSet presAssocID="{F1B5ACF7-62A1-415D-B38F-986004001DAA}" presName="accent_5" presStyleCnt="0"/>
      <dgm:spPr/>
    </dgm:pt>
    <dgm:pt modelId="{C182F456-EE32-4BEE-B6D6-7298632DAFBC}" type="pres">
      <dgm:prSet presAssocID="{F1B5ACF7-62A1-415D-B38F-986004001DAA}" presName="accentRepeatNode" presStyleLbl="solidFgAcc1" presStyleIdx="4" presStyleCnt="5" custLinFactNeighborX="13559"/>
      <dgm:spPr/>
    </dgm:pt>
  </dgm:ptLst>
  <dgm:cxnLst>
    <dgm:cxn modelId="{FA792004-2099-4FC5-A28F-FCB00A118938}" type="presOf" srcId="{DEFF2B79-B7BC-417D-8B00-CE878EADAD3B}" destId="{EB2A02E7-3C0A-4849-81B3-93793DC6F162}" srcOrd="0" destOrd="0" presId="urn:microsoft.com/office/officeart/2008/layout/VerticalCurvedList#2"/>
    <dgm:cxn modelId="{742B0322-D3C9-473B-A5F5-7B9788AEC880}" srcId="{1FFD7EDD-00FC-41C4-9FA3-86C46E028BFE}" destId="{354077BB-B9A5-49F1-B217-92C95530B112}" srcOrd="0" destOrd="0" parTransId="{7F3246F3-6D27-4EB7-BA01-F689849F7EA4}" sibTransId="{A3196C35-1366-4DEC-AFA5-FC484CEC4165}"/>
    <dgm:cxn modelId="{F9DF6025-3BB2-4E37-830C-F63779548210}" type="presOf" srcId="{A3196C35-1366-4DEC-AFA5-FC484CEC4165}" destId="{47E2FBAB-73EC-4676-9D85-7FE0572DF707}" srcOrd="0" destOrd="0" presId="urn:microsoft.com/office/officeart/2008/layout/VerticalCurvedList#2"/>
    <dgm:cxn modelId="{EC791138-E91D-4B3A-AE6A-B07E6E976E70}" srcId="{1FFD7EDD-00FC-41C4-9FA3-86C46E028BFE}" destId="{5EAFFA54-81F0-49C0-8132-F5FC4876A5DF}" srcOrd="1" destOrd="0" parTransId="{18FE2084-8E94-4DA3-997C-2CB12BD2EF9A}" sibTransId="{5159AA29-38C1-40F9-BD9C-32E5C313F48E}"/>
    <dgm:cxn modelId="{38691F44-7092-4687-99A9-A4B30FA05367}" type="presOf" srcId="{1FFD7EDD-00FC-41C4-9FA3-86C46E028BFE}" destId="{73F4D72B-1929-4358-9AB8-56E1C72A3038}" srcOrd="0" destOrd="0" presId="urn:microsoft.com/office/officeart/2008/layout/VerticalCurvedList#2"/>
    <dgm:cxn modelId="{C155FC5B-ED69-4908-B04F-949AA19C8C00}" type="presOf" srcId="{628F11CA-B584-4B55-A84B-709A56C506CE}" destId="{1B40AC39-6C14-40E2-843E-E7A11682AF3E}" srcOrd="0" destOrd="0" presId="urn:microsoft.com/office/officeart/2008/layout/VerticalCurvedList#2"/>
    <dgm:cxn modelId="{C8ABE79F-CBA6-4D91-B012-49ED9803774B}" type="presOf" srcId="{354077BB-B9A5-49F1-B217-92C95530B112}" destId="{98CEA04C-F7B3-423A-A033-79273EE6DC0C}" srcOrd="0" destOrd="0" presId="urn:microsoft.com/office/officeart/2008/layout/VerticalCurvedList#2"/>
    <dgm:cxn modelId="{8EB215A8-A6C5-416D-8628-7A10950D25EF}" srcId="{1FFD7EDD-00FC-41C4-9FA3-86C46E028BFE}" destId="{628F11CA-B584-4B55-A84B-709A56C506CE}" srcOrd="3" destOrd="0" parTransId="{E26E729F-74F0-46A9-99E9-400B4AD0CD26}" sibTransId="{3EE5388D-9956-460D-8983-FFF7E87C3C23}"/>
    <dgm:cxn modelId="{21166CA8-E427-4FF0-B331-FAA8769474DB}" srcId="{1FFD7EDD-00FC-41C4-9FA3-86C46E028BFE}" destId="{DEFF2B79-B7BC-417D-8B00-CE878EADAD3B}" srcOrd="2" destOrd="0" parTransId="{AFC328C0-9383-4E0D-8773-3EE340D73B0B}" sibTransId="{71E6235A-3EB9-4043-B367-553501DC2136}"/>
    <dgm:cxn modelId="{57D0DFAB-0678-40A6-8E79-4B0F2214E4F5}" type="presOf" srcId="{5EAFFA54-81F0-49C0-8132-F5FC4876A5DF}" destId="{F4E2E95A-4AFB-4CA0-A074-38A19190F2F9}" srcOrd="0" destOrd="0" presId="urn:microsoft.com/office/officeart/2008/layout/VerticalCurvedList#2"/>
    <dgm:cxn modelId="{0F1A2BAF-3A82-42C8-A514-15B228DD077C}" srcId="{1FFD7EDD-00FC-41C4-9FA3-86C46E028BFE}" destId="{F1B5ACF7-62A1-415D-B38F-986004001DAA}" srcOrd="4" destOrd="0" parTransId="{43478CE9-FFEF-4941-9A1D-93C0B4199839}" sibTransId="{F2BB781F-3C18-41F6-9164-A3D62399CE0B}"/>
    <dgm:cxn modelId="{92DEA3EC-6F16-419E-897A-47C1E84D22A8}" type="presOf" srcId="{F1B5ACF7-62A1-415D-B38F-986004001DAA}" destId="{7A59A44C-E7AD-4C07-8A8B-777070788101}" srcOrd="0" destOrd="0" presId="urn:microsoft.com/office/officeart/2008/layout/VerticalCurvedList#2"/>
    <dgm:cxn modelId="{17E85757-ED5B-4D2C-9241-51DFA5FCE01D}" type="presParOf" srcId="{73F4D72B-1929-4358-9AB8-56E1C72A3038}" destId="{FDD845BA-4E70-4174-A78F-3F3A27779738}" srcOrd="0" destOrd="0" presId="urn:microsoft.com/office/officeart/2008/layout/VerticalCurvedList#2"/>
    <dgm:cxn modelId="{DA45029E-854F-4A83-A0A0-858C7AD3CCD6}" type="presParOf" srcId="{FDD845BA-4E70-4174-A78F-3F3A27779738}" destId="{EBC24159-F2E8-4FAD-8152-DF0AE3E49C37}" srcOrd="0" destOrd="0" presId="urn:microsoft.com/office/officeart/2008/layout/VerticalCurvedList#2"/>
    <dgm:cxn modelId="{29F46B05-60BE-463A-8AC6-ACB087B810E6}" type="presParOf" srcId="{EBC24159-F2E8-4FAD-8152-DF0AE3E49C37}" destId="{A461824D-6C60-47B8-8140-645E46BDAE6C}" srcOrd="0" destOrd="0" presId="urn:microsoft.com/office/officeart/2008/layout/VerticalCurvedList#2"/>
    <dgm:cxn modelId="{E5C1CC7A-8147-4793-AA4C-5A5DC77F4884}" type="presParOf" srcId="{EBC24159-F2E8-4FAD-8152-DF0AE3E49C37}" destId="{47E2FBAB-73EC-4676-9D85-7FE0572DF707}" srcOrd="1" destOrd="0" presId="urn:microsoft.com/office/officeart/2008/layout/VerticalCurvedList#2"/>
    <dgm:cxn modelId="{71924EF7-4FC2-4E52-90A7-096AE9A5685B}" type="presParOf" srcId="{EBC24159-F2E8-4FAD-8152-DF0AE3E49C37}" destId="{0FEA8C2F-C489-47C3-9EF3-4DEE176249BE}" srcOrd="2" destOrd="0" presId="urn:microsoft.com/office/officeart/2008/layout/VerticalCurvedList#2"/>
    <dgm:cxn modelId="{1273249C-4F3B-40F0-A1DC-54E10A5FC56B}" type="presParOf" srcId="{EBC24159-F2E8-4FAD-8152-DF0AE3E49C37}" destId="{DB147E82-E2A4-4556-A809-2515079F23A4}" srcOrd="3" destOrd="0" presId="urn:microsoft.com/office/officeart/2008/layout/VerticalCurvedList#2"/>
    <dgm:cxn modelId="{15188879-8DFF-47A4-8915-B8C5C703E9E5}" type="presParOf" srcId="{FDD845BA-4E70-4174-A78F-3F3A27779738}" destId="{98CEA04C-F7B3-423A-A033-79273EE6DC0C}" srcOrd="1" destOrd="0" presId="urn:microsoft.com/office/officeart/2008/layout/VerticalCurvedList#2"/>
    <dgm:cxn modelId="{D4C69188-7EAA-4B31-92C9-F1572BDB756E}" type="presParOf" srcId="{FDD845BA-4E70-4174-A78F-3F3A27779738}" destId="{2CDE3CFA-B494-464A-80CE-35E3FBEB1A6C}" srcOrd="2" destOrd="0" presId="urn:microsoft.com/office/officeart/2008/layout/VerticalCurvedList#2"/>
    <dgm:cxn modelId="{4FD3F952-D255-4DEE-8D0F-FB41E873E23C}" type="presParOf" srcId="{2CDE3CFA-B494-464A-80CE-35E3FBEB1A6C}" destId="{EA40669B-247C-4EC5-BDCE-41A55DEF2291}" srcOrd="0" destOrd="0" presId="urn:microsoft.com/office/officeart/2008/layout/VerticalCurvedList#2"/>
    <dgm:cxn modelId="{BDA415B0-167F-4A7E-9FEC-9B59539FCBF0}" type="presParOf" srcId="{FDD845BA-4E70-4174-A78F-3F3A27779738}" destId="{F4E2E95A-4AFB-4CA0-A074-38A19190F2F9}" srcOrd="3" destOrd="0" presId="urn:microsoft.com/office/officeart/2008/layout/VerticalCurvedList#2"/>
    <dgm:cxn modelId="{01B33785-5753-4C80-AFCF-8146BCBA20CC}" type="presParOf" srcId="{FDD845BA-4E70-4174-A78F-3F3A27779738}" destId="{8B226628-CA67-49EE-8049-1F03ADD062DD}" srcOrd="4" destOrd="0" presId="urn:microsoft.com/office/officeart/2008/layout/VerticalCurvedList#2"/>
    <dgm:cxn modelId="{9AF4E3C0-64C7-4520-B8DF-6DEB3AF6F561}" type="presParOf" srcId="{8B226628-CA67-49EE-8049-1F03ADD062DD}" destId="{1E09441A-2BC2-4C1D-B4F9-62B7046E76C0}" srcOrd="0" destOrd="0" presId="urn:microsoft.com/office/officeart/2008/layout/VerticalCurvedList#2"/>
    <dgm:cxn modelId="{C2AFA73F-7CD9-4E58-BFD9-77F537116C45}" type="presParOf" srcId="{FDD845BA-4E70-4174-A78F-3F3A27779738}" destId="{EB2A02E7-3C0A-4849-81B3-93793DC6F162}" srcOrd="5" destOrd="0" presId="urn:microsoft.com/office/officeart/2008/layout/VerticalCurvedList#2"/>
    <dgm:cxn modelId="{7023E5E9-892F-4C1D-86CB-8453D43223DB}" type="presParOf" srcId="{FDD845BA-4E70-4174-A78F-3F3A27779738}" destId="{6F334F4B-0A90-446E-9907-1220A7E161CB}" srcOrd="6" destOrd="0" presId="urn:microsoft.com/office/officeart/2008/layout/VerticalCurvedList#2"/>
    <dgm:cxn modelId="{E3189785-EE9F-4C86-AC76-952173C313AF}" type="presParOf" srcId="{6F334F4B-0A90-446E-9907-1220A7E161CB}" destId="{7F466EEA-D4FA-4F1B-A7BE-B2F713C39C32}" srcOrd="0" destOrd="0" presId="urn:microsoft.com/office/officeart/2008/layout/VerticalCurvedList#2"/>
    <dgm:cxn modelId="{61CE7ECD-DE50-43A2-820D-1BD3E4882513}" type="presParOf" srcId="{FDD845BA-4E70-4174-A78F-3F3A27779738}" destId="{1B40AC39-6C14-40E2-843E-E7A11682AF3E}" srcOrd="7" destOrd="0" presId="urn:microsoft.com/office/officeart/2008/layout/VerticalCurvedList#2"/>
    <dgm:cxn modelId="{CEF36408-814A-45EA-9D75-F7AD9EF8CC40}" type="presParOf" srcId="{FDD845BA-4E70-4174-A78F-3F3A27779738}" destId="{C02C6184-01F7-421D-A390-9D6CA5497E1B}" srcOrd="8" destOrd="0" presId="urn:microsoft.com/office/officeart/2008/layout/VerticalCurvedList#2"/>
    <dgm:cxn modelId="{68BA86D9-0673-4ADB-8184-8DB84CB8923A}" type="presParOf" srcId="{C02C6184-01F7-421D-A390-9D6CA5497E1B}" destId="{9800C5BB-4EF6-4AA3-8B29-66FFDDFBCFCC}" srcOrd="0" destOrd="0" presId="urn:microsoft.com/office/officeart/2008/layout/VerticalCurvedList#2"/>
    <dgm:cxn modelId="{B350DC5C-0452-4265-8057-62F5D6A97737}" type="presParOf" srcId="{FDD845BA-4E70-4174-A78F-3F3A27779738}" destId="{7A59A44C-E7AD-4C07-8A8B-777070788101}" srcOrd="9" destOrd="0" presId="urn:microsoft.com/office/officeart/2008/layout/VerticalCurvedList#2"/>
    <dgm:cxn modelId="{C1A8FF4C-6B42-44EA-B957-14A9950F0AE7}" type="presParOf" srcId="{FDD845BA-4E70-4174-A78F-3F3A27779738}" destId="{0ABADC77-9D31-462C-B8AB-ADAFB69752F4}" srcOrd="10" destOrd="0" presId="urn:microsoft.com/office/officeart/2008/layout/VerticalCurvedList#2"/>
    <dgm:cxn modelId="{F1ECC595-BBA9-4941-8802-6A0F7190FC64}" type="presParOf" srcId="{0ABADC77-9D31-462C-B8AB-ADAFB69752F4}" destId="{C182F456-EE32-4BEE-B6D6-7298632DAFBC}" srcOrd="0" destOrd="0" presId="urn:microsoft.com/office/officeart/2008/layout/VerticalCurvedList#2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7E2FBAB-73EC-4676-9D85-7FE0572DF707}">
      <dsp:nvSpPr>
        <dsp:cNvPr id="0" name=""/>
        <dsp:cNvSpPr/>
      </dsp:nvSpPr>
      <dsp:spPr>
        <a:xfrm>
          <a:off x="-4650713" y="-707833"/>
          <a:ext cx="5499585" cy="5499585"/>
        </a:xfrm>
        <a:prstGeom prst="blockArc">
          <a:avLst>
            <a:gd name="adj1" fmla="val 18900000"/>
            <a:gd name="adj2" fmla="val 2700000"/>
            <a:gd name="adj3" fmla="val 393"/>
          </a:avLst>
        </a:prstGeom>
        <a:noFill/>
        <a:ln w="15875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8CEA04C-F7B3-423A-A033-79273EE6DC0C}">
      <dsp:nvSpPr>
        <dsp:cNvPr id="0" name=""/>
        <dsp:cNvSpPr/>
      </dsp:nvSpPr>
      <dsp:spPr>
        <a:xfrm>
          <a:off x="441879" y="216026"/>
          <a:ext cx="6470888" cy="510653"/>
        </a:xfrm>
        <a:prstGeom prst="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tint val="79000"/>
                <a:satMod val="180000"/>
              </a:schemeClr>
            </a:gs>
            <a:gs pos="65000">
              <a:schemeClr val="accent2">
                <a:hueOff val="0"/>
                <a:satOff val="0"/>
                <a:lumOff val="0"/>
                <a:alphaOff val="0"/>
                <a:tint val="52000"/>
                <a:satMod val="25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tint val="29000"/>
                <a:satMod val="300000"/>
              </a:schemeClr>
            </a:gs>
          </a:gsLst>
          <a:lin ang="16200000" scaled="0"/>
        </a:gradFill>
        <a:ln>
          <a:noFill/>
        </a:ln>
        <a:effectLst>
          <a:outerShdw blurRad="63500" dist="25400" dir="5400000" rotWithShape="0">
            <a:srgbClr val="000000">
              <a:alpha val="43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405331" tIns="50800" rIns="50800" bIns="508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a) </a:t>
          </a:r>
          <a:r>
            <a:rPr lang="vi-VN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Cố gắng học tập, rèn luyện để trở thành người có ích cho gia đình, quê hương, đất nước.</a:t>
          </a:r>
          <a:endParaRPr lang="en-US" sz="2000" b="1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41879" y="216026"/>
        <a:ext cx="6470888" cy="510653"/>
      </dsp:txXfrm>
    </dsp:sp>
    <dsp:sp modelId="{EA40669B-247C-4EC5-BDCE-41A55DEF2291}">
      <dsp:nvSpPr>
        <dsp:cNvPr id="0" name=""/>
        <dsp:cNvSpPr/>
      </dsp:nvSpPr>
      <dsp:spPr>
        <a:xfrm>
          <a:off x="33377" y="191331"/>
          <a:ext cx="638316" cy="63831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79000"/>
                <a:satMod val="180000"/>
              </a:schemeClr>
            </a:gs>
            <a:gs pos="65000">
              <a:schemeClr val="lt1">
                <a:hueOff val="0"/>
                <a:satOff val="0"/>
                <a:lumOff val="0"/>
                <a:alphaOff val="0"/>
                <a:tint val="52000"/>
                <a:satMod val="25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29000"/>
                <a:satMod val="300000"/>
              </a:schemeClr>
            </a:gs>
          </a:gsLst>
          <a:lin ang="16200000" scaled="0"/>
        </a:gradFill>
        <a:ln w="9525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2">
          <a:scrgbClr r="0" g="0" b="0"/>
        </a:fillRef>
        <a:effectRef idx="0">
          <a:scrgbClr r="0" g="0" b="0"/>
        </a:effectRef>
        <a:fontRef idx="minor"/>
      </dsp:style>
    </dsp:sp>
    <dsp:sp modelId="{F4E2E95A-4AFB-4CA0-A074-38A19190F2F9}">
      <dsp:nvSpPr>
        <dsp:cNvPr id="0" name=""/>
        <dsp:cNvSpPr/>
      </dsp:nvSpPr>
      <dsp:spPr>
        <a:xfrm>
          <a:off x="718455" y="1020897"/>
          <a:ext cx="6104969" cy="510653"/>
        </a:xfrm>
        <a:prstGeom prst="rect">
          <a:avLst/>
        </a:prstGeom>
        <a:gradFill rotWithShape="0">
          <a:gsLst>
            <a:gs pos="0">
              <a:schemeClr val="accent2">
                <a:hueOff val="-683991"/>
                <a:satOff val="-5864"/>
                <a:lumOff val="4313"/>
                <a:alphaOff val="0"/>
                <a:tint val="79000"/>
                <a:satMod val="180000"/>
              </a:schemeClr>
            </a:gs>
            <a:gs pos="65000">
              <a:schemeClr val="accent2">
                <a:hueOff val="-683991"/>
                <a:satOff val="-5864"/>
                <a:lumOff val="4313"/>
                <a:alphaOff val="0"/>
                <a:tint val="52000"/>
                <a:satMod val="250000"/>
              </a:schemeClr>
            </a:gs>
            <a:gs pos="100000">
              <a:schemeClr val="accent2">
                <a:hueOff val="-683991"/>
                <a:satOff val="-5864"/>
                <a:lumOff val="4313"/>
                <a:alphaOff val="0"/>
                <a:tint val="29000"/>
                <a:satMod val="300000"/>
              </a:schemeClr>
            </a:gs>
          </a:gsLst>
          <a:lin ang="16200000" scaled="0"/>
        </a:gradFill>
        <a:ln>
          <a:noFill/>
        </a:ln>
        <a:effectLst>
          <a:outerShdw blurRad="63500" dist="25400" dir="5400000" rotWithShape="0">
            <a:srgbClr val="000000">
              <a:alpha val="43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405331" tIns="50800" rIns="50800" bIns="508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b)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Không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coi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kỉ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vật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đình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dòng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họ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000" b="1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8455" y="1020897"/>
        <a:ext cx="6104969" cy="510653"/>
      </dsp:txXfrm>
    </dsp:sp>
    <dsp:sp modelId="{1E09441A-2BC2-4C1D-B4F9-62B7046E76C0}">
      <dsp:nvSpPr>
        <dsp:cNvPr id="0" name=""/>
        <dsp:cNvSpPr/>
      </dsp:nvSpPr>
      <dsp:spPr>
        <a:xfrm>
          <a:off x="262231" y="917752"/>
          <a:ext cx="638316" cy="638316"/>
        </a:xfrm>
        <a:prstGeom prst="ellipse">
          <a:avLst/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 w="9525" cap="flat" cmpd="sng" algn="ctr">
          <a:solidFill>
            <a:schemeClr val="accent2">
              <a:hueOff val="-683991"/>
              <a:satOff val="-5864"/>
              <a:lumOff val="4313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2">
          <a:scrgbClr r="0" g="0" b="0"/>
        </a:fillRef>
        <a:effectRef idx="0">
          <a:scrgbClr r="0" g="0" b="0"/>
        </a:effectRef>
        <a:fontRef idx="minor"/>
      </dsp:style>
    </dsp:sp>
    <dsp:sp modelId="{EB2A02E7-3C0A-4849-81B3-93793DC6F162}">
      <dsp:nvSpPr>
        <dsp:cNvPr id="0" name=""/>
        <dsp:cNvSpPr/>
      </dsp:nvSpPr>
      <dsp:spPr>
        <a:xfrm>
          <a:off x="920106" y="1796850"/>
          <a:ext cx="5992661" cy="510653"/>
        </a:xfrm>
        <a:prstGeom prst="rect">
          <a:avLst/>
        </a:prstGeom>
        <a:gradFill rotWithShape="0">
          <a:gsLst>
            <a:gs pos="0">
              <a:schemeClr val="accent2">
                <a:hueOff val="-1367982"/>
                <a:satOff val="-11729"/>
                <a:lumOff val="8626"/>
                <a:alphaOff val="0"/>
                <a:tint val="79000"/>
                <a:satMod val="180000"/>
              </a:schemeClr>
            </a:gs>
            <a:gs pos="65000">
              <a:schemeClr val="accent2">
                <a:hueOff val="-1367982"/>
                <a:satOff val="-11729"/>
                <a:lumOff val="8626"/>
                <a:alphaOff val="0"/>
                <a:tint val="52000"/>
                <a:satMod val="250000"/>
              </a:schemeClr>
            </a:gs>
            <a:gs pos="100000">
              <a:schemeClr val="accent2">
                <a:hueOff val="-1367982"/>
                <a:satOff val="-11729"/>
                <a:lumOff val="8626"/>
                <a:alphaOff val="0"/>
                <a:tint val="29000"/>
                <a:satMod val="300000"/>
              </a:schemeClr>
            </a:gs>
          </a:gsLst>
          <a:lin ang="16200000" scaled="0"/>
        </a:gradFill>
        <a:ln>
          <a:noFill/>
        </a:ln>
        <a:effectLst>
          <a:outerShdw blurRad="63500" dist="25400" dir="5400000" rotWithShape="0">
            <a:srgbClr val="000000">
              <a:alpha val="43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405331" tIns="45720" rIns="45720" bIns="45720" numCol="1" spcCol="1270" anchor="ctr" anchorCtr="0">
          <a:noAutofit/>
        </a:bodyPr>
        <a:lstStyle/>
        <a:p>
          <a:pPr marL="0" lvl="0" indent="0" algn="l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c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)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Gìn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giữ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nền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nếp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tốt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đình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000" b="1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920106" y="1796850"/>
        <a:ext cx="5992661" cy="510653"/>
      </dsp:txXfrm>
    </dsp:sp>
    <dsp:sp modelId="{7F466EEA-D4FA-4F1B-A7BE-B2F713C39C32}">
      <dsp:nvSpPr>
        <dsp:cNvPr id="0" name=""/>
        <dsp:cNvSpPr/>
      </dsp:nvSpPr>
      <dsp:spPr>
        <a:xfrm>
          <a:off x="511604" y="1722800"/>
          <a:ext cx="638316" cy="63831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79000"/>
                <a:satMod val="180000"/>
              </a:schemeClr>
            </a:gs>
            <a:gs pos="65000">
              <a:schemeClr val="lt1">
                <a:hueOff val="0"/>
                <a:satOff val="0"/>
                <a:lumOff val="0"/>
                <a:alphaOff val="0"/>
                <a:tint val="52000"/>
                <a:satMod val="25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29000"/>
                <a:satMod val="300000"/>
              </a:schemeClr>
            </a:gs>
          </a:gsLst>
          <a:lin ang="16200000" scaled="0"/>
        </a:gradFill>
        <a:ln w="9525" cap="flat" cmpd="sng" algn="ctr">
          <a:solidFill>
            <a:schemeClr val="accent2">
              <a:hueOff val="-1367982"/>
              <a:satOff val="-11729"/>
              <a:lumOff val="8626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2">
          <a:scrgbClr r="0" g="0" b="0"/>
        </a:fillRef>
        <a:effectRef idx="0">
          <a:scrgbClr r="0" g="0" b="0"/>
        </a:effectRef>
        <a:fontRef idx="minor"/>
      </dsp:style>
    </dsp:sp>
    <dsp:sp modelId="{1B40AC39-6C14-40E2-843E-E7A11682AF3E}">
      <dsp:nvSpPr>
        <dsp:cNvPr id="0" name=""/>
        <dsp:cNvSpPr/>
      </dsp:nvSpPr>
      <dsp:spPr>
        <a:xfrm>
          <a:off x="807798" y="2636236"/>
          <a:ext cx="6104969" cy="510653"/>
        </a:xfrm>
        <a:prstGeom prst="rect">
          <a:avLst/>
        </a:prstGeom>
        <a:gradFill rotWithShape="0">
          <a:gsLst>
            <a:gs pos="0">
              <a:schemeClr val="accent2">
                <a:hueOff val="-2051972"/>
                <a:satOff val="-17593"/>
                <a:lumOff val="12940"/>
                <a:alphaOff val="0"/>
                <a:tint val="79000"/>
                <a:satMod val="180000"/>
              </a:schemeClr>
            </a:gs>
            <a:gs pos="65000">
              <a:schemeClr val="accent2">
                <a:hueOff val="-2051972"/>
                <a:satOff val="-17593"/>
                <a:lumOff val="12940"/>
                <a:alphaOff val="0"/>
                <a:tint val="52000"/>
                <a:satMod val="250000"/>
              </a:schemeClr>
            </a:gs>
            <a:gs pos="100000">
              <a:schemeClr val="accent2">
                <a:hueOff val="-2051972"/>
                <a:satOff val="-17593"/>
                <a:lumOff val="12940"/>
                <a:alphaOff val="0"/>
                <a:tint val="29000"/>
                <a:satMod val="300000"/>
              </a:schemeClr>
            </a:gs>
          </a:gsLst>
          <a:lin ang="16200000" scaled="0"/>
        </a:gradFill>
        <a:ln>
          <a:noFill/>
        </a:ln>
        <a:effectLst>
          <a:outerShdw blurRad="63500" dist="25400" dir="5400000" rotWithShape="0">
            <a:srgbClr val="000000">
              <a:alpha val="43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405331" tIns="50800" rIns="50800" bIns="508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d)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Thăm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mộ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tổ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tiên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ông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bà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r>
            <a:rPr lang="en-US" sz="1800" b="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 </a:t>
          </a:r>
          <a:endParaRPr lang="en-US" sz="18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07798" y="2636236"/>
        <a:ext cx="6104969" cy="510653"/>
      </dsp:txXfrm>
    </dsp:sp>
    <dsp:sp modelId="{9800C5BB-4EF6-4AA3-8B29-66FFDDFBCFCC}">
      <dsp:nvSpPr>
        <dsp:cNvPr id="0" name=""/>
        <dsp:cNvSpPr/>
      </dsp:nvSpPr>
      <dsp:spPr>
        <a:xfrm>
          <a:off x="399296" y="2488535"/>
          <a:ext cx="638316" cy="63831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79000"/>
                <a:satMod val="180000"/>
              </a:schemeClr>
            </a:gs>
            <a:gs pos="65000">
              <a:schemeClr val="lt1">
                <a:hueOff val="0"/>
                <a:satOff val="0"/>
                <a:lumOff val="0"/>
                <a:alphaOff val="0"/>
                <a:tint val="52000"/>
                <a:satMod val="25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29000"/>
                <a:satMod val="300000"/>
              </a:schemeClr>
            </a:gs>
          </a:gsLst>
          <a:lin ang="16200000" scaled="0"/>
        </a:gradFill>
        <a:ln w="9525" cap="flat" cmpd="sng" algn="ctr">
          <a:solidFill>
            <a:schemeClr val="accent2">
              <a:hueOff val="-2051972"/>
              <a:satOff val="-17593"/>
              <a:lumOff val="1294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2">
          <a:scrgbClr r="0" g="0" b="0"/>
        </a:fillRef>
        <a:effectRef idx="0">
          <a:scrgbClr r="0" g="0" b="0"/>
        </a:effectRef>
        <a:fontRef idx="minor"/>
      </dsp:style>
    </dsp:sp>
    <dsp:sp modelId="{7A59A44C-E7AD-4C07-8A8B-777070788101}">
      <dsp:nvSpPr>
        <dsp:cNvPr id="0" name=""/>
        <dsp:cNvSpPr/>
      </dsp:nvSpPr>
      <dsp:spPr>
        <a:xfrm>
          <a:off x="306508" y="3377781"/>
          <a:ext cx="6606259" cy="510653"/>
        </a:xfrm>
        <a:prstGeom prst="rect">
          <a:avLst/>
        </a:prstGeom>
        <a:gradFill rotWithShape="0">
          <a:gsLst>
            <a:gs pos="0">
              <a:schemeClr val="accent2">
                <a:hueOff val="-2735963"/>
                <a:satOff val="-23457"/>
                <a:lumOff val="17253"/>
                <a:alphaOff val="0"/>
                <a:tint val="79000"/>
                <a:satMod val="180000"/>
              </a:schemeClr>
            </a:gs>
            <a:gs pos="65000">
              <a:schemeClr val="accent2">
                <a:hueOff val="-2735963"/>
                <a:satOff val="-23457"/>
                <a:lumOff val="17253"/>
                <a:alphaOff val="0"/>
                <a:tint val="52000"/>
                <a:satMod val="250000"/>
              </a:schemeClr>
            </a:gs>
            <a:gs pos="100000">
              <a:schemeClr val="accent2">
                <a:hueOff val="-2735963"/>
                <a:satOff val="-23457"/>
                <a:lumOff val="17253"/>
                <a:alphaOff val="0"/>
                <a:tint val="29000"/>
                <a:satMod val="300000"/>
              </a:schemeClr>
            </a:gs>
          </a:gsLst>
          <a:lin ang="16200000" scaled="0"/>
        </a:gradFill>
        <a:ln>
          <a:noFill/>
        </a:ln>
        <a:effectLst>
          <a:outerShdw blurRad="63500" dist="25400" dir="5400000" rotWithShape="0">
            <a:srgbClr val="000000">
              <a:alpha val="43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405331" tIns="50800" rIns="50800" bIns="50800" numCol="1" spcCol="1270" anchor="ctr" anchorCtr="0">
          <a:noAutofit/>
        </a:bodyPr>
        <a:lstStyle/>
        <a:p>
          <a:pPr marL="0" lvl="0" indent="0" algn="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vi-VN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đ) Dù ở xa nhưng mỗi dịp giỗ, Tết đều không quên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gọi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điện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thoại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b="1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nhắn</a:t>
          </a:r>
          <a:r>
            <a:rPr lang="en-US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vi-VN" sz="2000" b="1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về thăm hỏi gia đình, họ hàng.</a:t>
          </a:r>
          <a:endParaRPr lang="en-US" sz="2000" b="1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06508" y="3377781"/>
        <a:ext cx="6606259" cy="510653"/>
      </dsp:txXfrm>
    </dsp:sp>
    <dsp:sp modelId="{C182F456-EE32-4BEE-B6D6-7298632DAFBC}">
      <dsp:nvSpPr>
        <dsp:cNvPr id="0" name=""/>
        <dsp:cNvSpPr/>
      </dsp:nvSpPr>
      <dsp:spPr>
        <a:xfrm>
          <a:off x="119927" y="3254270"/>
          <a:ext cx="638316" cy="63831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79000"/>
                <a:satMod val="180000"/>
              </a:schemeClr>
            </a:gs>
            <a:gs pos="65000">
              <a:schemeClr val="lt1">
                <a:hueOff val="0"/>
                <a:satOff val="0"/>
                <a:lumOff val="0"/>
                <a:alphaOff val="0"/>
                <a:tint val="52000"/>
                <a:satMod val="25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29000"/>
                <a:satMod val="300000"/>
              </a:schemeClr>
            </a:gs>
          </a:gsLst>
          <a:lin ang="16200000" scaled="0"/>
        </a:gradFill>
        <a:ln w="9525" cap="flat" cmpd="sng" algn="ctr">
          <a:solidFill>
            <a:schemeClr val="accent2">
              <a:hueOff val="-2735963"/>
              <a:satOff val="-23457"/>
              <a:lumOff val="17253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2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#2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srcNode" val="srcNode"/>
            <dgm:param type="dstNode" val="dstNode"/>
            <dgm:param type="endSty" val="noArr"/>
            <dgm:param type="connRout" val="curve"/>
            <dgm:param type="begPts" val="ctr"/>
            <dgm:param type="endPts" val="ct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3#2">
  <dgm:title val=""/>
  <dgm:desc val=""/>
  <dgm:catLst>
    <dgm:cat type="simple" pri="103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A48EDF8-E22C-4D79-9B7B-D2700DDDFEDF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9EE08DF-DA78-46F4-852F-0D5173D95A4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34593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554088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285958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22533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27187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777835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361958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2008958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326784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    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646327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23778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683576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65508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81896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069586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83589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</a:t>
            </a:r>
            <a:r>
              <a:rPr lang="en-US" baseline="0" dirty="0"/>
              <a:t> </a:t>
            </a:r>
            <a:r>
              <a:rPr lang="en-US" baseline="0" dirty="0" err="1"/>
              <a:t>nhân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F9B1FF-5AB8-4B81-B058-5A0ACAE9FDE7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17563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</a:t>
            </a:r>
            <a:r>
              <a:rPr lang="en-US" baseline="0" dirty="0"/>
              <a:t> </a:t>
            </a:r>
            <a:r>
              <a:rPr lang="en-US" baseline="0" dirty="0" err="1"/>
              <a:t>nhân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F9B1FF-5AB8-4B81-B058-5A0ACAE9FDE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33744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EE08DF-DA78-46F4-852F-0D5173D95A43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63712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154781"/>
            <a:ext cx="2057400" cy="329088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54781"/>
            <a:ext cx="6019800" cy="329088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056F3DE-21E3-4D0B-9410-091A9ABD1FD0}" type="slidenum">
              <a:rPr lang="en-US" altLang="en-US"/>
              <a:t>‹#›</a:t>
            </a:fld>
            <a:endParaRPr lang="en-US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bg>
      <p:bgPr>
        <a:gradFill flip="none" rotWithShape="1">
          <a:gsLst>
            <a:gs pos="71000">
              <a:schemeClr val="bg1"/>
            </a:gs>
            <a:gs pos="21000">
              <a:schemeClr val="bg1"/>
            </a:gs>
            <a:gs pos="0">
              <a:schemeClr val="accent4">
                <a:alpha val="12000"/>
              </a:schemeClr>
            </a:gs>
            <a:gs pos="100000">
              <a:schemeClr val="accent1">
                <a:lumMod val="20000"/>
                <a:lumOff val="80000"/>
                <a:alpha val="58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742052" y="-626892"/>
            <a:ext cx="9985925" cy="1182418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747" y="4515966"/>
            <a:ext cx="1800253" cy="71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容">
    <p:bg>
      <p:bgPr>
        <a:gradFill flip="none" rotWithShape="1">
          <a:gsLst>
            <a:gs pos="71000">
              <a:schemeClr val="bg1"/>
            </a:gs>
            <a:gs pos="21000">
              <a:schemeClr val="bg1"/>
            </a:gs>
            <a:gs pos="0">
              <a:schemeClr val="accent4">
                <a:alpha val="12000"/>
              </a:schemeClr>
            </a:gs>
            <a:gs pos="100000">
              <a:schemeClr val="accent1">
                <a:lumMod val="20000"/>
                <a:lumOff val="80000"/>
                <a:alpha val="58000"/>
              </a:schemeClr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747" y="4515966"/>
            <a:ext cx="1800253" cy="719600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742052" y="-626892"/>
            <a:ext cx="9985925" cy="118241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131590"/>
            <a:ext cx="9144000" cy="2619375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3750965"/>
            <a:ext cx="2142464" cy="2142464"/>
          </a:xfrm>
          <a:prstGeom prst="rect">
            <a:avLst/>
          </a:prstGeom>
        </p:spPr>
      </p:pic>
      <p:grpSp>
        <p:nvGrpSpPr>
          <p:cNvPr id="11" name="组合 10"/>
          <p:cNvGrpSpPr/>
          <p:nvPr userDrawn="1"/>
        </p:nvGrpSpPr>
        <p:grpSpPr>
          <a:xfrm>
            <a:off x="-1426112" y="-55792"/>
            <a:ext cx="11474420" cy="1558327"/>
            <a:chOff x="-900605" y="-49427"/>
            <a:chExt cx="5490815" cy="745701"/>
          </a:xfrm>
        </p:grpSpPr>
        <p:pic>
          <p:nvPicPr>
            <p:cNvPr id="12" name="图片 11"/>
            <p:cNvPicPr>
              <a:picLocks noChangeAspect="1"/>
            </p:cNvPicPr>
            <p:nvPr userDrawn="1"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2727"/>
            <a:stretch>
              <a:fillRect/>
            </a:stretch>
          </p:blipFill>
          <p:spPr>
            <a:xfrm rot="5400000">
              <a:off x="3006573" y="-914061"/>
              <a:ext cx="719003" cy="2448271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3" name="图片 12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324070" y="-1247404"/>
              <a:ext cx="719003" cy="3168354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707654"/>
            <a:ext cx="9144000" cy="2619375"/>
          </a:xfrm>
          <a:prstGeom prst="rect">
            <a:avLst/>
          </a:prstGeom>
        </p:spPr>
      </p:pic>
      <p:grpSp>
        <p:nvGrpSpPr>
          <p:cNvPr id="4" name="组合 3"/>
          <p:cNvGrpSpPr/>
          <p:nvPr userDrawn="1"/>
        </p:nvGrpSpPr>
        <p:grpSpPr>
          <a:xfrm>
            <a:off x="-1426112" y="-55792"/>
            <a:ext cx="11474420" cy="1558327"/>
            <a:chOff x="-900605" y="-49427"/>
            <a:chExt cx="5490815" cy="745701"/>
          </a:xfrm>
        </p:grpSpPr>
        <p:pic>
          <p:nvPicPr>
            <p:cNvPr id="5" name="图片 4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2727"/>
            <a:stretch>
              <a:fillRect/>
            </a:stretch>
          </p:blipFill>
          <p:spPr>
            <a:xfrm rot="5400000">
              <a:off x="3006573" y="-914061"/>
              <a:ext cx="719003" cy="2448271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6" name="图片 5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324070" y="-1247404"/>
              <a:ext cx="719003" cy="3168354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9E6C50-F2B0-4117-AF69-C839F5CC2C8C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AB1BC-A075-4A18-8F82-2A7D645F568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9E6C50-F2B0-4117-AF69-C839F5CC2C8C}" type="datetimeFigureOut">
              <a:rPr lang="zh-CN" altLang="en-US" smtClean="0"/>
              <a:t>2022/10/7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6AB1BC-A075-4A18-8F82-2A7D645F568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</p:sldLayoutIdLst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1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image" Target="../media/image21.png"/><Relationship Id="rId3" Type="http://schemas.openxmlformats.org/officeDocument/2006/relationships/tags" Target="../tags/tag4.xml"/><Relationship Id="rId7" Type="http://schemas.openxmlformats.org/officeDocument/2006/relationships/tags" Target="../tags/tag8.xml"/><Relationship Id="rId12" Type="http://schemas.openxmlformats.org/officeDocument/2006/relationships/notesSlide" Target="../notesSlides/notesSlide6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slideLayout" Target="../slideLayouts/slideLayout4.xml"/><Relationship Id="rId5" Type="http://schemas.openxmlformats.org/officeDocument/2006/relationships/tags" Target="../tags/tag6.xml"/><Relationship Id="rId10" Type="http://schemas.openxmlformats.org/officeDocument/2006/relationships/tags" Target="../tags/tag11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.xml"/><Relationship Id="rId3" Type="http://schemas.openxmlformats.org/officeDocument/2006/relationships/image" Target="../media/image28.png"/><Relationship Id="rId7" Type="http://schemas.openxmlformats.org/officeDocument/2006/relationships/diagramQuickStyle" Target="../diagrams/quickStyle1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6" Type="http://schemas.openxmlformats.org/officeDocument/2006/relationships/diagramLayout" Target="../diagrams/layout1.xml"/><Relationship Id="rId11" Type="http://schemas.openxmlformats.org/officeDocument/2006/relationships/image" Target="../media/image32.jpeg"/><Relationship Id="rId5" Type="http://schemas.openxmlformats.org/officeDocument/2006/relationships/diagramData" Target="../diagrams/data1.xml"/><Relationship Id="rId10" Type="http://schemas.openxmlformats.org/officeDocument/2006/relationships/image" Target="../media/image31.jpeg"/><Relationship Id="rId4" Type="http://schemas.openxmlformats.org/officeDocument/2006/relationships/image" Target="../media/image29.png"/><Relationship Id="rId9" Type="http://schemas.microsoft.com/office/2007/relationships/diagramDrawing" Target="../diagrams/drawing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5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7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43.png"/><Relationship Id="rId4" Type="http://schemas.openxmlformats.org/officeDocument/2006/relationships/notesSlide" Target="../notesSlides/notesSlide1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microsoft.com/office/2007/relationships/media" Target="../media/media3.mp3"/><Relationship Id="rId7" Type="http://schemas.openxmlformats.org/officeDocument/2006/relationships/slideLayout" Target="../slideLayouts/slideLayout16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audio" Target="../media/media4.mp3"/><Relationship Id="rId5" Type="http://schemas.microsoft.com/office/2007/relationships/media" Target="../media/media4.mp3"/><Relationship Id="rId4" Type="http://schemas.openxmlformats.org/officeDocument/2006/relationships/audio" Target="../media/media3.mp3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12.jpe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audio" Target="../media/audio1.wav"/><Relationship Id="rId9" Type="http://schemas.openxmlformats.org/officeDocument/2006/relationships/image" Target="../media/image14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microsoft.com/office/2007/relationships/media" Target="../media/media3.mp3"/><Relationship Id="rId7" Type="http://schemas.openxmlformats.org/officeDocument/2006/relationships/slideLayout" Target="../slideLayouts/slideLayout16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audio" Target="../media/media4.mp3"/><Relationship Id="rId5" Type="http://schemas.microsoft.com/office/2007/relationships/media" Target="../media/media4.mp3"/><Relationship Id="rId4" Type="http://schemas.openxmlformats.org/officeDocument/2006/relationships/audio" Target="../media/media3.mp3"/><Relationship Id="rId9" Type="http://schemas.openxmlformats.org/officeDocument/2006/relationships/image" Target="../media/image44.emf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microsoft.com/office/2007/relationships/media" Target="../media/media4.mp3"/><Relationship Id="rId7" Type="http://schemas.openxmlformats.org/officeDocument/2006/relationships/slideLayout" Target="../slideLayouts/slideLayout16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audio" Target="../media/media3.mp3"/><Relationship Id="rId5" Type="http://schemas.microsoft.com/office/2007/relationships/media" Target="../media/media3.mp3"/><Relationship Id="rId4" Type="http://schemas.openxmlformats.org/officeDocument/2006/relationships/audio" Target="../media/media4.mp3"/><Relationship Id="rId9" Type="http://schemas.openxmlformats.org/officeDocument/2006/relationships/image" Target="../media/image44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WordArt 26"/>
          <p:cNvSpPr>
            <a:spLocks noChangeArrowheads="1" noChangeShapeType="1" noTextEdit="1"/>
          </p:cNvSpPr>
          <p:nvPr/>
        </p:nvSpPr>
        <p:spPr bwMode="auto">
          <a:xfrm>
            <a:off x="1570771" y="1644853"/>
            <a:ext cx="6115050" cy="2207419"/>
          </a:xfrm>
          <a:prstGeom prst="rect">
            <a:avLst/>
          </a:prstGeom>
        </p:spPr>
        <p:txBody>
          <a:bodyPr wrap="none" fromWordArt="1"/>
          <a:lstStyle/>
          <a:p>
            <a:pPr algn="ctr"/>
            <a:r>
              <a:rPr lang="vi-VN" sz="5400" b="1" kern="1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ĐẠO ĐỨC 5</a:t>
            </a:r>
          </a:p>
          <a:p>
            <a:pPr algn="ctr"/>
            <a:r>
              <a:rPr lang="vi-VN" sz="5400" b="1" kern="10" dirty="0">
                <a:ln w="0"/>
                <a:solidFill>
                  <a:srgbClr val="C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Nhớ ơn tổ tiên</a:t>
            </a:r>
            <a:endParaRPr lang="en-US" sz="5400" b="1" kern="10" dirty="0">
              <a:ln w="0"/>
              <a:solidFill>
                <a:srgbClr val="C0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05" name="Text Box 62"/>
          <p:cNvSpPr txBox="1">
            <a:spLocks noChangeArrowheads="1"/>
          </p:cNvSpPr>
          <p:nvPr/>
        </p:nvSpPr>
        <p:spPr bwMode="auto">
          <a:xfrm>
            <a:off x="755576" y="113042"/>
            <a:ext cx="763284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vi-VN" altLang="en-US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PHÒNG GIÁO DỤC VÀ ĐÀO TẠO QUẬN LONG BIÊN</a:t>
            </a:r>
          </a:p>
          <a:p>
            <a:pPr algn="ctr"/>
            <a:r>
              <a:rPr lang="vi-VN" altLang="en-US" sz="2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Phúc Lợi</a:t>
            </a:r>
          </a:p>
        </p:txBody>
      </p:sp>
      <p:sp>
        <p:nvSpPr>
          <p:cNvPr id="9" name="Text Box 62"/>
          <p:cNvSpPr txBox="1">
            <a:spLocks noChangeArrowheads="1"/>
          </p:cNvSpPr>
          <p:nvPr/>
        </p:nvSpPr>
        <p:spPr bwMode="auto">
          <a:xfrm>
            <a:off x="755576" y="3950243"/>
            <a:ext cx="724542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vi-VN" altLang="en-US" sz="2000" b="1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học 2022 - 2023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2200" y="3655546"/>
            <a:ext cx="1485900" cy="45925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4206272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4105" grpId="0"/>
      <p:bldP spid="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-828" b="30015"/>
          <a:stretch>
            <a:fillRect/>
          </a:stretch>
        </p:blipFill>
        <p:spPr>
          <a:xfrm>
            <a:off x="0" y="771550"/>
            <a:ext cx="9021923" cy="295232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483518"/>
            <a:ext cx="8712968" cy="482453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矩形 72"/>
          <p:cNvSpPr/>
          <p:nvPr/>
        </p:nvSpPr>
        <p:spPr>
          <a:xfrm>
            <a:off x="2463633" y="780474"/>
            <a:ext cx="5778364" cy="639214"/>
          </a:xfrm>
          <a:prstGeom prst="rect">
            <a:avLst/>
          </a:prstGeom>
          <a:solidFill>
            <a:schemeClr val="bg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Tìm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nội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dung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truyện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Thăm</a:t>
            </a:r>
            <a:r>
              <a:rPr lang="en-US" altLang="en-US" sz="2800" b="1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mộ</a:t>
            </a:r>
            <a:endParaRPr lang="zh-CN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-672694" y="-181699"/>
            <a:ext cx="2707468" cy="5025954"/>
            <a:chOff x="-146519" y="81731"/>
            <a:chExt cx="3223056" cy="5025954"/>
          </a:xfrm>
        </p:grpSpPr>
        <p:grpSp>
          <p:nvGrpSpPr>
            <p:cNvPr id="65" name="组合 64"/>
            <p:cNvGrpSpPr/>
            <p:nvPr/>
          </p:nvGrpSpPr>
          <p:grpSpPr>
            <a:xfrm>
              <a:off x="559216" y="2123295"/>
              <a:ext cx="1041933" cy="1976438"/>
              <a:chOff x="2770361" y="3341751"/>
              <a:chExt cx="1389063" cy="2635250"/>
            </a:xfrm>
          </p:grpSpPr>
          <p:sp>
            <p:nvSpPr>
              <p:cNvPr id="66" name="MH_Other_2"/>
              <p:cNvSpPr/>
              <p:nvPr>
                <p:custDataLst>
                  <p:tags r:id="rId7"/>
                </p:custDataLst>
              </p:nvPr>
            </p:nvSpPr>
            <p:spPr>
              <a:xfrm>
                <a:off x="3418061" y="4368863"/>
                <a:ext cx="177800" cy="1608138"/>
              </a:xfrm>
              <a:custGeom>
                <a:avLst/>
                <a:gdLst>
                  <a:gd name="connsiteX0" fmla="*/ 44450 w 114419"/>
                  <a:gd name="connsiteY0" fmla="*/ 0 h 1038225"/>
                  <a:gd name="connsiteX1" fmla="*/ 6350 w 114419"/>
                  <a:gd name="connsiteY1" fmla="*/ 168275 h 1038225"/>
                  <a:gd name="connsiteX2" fmla="*/ 57150 w 114419"/>
                  <a:gd name="connsiteY2" fmla="*/ 327025 h 1038225"/>
                  <a:gd name="connsiteX3" fmla="*/ 114300 w 114419"/>
                  <a:gd name="connsiteY3" fmla="*/ 549275 h 1038225"/>
                  <a:gd name="connsiteX4" fmla="*/ 41275 w 114419"/>
                  <a:gd name="connsiteY4" fmla="*/ 847725 h 1038225"/>
                  <a:gd name="connsiteX5" fmla="*/ 0 w 114419"/>
                  <a:gd name="connsiteY5" fmla="*/ 1038225 h 1038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419" h="1038225">
                    <a:moveTo>
                      <a:pt x="44450" y="0"/>
                    </a:moveTo>
                    <a:cubicBezTo>
                      <a:pt x="24341" y="56885"/>
                      <a:pt x="4233" y="113771"/>
                      <a:pt x="6350" y="168275"/>
                    </a:cubicBezTo>
                    <a:cubicBezTo>
                      <a:pt x="8467" y="222779"/>
                      <a:pt x="39158" y="263525"/>
                      <a:pt x="57150" y="327025"/>
                    </a:cubicBezTo>
                    <a:cubicBezTo>
                      <a:pt x="75142" y="390525"/>
                      <a:pt x="116946" y="462492"/>
                      <a:pt x="114300" y="549275"/>
                    </a:cubicBezTo>
                    <a:cubicBezTo>
                      <a:pt x="111654" y="636058"/>
                      <a:pt x="60325" y="766233"/>
                      <a:pt x="41275" y="847725"/>
                    </a:cubicBezTo>
                    <a:cubicBezTo>
                      <a:pt x="22225" y="929217"/>
                      <a:pt x="1587" y="982663"/>
                      <a:pt x="0" y="1038225"/>
                    </a:cubicBezTo>
                  </a:path>
                </a:pathLst>
              </a:custGeom>
              <a:noFill/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7" name="MH_Other_4"/>
              <p:cNvSpPr/>
              <p:nvPr>
                <p:custDataLst>
                  <p:tags r:id="rId8"/>
                </p:custDataLst>
              </p:nvPr>
            </p:nvSpPr>
            <p:spPr bwMode="auto">
              <a:xfrm>
                <a:off x="2770361" y="4078351"/>
                <a:ext cx="4763" cy="12700"/>
              </a:xfrm>
              <a:custGeom>
                <a:avLst/>
                <a:gdLst>
                  <a:gd name="T0" fmla="*/ 2147483646 w 1"/>
                  <a:gd name="T1" fmla="*/ 0 h 2"/>
                  <a:gd name="T2" fmla="*/ 0 w 1"/>
                  <a:gd name="T3" fmla="*/ 2147483646 h 2"/>
                  <a:gd name="T4" fmla="*/ 2147483646 w 1"/>
                  <a:gd name="T5" fmla="*/ 0 h 2"/>
                  <a:gd name="T6" fmla="*/ 2147483646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E1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" name="MH_SubTitle_2"/>
              <p:cNvSpPr/>
              <p:nvPr>
                <p:custDataLst>
                  <p:tags r:id="rId9"/>
                </p:custDataLst>
              </p:nvPr>
            </p:nvSpPr>
            <p:spPr bwMode="auto">
              <a:xfrm>
                <a:off x="2817986" y="3341751"/>
                <a:ext cx="1341438" cy="1085850"/>
              </a:xfrm>
              <a:custGeom>
                <a:avLst/>
                <a:gdLst>
                  <a:gd name="T0" fmla="*/ 2147483646 w 230"/>
                  <a:gd name="T1" fmla="*/ 0 h 186"/>
                  <a:gd name="T2" fmla="*/ 2147483646 w 230"/>
                  <a:gd name="T3" fmla="*/ 2147483646 h 186"/>
                  <a:gd name="T4" fmla="*/ 2147483646 w 230"/>
                  <a:gd name="T5" fmla="*/ 2147483646 h 186"/>
                  <a:gd name="T6" fmla="*/ 2147483646 w 230"/>
                  <a:gd name="T7" fmla="*/ 2147483646 h 186"/>
                  <a:gd name="T8" fmla="*/ 2147483646 w 230"/>
                  <a:gd name="T9" fmla="*/ 2147483646 h 186"/>
                  <a:gd name="T10" fmla="*/ 2147483646 w 230"/>
                  <a:gd name="T11" fmla="*/ 2147483646 h 186"/>
                  <a:gd name="T12" fmla="*/ 2147483646 w 230"/>
                  <a:gd name="T13" fmla="*/ 2147483646 h 186"/>
                  <a:gd name="T14" fmla="*/ 2147483646 w 230"/>
                  <a:gd name="T15" fmla="*/ 2147483646 h 186"/>
                  <a:gd name="T16" fmla="*/ 2147483646 w 230"/>
                  <a:gd name="T17" fmla="*/ 0 h 1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0"/>
                  <a:gd name="T28" fmla="*/ 0 h 186"/>
                  <a:gd name="T29" fmla="*/ 230 w 230"/>
                  <a:gd name="T30" fmla="*/ 186 h 18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0" h="186">
                    <a:moveTo>
                      <a:pt x="72" y="0"/>
                    </a:moveTo>
                    <a:cubicBezTo>
                      <a:pt x="31" y="0"/>
                      <a:pt x="0" y="72"/>
                      <a:pt x="37" y="118"/>
                    </a:cubicBezTo>
                    <a:cubicBezTo>
                      <a:pt x="59" y="144"/>
                      <a:pt x="89" y="161"/>
                      <a:pt x="112" y="186"/>
                    </a:cubicBezTo>
                    <a:cubicBezTo>
                      <a:pt x="112" y="186"/>
                      <a:pt x="112" y="186"/>
                      <a:pt x="112" y="186"/>
                    </a:cubicBezTo>
                    <a:cubicBezTo>
                      <a:pt x="112" y="186"/>
                      <a:pt x="112" y="186"/>
                      <a:pt x="112" y="186"/>
                    </a:cubicBezTo>
                    <a:cubicBezTo>
                      <a:pt x="135" y="158"/>
                      <a:pt x="166" y="140"/>
                      <a:pt x="190" y="114"/>
                    </a:cubicBezTo>
                    <a:cubicBezTo>
                      <a:pt x="230" y="67"/>
                      <a:pt x="194" y="2"/>
                      <a:pt x="152" y="2"/>
                    </a:cubicBezTo>
                    <a:cubicBezTo>
                      <a:pt x="138" y="2"/>
                      <a:pt x="124" y="9"/>
                      <a:pt x="112" y="26"/>
                    </a:cubicBezTo>
                    <a:cubicBezTo>
                      <a:pt x="99" y="8"/>
                      <a:pt x="85" y="0"/>
                      <a:pt x="7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216000" anchor="ctr"/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SimSun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SimSun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SimSun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SimSun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SimSun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SimSun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SimSun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SimSun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SimSun" panose="02010600030101010101" pitchFamily="2" charset="-122"/>
                  </a:defRPr>
                </a:lvl9pPr>
              </a:lstStyle>
              <a:p>
                <a:pPr algn="ctr" eaLnBrk="1" hangingPunct="1">
                  <a:defRPr/>
                </a:pPr>
                <a:endParaRPr lang="en-US" altLang="zh-CN" dirty="0">
                  <a:solidFill>
                    <a:srgbClr val="FFFFFF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9" name="MH_Other_5"/>
              <p:cNvSpPr/>
              <p:nvPr>
                <p:custDataLst>
                  <p:tags r:id="rId10"/>
                </p:custDataLst>
              </p:nvPr>
            </p:nvSpPr>
            <p:spPr bwMode="auto">
              <a:xfrm>
                <a:off x="3481561" y="494195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  <a:cxn ang="T4">
                    <a:pos x="0" y="0"/>
                  </a:cxn>
                  <a:cxn ang="T5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48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>
              <a:off x="-146519" y="1637264"/>
              <a:ext cx="3223056" cy="3470421"/>
              <a:chOff x="-146519" y="1637264"/>
              <a:chExt cx="3223056" cy="3470421"/>
            </a:xfrm>
          </p:grpSpPr>
          <p:grpSp>
            <p:nvGrpSpPr>
              <p:cNvPr id="59" name="组合 58"/>
              <p:cNvGrpSpPr/>
              <p:nvPr/>
            </p:nvGrpSpPr>
            <p:grpSpPr>
              <a:xfrm>
                <a:off x="-146519" y="1637264"/>
                <a:ext cx="1356298" cy="2883694"/>
                <a:chOff x="1673399" y="1978088"/>
                <a:chExt cx="1808162" cy="3844925"/>
              </a:xfrm>
            </p:grpSpPr>
            <p:sp>
              <p:nvSpPr>
                <p:cNvPr id="60" name="MH_Other_1"/>
                <p:cNvSpPr/>
                <p:nvPr>
                  <p:custDataLst>
                    <p:tags r:id="rId5"/>
                  </p:custDataLst>
                </p:nvPr>
              </p:nvSpPr>
              <p:spPr>
                <a:xfrm>
                  <a:off x="2511599" y="3397313"/>
                  <a:ext cx="166687" cy="2425700"/>
                </a:xfrm>
                <a:custGeom>
                  <a:avLst/>
                  <a:gdLst>
                    <a:gd name="connsiteX0" fmla="*/ 28093 w 103593"/>
                    <a:gd name="connsiteY0" fmla="*/ 0 h 1447800"/>
                    <a:gd name="connsiteX1" fmla="*/ 2693 w 103593"/>
                    <a:gd name="connsiteY1" fmla="*/ 190500 h 1447800"/>
                    <a:gd name="connsiteX2" fmla="*/ 85243 w 103593"/>
                    <a:gd name="connsiteY2" fmla="*/ 466725 h 1447800"/>
                    <a:gd name="connsiteX3" fmla="*/ 97943 w 103593"/>
                    <a:gd name="connsiteY3" fmla="*/ 806450 h 1447800"/>
                    <a:gd name="connsiteX4" fmla="*/ 12218 w 103593"/>
                    <a:gd name="connsiteY4" fmla="*/ 1155700 h 1447800"/>
                    <a:gd name="connsiteX5" fmla="*/ 15393 w 103593"/>
                    <a:gd name="connsiteY5" fmla="*/ 1447800 h 1447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593" h="1447800">
                      <a:moveTo>
                        <a:pt x="28093" y="0"/>
                      </a:moveTo>
                      <a:cubicBezTo>
                        <a:pt x="10630" y="56356"/>
                        <a:pt x="-6832" y="112713"/>
                        <a:pt x="2693" y="190500"/>
                      </a:cubicBezTo>
                      <a:cubicBezTo>
                        <a:pt x="12218" y="268287"/>
                        <a:pt x="69368" y="364067"/>
                        <a:pt x="85243" y="466725"/>
                      </a:cubicBezTo>
                      <a:cubicBezTo>
                        <a:pt x="101118" y="569383"/>
                        <a:pt x="110114" y="691621"/>
                        <a:pt x="97943" y="806450"/>
                      </a:cubicBezTo>
                      <a:cubicBezTo>
                        <a:pt x="85772" y="921279"/>
                        <a:pt x="25976" y="1048808"/>
                        <a:pt x="12218" y="1155700"/>
                      </a:cubicBezTo>
                      <a:cubicBezTo>
                        <a:pt x="-1540" y="1262592"/>
                        <a:pt x="6926" y="1355196"/>
                        <a:pt x="15393" y="1447800"/>
                      </a:cubicBezTo>
                    </a:path>
                  </a:pathLst>
                </a:custGeom>
                <a:no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/>
                </a:p>
              </p:txBody>
            </p:sp>
            <p:sp>
              <p:nvSpPr>
                <p:cNvPr id="61" name="MH_SubTitle_1"/>
                <p:cNvSpPr/>
                <p:nvPr>
                  <p:custDataLst>
                    <p:tags r:id="rId6"/>
                  </p:custDataLst>
                </p:nvPr>
              </p:nvSpPr>
              <p:spPr bwMode="auto">
                <a:xfrm>
                  <a:off x="1673399" y="1978088"/>
                  <a:ext cx="1808162" cy="1460500"/>
                </a:xfrm>
                <a:custGeom>
                  <a:avLst/>
                  <a:gdLst>
                    <a:gd name="T0" fmla="*/ 2147483646 w 310"/>
                    <a:gd name="T1" fmla="*/ 0 h 250"/>
                    <a:gd name="T2" fmla="*/ 2147483646 w 310"/>
                    <a:gd name="T3" fmla="*/ 2147483646 h 250"/>
                    <a:gd name="T4" fmla="*/ 2147483646 w 310"/>
                    <a:gd name="T5" fmla="*/ 2147483646 h 250"/>
                    <a:gd name="T6" fmla="*/ 2147483646 w 310"/>
                    <a:gd name="T7" fmla="*/ 2147483646 h 250"/>
                    <a:gd name="T8" fmla="*/ 2147483646 w 310"/>
                    <a:gd name="T9" fmla="*/ 2147483646 h 250"/>
                    <a:gd name="T10" fmla="*/ 2147483646 w 310"/>
                    <a:gd name="T11" fmla="*/ 2147483646 h 250"/>
                    <a:gd name="T12" fmla="*/ 2147483646 w 310"/>
                    <a:gd name="T13" fmla="*/ 2147483646 h 250"/>
                    <a:gd name="T14" fmla="*/ 2147483646 w 310"/>
                    <a:gd name="T15" fmla="*/ 2147483646 h 250"/>
                    <a:gd name="T16" fmla="*/ 2147483646 w 310"/>
                    <a:gd name="T17" fmla="*/ 2147483646 h 250"/>
                    <a:gd name="T18" fmla="*/ 2147483646 w 310"/>
                    <a:gd name="T19" fmla="*/ 2147483646 h 250"/>
                    <a:gd name="T20" fmla="*/ 2147483646 w 310"/>
                    <a:gd name="T21" fmla="*/ 0 h 2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10"/>
                    <a:gd name="T34" fmla="*/ 0 h 250"/>
                    <a:gd name="T35" fmla="*/ 310 w 310"/>
                    <a:gd name="T36" fmla="*/ 250 h 2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10" h="250">
                      <a:moveTo>
                        <a:pt x="97" y="0"/>
                      </a:moveTo>
                      <a:cubicBezTo>
                        <a:pt x="43" y="0"/>
                        <a:pt x="0" y="97"/>
                        <a:pt x="50" y="158"/>
                      </a:cubicBezTo>
                      <a:cubicBezTo>
                        <a:pt x="79" y="194"/>
                        <a:pt x="121" y="216"/>
                        <a:pt x="151" y="250"/>
                      </a:cubicBezTo>
                      <a:cubicBezTo>
                        <a:pt x="151" y="250"/>
                        <a:pt x="151" y="250"/>
                        <a:pt x="151" y="250"/>
                      </a:cubicBezTo>
                      <a:cubicBezTo>
                        <a:pt x="152" y="249"/>
                        <a:pt x="153" y="248"/>
                        <a:pt x="154" y="247"/>
                      </a:cubicBezTo>
                      <a:cubicBezTo>
                        <a:pt x="154" y="246"/>
                        <a:pt x="155" y="245"/>
                        <a:pt x="155" y="245"/>
                      </a:cubicBezTo>
                      <a:cubicBezTo>
                        <a:pt x="155" y="245"/>
                        <a:pt x="155" y="245"/>
                        <a:pt x="155" y="245"/>
                      </a:cubicBezTo>
                      <a:cubicBezTo>
                        <a:pt x="185" y="211"/>
                        <a:pt x="225" y="187"/>
                        <a:pt x="255" y="153"/>
                      </a:cubicBezTo>
                      <a:cubicBezTo>
                        <a:pt x="310" y="91"/>
                        <a:pt x="261" y="3"/>
                        <a:pt x="205" y="3"/>
                      </a:cubicBezTo>
                      <a:cubicBezTo>
                        <a:pt x="186" y="3"/>
                        <a:pt x="168" y="12"/>
                        <a:pt x="151" y="35"/>
                      </a:cubicBezTo>
                      <a:cubicBezTo>
                        <a:pt x="134" y="10"/>
                        <a:pt x="115" y="0"/>
                        <a:pt x="97" y="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lIns="0" tIns="0" rIns="0" bIns="216000" anchor="ctr"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9pPr>
                </a:lstStyle>
                <a:p>
                  <a:pPr algn="ctr" eaLnBrk="1" hangingPunct="1">
                    <a:defRPr/>
                  </a:pPr>
                  <a:endParaRPr lang="en-US" altLang="zh-CN" sz="1800" dirty="0">
                    <a:solidFill>
                      <a:srgbClr val="FFFFFF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62" name="组合 61"/>
              <p:cNvGrpSpPr/>
              <p:nvPr/>
            </p:nvGrpSpPr>
            <p:grpSpPr>
              <a:xfrm>
                <a:off x="938954" y="2283116"/>
                <a:ext cx="1271753" cy="2427130"/>
                <a:chOff x="3642518" y="2340778"/>
                <a:chExt cx="1695450" cy="3236173"/>
              </a:xfrm>
            </p:grpSpPr>
            <p:sp>
              <p:nvSpPr>
                <p:cNvPr id="63" name="MH_Other_3"/>
                <p:cNvSpPr/>
                <p:nvPr>
                  <p:custDataLst>
                    <p:tags r:id="rId3"/>
                  </p:custDataLst>
                </p:nvPr>
              </p:nvSpPr>
              <p:spPr>
                <a:xfrm>
                  <a:off x="4283249" y="3602101"/>
                  <a:ext cx="222250" cy="1974850"/>
                </a:xfrm>
                <a:custGeom>
                  <a:avLst/>
                  <a:gdLst>
                    <a:gd name="connsiteX0" fmla="*/ 41275 w 92720"/>
                    <a:gd name="connsiteY0" fmla="*/ 0 h 1181100"/>
                    <a:gd name="connsiteX1" fmla="*/ 82550 w 92720"/>
                    <a:gd name="connsiteY1" fmla="*/ 127000 h 1181100"/>
                    <a:gd name="connsiteX2" fmla="*/ 85725 w 92720"/>
                    <a:gd name="connsiteY2" fmla="*/ 273050 h 1181100"/>
                    <a:gd name="connsiteX3" fmla="*/ 0 w 92720"/>
                    <a:gd name="connsiteY3" fmla="*/ 523875 h 1181100"/>
                    <a:gd name="connsiteX4" fmla="*/ 85725 w 92720"/>
                    <a:gd name="connsiteY4" fmla="*/ 857250 h 1181100"/>
                    <a:gd name="connsiteX5" fmla="*/ 73025 w 92720"/>
                    <a:gd name="connsiteY5" fmla="*/ 1181100 h 1181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720" h="1181100">
                      <a:moveTo>
                        <a:pt x="41275" y="0"/>
                      </a:moveTo>
                      <a:cubicBezTo>
                        <a:pt x="58208" y="40746"/>
                        <a:pt x="75142" y="81492"/>
                        <a:pt x="82550" y="127000"/>
                      </a:cubicBezTo>
                      <a:cubicBezTo>
                        <a:pt x="89958" y="172508"/>
                        <a:pt x="99483" y="206904"/>
                        <a:pt x="85725" y="273050"/>
                      </a:cubicBezTo>
                      <a:cubicBezTo>
                        <a:pt x="71967" y="339196"/>
                        <a:pt x="0" y="426508"/>
                        <a:pt x="0" y="523875"/>
                      </a:cubicBezTo>
                      <a:cubicBezTo>
                        <a:pt x="0" y="621242"/>
                        <a:pt x="73554" y="747713"/>
                        <a:pt x="85725" y="857250"/>
                      </a:cubicBezTo>
                      <a:cubicBezTo>
                        <a:pt x="97896" y="966787"/>
                        <a:pt x="85460" y="1073943"/>
                        <a:pt x="73025" y="1181100"/>
                      </a:cubicBezTo>
                    </a:path>
                  </a:pathLst>
                </a:custGeom>
                <a:noFill/>
                <a:ln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/>
                </a:p>
              </p:txBody>
            </p:sp>
            <p:sp>
              <p:nvSpPr>
                <p:cNvPr id="64" name="MH_SubTitle_3"/>
                <p:cNvSpPr/>
                <p:nvPr>
                  <p:custDataLst>
                    <p:tags r:id="rId4"/>
                  </p:custDataLst>
                </p:nvPr>
              </p:nvSpPr>
              <p:spPr bwMode="auto">
                <a:xfrm>
                  <a:off x="3642518" y="2340778"/>
                  <a:ext cx="1695450" cy="1373188"/>
                </a:xfrm>
                <a:custGeom>
                  <a:avLst/>
                  <a:gdLst>
                    <a:gd name="T0" fmla="*/ 2147483646 w 250"/>
                    <a:gd name="T1" fmla="*/ 0 h 202"/>
                    <a:gd name="T2" fmla="*/ 2147483646 w 250"/>
                    <a:gd name="T3" fmla="*/ 2147483646 h 202"/>
                    <a:gd name="T4" fmla="*/ 2147483646 w 250"/>
                    <a:gd name="T5" fmla="*/ 2147483646 h 202"/>
                    <a:gd name="T6" fmla="*/ 2147483646 w 250"/>
                    <a:gd name="T7" fmla="*/ 2147483646 h 202"/>
                    <a:gd name="T8" fmla="*/ 2147483646 w 250"/>
                    <a:gd name="T9" fmla="*/ 2147483646 h 202"/>
                    <a:gd name="T10" fmla="*/ 2147483646 w 250"/>
                    <a:gd name="T11" fmla="*/ 2147483646 h 202"/>
                    <a:gd name="T12" fmla="*/ 2147483646 w 250"/>
                    <a:gd name="T13" fmla="*/ 2147483646 h 202"/>
                    <a:gd name="T14" fmla="*/ 2147483646 w 250"/>
                    <a:gd name="T15" fmla="*/ 2147483646 h 202"/>
                    <a:gd name="T16" fmla="*/ 2147483646 w 250"/>
                    <a:gd name="T17" fmla="*/ 2147483646 h 202"/>
                    <a:gd name="T18" fmla="*/ 2147483646 w 250"/>
                    <a:gd name="T19" fmla="*/ 2147483646 h 202"/>
                    <a:gd name="T20" fmla="*/ 2147483646 w 250"/>
                    <a:gd name="T21" fmla="*/ 2147483646 h 202"/>
                    <a:gd name="T22" fmla="*/ 2147483646 w 250"/>
                    <a:gd name="T23" fmla="*/ 0 h 20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50"/>
                    <a:gd name="T37" fmla="*/ 0 h 202"/>
                    <a:gd name="T38" fmla="*/ 250 w 250"/>
                    <a:gd name="T39" fmla="*/ 202 h 20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50" h="202">
                      <a:moveTo>
                        <a:pt x="78" y="0"/>
                      </a:moveTo>
                      <a:cubicBezTo>
                        <a:pt x="34" y="0"/>
                        <a:pt x="0" y="78"/>
                        <a:pt x="40" y="128"/>
                      </a:cubicBezTo>
                      <a:cubicBezTo>
                        <a:pt x="64" y="156"/>
                        <a:pt x="97" y="174"/>
                        <a:pt x="121" y="202"/>
                      </a:cubicBezTo>
                      <a:cubicBezTo>
                        <a:pt x="122" y="202"/>
                        <a:pt x="122" y="202"/>
                        <a:pt x="122" y="202"/>
                      </a:cubicBezTo>
                      <a:cubicBezTo>
                        <a:pt x="122" y="202"/>
                        <a:pt x="122" y="201"/>
                        <a:pt x="122" y="201"/>
                      </a:cubicBezTo>
                      <a:cubicBezTo>
                        <a:pt x="122" y="201"/>
                        <a:pt x="122" y="201"/>
                        <a:pt x="122" y="201"/>
                      </a:cubicBezTo>
                      <a:cubicBezTo>
                        <a:pt x="122" y="200"/>
                        <a:pt x="122" y="200"/>
                        <a:pt x="122" y="200"/>
                      </a:cubicBezTo>
                      <a:cubicBezTo>
                        <a:pt x="122" y="200"/>
                        <a:pt x="122" y="200"/>
                        <a:pt x="122" y="201"/>
                      </a:cubicBezTo>
                      <a:cubicBezTo>
                        <a:pt x="147" y="171"/>
                        <a:pt x="181" y="152"/>
                        <a:pt x="206" y="123"/>
                      </a:cubicBezTo>
                      <a:cubicBezTo>
                        <a:pt x="250" y="73"/>
                        <a:pt x="210" y="2"/>
                        <a:pt x="165" y="2"/>
                      </a:cubicBezTo>
                      <a:cubicBezTo>
                        <a:pt x="150" y="2"/>
                        <a:pt x="135" y="10"/>
                        <a:pt x="122" y="28"/>
                      </a:cubicBezTo>
                      <a:cubicBezTo>
                        <a:pt x="108" y="8"/>
                        <a:pt x="93" y="0"/>
                        <a:pt x="78" y="0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lIns="0" tIns="0" rIns="0" bIns="216000" anchor="ctr"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9pPr>
                </a:lstStyle>
                <a:p>
                  <a:pPr algn="ctr" eaLnBrk="1" hangingPunct="1">
                    <a:defRPr/>
                  </a:pPr>
                  <a:endParaRPr lang="en-US" altLang="zh-CN" sz="1700" dirty="0">
                    <a:solidFill>
                      <a:srgbClr val="FFFFFF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70" name="组合 69"/>
              <p:cNvGrpSpPr/>
              <p:nvPr/>
            </p:nvGrpSpPr>
            <p:grpSpPr>
              <a:xfrm>
                <a:off x="268555" y="2811140"/>
                <a:ext cx="890703" cy="1560909"/>
                <a:chOff x="4608686" y="3741800"/>
                <a:chExt cx="1187450" cy="2081213"/>
              </a:xfrm>
            </p:grpSpPr>
            <p:sp>
              <p:nvSpPr>
                <p:cNvPr id="71" name="MH_Other_6"/>
                <p:cNvSpPr/>
                <p:nvPr>
                  <p:custDataLst>
                    <p:tags r:id="rId1"/>
                  </p:custDataLst>
                </p:nvPr>
              </p:nvSpPr>
              <p:spPr>
                <a:xfrm>
                  <a:off x="5040486" y="4645088"/>
                  <a:ext cx="207963" cy="1177925"/>
                </a:xfrm>
                <a:custGeom>
                  <a:avLst/>
                  <a:gdLst>
                    <a:gd name="connsiteX0" fmla="*/ 85757 w 119298"/>
                    <a:gd name="connsiteY0" fmla="*/ 0 h 742950"/>
                    <a:gd name="connsiteX1" fmla="*/ 117507 w 119298"/>
                    <a:gd name="connsiteY1" fmla="*/ 187325 h 742950"/>
                    <a:gd name="connsiteX2" fmla="*/ 38132 w 119298"/>
                    <a:gd name="connsiteY2" fmla="*/ 339725 h 742950"/>
                    <a:gd name="connsiteX3" fmla="*/ 32 w 119298"/>
                    <a:gd name="connsiteY3" fmla="*/ 476250 h 742950"/>
                    <a:gd name="connsiteX4" fmla="*/ 31782 w 119298"/>
                    <a:gd name="connsiteY4" fmla="*/ 641350 h 742950"/>
                    <a:gd name="connsiteX5" fmla="*/ 47657 w 119298"/>
                    <a:gd name="connsiteY5" fmla="*/ 742950 h 742950"/>
                    <a:gd name="connsiteX0-1" fmla="*/ 73609 w 118265"/>
                    <a:gd name="connsiteY0-2" fmla="*/ 0 h 696489"/>
                    <a:gd name="connsiteX1-3" fmla="*/ 117507 w 118265"/>
                    <a:gd name="connsiteY1-4" fmla="*/ 140864 h 696489"/>
                    <a:gd name="connsiteX2-5" fmla="*/ 38132 w 118265"/>
                    <a:gd name="connsiteY2-6" fmla="*/ 293264 h 696489"/>
                    <a:gd name="connsiteX3-7" fmla="*/ 32 w 118265"/>
                    <a:gd name="connsiteY3-8" fmla="*/ 429789 h 696489"/>
                    <a:gd name="connsiteX4-9" fmla="*/ 31782 w 118265"/>
                    <a:gd name="connsiteY4-10" fmla="*/ 594889 h 696489"/>
                    <a:gd name="connsiteX5-11" fmla="*/ 47657 w 118265"/>
                    <a:gd name="connsiteY5-12" fmla="*/ 696489 h 69648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</a:cxnLst>
                  <a:rect l="l" t="t" r="r" b="b"/>
                  <a:pathLst>
                    <a:path w="118265" h="696489">
                      <a:moveTo>
                        <a:pt x="73609" y="0"/>
                      </a:moveTo>
                      <a:cubicBezTo>
                        <a:pt x="93452" y="65352"/>
                        <a:pt x="123420" y="91987"/>
                        <a:pt x="117507" y="140864"/>
                      </a:cubicBezTo>
                      <a:cubicBezTo>
                        <a:pt x="111594" y="189741"/>
                        <a:pt x="57711" y="245110"/>
                        <a:pt x="38132" y="293264"/>
                      </a:cubicBezTo>
                      <a:cubicBezTo>
                        <a:pt x="18553" y="341418"/>
                        <a:pt x="1090" y="379518"/>
                        <a:pt x="32" y="429789"/>
                      </a:cubicBezTo>
                      <a:cubicBezTo>
                        <a:pt x="-1026" y="480060"/>
                        <a:pt x="23845" y="550439"/>
                        <a:pt x="31782" y="594889"/>
                      </a:cubicBezTo>
                      <a:cubicBezTo>
                        <a:pt x="39719" y="639339"/>
                        <a:pt x="43688" y="667914"/>
                        <a:pt x="47657" y="696489"/>
                      </a:cubicBezTo>
                    </a:path>
                  </a:pathLst>
                </a:custGeom>
                <a:noFill/>
                <a:ln>
                  <a:solidFill>
                    <a:schemeClr val="accent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zh-CN" altLang="en-US"/>
                </a:p>
              </p:txBody>
            </p:sp>
            <p:sp>
              <p:nvSpPr>
                <p:cNvPr id="72" name="MH_SubTitle_4"/>
                <p:cNvSpPr/>
                <p:nvPr>
                  <p:custDataLst>
                    <p:tags r:id="rId2"/>
                  </p:custDataLst>
                </p:nvPr>
              </p:nvSpPr>
              <p:spPr bwMode="auto">
                <a:xfrm>
                  <a:off x="4608686" y="3741800"/>
                  <a:ext cx="1187450" cy="962025"/>
                </a:xfrm>
                <a:custGeom>
                  <a:avLst/>
                  <a:gdLst>
                    <a:gd name="T0" fmla="*/ 2147483646 w 131"/>
                    <a:gd name="T1" fmla="*/ 0 h 106"/>
                    <a:gd name="T2" fmla="*/ 2147483646 w 131"/>
                    <a:gd name="T3" fmla="*/ 2147483646 h 106"/>
                    <a:gd name="T4" fmla="*/ 2147483646 w 131"/>
                    <a:gd name="T5" fmla="*/ 2147483646 h 106"/>
                    <a:gd name="T6" fmla="*/ 2147483646 w 131"/>
                    <a:gd name="T7" fmla="*/ 2147483646 h 106"/>
                    <a:gd name="T8" fmla="*/ 2147483646 w 131"/>
                    <a:gd name="T9" fmla="*/ 2147483646 h 106"/>
                    <a:gd name="T10" fmla="*/ 2147483646 w 131"/>
                    <a:gd name="T11" fmla="*/ 2147483646 h 106"/>
                    <a:gd name="T12" fmla="*/ 2147483646 w 131"/>
                    <a:gd name="T13" fmla="*/ 2147483646 h 106"/>
                    <a:gd name="T14" fmla="*/ 2147483646 w 131"/>
                    <a:gd name="T15" fmla="*/ 0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106"/>
                    <a:gd name="T26" fmla="*/ 131 w 131"/>
                    <a:gd name="T27" fmla="*/ 106 h 10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106">
                      <a:moveTo>
                        <a:pt x="41" y="0"/>
                      </a:moveTo>
                      <a:cubicBezTo>
                        <a:pt x="18" y="0"/>
                        <a:pt x="0" y="41"/>
                        <a:pt x="21" y="67"/>
                      </a:cubicBezTo>
                      <a:cubicBezTo>
                        <a:pt x="33" y="82"/>
                        <a:pt x="51" y="91"/>
                        <a:pt x="64" y="106"/>
                      </a:cubicBezTo>
                      <a:cubicBezTo>
                        <a:pt x="64" y="106"/>
                        <a:pt x="64" y="106"/>
                        <a:pt x="64" y="106"/>
                      </a:cubicBezTo>
                      <a:cubicBezTo>
                        <a:pt x="77" y="90"/>
                        <a:pt x="94" y="80"/>
                        <a:pt x="108" y="65"/>
                      </a:cubicBezTo>
                      <a:cubicBezTo>
                        <a:pt x="131" y="38"/>
                        <a:pt x="110" y="1"/>
                        <a:pt x="86" y="1"/>
                      </a:cubicBezTo>
                      <a:cubicBezTo>
                        <a:pt x="79" y="1"/>
                        <a:pt x="71" y="5"/>
                        <a:pt x="64" y="15"/>
                      </a:cubicBezTo>
                      <a:cubicBezTo>
                        <a:pt x="56" y="4"/>
                        <a:pt x="48" y="0"/>
                        <a:pt x="41" y="0"/>
                      </a:cubicBezTo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lIns="0" tIns="0" rIns="0" bIns="216000" anchor="ctr"/>
                <a:lstStyle>
                  <a:lvl1pPr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anose="020F0502020204030204" pitchFamily="34" charset="0"/>
                      <a:ea typeface="SimSun" panose="02010600030101010101" pitchFamily="2" charset="-122"/>
                    </a:defRPr>
                  </a:lvl9pPr>
                </a:lstStyle>
                <a:p>
                  <a:pPr algn="ctr" eaLnBrk="1" hangingPunct="1">
                    <a:defRPr/>
                  </a:pPr>
                  <a:endParaRPr lang="en-US" altLang="zh-CN" sz="1200" dirty="0">
                    <a:solidFill>
                      <a:srgbClr val="FFFFFF"/>
                    </a:solidFill>
                    <a:latin typeface="+mn-lt"/>
                    <a:ea typeface="+mn-ea"/>
                  </a:endParaRPr>
                </a:p>
              </p:txBody>
            </p:sp>
          </p:grpSp>
          <p:pic>
            <p:nvPicPr>
              <p:cNvPr id="74" name="图片 73"/>
              <p:cNvPicPr>
                <a:picLocks noChangeAspect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43776" y="3360508"/>
                <a:ext cx="2932761" cy="1747177"/>
              </a:xfrm>
              <a:prstGeom prst="rect">
                <a:avLst/>
              </a:prstGeom>
            </p:spPr>
          </p:pic>
        </p:grpSp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7584" y="81731"/>
              <a:ext cx="2013381" cy="1888962"/>
            </a:xfrm>
            <a:prstGeom prst="rect">
              <a:avLst/>
            </a:prstGeo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76" name="组合 75"/>
          <p:cNvGrpSpPr/>
          <p:nvPr/>
        </p:nvGrpSpPr>
        <p:grpSpPr>
          <a:xfrm rot="2427509">
            <a:off x="8041989" y="3809590"/>
            <a:ext cx="403877" cy="396399"/>
            <a:chOff x="10646778" y="4753862"/>
            <a:chExt cx="751521" cy="737702"/>
          </a:xfrm>
        </p:grpSpPr>
        <p:sp>
          <p:nvSpPr>
            <p:cNvPr id="77" name="五角星 2"/>
            <p:cNvSpPr/>
            <p:nvPr/>
          </p:nvSpPr>
          <p:spPr>
            <a:xfrm rot="20227648" flipH="1">
              <a:off x="10648573" y="4753862"/>
              <a:ext cx="749726" cy="728735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-1" fmla="*/ 0 w 914398"/>
                <a:gd name="connsiteY0-2" fmla="*/ 349269 h 923906"/>
                <a:gd name="connsiteX1-3" fmla="*/ 262139 w 914398"/>
                <a:gd name="connsiteY1-4" fmla="*/ 223173 h 923906"/>
                <a:gd name="connsiteX2-5" fmla="*/ 457199 w 914398"/>
                <a:gd name="connsiteY2-6" fmla="*/ 0 h 923906"/>
                <a:gd name="connsiteX3-7" fmla="*/ 652259 w 914398"/>
                <a:gd name="connsiteY3-8" fmla="*/ 223173 h 923906"/>
                <a:gd name="connsiteX4-9" fmla="*/ 914398 w 914398"/>
                <a:gd name="connsiteY4-10" fmla="*/ 349269 h 923906"/>
                <a:gd name="connsiteX5-11" fmla="*/ 772813 w 914398"/>
                <a:gd name="connsiteY5-12" fmla="*/ 613293 h 923906"/>
                <a:gd name="connsiteX6-13" fmla="*/ 739764 w 914398"/>
                <a:gd name="connsiteY6-14" fmla="*/ 914398 h 923906"/>
                <a:gd name="connsiteX7-15" fmla="*/ 457199 w 914398"/>
                <a:gd name="connsiteY7-16" fmla="*/ 854400 h 923906"/>
                <a:gd name="connsiteX8-17" fmla="*/ 174634 w 914398"/>
                <a:gd name="connsiteY8-18" fmla="*/ 914398 h 923906"/>
                <a:gd name="connsiteX9-19" fmla="*/ 141585 w 914398"/>
                <a:gd name="connsiteY9-20" fmla="*/ 613293 h 923906"/>
                <a:gd name="connsiteX10-21" fmla="*/ 0 w 914398"/>
                <a:gd name="connsiteY10-22" fmla="*/ 349269 h 923906"/>
                <a:gd name="connsiteX0-23" fmla="*/ 0 w 916461"/>
                <a:gd name="connsiteY0-24" fmla="*/ 349269 h 923906"/>
                <a:gd name="connsiteX1-25" fmla="*/ 262139 w 916461"/>
                <a:gd name="connsiteY1-26" fmla="*/ 223173 h 923906"/>
                <a:gd name="connsiteX2-27" fmla="*/ 457199 w 916461"/>
                <a:gd name="connsiteY2-28" fmla="*/ 0 h 923906"/>
                <a:gd name="connsiteX3-29" fmla="*/ 652259 w 916461"/>
                <a:gd name="connsiteY3-30" fmla="*/ 223173 h 923906"/>
                <a:gd name="connsiteX4-31" fmla="*/ 914398 w 916461"/>
                <a:gd name="connsiteY4-32" fmla="*/ 349269 h 923906"/>
                <a:gd name="connsiteX5-33" fmla="*/ 772813 w 916461"/>
                <a:gd name="connsiteY5-34" fmla="*/ 613293 h 923906"/>
                <a:gd name="connsiteX6-35" fmla="*/ 739764 w 916461"/>
                <a:gd name="connsiteY6-36" fmla="*/ 914398 h 923906"/>
                <a:gd name="connsiteX7-37" fmla="*/ 457199 w 916461"/>
                <a:gd name="connsiteY7-38" fmla="*/ 854400 h 923906"/>
                <a:gd name="connsiteX8-39" fmla="*/ 174634 w 916461"/>
                <a:gd name="connsiteY8-40" fmla="*/ 914398 h 923906"/>
                <a:gd name="connsiteX9-41" fmla="*/ 141585 w 916461"/>
                <a:gd name="connsiteY9-42" fmla="*/ 613293 h 923906"/>
                <a:gd name="connsiteX10-43" fmla="*/ 0 w 916461"/>
                <a:gd name="connsiteY10-44" fmla="*/ 349269 h 923906"/>
                <a:gd name="connsiteX0-45" fmla="*/ 0 w 916461"/>
                <a:gd name="connsiteY0-46" fmla="*/ 349269 h 923906"/>
                <a:gd name="connsiteX1-47" fmla="*/ 262139 w 916461"/>
                <a:gd name="connsiteY1-48" fmla="*/ 223173 h 923906"/>
                <a:gd name="connsiteX2-49" fmla="*/ 457199 w 916461"/>
                <a:gd name="connsiteY2-50" fmla="*/ 0 h 923906"/>
                <a:gd name="connsiteX3-51" fmla="*/ 652259 w 916461"/>
                <a:gd name="connsiteY3-52" fmla="*/ 223173 h 923906"/>
                <a:gd name="connsiteX4-53" fmla="*/ 914398 w 916461"/>
                <a:gd name="connsiteY4-54" fmla="*/ 349269 h 923906"/>
                <a:gd name="connsiteX5-55" fmla="*/ 772813 w 916461"/>
                <a:gd name="connsiteY5-56" fmla="*/ 613293 h 923906"/>
                <a:gd name="connsiteX6-57" fmla="*/ 739764 w 916461"/>
                <a:gd name="connsiteY6-58" fmla="*/ 914398 h 923906"/>
                <a:gd name="connsiteX7-59" fmla="*/ 457199 w 916461"/>
                <a:gd name="connsiteY7-60" fmla="*/ 854400 h 923906"/>
                <a:gd name="connsiteX8-61" fmla="*/ 174634 w 916461"/>
                <a:gd name="connsiteY8-62" fmla="*/ 914398 h 923906"/>
                <a:gd name="connsiteX9-63" fmla="*/ 141585 w 916461"/>
                <a:gd name="connsiteY9-64" fmla="*/ 613293 h 923906"/>
                <a:gd name="connsiteX10-65" fmla="*/ 0 w 916461"/>
                <a:gd name="connsiteY10-66" fmla="*/ 349269 h 923906"/>
                <a:gd name="connsiteX0-67" fmla="*/ 2063 w 918524"/>
                <a:gd name="connsiteY0-68" fmla="*/ 349269 h 923906"/>
                <a:gd name="connsiteX1-69" fmla="*/ 264202 w 918524"/>
                <a:gd name="connsiteY1-70" fmla="*/ 223173 h 923906"/>
                <a:gd name="connsiteX2-71" fmla="*/ 459262 w 918524"/>
                <a:gd name="connsiteY2-72" fmla="*/ 0 h 923906"/>
                <a:gd name="connsiteX3-73" fmla="*/ 654322 w 918524"/>
                <a:gd name="connsiteY3-74" fmla="*/ 223173 h 923906"/>
                <a:gd name="connsiteX4-75" fmla="*/ 916461 w 918524"/>
                <a:gd name="connsiteY4-76" fmla="*/ 349269 h 923906"/>
                <a:gd name="connsiteX5-77" fmla="*/ 774876 w 918524"/>
                <a:gd name="connsiteY5-78" fmla="*/ 613293 h 923906"/>
                <a:gd name="connsiteX6-79" fmla="*/ 741827 w 918524"/>
                <a:gd name="connsiteY6-80" fmla="*/ 914398 h 923906"/>
                <a:gd name="connsiteX7-81" fmla="*/ 459262 w 918524"/>
                <a:gd name="connsiteY7-82" fmla="*/ 854400 h 923906"/>
                <a:gd name="connsiteX8-83" fmla="*/ 176697 w 918524"/>
                <a:gd name="connsiteY8-84" fmla="*/ 914398 h 923906"/>
                <a:gd name="connsiteX9-85" fmla="*/ 143648 w 918524"/>
                <a:gd name="connsiteY9-86" fmla="*/ 613293 h 923906"/>
                <a:gd name="connsiteX10-87" fmla="*/ 2063 w 918524"/>
                <a:gd name="connsiteY10-88" fmla="*/ 349269 h 923906"/>
                <a:gd name="connsiteX0-89" fmla="*/ 2063 w 918524"/>
                <a:gd name="connsiteY0-90" fmla="*/ 349269 h 923906"/>
                <a:gd name="connsiteX1-91" fmla="*/ 264202 w 918524"/>
                <a:gd name="connsiteY1-92" fmla="*/ 223173 h 923906"/>
                <a:gd name="connsiteX2-93" fmla="*/ 459262 w 918524"/>
                <a:gd name="connsiteY2-94" fmla="*/ 0 h 923906"/>
                <a:gd name="connsiteX3-95" fmla="*/ 654322 w 918524"/>
                <a:gd name="connsiteY3-96" fmla="*/ 223173 h 923906"/>
                <a:gd name="connsiteX4-97" fmla="*/ 916461 w 918524"/>
                <a:gd name="connsiteY4-98" fmla="*/ 349269 h 923906"/>
                <a:gd name="connsiteX5-99" fmla="*/ 774876 w 918524"/>
                <a:gd name="connsiteY5-100" fmla="*/ 613293 h 923906"/>
                <a:gd name="connsiteX6-101" fmla="*/ 741827 w 918524"/>
                <a:gd name="connsiteY6-102" fmla="*/ 914398 h 923906"/>
                <a:gd name="connsiteX7-103" fmla="*/ 459262 w 918524"/>
                <a:gd name="connsiteY7-104" fmla="*/ 854400 h 923906"/>
                <a:gd name="connsiteX8-105" fmla="*/ 176697 w 918524"/>
                <a:gd name="connsiteY8-106" fmla="*/ 914398 h 923906"/>
                <a:gd name="connsiteX9-107" fmla="*/ 143648 w 918524"/>
                <a:gd name="connsiteY9-108" fmla="*/ 613293 h 923906"/>
                <a:gd name="connsiteX10-109" fmla="*/ 2063 w 918524"/>
                <a:gd name="connsiteY10-110" fmla="*/ 349269 h 923906"/>
                <a:gd name="connsiteX0-111" fmla="*/ 2063 w 918524"/>
                <a:gd name="connsiteY0-112" fmla="*/ 349269 h 923906"/>
                <a:gd name="connsiteX1-113" fmla="*/ 264202 w 918524"/>
                <a:gd name="connsiteY1-114" fmla="*/ 223173 h 923906"/>
                <a:gd name="connsiteX2-115" fmla="*/ 459262 w 918524"/>
                <a:gd name="connsiteY2-116" fmla="*/ 0 h 923906"/>
                <a:gd name="connsiteX3-117" fmla="*/ 654322 w 918524"/>
                <a:gd name="connsiteY3-118" fmla="*/ 223173 h 923906"/>
                <a:gd name="connsiteX4-119" fmla="*/ 916461 w 918524"/>
                <a:gd name="connsiteY4-120" fmla="*/ 349269 h 923906"/>
                <a:gd name="connsiteX5-121" fmla="*/ 774876 w 918524"/>
                <a:gd name="connsiteY5-122" fmla="*/ 613293 h 923906"/>
                <a:gd name="connsiteX6-123" fmla="*/ 741827 w 918524"/>
                <a:gd name="connsiteY6-124" fmla="*/ 914398 h 923906"/>
                <a:gd name="connsiteX7-125" fmla="*/ 459262 w 918524"/>
                <a:gd name="connsiteY7-126" fmla="*/ 854400 h 923906"/>
                <a:gd name="connsiteX8-127" fmla="*/ 176697 w 918524"/>
                <a:gd name="connsiteY8-128" fmla="*/ 914398 h 923906"/>
                <a:gd name="connsiteX9-129" fmla="*/ 143648 w 918524"/>
                <a:gd name="connsiteY9-130" fmla="*/ 613293 h 923906"/>
                <a:gd name="connsiteX10-131" fmla="*/ 2063 w 918524"/>
                <a:gd name="connsiteY10-132" fmla="*/ 349269 h 923906"/>
                <a:gd name="connsiteX0-133" fmla="*/ 2063 w 918524"/>
                <a:gd name="connsiteY0-134" fmla="*/ 349269 h 923906"/>
                <a:gd name="connsiteX1-135" fmla="*/ 264202 w 918524"/>
                <a:gd name="connsiteY1-136" fmla="*/ 223173 h 923906"/>
                <a:gd name="connsiteX2-137" fmla="*/ 459262 w 918524"/>
                <a:gd name="connsiteY2-138" fmla="*/ 0 h 923906"/>
                <a:gd name="connsiteX3-139" fmla="*/ 654322 w 918524"/>
                <a:gd name="connsiteY3-140" fmla="*/ 223173 h 923906"/>
                <a:gd name="connsiteX4-141" fmla="*/ 916461 w 918524"/>
                <a:gd name="connsiteY4-142" fmla="*/ 349269 h 923906"/>
                <a:gd name="connsiteX5-143" fmla="*/ 774876 w 918524"/>
                <a:gd name="connsiteY5-144" fmla="*/ 613293 h 923906"/>
                <a:gd name="connsiteX6-145" fmla="*/ 741827 w 918524"/>
                <a:gd name="connsiteY6-146" fmla="*/ 914398 h 923906"/>
                <a:gd name="connsiteX7-147" fmla="*/ 459262 w 918524"/>
                <a:gd name="connsiteY7-148" fmla="*/ 854400 h 923906"/>
                <a:gd name="connsiteX8-149" fmla="*/ 176697 w 918524"/>
                <a:gd name="connsiteY8-150" fmla="*/ 914398 h 923906"/>
                <a:gd name="connsiteX9-151" fmla="*/ 143648 w 918524"/>
                <a:gd name="connsiteY9-152" fmla="*/ 613293 h 923906"/>
                <a:gd name="connsiteX10-153" fmla="*/ 2063 w 918524"/>
                <a:gd name="connsiteY10-154" fmla="*/ 349269 h 92390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chemeClr val="bg1"/>
            </a:solidFill>
            <a:ln w="15875">
              <a:noFill/>
            </a:ln>
            <a:effectLst>
              <a:outerShdw blurRad="76200" dist="50800" dir="5400000" algn="t" rotWithShape="0">
                <a:prstClr val="black">
                  <a:alpha val="16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8" name="组合 77"/>
            <p:cNvGrpSpPr/>
            <p:nvPr/>
          </p:nvGrpSpPr>
          <p:grpSpPr>
            <a:xfrm>
              <a:off x="10646778" y="4762829"/>
              <a:ext cx="749726" cy="728735"/>
              <a:chOff x="11012539" y="4493889"/>
              <a:chExt cx="749726" cy="728735"/>
            </a:xfrm>
          </p:grpSpPr>
          <p:sp>
            <p:nvSpPr>
              <p:cNvPr id="79" name="五角星 2"/>
              <p:cNvSpPr/>
              <p:nvPr/>
            </p:nvSpPr>
            <p:spPr>
              <a:xfrm rot="20227648" flipH="1">
                <a:off x="11012539" y="4493889"/>
                <a:ext cx="749726" cy="728735"/>
              </a:xfrm>
              <a:custGeom>
                <a:avLst/>
                <a:gdLst>
                  <a:gd name="connsiteX0" fmla="*/ 1 w 914400"/>
                  <a:gd name="connsiteY0" fmla="*/ 349269 h 914400"/>
                  <a:gd name="connsiteX1" fmla="*/ 262140 w 914400"/>
                  <a:gd name="connsiteY1" fmla="*/ 223173 h 914400"/>
                  <a:gd name="connsiteX2" fmla="*/ 457200 w 914400"/>
                  <a:gd name="connsiteY2" fmla="*/ 0 h 914400"/>
                  <a:gd name="connsiteX3" fmla="*/ 652260 w 914400"/>
                  <a:gd name="connsiteY3" fmla="*/ 223173 h 914400"/>
                  <a:gd name="connsiteX4" fmla="*/ 914399 w 914400"/>
                  <a:gd name="connsiteY4" fmla="*/ 349269 h 914400"/>
                  <a:gd name="connsiteX5" fmla="*/ 772814 w 914400"/>
                  <a:gd name="connsiteY5" fmla="*/ 613293 h 914400"/>
                  <a:gd name="connsiteX6" fmla="*/ 739765 w 914400"/>
                  <a:gd name="connsiteY6" fmla="*/ 914398 h 914400"/>
                  <a:gd name="connsiteX7" fmla="*/ 457200 w 914400"/>
                  <a:gd name="connsiteY7" fmla="*/ 854400 h 914400"/>
                  <a:gd name="connsiteX8" fmla="*/ 174635 w 914400"/>
                  <a:gd name="connsiteY8" fmla="*/ 914398 h 914400"/>
                  <a:gd name="connsiteX9" fmla="*/ 141586 w 914400"/>
                  <a:gd name="connsiteY9" fmla="*/ 613293 h 914400"/>
                  <a:gd name="connsiteX10" fmla="*/ 1 w 914400"/>
                  <a:gd name="connsiteY10" fmla="*/ 349269 h 914400"/>
                  <a:gd name="connsiteX0-1" fmla="*/ 0 w 914398"/>
                  <a:gd name="connsiteY0-2" fmla="*/ 349269 h 923906"/>
                  <a:gd name="connsiteX1-3" fmla="*/ 262139 w 914398"/>
                  <a:gd name="connsiteY1-4" fmla="*/ 223173 h 923906"/>
                  <a:gd name="connsiteX2-5" fmla="*/ 457199 w 914398"/>
                  <a:gd name="connsiteY2-6" fmla="*/ 0 h 923906"/>
                  <a:gd name="connsiteX3-7" fmla="*/ 652259 w 914398"/>
                  <a:gd name="connsiteY3-8" fmla="*/ 223173 h 923906"/>
                  <a:gd name="connsiteX4-9" fmla="*/ 914398 w 914398"/>
                  <a:gd name="connsiteY4-10" fmla="*/ 349269 h 923906"/>
                  <a:gd name="connsiteX5-11" fmla="*/ 772813 w 914398"/>
                  <a:gd name="connsiteY5-12" fmla="*/ 613293 h 923906"/>
                  <a:gd name="connsiteX6-13" fmla="*/ 739764 w 914398"/>
                  <a:gd name="connsiteY6-14" fmla="*/ 914398 h 923906"/>
                  <a:gd name="connsiteX7-15" fmla="*/ 457199 w 914398"/>
                  <a:gd name="connsiteY7-16" fmla="*/ 854400 h 923906"/>
                  <a:gd name="connsiteX8-17" fmla="*/ 174634 w 914398"/>
                  <a:gd name="connsiteY8-18" fmla="*/ 914398 h 923906"/>
                  <a:gd name="connsiteX9-19" fmla="*/ 141585 w 914398"/>
                  <a:gd name="connsiteY9-20" fmla="*/ 613293 h 923906"/>
                  <a:gd name="connsiteX10-21" fmla="*/ 0 w 914398"/>
                  <a:gd name="connsiteY10-22" fmla="*/ 349269 h 923906"/>
                  <a:gd name="connsiteX0-23" fmla="*/ 0 w 916461"/>
                  <a:gd name="connsiteY0-24" fmla="*/ 349269 h 923906"/>
                  <a:gd name="connsiteX1-25" fmla="*/ 262139 w 916461"/>
                  <a:gd name="connsiteY1-26" fmla="*/ 223173 h 923906"/>
                  <a:gd name="connsiteX2-27" fmla="*/ 457199 w 916461"/>
                  <a:gd name="connsiteY2-28" fmla="*/ 0 h 923906"/>
                  <a:gd name="connsiteX3-29" fmla="*/ 652259 w 916461"/>
                  <a:gd name="connsiteY3-30" fmla="*/ 223173 h 923906"/>
                  <a:gd name="connsiteX4-31" fmla="*/ 914398 w 916461"/>
                  <a:gd name="connsiteY4-32" fmla="*/ 349269 h 923906"/>
                  <a:gd name="connsiteX5-33" fmla="*/ 772813 w 916461"/>
                  <a:gd name="connsiteY5-34" fmla="*/ 613293 h 923906"/>
                  <a:gd name="connsiteX6-35" fmla="*/ 739764 w 916461"/>
                  <a:gd name="connsiteY6-36" fmla="*/ 914398 h 923906"/>
                  <a:gd name="connsiteX7-37" fmla="*/ 457199 w 916461"/>
                  <a:gd name="connsiteY7-38" fmla="*/ 854400 h 923906"/>
                  <a:gd name="connsiteX8-39" fmla="*/ 174634 w 916461"/>
                  <a:gd name="connsiteY8-40" fmla="*/ 914398 h 923906"/>
                  <a:gd name="connsiteX9-41" fmla="*/ 141585 w 916461"/>
                  <a:gd name="connsiteY9-42" fmla="*/ 613293 h 923906"/>
                  <a:gd name="connsiteX10-43" fmla="*/ 0 w 916461"/>
                  <a:gd name="connsiteY10-44" fmla="*/ 349269 h 923906"/>
                  <a:gd name="connsiteX0-45" fmla="*/ 0 w 916461"/>
                  <a:gd name="connsiteY0-46" fmla="*/ 349269 h 923906"/>
                  <a:gd name="connsiteX1-47" fmla="*/ 262139 w 916461"/>
                  <a:gd name="connsiteY1-48" fmla="*/ 223173 h 923906"/>
                  <a:gd name="connsiteX2-49" fmla="*/ 457199 w 916461"/>
                  <a:gd name="connsiteY2-50" fmla="*/ 0 h 923906"/>
                  <a:gd name="connsiteX3-51" fmla="*/ 652259 w 916461"/>
                  <a:gd name="connsiteY3-52" fmla="*/ 223173 h 923906"/>
                  <a:gd name="connsiteX4-53" fmla="*/ 914398 w 916461"/>
                  <a:gd name="connsiteY4-54" fmla="*/ 349269 h 923906"/>
                  <a:gd name="connsiteX5-55" fmla="*/ 772813 w 916461"/>
                  <a:gd name="connsiteY5-56" fmla="*/ 613293 h 923906"/>
                  <a:gd name="connsiteX6-57" fmla="*/ 739764 w 916461"/>
                  <a:gd name="connsiteY6-58" fmla="*/ 914398 h 923906"/>
                  <a:gd name="connsiteX7-59" fmla="*/ 457199 w 916461"/>
                  <a:gd name="connsiteY7-60" fmla="*/ 854400 h 923906"/>
                  <a:gd name="connsiteX8-61" fmla="*/ 174634 w 916461"/>
                  <a:gd name="connsiteY8-62" fmla="*/ 914398 h 923906"/>
                  <a:gd name="connsiteX9-63" fmla="*/ 141585 w 916461"/>
                  <a:gd name="connsiteY9-64" fmla="*/ 613293 h 923906"/>
                  <a:gd name="connsiteX10-65" fmla="*/ 0 w 916461"/>
                  <a:gd name="connsiteY10-66" fmla="*/ 349269 h 923906"/>
                  <a:gd name="connsiteX0-67" fmla="*/ 2063 w 918524"/>
                  <a:gd name="connsiteY0-68" fmla="*/ 349269 h 923906"/>
                  <a:gd name="connsiteX1-69" fmla="*/ 264202 w 918524"/>
                  <a:gd name="connsiteY1-70" fmla="*/ 223173 h 923906"/>
                  <a:gd name="connsiteX2-71" fmla="*/ 459262 w 918524"/>
                  <a:gd name="connsiteY2-72" fmla="*/ 0 h 923906"/>
                  <a:gd name="connsiteX3-73" fmla="*/ 654322 w 918524"/>
                  <a:gd name="connsiteY3-74" fmla="*/ 223173 h 923906"/>
                  <a:gd name="connsiteX4-75" fmla="*/ 916461 w 918524"/>
                  <a:gd name="connsiteY4-76" fmla="*/ 349269 h 923906"/>
                  <a:gd name="connsiteX5-77" fmla="*/ 774876 w 918524"/>
                  <a:gd name="connsiteY5-78" fmla="*/ 613293 h 923906"/>
                  <a:gd name="connsiteX6-79" fmla="*/ 741827 w 918524"/>
                  <a:gd name="connsiteY6-80" fmla="*/ 914398 h 923906"/>
                  <a:gd name="connsiteX7-81" fmla="*/ 459262 w 918524"/>
                  <a:gd name="connsiteY7-82" fmla="*/ 854400 h 923906"/>
                  <a:gd name="connsiteX8-83" fmla="*/ 176697 w 918524"/>
                  <a:gd name="connsiteY8-84" fmla="*/ 914398 h 923906"/>
                  <a:gd name="connsiteX9-85" fmla="*/ 143648 w 918524"/>
                  <a:gd name="connsiteY9-86" fmla="*/ 613293 h 923906"/>
                  <a:gd name="connsiteX10-87" fmla="*/ 2063 w 918524"/>
                  <a:gd name="connsiteY10-88" fmla="*/ 349269 h 923906"/>
                  <a:gd name="connsiteX0-89" fmla="*/ 2063 w 918524"/>
                  <a:gd name="connsiteY0-90" fmla="*/ 349269 h 923906"/>
                  <a:gd name="connsiteX1-91" fmla="*/ 264202 w 918524"/>
                  <a:gd name="connsiteY1-92" fmla="*/ 223173 h 923906"/>
                  <a:gd name="connsiteX2-93" fmla="*/ 459262 w 918524"/>
                  <a:gd name="connsiteY2-94" fmla="*/ 0 h 923906"/>
                  <a:gd name="connsiteX3-95" fmla="*/ 654322 w 918524"/>
                  <a:gd name="connsiteY3-96" fmla="*/ 223173 h 923906"/>
                  <a:gd name="connsiteX4-97" fmla="*/ 916461 w 918524"/>
                  <a:gd name="connsiteY4-98" fmla="*/ 349269 h 923906"/>
                  <a:gd name="connsiteX5-99" fmla="*/ 774876 w 918524"/>
                  <a:gd name="connsiteY5-100" fmla="*/ 613293 h 923906"/>
                  <a:gd name="connsiteX6-101" fmla="*/ 741827 w 918524"/>
                  <a:gd name="connsiteY6-102" fmla="*/ 914398 h 923906"/>
                  <a:gd name="connsiteX7-103" fmla="*/ 459262 w 918524"/>
                  <a:gd name="connsiteY7-104" fmla="*/ 854400 h 923906"/>
                  <a:gd name="connsiteX8-105" fmla="*/ 176697 w 918524"/>
                  <a:gd name="connsiteY8-106" fmla="*/ 914398 h 923906"/>
                  <a:gd name="connsiteX9-107" fmla="*/ 143648 w 918524"/>
                  <a:gd name="connsiteY9-108" fmla="*/ 613293 h 923906"/>
                  <a:gd name="connsiteX10-109" fmla="*/ 2063 w 918524"/>
                  <a:gd name="connsiteY10-110" fmla="*/ 349269 h 923906"/>
                  <a:gd name="connsiteX0-111" fmla="*/ 2063 w 918524"/>
                  <a:gd name="connsiteY0-112" fmla="*/ 349269 h 923906"/>
                  <a:gd name="connsiteX1-113" fmla="*/ 264202 w 918524"/>
                  <a:gd name="connsiteY1-114" fmla="*/ 223173 h 923906"/>
                  <a:gd name="connsiteX2-115" fmla="*/ 459262 w 918524"/>
                  <a:gd name="connsiteY2-116" fmla="*/ 0 h 923906"/>
                  <a:gd name="connsiteX3-117" fmla="*/ 654322 w 918524"/>
                  <a:gd name="connsiteY3-118" fmla="*/ 223173 h 923906"/>
                  <a:gd name="connsiteX4-119" fmla="*/ 916461 w 918524"/>
                  <a:gd name="connsiteY4-120" fmla="*/ 349269 h 923906"/>
                  <a:gd name="connsiteX5-121" fmla="*/ 774876 w 918524"/>
                  <a:gd name="connsiteY5-122" fmla="*/ 613293 h 923906"/>
                  <a:gd name="connsiteX6-123" fmla="*/ 741827 w 918524"/>
                  <a:gd name="connsiteY6-124" fmla="*/ 914398 h 923906"/>
                  <a:gd name="connsiteX7-125" fmla="*/ 459262 w 918524"/>
                  <a:gd name="connsiteY7-126" fmla="*/ 854400 h 923906"/>
                  <a:gd name="connsiteX8-127" fmla="*/ 176697 w 918524"/>
                  <a:gd name="connsiteY8-128" fmla="*/ 914398 h 923906"/>
                  <a:gd name="connsiteX9-129" fmla="*/ 143648 w 918524"/>
                  <a:gd name="connsiteY9-130" fmla="*/ 613293 h 923906"/>
                  <a:gd name="connsiteX10-131" fmla="*/ 2063 w 918524"/>
                  <a:gd name="connsiteY10-132" fmla="*/ 349269 h 923906"/>
                  <a:gd name="connsiteX0-133" fmla="*/ 2063 w 918524"/>
                  <a:gd name="connsiteY0-134" fmla="*/ 349269 h 923906"/>
                  <a:gd name="connsiteX1-135" fmla="*/ 264202 w 918524"/>
                  <a:gd name="connsiteY1-136" fmla="*/ 223173 h 923906"/>
                  <a:gd name="connsiteX2-137" fmla="*/ 459262 w 918524"/>
                  <a:gd name="connsiteY2-138" fmla="*/ 0 h 923906"/>
                  <a:gd name="connsiteX3-139" fmla="*/ 654322 w 918524"/>
                  <a:gd name="connsiteY3-140" fmla="*/ 223173 h 923906"/>
                  <a:gd name="connsiteX4-141" fmla="*/ 916461 w 918524"/>
                  <a:gd name="connsiteY4-142" fmla="*/ 349269 h 923906"/>
                  <a:gd name="connsiteX5-143" fmla="*/ 774876 w 918524"/>
                  <a:gd name="connsiteY5-144" fmla="*/ 613293 h 923906"/>
                  <a:gd name="connsiteX6-145" fmla="*/ 741827 w 918524"/>
                  <a:gd name="connsiteY6-146" fmla="*/ 914398 h 923906"/>
                  <a:gd name="connsiteX7-147" fmla="*/ 459262 w 918524"/>
                  <a:gd name="connsiteY7-148" fmla="*/ 854400 h 923906"/>
                  <a:gd name="connsiteX8-149" fmla="*/ 176697 w 918524"/>
                  <a:gd name="connsiteY8-150" fmla="*/ 914398 h 923906"/>
                  <a:gd name="connsiteX9-151" fmla="*/ 143648 w 918524"/>
                  <a:gd name="connsiteY9-152" fmla="*/ 613293 h 923906"/>
                  <a:gd name="connsiteX10-153" fmla="*/ 2063 w 918524"/>
                  <a:gd name="connsiteY10-154" fmla="*/ 349269 h 92390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</a:cxnLst>
                <a:rect l="l" t="t" r="r" b="b"/>
                <a:pathLst>
                  <a:path w="918524" h="923906">
                    <a:moveTo>
                      <a:pt x="2063" y="349269"/>
                    </a:moveTo>
                    <a:cubicBezTo>
                      <a:pt x="22155" y="284249"/>
                      <a:pt x="188002" y="281384"/>
                      <a:pt x="264202" y="223173"/>
                    </a:cubicBezTo>
                    <a:cubicBezTo>
                      <a:pt x="340402" y="164962"/>
                      <a:pt x="394242" y="0"/>
                      <a:pt x="459262" y="0"/>
                    </a:cubicBezTo>
                    <a:cubicBezTo>
                      <a:pt x="524282" y="0"/>
                      <a:pt x="578122" y="164962"/>
                      <a:pt x="654322" y="223173"/>
                    </a:cubicBezTo>
                    <a:cubicBezTo>
                      <a:pt x="730522" y="281384"/>
                      <a:pt x="896369" y="284249"/>
                      <a:pt x="916461" y="349269"/>
                    </a:cubicBezTo>
                    <a:cubicBezTo>
                      <a:pt x="936553" y="414289"/>
                      <a:pt x="803982" y="519105"/>
                      <a:pt x="774876" y="613293"/>
                    </a:cubicBezTo>
                    <a:cubicBezTo>
                      <a:pt x="745770" y="707481"/>
                      <a:pt x="794429" y="874213"/>
                      <a:pt x="741827" y="914398"/>
                    </a:cubicBezTo>
                    <a:cubicBezTo>
                      <a:pt x="689225" y="954583"/>
                      <a:pt x="553450" y="854400"/>
                      <a:pt x="459262" y="854400"/>
                    </a:cubicBezTo>
                    <a:cubicBezTo>
                      <a:pt x="365074" y="874399"/>
                      <a:pt x="257367" y="928196"/>
                      <a:pt x="176697" y="914398"/>
                    </a:cubicBezTo>
                    <a:cubicBezTo>
                      <a:pt x="96027" y="900600"/>
                      <a:pt x="172754" y="707481"/>
                      <a:pt x="143648" y="613293"/>
                    </a:cubicBezTo>
                    <a:cubicBezTo>
                      <a:pt x="114542" y="519105"/>
                      <a:pt x="-18029" y="414289"/>
                      <a:pt x="2063" y="349269"/>
                    </a:cubicBezTo>
                    <a:close/>
                  </a:path>
                </a:pathLst>
              </a:custGeom>
              <a:solidFill>
                <a:srgbClr val="8AFA4C"/>
              </a:solidFill>
              <a:ln w="15875">
                <a:solidFill>
                  <a:schemeClr val="bg1"/>
                </a:solidFill>
              </a:ln>
              <a:effectLst>
                <a:innerShdw blurRad="292100">
                  <a:srgbClr val="76CE0C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五角星 2"/>
              <p:cNvSpPr/>
              <p:nvPr/>
            </p:nvSpPr>
            <p:spPr>
              <a:xfrm rot="20424262">
                <a:off x="11046365" y="4655056"/>
                <a:ext cx="290576" cy="221980"/>
              </a:xfrm>
              <a:custGeom>
                <a:avLst/>
                <a:gdLst>
                  <a:gd name="connsiteX0" fmla="*/ 1 w 914400"/>
                  <a:gd name="connsiteY0" fmla="*/ 349269 h 914400"/>
                  <a:gd name="connsiteX1" fmla="*/ 262140 w 914400"/>
                  <a:gd name="connsiteY1" fmla="*/ 223173 h 914400"/>
                  <a:gd name="connsiteX2" fmla="*/ 457200 w 914400"/>
                  <a:gd name="connsiteY2" fmla="*/ 0 h 914400"/>
                  <a:gd name="connsiteX3" fmla="*/ 652260 w 914400"/>
                  <a:gd name="connsiteY3" fmla="*/ 223173 h 914400"/>
                  <a:gd name="connsiteX4" fmla="*/ 914399 w 914400"/>
                  <a:gd name="connsiteY4" fmla="*/ 349269 h 914400"/>
                  <a:gd name="connsiteX5" fmla="*/ 772814 w 914400"/>
                  <a:gd name="connsiteY5" fmla="*/ 613293 h 914400"/>
                  <a:gd name="connsiteX6" fmla="*/ 739765 w 914400"/>
                  <a:gd name="connsiteY6" fmla="*/ 914398 h 914400"/>
                  <a:gd name="connsiteX7" fmla="*/ 457200 w 914400"/>
                  <a:gd name="connsiteY7" fmla="*/ 854400 h 914400"/>
                  <a:gd name="connsiteX8" fmla="*/ 174635 w 914400"/>
                  <a:gd name="connsiteY8" fmla="*/ 914398 h 914400"/>
                  <a:gd name="connsiteX9" fmla="*/ 141586 w 914400"/>
                  <a:gd name="connsiteY9" fmla="*/ 613293 h 914400"/>
                  <a:gd name="connsiteX10" fmla="*/ 1 w 914400"/>
                  <a:gd name="connsiteY10" fmla="*/ 349269 h 914400"/>
                  <a:gd name="connsiteX0-1" fmla="*/ 0 w 914398"/>
                  <a:gd name="connsiteY0-2" fmla="*/ 349269 h 923906"/>
                  <a:gd name="connsiteX1-3" fmla="*/ 262139 w 914398"/>
                  <a:gd name="connsiteY1-4" fmla="*/ 223173 h 923906"/>
                  <a:gd name="connsiteX2-5" fmla="*/ 457199 w 914398"/>
                  <a:gd name="connsiteY2-6" fmla="*/ 0 h 923906"/>
                  <a:gd name="connsiteX3-7" fmla="*/ 652259 w 914398"/>
                  <a:gd name="connsiteY3-8" fmla="*/ 223173 h 923906"/>
                  <a:gd name="connsiteX4-9" fmla="*/ 914398 w 914398"/>
                  <a:gd name="connsiteY4-10" fmla="*/ 349269 h 923906"/>
                  <a:gd name="connsiteX5-11" fmla="*/ 772813 w 914398"/>
                  <a:gd name="connsiteY5-12" fmla="*/ 613293 h 923906"/>
                  <a:gd name="connsiteX6-13" fmla="*/ 739764 w 914398"/>
                  <a:gd name="connsiteY6-14" fmla="*/ 914398 h 923906"/>
                  <a:gd name="connsiteX7-15" fmla="*/ 457199 w 914398"/>
                  <a:gd name="connsiteY7-16" fmla="*/ 854400 h 923906"/>
                  <a:gd name="connsiteX8-17" fmla="*/ 174634 w 914398"/>
                  <a:gd name="connsiteY8-18" fmla="*/ 914398 h 923906"/>
                  <a:gd name="connsiteX9-19" fmla="*/ 141585 w 914398"/>
                  <a:gd name="connsiteY9-20" fmla="*/ 613293 h 923906"/>
                  <a:gd name="connsiteX10-21" fmla="*/ 0 w 914398"/>
                  <a:gd name="connsiteY10-22" fmla="*/ 349269 h 923906"/>
                  <a:gd name="connsiteX0-23" fmla="*/ 0 w 916461"/>
                  <a:gd name="connsiteY0-24" fmla="*/ 349269 h 923906"/>
                  <a:gd name="connsiteX1-25" fmla="*/ 262139 w 916461"/>
                  <a:gd name="connsiteY1-26" fmla="*/ 223173 h 923906"/>
                  <a:gd name="connsiteX2-27" fmla="*/ 457199 w 916461"/>
                  <a:gd name="connsiteY2-28" fmla="*/ 0 h 923906"/>
                  <a:gd name="connsiteX3-29" fmla="*/ 652259 w 916461"/>
                  <a:gd name="connsiteY3-30" fmla="*/ 223173 h 923906"/>
                  <a:gd name="connsiteX4-31" fmla="*/ 914398 w 916461"/>
                  <a:gd name="connsiteY4-32" fmla="*/ 349269 h 923906"/>
                  <a:gd name="connsiteX5-33" fmla="*/ 772813 w 916461"/>
                  <a:gd name="connsiteY5-34" fmla="*/ 613293 h 923906"/>
                  <a:gd name="connsiteX6-35" fmla="*/ 739764 w 916461"/>
                  <a:gd name="connsiteY6-36" fmla="*/ 914398 h 923906"/>
                  <a:gd name="connsiteX7-37" fmla="*/ 457199 w 916461"/>
                  <a:gd name="connsiteY7-38" fmla="*/ 854400 h 923906"/>
                  <a:gd name="connsiteX8-39" fmla="*/ 174634 w 916461"/>
                  <a:gd name="connsiteY8-40" fmla="*/ 914398 h 923906"/>
                  <a:gd name="connsiteX9-41" fmla="*/ 141585 w 916461"/>
                  <a:gd name="connsiteY9-42" fmla="*/ 613293 h 923906"/>
                  <a:gd name="connsiteX10-43" fmla="*/ 0 w 916461"/>
                  <a:gd name="connsiteY10-44" fmla="*/ 349269 h 923906"/>
                  <a:gd name="connsiteX0-45" fmla="*/ 0 w 916461"/>
                  <a:gd name="connsiteY0-46" fmla="*/ 349269 h 923906"/>
                  <a:gd name="connsiteX1-47" fmla="*/ 262139 w 916461"/>
                  <a:gd name="connsiteY1-48" fmla="*/ 223173 h 923906"/>
                  <a:gd name="connsiteX2-49" fmla="*/ 457199 w 916461"/>
                  <a:gd name="connsiteY2-50" fmla="*/ 0 h 923906"/>
                  <a:gd name="connsiteX3-51" fmla="*/ 652259 w 916461"/>
                  <a:gd name="connsiteY3-52" fmla="*/ 223173 h 923906"/>
                  <a:gd name="connsiteX4-53" fmla="*/ 914398 w 916461"/>
                  <a:gd name="connsiteY4-54" fmla="*/ 349269 h 923906"/>
                  <a:gd name="connsiteX5-55" fmla="*/ 772813 w 916461"/>
                  <a:gd name="connsiteY5-56" fmla="*/ 613293 h 923906"/>
                  <a:gd name="connsiteX6-57" fmla="*/ 739764 w 916461"/>
                  <a:gd name="connsiteY6-58" fmla="*/ 914398 h 923906"/>
                  <a:gd name="connsiteX7-59" fmla="*/ 457199 w 916461"/>
                  <a:gd name="connsiteY7-60" fmla="*/ 854400 h 923906"/>
                  <a:gd name="connsiteX8-61" fmla="*/ 174634 w 916461"/>
                  <a:gd name="connsiteY8-62" fmla="*/ 914398 h 923906"/>
                  <a:gd name="connsiteX9-63" fmla="*/ 141585 w 916461"/>
                  <a:gd name="connsiteY9-64" fmla="*/ 613293 h 923906"/>
                  <a:gd name="connsiteX10-65" fmla="*/ 0 w 916461"/>
                  <a:gd name="connsiteY10-66" fmla="*/ 349269 h 923906"/>
                  <a:gd name="connsiteX0-67" fmla="*/ 2063 w 918524"/>
                  <a:gd name="connsiteY0-68" fmla="*/ 349269 h 923906"/>
                  <a:gd name="connsiteX1-69" fmla="*/ 264202 w 918524"/>
                  <a:gd name="connsiteY1-70" fmla="*/ 223173 h 923906"/>
                  <a:gd name="connsiteX2-71" fmla="*/ 459262 w 918524"/>
                  <a:gd name="connsiteY2-72" fmla="*/ 0 h 923906"/>
                  <a:gd name="connsiteX3-73" fmla="*/ 654322 w 918524"/>
                  <a:gd name="connsiteY3-74" fmla="*/ 223173 h 923906"/>
                  <a:gd name="connsiteX4-75" fmla="*/ 916461 w 918524"/>
                  <a:gd name="connsiteY4-76" fmla="*/ 349269 h 923906"/>
                  <a:gd name="connsiteX5-77" fmla="*/ 774876 w 918524"/>
                  <a:gd name="connsiteY5-78" fmla="*/ 613293 h 923906"/>
                  <a:gd name="connsiteX6-79" fmla="*/ 741827 w 918524"/>
                  <a:gd name="connsiteY6-80" fmla="*/ 914398 h 923906"/>
                  <a:gd name="connsiteX7-81" fmla="*/ 459262 w 918524"/>
                  <a:gd name="connsiteY7-82" fmla="*/ 854400 h 923906"/>
                  <a:gd name="connsiteX8-83" fmla="*/ 176697 w 918524"/>
                  <a:gd name="connsiteY8-84" fmla="*/ 914398 h 923906"/>
                  <a:gd name="connsiteX9-85" fmla="*/ 143648 w 918524"/>
                  <a:gd name="connsiteY9-86" fmla="*/ 613293 h 923906"/>
                  <a:gd name="connsiteX10-87" fmla="*/ 2063 w 918524"/>
                  <a:gd name="connsiteY10-88" fmla="*/ 349269 h 923906"/>
                  <a:gd name="connsiteX0-89" fmla="*/ 2063 w 918524"/>
                  <a:gd name="connsiteY0-90" fmla="*/ 349269 h 923906"/>
                  <a:gd name="connsiteX1-91" fmla="*/ 264202 w 918524"/>
                  <a:gd name="connsiteY1-92" fmla="*/ 223173 h 923906"/>
                  <a:gd name="connsiteX2-93" fmla="*/ 459262 w 918524"/>
                  <a:gd name="connsiteY2-94" fmla="*/ 0 h 923906"/>
                  <a:gd name="connsiteX3-95" fmla="*/ 654322 w 918524"/>
                  <a:gd name="connsiteY3-96" fmla="*/ 223173 h 923906"/>
                  <a:gd name="connsiteX4-97" fmla="*/ 916461 w 918524"/>
                  <a:gd name="connsiteY4-98" fmla="*/ 349269 h 923906"/>
                  <a:gd name="connsiteX5-99" fmla="*/ 774876 w 918524"/>
                  <a:gd name="connsiteY5-100" fmla="*/ 613293 h 923906"/>
                  <a:gd name="connsiteX6-101" fmla="*/ 741827 w 918524"/>
                  <a:gd name="connsiteY6-102" fmla="*/ 914398 h 923906"/>
                  <a:gd name="connsiteX7-103" fmla="*/ 459262 w 918524"/>
                  <a:gd name="connsiteY7-104" fmla="*/ 854400 h 923906"/>
                  <a:gd name="connsiteX8-105" fmla="*/ 176697 w 918524"/>
                  <a:gd name="connsiteY8-106" fmla="*/ 914398 h 923906"/>
                  <a:gd name="connsiteX9-107" fmla="*/ 143648 w 918524"/>
                  <a:gd name="connsiteY9-108" fmla="*/ 613293 h 923906"/>
                  <a:gd name="connsiteX10-109" fmla="*/ 2063 w 918524"/>
                  <a:gd name="connsiteY10-110" fmla="*/ 349269 h 923906"/>
                  <a:gd name="connsiteX0-111" fmla="*/ 2063 w 918524"/>
                  <a:gd name="connsiteY0-112" fmla="*/ 349269 h 923906"/>
                  <a:gd name="connsiteX1-113" fmla="*/ 264202 w 918524"/>
                  <a:gd name="connsiteY1-114" fmla="*/ 223173 h 923906"/>
                  <a:gd name="connsiteX2-115" fmla="*/ 459262 w 918524"/>
                  <a:gd name="connsiteY2-116" fmla="*/ 0 h 923906"/>
                  <a:gd name="connsiteX3-117" fmla="*/ 654322 w 918524"/>
                  <a:gd name="connsiteY3-118" fmla="*/ 223173 h 923906"/>
                  <a:gd name="connsiteX4-119" fmla="*/ 916461 w 918524"/>
                  <a:gd name="connsiteY4-120" fmla="*/ 349269 h 923906"/>
                  <a:gd name="connsiteX5-121" fmla="*/ 774876 w 918524"/>
                  <a:gd name="connsiteY5-122" fmla="*/ 613293 h 923906"/>
                  <a:gd name="connsiteX6-123" fmla="*/ 741827 w 918524"/>
                  <a:gd name="connsiteY6-124" fmla="*/ 914398 h 923906"/>
                  <a:gd name="connsiteX7-125" fmla="*/ 459262 w 918524"/>
                  <a:gd name="connsiteY7-126" fmla="*/ 854400 h 923906"/>
                  <a:gd name="connsiteX8-127" fmla="*/ 176697 w 918524"/>
                  <a:gd name="connsiteY8-128" fmla="*/ 914398 h 923906"/>
                  <a:gd name="connsiteX9-129" fmla="*/ 143648 w 918524"/>
                  <a:gd name="connsiteY9-130" fmla="*/ 613293 h 923906"/>
                  <a:gd name="connsiteX10-131" fmla="*/ 2063 w 918524"/>
                  <a:gd name="connsiteY10-132" fmla="*/ 349269 h 923906"/>
                  <a:gd name="connsiteX0-133" fmla="*/ 2063 w 918524"/>
                  <a:gd name="connsiteY0-134" fmla="*/ 349269 h 923906"/>
                  <a:gd name="connsiteX1-135" fmla="*/ 264202 w 918524"/>
                  <a:gd name="connsiteY1-136" fmla="*/ 223173 h 923906"/>
                  <a:gd name="connsiteX2-137" fmla="*/ 459262 w 918524"/>
                  <a:gd name="connsiteY2-138" fmla="*/ 0 h 923906"/>
                  <a:gd name="connsiteX3-139" fmla="*/ 654322 w 918524"/>
                  <a:gd name="connsiteY3-140" fmla="*/ 223173 h 923906"/>
                  <a:gd name="connsiteX4-141" fmla="*/ 916461 w 918524"/>
                  <a:gd name="connsiteY4-142" fmla="*/ 349269 h 923906"/>
                  <a:gd name="connsiteX5-143" fmla="*/ 774876 w 918524"/>
                  <a:gd name="connsiteY5-144" fmla="*/ 613293 h 923906"/>
                  <a:gd name="connsiteX6-145" fmla="*/ 741827 w 918524"/>
                  <a:gd name="connsiteY6-146" fmla="*/ 914398 h 923906"/>
                  <a:gd name="connsiteX7-147" fmla="*/ 459262 w 918524"/>
                  <a:gd name="connsiteY7-148" fmla="*/ 854400 h 923906"/>
                  <a:gd name="connsiteX8-149" fmla="*/ 176697 w 918524"/>
                  <a:gd name="connsiteY8-150" fmla="*/ 914398 h 923906"/>
                  <a:gd name="connsiteX9-151" fmla="*/ 143648 w 918524"/>
                  <a:gd name="connsiteY9-152" fmla="*/ 613293 h 923906"/>
                  <a:gd name="connsiteX10-153" fmla="*/ 2063 w 918524"/>
                  <a:gd name="connsiteY10-154" fmla="*/ 349269 h 923906"/>
                  <a:gd name="connsiteX0-155" fmla="*/ 654322 w 918524"/>
                  <a:gd name="connsiteY0-156" fmla="*/ 223173 h 923906"/>
                  <a:gd name="connsiteX1-157" fmla="*/ 916461 w 918524"/>
                  <a:gd name="connsiteY1-158" fmla="*/ 349269 h 923906"/>
                  <a:gd name="connsiteX2-159" fmla="*/ 774876 w 918524"/>
                  <a:gd name="connsiteY2-160" fmla="*/ 613293 h 923906"/>
                  <a:gd name="connsiteX3-161" fmla="*/ 741827 w 918524"/>
                  <a:gd name="connsiteY3-162" fmla="*/ 914398 h 923906"/>
                  <a:gd name="connsiteX4-163" fmla="*/ 459262 w 918524"/>
                  <a:gd name="connsiteY4-164" fmla="*/ 854400 h 923906"/>
                  <a:gd name="connsiteX5-165" fmla="*/ 176697 w 918524"/>
                  <a:gd name="connsiteY5-166" fmla="*/ 914398 h 923906"/>
                  <a:gd name="connsiteX6-167" fmla="*/ 143648 w 918524"/>
                  <a:gd name="connsiteY6-168" fmla="*/ 613293 h 923906"/>
                  <a:gd name="connsiteX7-169" fmla="*/ 2063 w 918524"/>
                  <a:gd name="connsiteY7-170" fmla="*/ 349269 h 923906"/>
                  <a:gd name="connsiteX8-171" fmla="*/ 264202 w 918524"/>
                  <a:gd name="connsiteY8-172" fmla="*/ 223173 h 923906"/>
                  <a:gd name="connsiteX9-173" fmla="*/ 459262 w 918524"/>
                  <a:gd name="connsiteY9-174" fmla="*/ 0 h 923906"/>
                  <a:gd name="connsiteX10-175" fmla="*/ 715845 w 918524"/>
                  <a:gd name="connsiteY10-176" fmla="*/ 284696 h 923906"/>
                  <a:gd name="connsiteX0-177" fmla="*/ 916461 w 918524"/>
                  <a:gd name="connsiteY0-178" fmla="*/ 349269 h 923906"/>
                  <a:gd name="connsiteX1-179" fmla="*/ 774876 w 918524"/>
                  <a:gd name="connsiteY1-180" fmla="*/ 613293 h 923906"/>
                  <a:gd name="connsiteX2-181" fmla="*/ 741827 w 918524"/>
                  <a:gd name="connsiteY2-182" fmla="*/ 914398 h 923906"/>
                  <a:gd name="connsiteX3-183" fmla="*/ 459262 w 918524"/>
                  <a:gd name="connsiteY3-184" fmla="*/ 854400 h 923906"/>
                  <a:gd name="connsiteX4-185" fmla="*/ 176697 w 918524"/>
                  <a:gd name="connsiteY4-186" fmla="*/ 914398 h 923906"/>
                  <a:gd name="connsiteX5-187" fmla="*/ 143648 w 918524"/>
                  <a:gd name="connsiteY5-188" fmla="*/ 613293 h 923906"/>
                  <a:gd name="connsiteX6-189" fmla="*/ 2063 w 918524"/>
                  <a:gd name="connsiteY6-190" fmla="*/ 349269 h 923906"/>
                  <a:gd name="connsiteX7-191" fmla="*/ 264202 w 918524"/>
                  <a:gd name="connsiteY7-192" fmla="*/ 223173 h 923906"/>
                  <a:gd name="connsiteX8-193" fmla="*/ 459262 w 918524"/>
                  <a:gd name="connsiteY8-194" fmla="*/ 0 h 923906"/>
                  <a:gd name="connsiteX9-195" fmla="*/ 715845 w 918524"/>
                  <a:gd name="connsiteY9-196" fmla="*/ 284696 h 923906"/>
                  <a:gd name="connsiteX0-197" fmla="*/ 774876 w 774876"/>
                  <a:gd name="connsiteY0-198" fmla="*/ 613293 h 923906"/>
                  <a:gd name="connsiteX1-199" fmla="*/ 741827 w 774876"/>
                  <a:gd name="connsiteY1-200" fmla="*/ 914398 h 923906"/>
                  <a:gd name="connsiteX2-201" fmla="*/ 459262 w 774876"/>
                  <a:gd name="connsiteY2-202" fmla="*/ 854400 h 923906"/>
                  <a:gd name="connsiteX3-203" fmla="*/ 176697 w 774876"/>
                  <a:gd name="connsiteY3-204" fmla="*/ 914398 h 923906"/>
                  <a:gd name="connsiteX4-205" fmla="*/ 143648 w 774876"/>
                  <a:gd name="connsiteY4-206" fmla="*/ 613293 h 923906"/>
                  <a:gd name="connsiteX5-207" fmla="*/ 2063 w 774876"/>
                  <a:gd name="connsiteY5-208" fmla="*/ 349269 h 923906"/>
                  <a:gd name="connsiteX6-209" fmla="*/ 264202 w 774876"/>
                  <a:gd name="connsiteY6-210" fmla="*/ 223173 h 923906"/>
                  <a:gd name="connsiteX7-211" fmla="*/ 459262 w 774876"/>
                  <a:gd name="connsiteY7-212" fmla="*/ 0 h 923906"/>
                  <a:gd name="connsiteX8-213" fmla="*/ 715845 w 774876"/>
                  <a:gd name="connsiteY8-214" fmla="*/ 284696 h 923906"/>
                  <a:gd name="connsiteX0-215" fmla="*/ 741827 w 741827"/>
                  <a:gd name="connsiteY0-216" fmla="*/ 914398 h 923906"/>
                  <a:gd name="connsiteX1-217" fmla="*/ 459262 w 741827"/>
                  <a:gd name="connsiteY1-218" fmla="*/ 854400 h 923906"/>
                  <a:gd name="connsiteX2-219" fmla="*/ 176697 w 741827"/>
                  <a:gd name="connsiteY2-220" fmla="*/ 914398 h 923906"/>
                  <a:gd name="connsiteX3-221" fmla="*/ 143648 w 741827"/>
                  <a:gd name="connsiteY3-222" fmla="*/ 613293 h 923906"/>
                  <a:gd name="connsiteX4-223" fmla="*/ 2063 w 741827"/>
                  <a:gd name="connsiteY4-224" fmla="*/ 349269 h 923906"/>
                  <a:gd name="connsiteX5-225" fmla="*/ 264202 w 741827"/>
                  <a:gd name="connsiteY5-226" fmla="*/ 223173 h 923906"/>
                  <a:gd name="connsiteX6-227" fmla="*/ 459262 w 741827"/>
                  <a:gd name="connsiteY6-228" fmla="*/ 0 h 923906"/>
                  <a:gd name="connsiteX7-229" fmla="*/ 715845 w 741827"/>
                  <a:gd name="connsiteY7-230" fmla="*/ 284696 h 923906"/>
                  <a:gd name="connsiteX0-231" fmla="*/ 459262 w 715845"/>
                  <a:gd name="connsiteY0-232" fmla="*/ 854400 h 916632"/>
                  <a:gd name="connsiteX1-233" fmla="*/ 176697 w 715845"/>
                  <a:gd name="connsiteY1-234" fmla="*/ 914398 h 916632"/>
                  <a:gd name="connsiteX2-235" fmla="*/ 143648 w 715845"/>
                  <a:gd name="connsiteY2-236" fmla="*/ 613293 h 916632"/>
                  <a:gd name="connsiteX3-237" fmla="*/ 2063 w 715845"/>
                  <a:gd name="connsiteY3-238" fmla="*/ 349269 h 916632"/>
                  <a:gd name="connsiteX4-239" fmla="*/ 264202 w 715845"/>
                  <a:gd name="connsiteY4-240" fmla="*/ 223173 h 916632"/>
                  <a:gd name="connsiteX5-241" fmla="*/ 459262 w 715845"/>
                  <a:gd name="connsiteY5-242" fmla="*/ 0 h 916632"/>
                  <a:gd name="connsiteX6-243" fmla="*/ 715845 w 715845"/>
                  <a:gd name="connsiteY6-244" fmla="*/ 284696 h 916632"/>
                  <a:gd name="connsiteX0-245" fmla="*/ 176697 w 715845"/>
                  <a:gd name="connsiteY0-246" fmla="*/ 914398 h 914398"/>
                  <a:gd name="connsiteX1-247" fmla="*/ 143648 w 715845"/>
                  <a:gd name="connsiteY1-248" fmla="*/ 613293 h 914398"/>
                  <a:gd name="connsiteX2-249" fmla="*/ 2063 w 715845"/>
                  <a:gd name="connsiteY2-250" fmla="*/ 349269 h 914398"/>
                  <a:gd name="connsiteX3-251" fmla="*/ 264202 w 715845"/>
                  <a:gd name="connsiteY3-252" fmla="*/ 223173 h 914398"/>
                  <a:gd name="connsiteX4-253" fmla="*/ 459262 w 715845"/>
                  <a:gd name="connsiteY4-254" fmla="*/ 0 h 914398"/>
                  <a:gd name="connsiteX5-255" fmla="*/ 715845 w 715845"/>
                  <a:gd name="connsiteY5-256" fmla="*/ 284696 h 914398"/>
                  <a:gd name="connsiteX0-257" fmla="*/ 143648 w 715845"/>
                  <a:gd name="connsiteY0-258" fmla="*/ 613293 h 613293"/>
                  <a:gd name="connsiteX1-259" fmla="*/ 2063 w 715845"/>
                  <a:gd name="connsiteY1-260" fmla="*/ 349269 h 613293"/>
                  <a:gd name="connsiteX2-261" fmla="*/ 264202 w 715845"/>
                  <a:gd name="connsiteY2-262" fmla="*/ 223173 h 613293"/>
                  <a:gd name="connsiteX3-263" fmla="*/ 459262 w 715845"/>
                  <a:gd name="connsiteY3-264" fmla="*/ 0 h 613293"/>
                  <a:gd name="connsiteX4-265" fmla="*/ 715845 w 715845"/>
                  <a:gd name="connsiteY4-266" fmla="*/ 284696 h 613293"/>
                  <a:gd name="connsiteX0-267" fmla="*/ 0 w 713782"/>
                  <a:gd name="connsiteY0-268" fmla="*/ 349269 h 349269"/>
                  <a:gd name="connsiteX1-269" fmla="*/ 262139 w 713782"/>
                  <a:gd name="connsiteY1-270" fmla="*/ 223173 h 349269"/>
                  <a:gd name="connsiteX2-271" fmla="*/ 457199 w 713782"/>
                  <a:gd name="connsiteY2-272" fmla="*/ 0 h 349269"/>
                  <a:gd name="connsiteX3-273" fmla="*/ 713782 w 713782"/>
                  <a:gd name="connsiteY3-274" fmla="*/ 284696 h 349269"/>
                  <a:gd name="connsiteX0-275" fmla="*/ 0 w 457199"/>
                  <a:gd name="connsiteY0-276" fmla="*/ 349269 h 349269"/>
                  <a:gd name="connsiteX1-277" fmla="*/ 262139 w 457199"/>
                  <a:gd name="connsiteY1-278" fmla="*/ 223173 h 349269"/>
                  <a:gd name="connsiteX2-279" fmla="*/ 457199 w 457199"/>
                  <a:gd name="connsiteY2-280" fmla="*/ 0 h 3492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57199" h="349269">
                    <a:moveTo>
                      <a:pt x="0" y="349269"/>
                    </a:moveTo>
                    <a:cubicBezTo>
                      <a:pt x="20092" y="284249"/>
                      <a:pt x="185939" y="281384"/>
                      <a:pt x="262139" y="223173"/>
                    </a:cubicBezTo>
                    <a:cubicBezTo>
                      <a:pt x="338339" y="164962"/>
                      <a:pt x="392179" y="0"/>
                      <a:pt x="457199" y="0"/>
                    </a:cubicBezTo>
                  </a:path>
                </a:pathLst>
              </a:custGeom>
              <a:noFill/>
              <a:ln w="28575" cap="rnd">
                <a:solidFill>
                  <a:schemeClr val="bg1">
                    <a:alpha val="8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1" name="五角星 2"/>
              <p:cNvSpPr/>
              <p:nvPr/>
            </p:nvSpPr>
            <p:spPr>
              <a:xfrm rot="6997346">
                <a:off x="11587935" y="4901938"/>
                <a:ext cx="128719" cy="147271"/>
              </a:xfrm>
              <a:custGeom>
                <a:avLst/>
                <a:gdLst>
                  <a:gd name="connsiteX0" fmla="*/ 1 w 914400"/>
                  <a:gd name="connsiteY0" fmla="*/ 349269 h 914400"/>
                  <a:gd name="connsiteX1" fmla="*/ 262140 w 914400"/>
                  <a:gd name="connsiteY1" fmla="*/ 223173 h 914400"/>
                  <a:gd name="connsiteX2" fmla="*/ 457200 w 914400"/>
                  <a:gd name="connsiteY2" fmla="*/ 0 h 914400"/>
                  <a:gd name="connsiteX3" fmla="*/ 652260 w 914400"/>
                  <a:gd name="connsiteY3" fmla="*/ 223173 h 914400"/>
                  <a:gd name="connsiteX4" fmla="*/ 914399 w 914400"/>
                  <a:gd name="connsiteY4" fmla="*/ 349269 h 914400"/>
                  <a:gd name="connsiteX5" fmla="*/ 772814 w 914400"/>
                  <a:gd name="connsiteY5" fmla="*/ 613293 h 914400"/>
                  <a:gd name="connsiteX6" fmla="*/ 739765 w 914400"/>
                  <a:gd name="connsiteY6" fmla="*/ 914398 h 914400"/>
                  <a:gd name="connsiteX7" fmla="*/ 457200 w 914400"/>
                  <a:gd name="connsiteY7" fmla="*/ 854400 h 914400"/>
                  <a:gd name="connsiteX8" fmla="*/ 174635 w 914400"/>
                  <a:gd name="connsiteY8" fmla="*/ 914398 h 914400"/>
                  <a:gd name="connsiteX9" fmla="*/ 141586 w 914400"/>
                  <a:gd name="connsiteY9" fmla="*/ 613293 h 914400"/>
                  <a:gd name="connsiteX10" fmla="*/ 1 w 914400"/>
                  <a:gd name="connsiteY10" fmla="*/ 349269 h 914400"/>
                  <a:gd name="connsiteX0-1" fmla="*/ 0 w 914398"/>
                  <a:gd name="connsiteY0-2" fmla="*/ 349269 h 923906"/>
                  <a:gd name="connsiteX1-3" fmla="*/ 262139 w 914398"/>
                  <a:gd name="connsiteY1-4" fmla="*/ 223173 h 923906"/>
                  <a:gd name="connsiteX2-5" fmla="*/ 457199 w 914398"/>
                  <a:gd name="connsiteY2-6" fmla="*/ 0 h 923906"/>
                  <a:gd name="connsiteX3-7" fmla="*/ 652259 w 914398"/>
                  <a:gd name="connsiteY3-8" fmla="*/ 223173 h 923906"/>
                  <a:gd name="connsiteX4-9" fmla="*/ 914398 w 914398"/>
                  <a:gd name="connsiteY4-10" fmla="*/ 349269 h 923906"/>
                  <a:gd name="connsiteX5-11" fmla="*/ 772813 w 914398"/>
                  <a:gd name="connsiteY5-12" fmla="*/ 613293 h 923906"/>
                  <a:gd name="connsiteX6-13" fmla="*/ 739764 w 914398"/>
                  <a:gd name="connsiteY6-14" fmla="*/ 914398 h 923906"/>
                  <a:gd name="connsiteX7-15" fmla="*/ 457199 w 914398"/>
                  <a:gd name="connsiteY7-16" fmla="*/ 854400 h 923906"/>
                  <a:gd name="connsiteX8-17" fmla="*/ 174634 w 914398"/>
                  <a:gd name="connsiteY8-18" fmla="*/ 914398 h 923906"/>
                  <a:gd name="connsiteX9-19" fmla="*/ 141585 w 914398"/>
                  <a:gd name="connsiteY9-20" fmla="*/ 613293 h 923906"/>
                  <a:gd name="connsiteX10-21" fmla="*/ 0 w 914398"/>
                  <a:gd name="connsiteY10-22" fmla="*/ 349269 h 923906"/>
                  <a:gd name="connsiteX0-23" fmla="*/ 0 w 916461"/>
                  <a:gd name="connsiteY0-24" fmla="*/ 349269 h 923906"/>
                  <a:gd name="connsiteX1-25" fmla="*/ 262139 w 916461"/>
                  <a:gd name="connsiteY1-26" fmla="*/ 223173 h 923906"/>
                  <a:gd name="connsiteX2-27" fmla="*/ 457199 w 916461"/>
                  <a:gd name="connsiteY2-28" fmla="*/ 0 h 923906"/>
                  <a:gd name="connsiteX3-29" fmla="*/ 652259 w 916461"/>
                  <a:gd name="connsiteY3-30" fmla="*/ 223173 h 923906"/>
                  <a:gd name="connsiteX4-31" fmla="*/ 914398 w 916461"/>
                  <a:gd name="connsiteY4-32" fmla="*/ 349269 h 923906"/>
                  <a:gd name="connsiteX5-33" fmla="*/ 772813 w 916461"/>
                  <a:gd name="connsiteY5-34" fmla="*/ 613293 h 923906"/>
                  <a:gd name="connsiteX6-35" fmla="*/ 739764 w 916461"/>
                  <a:gd name="connsiteY6-36" fmla="*/ 914398 h 923906"/>
                  <a:gd name="connsiteX7-37" fmla="*/ 457199 w 916461"/>
                  <a:gd name="connsiteY7-38" fmla="*/ 854400 h 923906"/>
                  <a:gd name="connsiteX8-39" fmla="*/ 174634 w 916461"/>
                  <a:gd name="connsiteY8-40" fmla="*/ 914398 h 923906"/>
                  <a:gd name="connsiteX9-41" fmla="*/ 141585 w 916461"/>
                  <a:gd name="connsiteY9-42" fmla="*/ 613293 h 923906"/>
                  <a:gd name="connsiteX10-43" fmla="*/ 0 w 916461"/>
                  <a:gd name="connsiteY10-44" fmla="*/ 349269 h 923906"/>
                  <a:gd name="connsiteX0-45" fmla="*/ 0 w 916461"/>
                  <a:gd name="connsiteY0-46" fmla="*/ 349269 h 923906"/>
                  <a:gd name="connsiteX1-47" fmla="*/ 262139 w 916461"/>
                  <a:gd name="connsiteY1-48" fmla="*/ 223173 h 923906"/>
                  <a:gd name="connsiteX2-49" fmla="*/ 457199 w 916461"/>
                  <a:gd name="connsiteY2-50" fmla="*/ 0 h 923906"/>
                  <a:gd name="connsiteX3-51" fmla="*/ 652259 w 916461"/>
                  <a:gd name="connsiteY3-52" fmla="*/ 223173 h 923906"/>
                  <a:gd name="connsiteX4-53" fmla="*/ 914398 w 916461"/>
                  <a:gd name="connsiteY4-54" fmla="*/ 349269 h 923906"/>
                  <a:gd name="connsiteX5-55" fmla="*/ 772813 w 916461"/>
                  <a:gd name="connsiteY5-56" fmla="*/ 613293 h 923906"/>
                  <a:gd name="connsiteX6-57" fmla="*/ 739764 w 916461"/>
                  <a:gd name="connsiteY6-58" fmla="*/ 914398 h 923906"/>
                  <a:gd name="connsiteX7-59" fmla="*/ 457199 w 916461"/>
                  <a:gd name="connsiteY7-60" fmla="*/ 854400 h 923906"/>
                  <a:gd name="connsiteX8-61" fmla="*/ 174634 w 916461"/>
                  <a:gd name="connsiteY8-62" fmla="*/ 914398 h 923906"/>
                  <a:gd name="connsiteX9-63" fmla="*/ 141585 w 916461"/>
                  <a:gd name="connsiteY9-64" fmla="*/ 613293 h 923906"/>
                  <a:gd name="connsiteX10-65" fmla="*/ 0 w 916461"/>
                  <a:gd name="connsiteY10-66" fmla="*/ 349269 h 923906"/>
                  <a:gd name="connsiteX0-67" fmla="*/ 2063 w 918524"/>
                  <a:gd name="connsiteY0-68" fmla="*/ 349269 h 923906"/>
                  <a:gd name="connsiteX1-69" fmla="*/ 264202 w 918524"/>
                  <a:gd name="connsiteY1-70" fmla="*/ 223173 h 923906"/>
                  <a:gd name="connsiteX2-71" fmla="*/ 459262 w 918524"/>
                  <a:gd name="connsiteY2-72" fmla="*/ 0 h 923906"/>
                  <a:gd name="connsiteX3-73" fmla="*/ 654322 w 918524"/>
                  <a:gd name="connsiteY3-74" fmla="*/ 223173 h 923906"/>
                  <a:gd name="connsiteX4-75" fmla="*/ 916461 w 918524"/>
                  <a:gd name="connsiteY4-76" fmla="*/ 349269 h 923906"/>
                  <a:gd name="connsiteX5-77" fmla="*/ 774876 w 918524"/>
                  <a:gd name="connsiteY5-78" fmla="*/ 613293 h 923906"/>
                  <a:gd name="connsiteX6-79" fmla="*/ 741827 w 918524"/>
                  <a:gd name="connsiteY6-80" fmla="*/ 914398 h 923906"/>
                  <a:gd name="connsiteX7-81" fmla="*/ 459262 w 918524"/>
                  <a:gd name="connsiteY7-82" fmla="*/ 854400 h 923906"/>
                  <a:gd name="connsiteX8-83" fmla="*/ 176697 w 918524"/>
                  <a:gd name="connsiteY8-84" fmla="*/ 914398 h 923906"/>
                  <a:gd name="connsiteX9-85" fmla="*/ 143648 w 918524"/>
                  <a:gd name="connsiteY9-86" fmla="*/ 613293 h 923906"/>
                  <a:gd name="connsiteX10-87" fmla="*/ 2063 w 918524"/>
                  <a:gd name="connsiteY10-88" fmla="*/ 349269 h 923906"/>
                  <a:gd name="connsiteX0-89" fmla="*/ 2063 w 918524"/>
                  <a:gd name="connsiteY0-90" fmla="*/ 349269 h 923906"/>
                  <a:gd name="connsiteX1-91" fmla="*/ 264202 w 918524"/>
                  <a:gd name="connsiteY1-92" fmla="*/ 223173 h 923906"/>
                  <a:gd name="connsiteX2-93" fmla="*/ 459262 w 918524"/>
                  <a:gd name="connsiteY2-94" fmla="*/ 0 h 923906"/>
                  <a:gd name="connsiteX3-95" fmla="*/ 654322 w 918524"/>
                  <a:gd name="connsiteY3-96" fmla="*/ 223173 h 923906"/>
                  <a:gd name="connsiteX4-97" fmla="*/ 916461 w 918524"/>
                  <a:gd name="connsiteY4-98" fmla="*/ 349269 h 923906"/>
                  <a:gd name="connsiteX5-99" fmla="*/ 774876 w 918524"/>
                  <a:gd name="connsiteY5-100" fmla="*/ 613293 h 923906"/>
                  <a:gd name="connsiteX6-101" fmla="*/ 741827 w 918524"/>
                  <a:gd name="connsiteY6-102" fmla="*/ 914398 h 923906"/>
                  <a:gd name="connsiteX7-103" fmla="*/ 459262 w 918524"/>
                  <a:gd name="connsiteY7-104" fmla="*/ 854400 h 923906"/>
                  <a:gd name="connsiteX8-105" fmla="*/ 176697 w 918524"/>
                  <a:gd name="connsiteY8-106" fmla="*/ 914398 h 923906"/>
                  <a:gd name="connsiteX9-107" fmla="*/ 143648 w 918524"/>
                  <a:gd name="connsiteY9-108" fmla="*/ 613293 h 923906"/>
                  <a:gd name="connsiteX10-109" fmla="*/ 2063 w 918524"/>
                  <a:gd name="connsiteY10-110" fmla="*/ 349269 h 923906"/>
                  <a:gd name="connsiteX0-111" fmla="*/ 2063 w 918524"/>
                  <a:gd name="connsiteY0-112" fmla="*/ 349269 h 923906"/>
                  <a:gd name="connsiteX1-113" fmla="*/ 264202 w 918524"/>
                  <a:gd name="connsiteY1-114" fmla="*/ 223173 h 923906"/>
                  <a:gd name="connsiteX2-115" fmla="*/ 459262 w 918524"/>
                  <a:gd name="connsiteY2-116" fmla="*/ 0 h 923906"/>
                  <a:gd name="connsiteX3-117" fmla="*/ 654322 w 918524"/>
                  <a:gd name="connsiteY3-118" fmla="*/ 223173 h 923906"/>
                  <a:gd name="connsiteX4-119" fmla="*/ 916461 w 918524"/>
                  <a:gd name="connsiteY4-120" fmla="*/ 349269 h 923906"/>
                  <a:gd name="connsiteX5-121" fmla="*/ 774876 w 918524"/>
                  <a:gd name="connsiteY5-122" fmla="*/ 613293 h 923906"/>
                  <a:gd name="connsiteX6-123" fmla="*/ 741827 w 918524"/>
                  <a:gd name="connsiteY6-124" fmla="*/ 914398 h 923906"/>
                  <a:gd name="connsiteX7-125" fmla="*/ 459262 w 918524"/>
                  <a:gd name="connsiteY7-126" fmla="*/ 854400 h 923906"/>
                  <a:gd name="connsiteX8-127" fmla="*/ 176697 w 918524"/>
                  <a:gd name="connsiteY8-128" fmla="*/ 914398 h 923906"/>
                  <a:gd name="connsiteX9-129" fmla="*/ 143648 w 918524"/>
                  <a:gd name="connsiteY9-130" fmla="*/ 613293 h 923906"/>
                  <a:gd name="connsiteX10-131" fmla="*/ 2063 w 918524"/>
                  <a:gd name="connsiteY10-132" fmla="*/ 349269 h 923906"/>
                  <a:gd name="connsiteX0-133" fmla="*/ 2063 w 918524"/>
                  <a:gd name="connsiteY0-134" fmla="*/ 349269 h 923906"/>
                  <a:gd name="connsiteX1-135" fmla="*/ 264202 w 918524"/>
                  <a:gd name="connsiteY1-136" fmla="*/ 223173 h 923906"/>
                  <a:gd name="connsiteX2-137" fmla="*/ 459262 w 918524"/>
                  <a:gd name="connsiteY2-138" fmla="*/ 0 h 923906"/>
                  <a:gd name="connsiteX3-139" fmla="*/ 654322 w 918524"/>
                  <a:gd name="connsiteY3-140" fmla="*/ 223173 h 923906"/>
                  <a:gd name="connsiteX4-141" fmla="*/ 916461 w 918524"/>
                  <a:gd name="connsiteY4-142" fmla="*/ 349269 h 923906"/>
                  <a:gd name="connsiteX5-143" fmla="*/ 774876 w 918524"/>
                  <a:gd name="connsiteY5-144" fmla="*/ 613293 h 923906"/>
                  <a:gd name="connsiteX6-145" fmla="*/ 741827 w 918524"/>
                  <a:gd name="connsiteY6-146" fmla="*/ 914398 h 923906"/>
                  <a:gd name="connsiteX7-147" fmla="*/ 459262 w 918524"/>
                  <a:gd name="connsiteY7-148" fmla="*/ 854400 h 923906"/>
                  <a:gd name="connsiteX8-149" fmla="*/ 176697 w 918524"/>
                  <a:gd name="connsiteY8-150" fmla="*/ 914398 h 923906"/>
                  <a:gd name="connsiteX9-151" fmla="*/ 143648 w 918524"/>
                  <a:gd name="connsiteY9-152" fmla="*/ 613293 h 923906"/>
                  <a:gd name="connsiteX10-153" fmla="*/ 2063 w 918524"/>
                  <a:gd name="connsiteY10-154" fmla="*/ 349269 h 923906"/>
                  <a:gd name="connsiteX0-155" fmla="*/ 654322 w 918524"/>
                  <a:gd name="connsiteY0-156" fmla="*/ 223173 h 923906"/>
                  <a:gd name="connsiteX1-157" fmla="*/ 916461 w 918524"/>
                  <a:gd name="connsiteY1-158" fmla="*/ 349269 h 923906"/>
                  <a:gd name="connsiteX2-159" fmla="*/ 774876 w 918524"/>
                  <a:gd name="connsiteY2-160" fmla="*/ 613293 h 923906"/>
                  <a:gd name="connsiteX3-161" fmla="*/ 741827 w 918524"/>
                  <a:gd name="connsiteY3-162" fmla="*/ 914398 h 923906"/>
                  <a:gd name="connsiteX4-163" fmla="*/ 459262 w 918524"/>
                  <a:gd name="connsiteY4-164" fmla="*/ 854400 h 923906"/>
                  <a:gd name="connsiteX5-165" fmla="*/ 176697 w 918524"/>
                  <a:gd name="connsiteY5-166" fmla="*/ 914398 h 923906"/>
                  <a:gd name="connsiteX6-167" fmla="*/ 143648 w 918524"/>
                  <a:gd name="connsiteY6-168" fmla="*/ 613293 h 923906"/>
                  <a:gd name="connsiteX7-169" fmla="*/ 2063 w 918524"/>
                  <a:gd name="connsiteY7-170" fmla="*/ 349269 h 923906"/>
                  <a:gd name="connsiteX8-171" fmla="*/ 264202 w 918524"/>
                  <a:gd name="connsiteY8-172" fmla="*/ 223173 h 923906"/>
                  <a:gd name="connsiteX9-173" fmla="*/ 459262 w 918524"/>
                  <a:gd name="connsiteY9-174" fmla="*/ 0 h 923906"/>
                  <a:gd name="connsiteX10-175" fmla="*/ 715845 w 918524"/>
                  <a:gd name="connsiteY10-176" fmla="*/ 284696 h 923906"/>
                  <a:gd name="connsiteX0-177" fmla="*/ 916461 w 918524"/>
                  <a:gd name="connsiteY0-178" fmla="*/ 349269 h 923906"/>
                  <a:gd name="connsiteX1-179" fmla="*/ 774876 w 918524"/>
                  <a:gd name="connsiteY1-180" fmla="*/ 613293 h 923906"/>
                  <a:gd name="connsiteX2-181" fmla="*/ 741827 w 918524"/>
                  <a:gd name="connsiteY2-182" fmla="*/ 914398 h 923906"/>
                  <a:gd name="connsiteX3-183" fmla="*/ 459262 w 918524"/>
                  <a:gd name="connsiteY3-184" fmla="*/ 854400 h 923906"/>
                  <a:gd name="connsiteX4-185" fmla="*/ 176697 w 918524"/>
                  <a:gd name="connsiteY4-186" fmla="*/ 914398 h 923906"/>
                  <a:gd name="connsiteX5-187" fmla="*/ 143648 w 918524"/>
                  <a:gd name="connsiteY5-188" fmla="*/ 613293 h 923906"/>
                  <a:gd name="connsiteX6-189" fmla="*/ 2063 w 918524"/>
                  <a:gd name="connsiteY6-190" fmla="*/ 349269 h 923906"/>
                  <a:gd name="connsiteX7-191" fmla="*/ 264202 w 918524"/>
                  <a:gd name="connsiteY7-192" fmla="*/ 223173 h 923906"/>
                  <a:gd name="connsiteX8-193" fmla="*/ 459262 w 918524"/>
                  <a:gd name="connsiteY8-194" fmla="*/ 0 h 923906"/>
                  <a:gd name="connsiteX9-195" fmla="*/ 715845 w 918524"/>
                  <a:gd name="connsiteY9-196" fmla="*/ 284696 h 923906"/>
                  <a:gd name="connsiteX0-197" fmla="*/ 774876 w 774876"/>
                  <a:gd name="connsiteY0-198" fmla="*/ 613293 h 923906"/>
                  <a:gd name="connsiteX1-199" fmla="*/ 741827 w 774876"/>
                  <a:gd name="connsiteY1-200" fmla="*/ 914398 h 923906"/>
                  <a:gd name="connsiteX2-201" fmla="*/ 459262 w 774876"/>
                  <a:gd name="connsiteY2-202" fmla="*/ 854400 h 923906"/>
                  <a:gd name="connsiteX3-203" fmla="*/ 176697 w 774876"/>
                  <a:gd name="connsiteY3-204" fmla="*/ 914398 h 923906"/>
                  <a:gd name="connsiteX4-205" fmla="*/ 143648 w 774876"/>
                  <a:gd name="connsiteY4-206" fmla="*/ 613293 h 923906"/>
                  <a:gd name="connsiteX5-207" fmla="*/ 2063 w 774876"/>
                  <a:gd name="connsiteY5-208" fmla="*/ 349269 h 923906"/>
                  <a:gd name="connsiteX6-209" fmla="*/ 264202 w 774876"/>
                  <a:gd name="connsiteY6-210" fmla="*/ 223173 h 923906"/>
                  <a:gd name="connsiteX7-211" fmla="*/ 459262 w 774876"/>
                  <a:gd name="connsiteY7-212" fmla="*/ 0 h 923906"/>
                  <a:gd name="connsiteX8-213" fmla="*/ 715845 w 774876"/>
                  <a:gd name="connsiteY8-214" fmla="*/ 284696 h 923906"/>
                  <a:gd name="connsiteX0-215" fmla="*/ 741827 w 741827"/>
                  <a:gd name="connsiteY0-216" fmla="*/ 914398 h 923906"/>
                  <a:gd name="connsiteX1-217" fmla="*/ 459262 w 741827"/>
                  <a:gd name="connsiteY1-218" fmla="*/ 854400 h 923906"/>
                  <a:gd name="connsiteX2-219" fmla="*/ 176697 w 741827"/>
                  <a:gd name="connsiteY2-220" fmla="*/ 914398 h 923906"/>
                  <a:gd name="connsiteX3-221" fmla="*/ 143648 w 741827"/>
                  <a:gd name="connsiteY3-222" fmla="*/ 613293 h 923906"/>
                  <a:gd name="connsiteX4-223" fmla="*/ 2063 w 741827"/>
                  <a:gd name="connsiteY4-224" fmla="*/ 349269 h 923906"/>
                  <a:gd name="connsiteX5-225" fmla="*/ 264202 w 741827"/>
                  <a:gd name="connsiteY5-226" fmla="*/ 223173 h 923906"/>
                  <a:gd name="connsiteX6-227" fmla="*/ 459262 w 741827"/>
                  <a:gd name="connsiteY6-228" fmla="*/ 0 h 923906"/>
                  <a:gd name="connsiteX7-229" fmla="*/ 715845 w 741827"/>
                  <a:gd name="connsiteY7-230" fmla="*/ 284696 h 923906"/>
                  <a:gd name="connsiteX0-231" fmla="*/ 459262 w 715845"/>
                  <a:gd name="connsiteY0-232" fmla="*/ 854400 h 916632"/>
                  <a:gd name="connsiteX1-233" fmla="*/ 176697 w 715845"/>
                  <a:gd name="connsiteY1-234" fmla="*/ 914398 h 916632"/>
                  <a:gd name="connsiteX2-235" fmla="*/ 143648 w 715845"/>
                  <a:gd name="connsiteY2-236" fmla="*/ 613293 h 916632"/>
                  <a:gd name="connsiteX3-237" fmla="*/ 2063 w 715845"/>
                  <a:gd name="connsiteY3-238" fmla="*/ 349269 h 916632"/>
                  <a:gd name="connsiteX4-239" fmla="*/ 264202 w 715845"/>
                  <a:gd name="connsiteY4-240" fmla="*/ 223173 h 916632"/>
                  <a:gd name="connsiteX5-241" fmla="*/ 459262 w 715845"/>
                  <a:gd name="connsiteY5-242" fmla="*/ 0 h 916632"/>
                  <a:gd name="connsiteX6-243" fmla="*/ 715845 w 715845"/>
                  <a:gd name="connsiteY6-244" fmla="*/ 284696 h 916632"/>
                  <a:gd name="connsiteX0-245" fmla="*/ 176697 w 715845"/>
                  <a:gd name="connsiteY0-246" fmla="*/ 914398 h 914398"/>
                  <a:gd name="connsiteX1-247" fmla="*/ 143648 w 715845"/>
                  <a:gd name="connsiteY1-248" fmla="*/ 613293 h 914398"/>
                  <a:gd name="connsiteX2-249" fmla="*/ 2063 w 715845"/>
                  <a:gd name="connsiteY2-250" fmla="*/ 349269 h 914398"/>
                  <a:gd name="connsiteX3-251" fmla="*/ 264202 w 715845"/>
                  <a:gd name="connsiteY3-252" fmla="*/ 223173 h 914398"/>
                  <a:gd name="connsiteX4-253" fmla="*/ 459262 w 715845"/>
                  <a:gd name="connsiteY4-254" fmla="*/ 0 h 914398"/>
                  <a:gd name="connsiteX5-255" fmla="*/ 715845 w 715845"/>
                  <a:gd name="connsiteY5-256" fmla="*/ 284696 h 914398"/>
                  <a:gd name="connsiteX0-257" fmla="*/ 143648 w 715845"/>
                  <a:gd name="connsiteY0-258" fmla="*/ 613293 h 613293"/>
                  <a:gd name="connsiteX1-259" fmla="*/ 2063 w 715845"/>
                  <a:gd name="connsiteY1-260" fmla="*/ 349269 h 613293"/>
                  <a:gd name="connsiteX2-261" fmla="*/ 264202 w 715845"/>
                  <a:gd name="connsiteY2-262" fmla="*/ 223173 h 613293"/>
                  <a:gd name="connsiteX3-263" fmla="*/ 459262 w 715845"/>
                  <a:gd name="connsiteY3-264" fmla="*/ 0 h 613293"/>
                  <a:gd name="connsiteX4-265" fmla="*/ 715845 w 715845"/>
                  <a:gd name="connsiteY4-266" fmla="*/ 284696 h 613293"/>
                  <a:gd name="connsiteX0-267" fmla="*/ 0 w 713782"/>
                  <a:gd name="connsiteY0-268" fmla="*/ 349269 h 349269"/>
                  <a:gd name="connsiteX1-269" fmla="*/ 262139 w 713782"/>
                  <a:gd name="connsiteY1-270" fmla="*/ 223173 h 349269"/>
                  <a:gd name="connsiteX2-271" fmla="*/ 457199 w 713782"/>
                  <a:gd name="connsiteY2-272" fmla="*/ 0 h 349269"/>
                  <a:gd name="connsiteX3-273" fmla="*/ 713782 w 713782"/>
                  <a:gd name="connsiteY3-274" fmla="*/ 284696 h 349269"/>
                  <a:gd name="connsiteX0-275" fmla="*/ 0 w 457199"/>
                  <a:gd name="connsiteY0-276" fmla="*/ 349269 h 349269"/>
                  <a:gd name="connsiteX1-277" fmla="*/ 262139 w 457199"/>
                  <a:gd name="connsiteY1-278" fmla="*/ 223173 h 349269"/>
                  <a:gd name="connsiteX2-279" fmla="*/ 457199 w 457199"/>
                  <a:gd name="connsiteY2-280" fmla="*/ 0 h 349269"/>
                  <a:gd name="connsiteX0-281" fmla="*/ 0 w 195060"/>
                  <a:gd name="connsiteY0-282" fmla="*/ 223173 h 223173"/>
                  <a:gd name="connsiteX1-283" fmla="*/ 195060 w 195060"/>
                  <a:gd name="connsiteY1-284" fmla="*/ 0 h 2231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95060" h="223173">
                    <a:moveTo>
                      <a:pt x="0" y="223173"/>
                    </a:moveTo>
                    <a:cubicBezTo>
                      <a:pt x="76200" y="164962"/>
                      <a:pt x="130040" y="0"/>
                      <a:pt x="195060" y="0"/>
                    </a:cubicBezTo>
                  </a:path>
                </a:pathLst>
              </a:custGeom>
              <a:noFill/>
              <a:ln w="28575" cap="rnd">
                <a:solidFill>
                  <a:schemeClr val="bg1">
                    <a:alpha val="69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cxnSp>
        <p:nvCxnSpPr>
          <p:cNvPr id="82" name="直接连接符 81"/>
          <p:cNvCxnSpPr/>
          <p:nvPr/>
        </p:nvCxnSpPr>
        <p:spPr>
          <a:xfrm>
            <a:off x="5352815" y="2040468"/>
            <a:ext cx="3062905" cy="0"/>
          </a:xfrm>
          <a:prstGeom prst="line">
            <a:avLst/>
          </a:prstGeom>
          <a:ln w="28575">
            <a:solidFill>
              <a:srgbClr val="FF5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直接连接符 82"/>
          <p:cNvCxnSpPr/>
          <p:nvPr/>
        </p:nvCxnSpPr>
        <p:spPr>
          <a:xfrm>
            <a:off x="3275856" y="2790147"/>
            <a:ext cx="4608512" cy="0"/>
          </a:xfrm>
          <a:prstGeom prst="line">
            <a:avLst/>
          </a:prstGeom>
          <a:ln w="19050">
            <a:solidFill>
              <a:srgbClr val="FF5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3"/>
          <p:cNvSpPr>
            <a:spLocks noChangeArrowheads="1"/>
          </p:cNvSpPr>
          <p:nvPr/>
        </p:nvSpPr>
        <p:spPr bwMode="auto">
          <a:xfrm>
            <a:off x="1640919" y="1677140"/>
            <a:ext cx="7116615" cy="2118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09600" indent="-609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800" b="1" dirty="0">
                <a:latin typeface="Times New Roman" panose="02020603050405020304" pitchFamily="18" charset="0"/>
              </a:rPr>
              <a:t>1</a:t>
            </a:r>
            <a:r>
              <a:rPr lang="en-US" altLang="en-US" sz="2400" b="1" dirty="0">
                <a:latin typeface="Times New Roman" panose="02020603050405020304" pitchFamily="18" charset="0"/>
              </a:rPr>
              <a:t>.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Nhân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ngày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tết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cổ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truyền</a:t>
            </a:r>
            <a:r>
              <a:rPr lang="en-US" altLang="en-US" sz="2400" b="1" dirty="0"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bố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của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Việt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đã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làm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gì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để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tỏ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lòng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biết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ơn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tổ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tiên</a:t>
            </a:r>
            <a:r>
              <a:rPr lang="en-US" altLang="en-US" sz="2400" b="1" dirty="0">
                <a:latin typeface="Times New Roman" panose="02020603050405020304" pitchFamily="18" charset="0"/>
              </a:rPr>
              <a:t>?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2. Theo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em</a:t>
            </a:r>
            <a:r>
              <a:rPr lang="en-US" altLang="en-US" sz="2400" b="1" dirty="0"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bố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Việt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muốn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nhắc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nhở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Việt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điều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gì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khi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kể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về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tổ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tiên</a:t>
            </a:r>
            <a:r>
              <a:rPr lang="en-US" altLang="en-US" sz="2400" b="1" dirty="0">
                <a:latin typeface="Times New Roman" panose="02020603050405020304" pitchFamily="18" charset="0"/>
              </a:rPr>
              <a:t>?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 b="1" dirty="0">
                <a:latin typeface="Times New Roman" panose="02020603050405020304" pitchFamily="18" charset="0"/>
              </a:rPr>
              <a:t>3.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Vì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sao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Việt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muốn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lau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dọn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bàn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thờ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giúp</a:t>
            </a:r>
            <a:r>
              <a:rPr lang="en-US" altLang="en-US" sz="2400" b="1" dirty="0"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</a:rPr>
              <a:t>mẹ</a:t>
            </a:r>
            <a:r>
              <a:rPr lang="en-US" altLang="en-US" sz="2400" b="1" dirty="0">
                <a:latin typeface="Times New Roman" panose="02020603050405020304" pitchFamily="18" charset="0"/>
              </a:rPr>
              <a:t>?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 sz="2800" b="1" dirty="0">
              <a:latin typeface="Times New Roman" panose="020206030504050203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98541" y="3610161"/>
            <a:ext cx="29719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Thảo luận nhóm 4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7828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2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0" y="442059"/>
            <a:ext cx="4375659" cy="692497"/>
          </a:xfrm>
          <a:prstGeom prst="rect">
            <a:avLst/>
          </a:prstGeom>
          <a:solidFill>
            <a:srgbClr val="CC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5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tỏ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ơn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0" y="2455093"/>
            <a:ext cx="4278491" cy="692497"/>
          </a:xfrm>
          <a:prstGeom prst="rect">
            <a:avLst/>
          </a:prstGeom>
          <a:solidFill>
            <a:srgbClr val="CC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5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Theo con,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nhắc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nhở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0" y="3843344"/>
            <a:ext cx="4278491" cy="692497"/>
          </a:xfrm>
          <a:prstGeom prst="rect">
            <a:avLst/>
          </a:prstGeom>
          <a:solidFill>
            <a:srgbClr val="CC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5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lau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dọn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altLang="en-US" sz="19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cxnSp>
        <p:nvCxnSpPr>
          <p:cNvPr id="10" name="Straight Arrow Connector 9"/>
          <p:cNvCxnSpPr>
            <a:stCxn id="6" idx="3"/>
            <a:endCxn id="11" idx="1"/>
          </p:cNvCxnSpPr>
          <p:nvPr/>
        </p:nvCxnSpPr>
        <p:spPr>
          <a:xfrm flipV="1">
            <a:off x="4375659" y="319686"/>
            <a:ext cx="682115" cy="468622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5057774" y="123478"/>
            <a:ext cx="3618681" cy="39241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vi-VN" sz="1950" dirty="0">
                <a:latin typeface="Times New Roman" pitchFamily="18" charset="0"/>
                <a:cs typeface="Times New Roman" pitchFamily="18" charset="0"/>
              </a:rPr>
              <a:t>Đi t</a:t>
            </a:r>
            <a:r>
              <a:rPr lang="en-US" sz="1950" dirty="0">
                <a:latin typeface="Times New Roman" pitchFamily="18" charset="0"/>
                <a:cs typeface="Times New Roman" pitchFamily="18" charset="0"/>
              </a:rPr>
              <a:t>h</a:t>
            </a:r>
            <a:r>
              <a:rPr lang="vi-VN" sz="1950" dirty="0">
                <a:latin typeface="Times New Roman" pitchFamily="18" charset="0"/>
                <a:cs typeface="Times New Roman" pitchFamily="18" charset="0"/>
              </a:rPr>
              <a:t>ăm mộ </a:t>
            </a:r>
            <a:endParaRPr lang="vi-VN" sz="1950" dirty="0"/>
          </a:p>
        </p:txBody>
      </p:sp>
      <p:sp>
        <p:nvSpPr>
          <p:cNvPr id="12" name="TextBox 11"/>
          <p:cNvSpPr txBox="1"/>
          <p:nvPr/>
        </p:nvSpPr>
        <p:spPr>
          <a:xfrm>
            <a:off x="5057775" y="682183"/>
            <a:ext cx="3683198" cy="39241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vi-VN" sz="1950" dirty="0">
                <a:latin typeface="Times New Roman" pitchFamily="18" charset="0"/>
                <a:cs typeface="Times New Roman" pitchFamily="18" charset="0"/>
              </a:rPr>
              <a:t>Dọn dẹp ngôi mộ</a:t>
            </a:r>
            <a:endParaRPr lang="vi-VN" sz="1950" dirty="0"/>
          </a:p>
        </p:txBody>
      </p:sp>
      <p:sp>
        <p:nvSpPr>
          <p:cNvPr id="13" name="TextBox 12"/>
          <p:cNvSpPr txBox="1"/>
          <p:nvPr/>
        </p:nvSpPr>
        <p:spPr>
          <a:xfrm>
            <a:off x="5057774" y="1302658"/>
            <a:ext cx="3683199" cy="69249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vi-VN" sz="1950" dirty="0">
                <a:latin typeface="Times New Roman" pitchFamily="18" charset="0"/>
                <a:cs typeface="Times New Roman" pitchFamily="18" charset="0"/>
              </a:rPr>
              <a:t>Thắp hương, kể về truyền thống của gia đình</a:t>
            </a:r>
            <a:endParaRPr lang="vi-VN" sz="1950" dirty="0"/>
          </a:p>
        </p:txBody>
      </p:sp>
      <p:cxnSp>
        <p:nvCxnSpPr>
          <p:cNvPr id="17" name="Straight Arrow Connector 16"/>
          <p:cNvCxnSpPr>
            <a:stCxn id="6" idx="3"/>
            <a:endCxn id="12" idx="1"/>
          </p:cNvCxnSpPr>
          <p:nvPr/>
        </p:nvCxnSpPr>
        <p:spPr>
          <a:xfrm>
            <a:off x="4375659" y="788308"/>
            <a:ext cx="682116" cy="90083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>
            <a:stCxn id="6" idx="3"/>
            <a:endCxn id="13" idx="1"/>
          </p:cNvCxnSpPr>
          <p:nvPr/>
        </p:nvCxnSpPr>
        <p:spPr>
          <a:xfrm>
            <a:off x="4375659" y="788308"/>
            <a:ext cx="682115" cy="860599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>
            <a:stCxn id="7" idx="3"/>
            <a:endCxn id="30" idx="1"/>
          </p:cNvCxnSpPr>
          <p:nvPr/>
        </p:nvCxnSpPr>
        <p:spPr>
          <a:xfrm>
            <a:off x="4278491" y="2801342"/>
            <a:ext cx="779283" cy="451811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5053965" y="2220457"/>
            <a:ext cx="3687009" cy="69249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vi-VN" sz="1950" dirty="0">
                <a:latin typeface="Times New Roman" pitchFamily="18" charset="0"/>
                <a:cs typeface="Times New Roman" pitchFamily="18" charset="0"/>
              </a:rPr>
              <a:t>Muốn Việt cố gắng học hành để nên người</a:t>
            </a:r>
            <a:endParaRPr lang="vi-VN" sz="1950" dirty="0"/>
          </a:p>
        </p:txBody>
      </p:sp>
      <p:sp>
        <p:nvSpPr>
          <p:cNvPr id="30" name="TextBox 29"/>
          <p:cNvSpPr txBox="1"/>
          <p:nvPr/>
        </p:nvSpPr>
        <p:spPr>
          <a:xfrm>
            <a:off x="5057774" y="3056945"/>
            <a:ext cx="3690689" cy="39241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vi-VN" sz="1950" dirty="0">
                <a:latin typeface="Times New Roman" pitchFamily="18" charset="0"/>
                <a:cs typeface="Times New Roman" pitchFamily="18" charset="0"/>
              </a:rPr>
              <a:t>Phát huy truyền thống gia đình</a:t>
            </a:r>
            <a:endParaRPr lang="vi-VN" sz="1950" dirty="0"/>
          </a:p>
        </p:txBody>
      </p:sp>
      <p:cxnSp>
        <p:nvCxnSpPr>
          <p:cNvPr id="31" name="Straight Arrow Connector 30"/>
          <p:cNvCxnSpPr>
            <a:stCxn id="7" idx="3"/>
            <a:endCxn id="29" idx="1"/>
          </p:cNvCxnSpPr>
          <p:nvPr/>
        </p:nvCxnSpPr>
        <p:spPr>
          <a:xfrm flipV="1">
            <a:off x="4278491" y="2566706"/>
            <a:ext cx="775474" cy="234636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>
            <a:off x="4204644" y="4170603"/>
            <a:ext cx="955552" cy="464176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5086349" y="3865349"/>
            <a:ext cx="3662113" cy="39241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vi-VN" sz="1950" dirty="0">
                <a:latin typeface="Times New Roman" pitchFamily="18" charset="0"/>
                <a:cs typeface="Times New Roman" pitchFamily="18" charset="0"/>
              </a:rPr>
              <a:t>Nhớ lời dạy của bố</a:t>
            </a:r>
            <a:endParaRPr lang="vi-VN" sz="1950" dirty="0"/>
          </a:p>
        </p:txBody>
      </p:sp>
      <p:sp>
        <p:nvSpPr>
          <p:cNvPr id="38" name="TextBox 37"/>
          <p:cNvSpPr txBox="1"/>
          <p:nvPr/>
        </p:nvSpPr>
        <p:spPr>
          <a:xfrm>
            <a:off x="5176902" y="4467154"/>
            <a:ext cx="3628701" cy="39241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vi-VN" sz="1950" dirty="0">
                <a:latin typeface="Times New Roman" pitchFamily="18" charset="0"/>
                <a:cs typeface="Times New Roman" pitchFamily="18" charset="0"/>
              </a:rPr>
              <a:t>Muốn thể hiện lòng biết ơn</a:t>
            </a:r>
            <a:endParaRPr lang="vi-VN" sz="1950" dirty="0"/>
          </a:p>
        </p:txBody>
      </p:sp>
      <p:cxnSp>
        <p:nvCxnSpPr>
          <p:cNvPr id="39" name="Straight Arrow Connector 38"/>
          <p:cNvCxnSpPr>
            <a:stCxn id="8" idx="3"/>
            <a:endCxn id="37" idx="1"/>
          </p:cNvCxnSpPr>
          <p:nvPr/>
        </p:nvCxnSpPr>
        <p:spPr>
          <a:xfrm flipV="1">
            <a:off x="4278491" y="4061557"/>
            <a:ext cx="807858" cy="128036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639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11" grpId="0" animBg="1"/>
      <p:bldP spid="12" grpId="0" animBg="1"/>
      <p:bldP spid="13" grpId="0" animBg="1"/>
      <p:bldP spid="29" grpId="0" animBg="1"/>
      <p:bldP spid="30" grpId="0" animBg="1"/>
      <p:bldP spid="37" grpId="0" animBg="1"/>
      <p:bldP spid="3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loud Callout 3"/>
          <p:cNvSpPr/>
          <p:nvPr/>
        </p:nvSpPr>
        <p:spPr>
          <a:xfrm>
            <a:off x="467544" y="1491631"/>
            <a:ext cx="6790506" cy="2880319"/>
          </a:xfrm>
          <a:prstGeom prst="cloudCallout">
            <a:avLst>
              <a:gd name="adj1" fmla="val 42992"/>
              <a:gd name="adj2" fmla="val 41076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Rectangle 4"/>
          <p:cNvSpPr/>
          <p:nvPr/>
        </p:nvSpPr>
        <p:spPr>
          <a:xfrm>
            <a:off x="3943350" y="2451346"/>
            <a:ext cx="3314700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b="1" dirty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endParaRPr lang="en-US" sz="21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61940" y="967290"/>
            <a:ext cx="3314700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b="1" dirty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endParaRPr lang="en-US" sz="21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4" name="Group 5"/>
          <p:cNvGrpSpPr>
            <a:grpSpLocks/>
          </p:cNvGrpSpPr>
          <p:nvPr/>
        </p:nvGrpSpPr>
        <p:grpSpPr bwMode="auto">
          <a:xfrm>
            <a:off x="6972300" y="4041582"/>
            <a:ext cx="1085850" cy="1085850"/>
            <a:chOff x="4272" y="912"/>
            <a:chExt cx="1369" cy="1422"/>
          </a:xfrm>
        </p:grpSpPr>
        <p:pic>
          <p:nvPicPr>
            <p:cNvPr id="15" name="Picture 6" descr="1846273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704" y="912"/>
              <a:ext cx="937" cy="1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" name="Picture 7" descr="1846273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272" y="1008"/>
              <a:ext cx="937" cy="1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" name="Picture 8" descr="1846273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56" y="1200"/>
              <a:ext cx="937" cy="1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9" name="Rectangle 9"/>
          <p:cNvSpPr>
            <a:spLocks noChangeArrowheads="1"/>
          </p:cNvSpPr>
          <p:nvPr/>
        </p:nvSpPr>
        <p:spPr bwMode="auto">
          <a:xfrm>
            <a:off x="683568" y="424308"/>
            <a:ext cx="8064896" cy="1067322"/>
          </a:xfrm>
          <a:prstGeom prst="rect">
            <a:avLst/>
          </a:prstGeom>
          <a:gradFill rotWithShape="1">
            <a:gsLst>
              <a:gs pos="0">
                <a:srgbClr val="9BBB59">
                  <a:tint val="50000"/>
                  <a:satMod val="300000"/>
                </a:srgbClr>
              </a:gs>
              <a:gs pos="35000">
                <a:srgbClr val="9BBB59">
                  <a:tint val="37000"/>
                  <a:satMod val="300000"/>
                </a:srgbClr>
              </a:gs>
              <a:gs pos="100000">
                <a:srgbClr val="9BBB59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9BBB59">
                <a:shade val="95000"/>
                <a:satMod val="105000"/>
              </a:srgbClr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/>
          <a:lstStyle/>
          <a:p>
            <a:pPr marL="130969" indent="65485">
              <a:spcBef>
                <a:spcPct val="20000"/>
              </a:spcBef>
              <a:defRPr/>
            </a:pP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Qua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câu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chuyện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trên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,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các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vi-VN" altLang="en-US" sz="2800" b="1" dirty="0">
                <a:solidFill>
                  <a:srgbClr val="0000FF"/>
                </a:solidFill>
                <a:latin typeface="Times New Roman" pitchFamily="18" charset="0"/>
              </a:rPr>
              <a:t>con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có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suy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nghĩ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gì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về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trách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nhiệm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của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con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cháu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đối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với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tổ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tiên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,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ông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itchFamily="18" charset="0"/>
              </a:rPr>
              <a:t>bà</a:t>
            </a:r>
            <a:r>
              <a:rPr lang="en-US" altLang="en-US" sz="2800" b="1" dirty="0">
                <a:solidFill>
                  <a:srgbClr val="0000FF"/>
                </a:solidFill>
                <a:latin typeface="Times New Roman" pitchFamily="18" charset="0"/>
              </a:rPr>
              <a:t>?</a:t>
            </a:r>
          </a:p>
          <a:p>
            <a:pPr marL="130969" indent="65485" defTabSz="685800">
              <a:spcBef>
                <a:spcPct val="20000"/>
              </a:spcBef>
              <a:defRPr/>
            </a:pPr>
            <a:endParaRPr lang="en-US" sz="2800" b="1" kern="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59632" y="1721563"/>
            <a:ext cx="5472608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altLang="en-US" sz="2100" b="1" dirty="0">
                <a:solidFill>
                  <a:srgbClr val="FF0000"/>
                </a:solidFill>
                <a:latin typeface="Times New Roman" pitchFamily="18" charset="0"/>
              </a:rPr>
              <a:t>	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Chúng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ta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cần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có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trách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nhiệm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giữ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gìn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,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tỏ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lòng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biết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ơn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tổ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tiên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,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ông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bà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,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phát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huy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truyền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thống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tốt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đẹp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của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gia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đình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,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dòng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họ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,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của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dân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tộc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itchFamily="18" charset="0"/>
              </a:rPr>
              <a:t>Việt</a:t>
            </a:r>
            <a:r>
              <a:rPr lang="en-US" altLang="en-US" sz="2800" b="1" dirty="0">
                <a:solidFill>
                  <a:srgbClr val="FF0000"/>
                </a:solidFill>
                <a:latin typeface="Times New Roman" pitchFamily="18" charset="0"/>
              </a:rPr>
              <a:t> Nam ta.</a:t>
            </a:r>
          </a:p>
        </p:txBody>
      </p:sp>
    </p:spTree>
    <p:extLst>
      <p:ext uri="{BB962C8B-B14F-4D97-AF65-F5344CB8AC3E}">
        <p14:creationId xmlns:p14="http://schemas.microsoft.com/office/powerpoint/2010/main" val="254448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943350" y="2451346"/>
            <a:ext cx="3314700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FFC305"/>
                </a:solidFill>
                <a:effectLst/>
                <a:uLnTx/>
                <a:uFillTx/>
                <a:latin typeface="Times New Roman" pitchFamily="18" charset="0"/>
                <a:ea typeface="微软雅黑"/>
                <a:cs typeface="Times New Roman" pitchFamily="18" charset="0"/>
              </a:rPr>
              <a:t>  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微软雅黑"/>
              <a:cs typeface="Times New Roman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61940" y="967290"/>
            <a:ext cx="3314700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FFC305"/>
                </a:solidFill>
                <a:effectLst/>
                <a:uLnTx/>
                <a:uFillTx/>
                <a:latin typeface="Times New Roman" pitchFamily="18" charset="0"/>
                <a:ea typeface="微软雅黑"/>
                <a:cs typeface="Times New Roman" pitchFamily="18" charset="0"/>
              </a:rPr>
              <a:t>  </a:t>
            </a:r>
            <a:endParaRPr kumimoji="0" 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微软雅黑"/>
              <a:cs typeface="Times New Roman" pitchFamily="18" charset="0"/>
            </a:endParaRPr>
          </a:p>
        </p:txBody>
      </p:sp>
      <p:grpSp>
        <p:nvGrpSpPr>
          <p:cNvPr id="14" name="Group 5"/>
          <p:cNvGrpSpPr>
            <a:grpSpLocks/>
          </p:cNvGrpSpPr>
          <p:nvPr/>
        </p:nvGrpSpPr>
        <p:grpSpPr bwMode="auto">
          <a:xfrm>
            <a:off x="6972300" y="4041582"/>
            <a:ext cx="1085850" cy="1085850"/>
            <a:chOff x="4272" y="912"/>
            <a:chExt cx="1369" cy="1422"/>
          </a:xfrm>
        </p:grpSpPr>
        <p:pic>
          <p:nvPicPr>
            <p:cNvPr id="15" name="Picture 6" descr="1846273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704" y="912"/>
              <a:ext cx="937" cy="1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" name="Picture 7" descr="1846273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272" y="1008"/>
              <a:ext cx="937" cy="1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" name="Picture 8" descr="1846273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56" y="1200"/>
              <a:ext cx="937" cy="1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" name="Text Box 10"/>
          <p:cNvSpPr txBox="1">
            <a:spLocks noChangeArrowheads="1"/>
          </p:cNvSpPr>
          <p:nvPr/>
        </p:nvSpPr>
        <p:spPr bwMode="auto">
          <a:xfrm>
            <a:off x="755576" y="1378058"/>
            <a:ext cx="8064896" cy="1384995"/>
          </a:xfrm>
          <a:prstGeom prst="rect">
            <a:avLst/>
          </a:prstGeom>
          <a:noFill/>
          <a:ln w="9525">
            <a:solidFill>
              <a:srgbClr val="CC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i="1">
                <a:solidFill>
                  <a:srgbClr val="0000FF"/>
                </a:solidFill>
                <a:latin typeface="Times New Roman" pitchFamily="18" charset="0"/>
              </a:rPr>
              <a:t>       </a:t>
            </a:r>
            <a:r>
              <a:rPr lang="vi-VN" altLang="en-US" sz="2800" b="1" i="1">
                <a:solidFill>
                  <a:srgbClr val="0000FF"/>
                </a:solidFill>
                <a:latin typeface="Times New Roman" pitchFamily="18" charset="0"/>
              </a:rPr>
              <a:t>Mỗi người phải  ……</a:t>
            </a:r>
            <a:r>
              <a:rPr lang="en-GB" altLang="en-US" sz="2800" b="1" i="1">
                <a:solidFill>
                  <a:srgbClr val="0000FF"/>
                </a:solidFill>
                <a:latin typeface="Times New Roman" pitchFamily="18" charset="0"/>
              </a:rPr>
              <a:t>   </a:t>
            </a:r>
            <a:r>
              <a:rPr lang="vi-VN" altLang="en-US" sz="2800" b="1" i="1">
                <a:solidFill>
                  <a:srgbClr val="0000FF"/>
                </a:solidFill>
                <a:latin typeface="Times New Roman" pitchFamily="18" charset="0"/>
              </a:rPr>
              <a:t>tổ tiên </a:t>
            </a:r>
            <a:r>
              <a:rPr lang="en-US" altLang="en-US" sz="2800" b="1" i="1">
                <a:solidFill>
                  <a:srgbClr val="0000FF"/>
                </a:solidFill>
                <a:latin typeface="Times New Roman" pitchFamily="18" charset="0"/>
              </a:rPr>
              <a:t>và </a:t>
            </a:r>
            <a:r>
              <a:rPr lang="en-US" altLang="en-US" sz="2800" b="1" i="1" dirty="0" err="1">
                <a:solidFill>
                  <a:srgbClr val="0000FF"/>
                </a:solidFill>
                <a:latin typeface="Times New Roman" pitchFamily="18" charset="0"/>
              </a:rPr>
              <a:t>có</a:t>
            </a:r>
            <a:r>
              <a:rPr lang="en-US" altLang="en-US" sz="2800" b="1" i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i="1" dirty="0" err="1">
                <a:solidFill>
                  <a:srgbClr val="0000FF"/>
                </a:solidFill>
                <a:latin typeface="Times New Roman" pitchFamily="18" charset="0"/>
              </a:rPr>
              <a:t>trách</a:t>
            </a:r>
            <a:r>
              <a:rPr lang="en-US" altLang="en-US" sz="2800" b="1" i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i="1" dirty="0" err="1">
                <a:solidFill>
                  <a:srgbClr val="0000FF"/>
                </a:solidFill>
                <a:latin typeface="Times New Roman" pitchFamily="18" charset="0"/>
              </a:rPr>
              <a:t>nhiệm</a:t>
            </a:r>
            <a:r>
              <a:rPr lang="en-US" altLang="en-US" sz="2800" b="1" i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i="1">
                <a:solidFill>
                  <a:srgbClr val="0000FF"/>
                </a:solidFill>
                <a:latin typeface="Times New Roman" pitchFamily="18" charset="0"/>
              </a:rPr>
              <a:t>………, ……….. truyền </a:t>
            </a:r>
            <a:r>
              <a:rPr lang="en-US" altLang="en-US" sz="2800" b="1" i="1" err="1">
                <a:solidFill>
                  <a:srgbClr val="0000FF"/>
                </a:solidFill>
                <a:latin typeface="Times New Roman" pitchFamily="18" charset="0"/>
              </a:rPr>
              <a:t>thống</a:t>
            </a:r>
            <a:r>
              <a:rPr lang="en-US" altLang="en-US" sz="2800" b="1" i="1">
                <a:solidFill>
                  <a:srgbClr val="0000FF"/>
                </a:solidFill>
                <a:latin typeface="Times New Roman" pitchFamily="18" charset="0"/>
              </a:rPr>
              <a:t> ..……. của </a:t>
            </a:r>
            <a:r>
              <a:rPr lang="en-US" altLang="en-US" sz="2800" b="1" i="1" dirty="0" err="1">
                <a:solidFill>
                  <a:srgbClr val="0000FF"/>
                </a:solidFill>
                <a:latin typeface="Times New Roman" pitchFamily="18" charset="0"/>
              </a:rPr>
              <a:t>gia</a:t>
            </a:r>
            <a:r>
              <a:rPr lang="en-US" altLang="en-US" sz="2800" b="1" i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i="1" dirty="0" err="1">
                <a:solidFill>
                  <a:srgbClr val="0000FF"/>
                </a:solidFill>
                <a:latin typeface="Times New Roman" pitchFamily="18" charset="0"/>
              </a:rPr>
              <a:t>đình</a:t>
            </a:r>
            <a:r>
              <a:rPr lang="en-US" altLang="en-US" sz="2800" b="1" i="1" dirty="0">
                <a:solidFill>
                  <a:srgbClr val="0000FF"/>
                </a:solidFill>
                <a:latin typeface="Times New Roman" pitchFamily="18" charset="0"/>
              </a:rPr>
              <a:t>, </a:t>
            </a:r>
            <a:r>
              <a:rPr lang="en-US" altLang="en-US" sz="2800" b="1" i="1" dirty="0" err="1">
                <a:solidFill>
                  <a:srgbClr val="0000FF"/>
                </a:solidFill>
                <a:latin typeface="Times New Roman" pitchFamily="18" charset="0"/>
              </a:rPr>
              <a:t>dòng</a:t>
            </a:r>
            <a:r>
              <a:rPr lang="en-US" altLang="en-US" sz="2800" b="1" i="1" dirty="0">
                <a:solidFill>
                  <a:srgbClr val="0000FF"/>
                </a:solidFill>
                <a:latin typeface="Times New Roman" pitchFamily="18" charset="0"/>
              </a:rPr>
              <a:t> </a:t>
            </a:r>
            <a:r>
              <a:rPr lang="en-US" altLang="en-US" sz="2800" b="1" i="1" dirty="0" err="1">
                <a:solidFill>
                  <a:srgbClr val="0000FF"/>
                </a:solidFill>
                <a:latin typeface="Times New Roman" pitchFamily="18" charset="0"/>
              </a:rPr>
              <a:t>họ</a:t>
            </a:r>
            <a:r>
              <a:rPr lang="en-US" altLang="en-US" sz="2800" b="1" i="1" dirty="0">
                <a:solidFill>
                  <a:srgbClr val="0000FF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12" name="Text Box 10"/>
          <p:cNvSpPr txBox="1">
            <a:spLocks noChangeArrowheads="1"/>
          </p:cNvSpPr>
          <p:nvPr/>
        </p:nvSpPr>
        <p:spPr bwMode="auto">
          <a:xfrm>
            <a:off x="323528" y="493325"/>
            <a:ext cx="6984776" cy="523220"/>
          </a:xfrm>
          <a:prstGeom prst="rect">
            <a:avLst/>
          </a:prstGeom>
          <a:noFill/>
          <a:ln w="9525">
            <a:solidFill>
              <a:srgbClr val="CC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800" b="1" i="1">
                <a:latin typeface="Times New Roman" pitchFamily="18" charset="0"/>
              </a:rPr>
              <a:t>          </a:t>
            </a:r>
            <a:endParaRPr lang="en-US" altLang="en-US" sz="2800" b="1" i="1" dirty="0">
              <a:solidFill>
                <a:srgbClr val="0000FF"/>
              </a:solidFill>
              <a:latin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87625" y="3590190"/>
            <a:ext cx="1368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biết </a:t>
            </a:r>
            <a:r>
              <a:rPr lang="en-US" sz="28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ơn</a:t>
            </a:r>
            <a:endParaRPr lang="en-US" sz="2800" b="1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497549" y="3580236"/>
            <a:ext cx="17864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phát</a:t>
            </a:r>
            <a:r>
              <a:rPr lang="en-US" sz="28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huy</a:t>
            </a:r>
            <a:endParaRPr lang="en-US" sz="2800" b="1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699847" y="3580236"/>
            <a:ext cx="12724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tốt</a:t>
            </a:r>
            <a:r>
              <a:rPr lang="en-US" sz="28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đẹp</a:t>
            </a:r>
            <a:endParaRPr lang="en-US" sz="2800" b="1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283968" y="3570001"/>
            <a:ext cx="14158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giữ</a:t>
            </a:r>
            <a:r>
              <a:rPr lang="en-US" sz="28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gìn</a:t>
            </a:r>
            <a:endParaRPr lang="en-US" sz="2800" b="1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Text Box 10"/>
          <p:cNvSpPr txBox="1">
            <a:spLocks noChangeArrowheads="1"/>
          </p:cNvSpPr>
          <p:nvPr/>
        </p:nvSpPr>
        <p:spPr bwMode="auto">
          <a:xfrm>
            <a:off x="325132" y="350937"/>
            <a:ext cx="8245501" cy="954107"/>
          </a:xfrm>
          <a:prstGeom prst="rect">
            <a:avLst/>
          </a:prstGeom>
          <a:noFill/>
          <a:ln w="9525">
            <a:solidFill>
              <a:srgbClr val="CC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vi-VN" altLang="en-US" sz="2800" b="1" i="1" dirty="0">
                <a:latin typeface="Times New Roman" pitchFamily="18" charset="0"/>
              </a:rPr>
              <a:t>Bài tập: </a:t>
            </a:r>
            <a:r>
              <a:rPr lang="en-GB" altLang="en-US" sz="2800" b="1" i="1" dirty="0" err="1">
                <a:latin typeface="Times New Roman" pitchFamily="18" charset="0"/>
              </a:rPr>
              <a:t>Điền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từ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thích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hợp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vào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mỗi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chỗ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chấm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để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hoàn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thiện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câu</a:t>
            </a:r>
            <a:r>
              <a:rPr lang="en-GB" altLang="en-US" sz="2800" b="1" i="1" dirty="0">
                <a:latin typeface="Times New Roman" pitchFamily="18" charset="0"/>
              </a:rPr>
              <a:t> </a:t>
            </a:r>
            <a:r>
              <a:rPr lang="en-GB" altLang="en-US" sz="2800" b="1" i="1" dirty="0" err="1">
                <a:latin typeface="Times New Roman" pitchFamily="18" charset="0"/>
              </a:rPr>
              <a:t>sau</a:t>
            </a:r>
            <a:r>
              <a:rPr lang="en-GB" altLang="en-US" sz="2800" b="1" i="1" dirty="0">
                <a:latin typeface="Times New Roman" pitchFamily="18" charset="0"/>
              </a:rPr>
              <a:t>:  </a:t>
            </a:r>
            <a:endParaRPr lang="en-US" altLang="en-US" sz="2800" b="1" i="1" dirty="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3355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5 -0.00217 L 0.2875 -0.43303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1" y="-215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65 0.01081 L -0.37656 -0.34598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010" y="-178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73 -0.00864 L -0.0677 -0.34814 " pathEditMode="relative" rAng="0" ptsTypes="AA">
                                      <p:cBhvr>
                                        <p:cTn id="3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50" y="-1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729 -0.00432 L -0.02413 -0.34598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0" y="-170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  <p:bldP spid="18" grpId="0"/>
      <p:bldP spid="18" grpId="1"/>
      <p:bldP spid="20" grpId="0"/>
      <p:bldP spid="20" grpId="1"/>
      <p:bldP spid="21" grpId="0"/>
      <p:bldP spid="21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组合 45"/>
          <p:cNvGrpSpPr/>
          <p:nvPr/>
        </p:nvGrpSpPr>
        <p:grpSpPr>
          <a:xfrm flipV="1">
            <a:off x="2924972" y="-957152"/>
            <a:ext cx="1124544" cy="1771823"/>
            <a:chOff x="1547664" y="32770"/>
            <a:chExt cx="1217765" cy="1918701"/>
          </a:xfrm>
          <a:noFill/>
          <a:effectLst/>
        </p:grpSpPr>
        <p:sp>
          <p:nvSpPr>
            <p:cNvPr id="47" name="任意多边形 46"/>
            <p:cNvSpPr/>
            <p:nvPr/>
          </p:nvSpPr>
          <p:spPr>
            <a:xfrm>
              <a:off x="2026831" y="32770"/>
              <a:ext cx="248979" cy="1171575"/>
            </a:xfrm>
            <a:custGeom>
              <a:avLst/>
              <a:gdLst>
                <a:gd name="connsiteX0" fmla="*/ 248979 w 248979"/>
                <a:gd name="connsiteY0" fmla="*/ 0 h 1171575"/>
                <a:gd name="connsiteX1" fmla="*/ 1329 w 248979"/>
                <a:gd name="connsiteY1" fmla="*/ 523875 h 1171575"/>
                <a:gd name="connsiteX2" fmla="*/ 144204 w 248979"/>
                <a:gd name="connsiteY2" fmla="*/ 1171575 h 1171575"/>
                <a:gd name="connsiteX3" fmla="*/ 144204 w 248979"/>
                <a:gd name="connsiteY3" fmla="*/ 1171575 h 1171575"/>
                <a:gd name="connsiteX4" fmla="*/ 144204 w 248979"/>
                <a:gd name="connsiteY4" fmla="*/ 11715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979" h="1171575">
                  <a:moveTo>
                    <a:pt x="248979" y="0"/>
                  </a:moveTo>
                  <a:cubicBezTo>
                    <a:pt x="133885" y="164306"/>
                    <a:pt x="18791" y="328613"/>
                    <a:pt x="1329" y="523875"/>
                  </a:cubicBezTo>
                  <a:cubicBezTo>
                    <a:pt x="-16133" y="719137"/>
                    <a:pt x="144204" y="1171575"/>
                    <a:pt x="144204" y="1171575"/>
                  </a:cubicBezTo>
                  <a:lnTo>
                    <a:pt x="144204" y="1171575"/>
                  </a:lnTo>
                  <a:lnTo>
                    <a:pt x="144204" y="1171575"/>
                  </a:lnTo>
                </a:path>
              </a:pathLst>
            </a:custGeom>
            <a:grpFill/>
            <a:ln>
              <a:noFill/>
            </a:ln>
          </p:spPr>
          <p:style>
            <a:lnRef idx="3">
              <a:schemeClr val="accent1"/>
            </a:lnRef>
            <a:fillRef idx="0">
              <a:schemeClr val="accent1"/>
            </a:fillRef>
            <a:effectRef idx="2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十六角星 47"/>
            <p:cNvSpPr/>
            <p:nvPr/>
          </p:nvSpPr>
          <p:spPr>
            <a:xfrm>
              <a:off x="1547664" y="899265"/>
              <a:ext cx="1217765" cy="1052206"/>
            </a:xfrm>
            <a:prstGeom prst="star16">
              <a:avLst/>
            </a:prstGeom>
            <a:grpFill/>
            <a:ln>
              <a:noFill/>
            </a:ln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Times New Roman" panose="02020603050405020304" pitchFamily="18" charset="0"/>
                <a:ea typeface="Microsoft YaHei" panose="020B0503020204020204" charset="-122"/>
                <a:cs typeface="Times New Roman" panose="02020603050405020304" pitchFamily="18" charset="0"/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760" r="8347"/>
          <a:stretch>
            <a:fillRect/>
          </a:stretch>
        </p:blipFill>
        <p:spPr>
          <a:xfrm flipH="1">
            <a:off x="-241069" y="2241528"/>
            <a:ext cx="2812517" cy="2728572"/>
          </a:xfrm>
          <a:prstGeom prst="rect">
            <a:avLst/>
          </a:prstGeom>
        </p:spPr>
      </p:pic>
      <p:sp>
        <p:nvSpPr>
          <p:cNvPr id="17" name="矩形 16"/>
          <p:cNvSpPr/>
          <p:nvPr/>
        </p:nvSpPr>
        <p:spPr>
          <a:xfrm>
            <a:off x="2821711" y="1207687"/>
            <a:ext cx="5750507" cy="668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30000"/>
              </a:lnSpc>
              <a:defRPr/>
            </a:pPr>
            <a:endParaRPr kumimoji="0" lang="zh-CN" altLang="en-US" sz="320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华康方圆体W7(P)" pitchFamily="82" charset="-122"/>
              <a:cs typeface="Times New Roman" panose="02020603050405020304" pitchFamily="18" charset="0"/>
            </a:endParaRPr>
          </a:p>
        </p:txBody>
      </p:sp>
      <p:sp>
        <p:nvSpPr>
          <p:cNvPr id="65" name="Text Box 11"/>
          <p:cNvSpPr txBox="1">
            <a:spLocks noChangeArrowheads="1"/>
          </p:cNvSpPr>
          <p:nvPr/>
        </p:nvSpPr>
        <p:spPr bwMode="auto">
          <a:xfrm>
            <a:off x="-672405" y="362605"/>
            <a:ext cx="359737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3">
              <a:spcBef>
                <a:spcPct val="50000"/>
              </a:spcBef>
              <a:buFont typeface="Wingdings" panose="05000000000000000000" pitchFamily="2" charset="2"/>
              <a:buChar char="v"/>
            </a:pP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Ghi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nhớ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:</a:t>
            </a:r>
            <a:endParaRPr lang="en-US" altLang="en-US" sz="3200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676400" y="1040043"/>
            <a:ext cx="7467600" cy="3173216"/>
            <a:chOff x="1763688" y="1504604"/>
            <a:chExt cx="7467600" cy="3173216"/>
          </a:xfrm>
        </p:grpSpPr>
        <p:sp>
          <p:nvSpPr>
            <p:cNvPr id="70" name="Text Box 10"/>
            <p:cNvSpPr txBox="1">
              <a:spLocks noChangeArrowheads="1"/>
            </p:cNvSpPr>
            <p:nvPr/>
          </p:nvSpPr>
          <p:spPr bwMode="auto">
            <a:xfrm>
              <a:off x="2429442" y="1600700"/>
              <a:ext cx="6607054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Mỗi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người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phải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biết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ơn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tổ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tiên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và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có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trách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nhiệm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giữ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gìn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,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phát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huy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truyền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thống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tốt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đẹp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của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gia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đình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,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dòng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3000" b="1" i="1" dirty="0" err="1">
                  <a:solidFill>
                    <a:srgbClr val="0000FF"/>
                  </a:solidFill>
                  <a:latin typeface="Times New Roman" panose="02020603050405020304" pitchFamily="18" charset="0"/>
                </a:rPr>
                <a:t>họ</a:t>
              </a:r>
              <a:r>
                <a:rPr lang="en-US" altLang="en-US" sz="3000" b="1" i="1" dirty="0">
                  <a:solidFill>
                    <a:srgbClr val="0000FF"/>
                  </a:solidFill>
                  <a:latin typeface="Times New Roman" panose="02020603050405020304" pitchFamily="18" charset="0"/>
                </a:rPr>
                <a:t>.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1763688" y="1504604"/>
              <a:ext cx="7467600" cy="3173216"/>
              <a:chOff x="1763688" y="1504604"/>
              <a:chExt cx="7467600" cy="3173216"/>
            </a:xfrm>
          </p:grpSpPr>
          <p:sp>
            <p:nvSpPr>
              <p:cNvPr id="4" name="Round Diagonal Corner Rectangle 3"/>
              <p:cNvSpPr/>
              <p:nvPr/>
            </p:nvSpPr>
            <p:spPr>
              <a:xfrm>
                <a:off x="2331500" y="1504604"/>
                <a:ext cx="6632988" cy="3173216"/>
              </a:xfrm>
              <a:prstGeom prst="round2DiagRect">
                <a:avLst>
                  <a:gd name="adj1" fmla="val 16667"/>
                  <a:gd name="adj2" fmla="val 4421"/>
                </a:avLst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1" name="Text Box 13"/>
              <p:cNvSpPr txBox="1">
                <a:spLocks noChangeArrowheads="1"/>
              </p:cNvSpPr>
              <p:nvPr/>
            </p:nvSpPr>
            <p:spPr bwMode="auto">
              <a:xfrm>
                <a:off x="1763688" y="3164842"/>
                <a:ext cx="7467600" cy="1384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Con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người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có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tổ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,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có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tông</a:t>
                </a:r>
                <a:endParaRPr lang="vi-VN" altLang="en-US" sz="2800" b="1" i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</a:endParaRP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Như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cây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có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cội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,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như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sông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có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en-US" altLang="en-US" sz="2800" b="1" i="1" dirty="0" err="1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nguồn</a:t>
                </a:r>
                <a:r>
                  <a:rPr lang="en-US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.</a:t>
                </a:r>
                <a:endParaRPr lang="vi-VN" altLang="en-US" sz="2800" b="1" i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</a:endParaRP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vi-VN" altLang="en-US" sz="2800" b="1" i="1" dirty="0">
                    <a:solidFill>
                      <a:schemeClr val="accent6">
                        <a:lumMod val="75000"/>
                      </a:schemeClr>
                    </a:solidFill>
                    <a:latin typeface="Times New Roman" panose="02020603050405020304" pitchFamily="18" charset="0"/>
                  </a:rPr>
                  <a:t>					Ca dao</a:t>
                </a:r>
                <a:endParaRPr lang="en-US" altLang="en-US" sz="2800" b="1" i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0064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683568" y="555526"/>
            <a:ext cx="7776864" cy="2650604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marL="40481" indent="307181" algn="just">
              <a:buNone/>
              <a:defRPr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ơn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huy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thống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thống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tộc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Nam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ta. </a:t>
            </a:r>
            <a:endParaRPr lang="en-US" sz="2800" b="1" dirty="0">
              <a:solidFill>
                <a:srgbClr val="99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 algn="just">
              <a:lnSpc>
                <a:spcPct val="90000"/>
              </a:lnSpc>
              <a:buNone/>
              <a:defRPr/>
            </a:pPr>
            <a:r>
              <a:rPr lang="en-US" sz="2800" b="1" dirty="0">
                <a:solidFill>
                  <a:srgbClr val="99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endParaRPr lang="en-US" b="1" dirty="0">
              <a:solidFill>
                <a:srgbClr val="99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753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1" dur="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" dur="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2040064" y="115508"/>
            <a:ext cx="5097870" cy="1749516"/>
            <a:chOff x="3827355" y="88449"/>
            <a:chExt cx="5093154" cy="2460448"/>
          </a:xfrm>
        </p:grpSpPr>
        <p:sp>
          <p:nvSpPr>
            <p:cNvPr id="7" name="任意多边形 6"/>
            <p:cNvSpPr/>
            <p:nvPr/>
          </p:nvSpPr>
          <p:spPr>
            <a:xfrm>
              <a:off x="5062711" y="88449"/>
              <a:ext cx="2338251" cy="1223049"/>
            </a:xfrm>
            <a:custGeom>
              <a:avLst/>
              <a:gdLst>
                <a:gd name="connsiteX0" fmla="*/ 0 w 2338251"/>
                <a:gd name="connsiteY0" fmla="*/ 1254180 h 1254180"/>
                <a:gd name="connsiteX1" fmla="*/ 1188720 w 2338251"/>
                <a:gd name="connsiteY1" fmla="*/ 145 h 1254180"/>
                <a:gd name="connsiteX2" fmla="*/ 2338251 w 2338251"/>
                <a:gd name="connsiteY2" fmla="*/ 1188865 h 125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8251" h="1254180">
                  <a:moveTo>
                    <a:pt x="0" y="1254180"/>
                  </a:moveTo>
                  <a:cubicBezTo>
                    <a:pt x="399506" y="632605"/>
                    <a:pt x="799012" y="11031"/>
                    <a:pt x="1188720" y="145"/>
                  </a:cubicBezTo>
                  <a:cubicBezTo>
                    <a:pt x="1578428" y="-10741"/>
                    <a:pt x="1958339" y="589062"/>
                    <a:pt x="2338251" y="1188865"/>
                  </a:cubicBezTo>
                </a:path>
              </a:pathLst>
            </a:custGeom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矩形 3"/>
            <p:cNvSpPr/>
            <p:nvPr/>
          </p:nvSpPr>
          <p:spPr>
            <a:xfrm>
              <a:off x="3827355" y="1311232"/>
              <a:ext cx="5093154" cy="1237665"/>
            </a:xfrm>
            <a:prstGeom prst="rect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wrap="none">
              <a:spAutoFit/>
            </a:bodyPr>
            <a:lstStyle/>
            <a:p>
              <a:pPr lvl="0">
                <a:lnSpc>
                  <a:spcPct val="130000"/>
                </a:lnSpc>
                <a:defRPr/>
              </a:pPr>
              <a:r>
                <a:rPr lang="en-US" altLang="zh-CN" sz="4400" b="1" kern="0" dirty="0">
                  <a:solidFill>
                    <a:schemeClr val="bg1"/>
                  </a:solidFill>
                  <a:latin typeface="UTM Aurora" panose="02040603050506020204" pitchFamily="18" charset="0"/>
                  <a:ea typeface="华康方圆体W7(P)" pitchFamily="82" charset="-122"/>
                </a:rPr>
                <a:t>HOẠT ĐỘNG 3: THỰC HÀNH</a:t>
              </a:r>
              <a:endParaRPr lang="zh-CN" altLang="en-US" sz="4400" b="1" kern="0" dirty="0">
                <a:solidFill>
                  <a:schemeClr val="bg1"/>
                </a:solidFill>
                <a:latin typeface="UTM Aurora" panose="02040603050506020204" pitchFamily="18" charset="0"/>
                <a:ea typeface="华康方圆体W7(P)" pitchFamily="82" charset="-122"/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3868360" y="1112854"/>
              <a:ext cx="216000" cy="216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6231837" y="1106846"/>
              <a:ext cx="216000" cy="216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521310" y="3041673"/>
            <a:ext cx="5616624" cy="2132910"/>
            <a:chOff x="1547664" y="2610775"/>
            <a:chExt cx="5616624" cy="2741957"/>
          </a:xfrm>
        </p:grpSpPr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67349" y="2610775"/>
              <a:ext cx="1465012" cy="252660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47664" y="3384854"/>
              <a:ext cx="2222512" cy="1967878"/>
            </a:xfrm>
            <a:prstGeom prst="rect">
              <a:avLst/>
            </a:prstGeom>
          </p:spPr>
        </p:pic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60751" y="3408504"/>
              <a:ext cx="2203537" cy="1920579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图片 6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71156" y="933445"/>
            <a:ext cx="2063344" cy="3700496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953" y="4482170"/>
            <a:ext cx="803312" cy="540562"/>
          </a:xfrm>
          <a:prstGeom prst="rect">
            <a:avLst/>
          </a:prstGeom>
        </p:spPr>
      </p:pic>
      <p:sp>
        <p:nvSpPr>
          <p:cNvPr id="2" name="Pentagon 1"/>
          <p:cNvSpPr/>
          <p:nvPr/>
        </p:nvSpPr>
        <p:spPr>
          <a:xfrm>
            <a:off x="0" y="383243"/>
            <a:ext cx="9144000" cy="681502"/>
          </a:xfrm>
          <a:prstGeom prst="homePlate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b="1" dirty="0">
                <a:solidFill>
                  <a:schemeClr val="bg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1: Những việc làm nào dưới đây biểu hiện lòng biết ơn tổ tiên?</a:t>
            </a:r>
            <a:endParaRPr lang="en-US" sz="2400" b="1" dirty="0">
              <a:solidFill>
                <a:schemeClr val="bg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830586902"/>
              </p:ext>
            </p:extLst>
          </p:nvPr>
        </p:nvGraphicFramePr>
        <p:xfrm>
          <a:off x="251521" y="1059582"/>
          <a:ext cx="6912768" cy="40839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9" name="object 20"/>
          <p:cNvSpPr/>
          <p:nvPr/>
        </p:nvSpPr>
        <p:spPr>
          <a:xfrm>
            <a:off x="504759" y="1311856"/>
            <a:ext cx="326679" cy="42922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400"/>
          </a:p>
        </p:txBody>
      </p:sp>
      <p:sp>
        <p:nvSpPr>
          <p:cNvPr id="20" name="object 20"/>
          <p:cNvSpPr/>
          <p:nvPr/>
        </p:nvSpPr>
        <p:spPr>
          <a:xfrm>
            <a:off x="921700" y="2937855"/>
            <a:ext cx="326679" cy="42922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400"/>
          </a:p>
        </p:txBody>
      </p:sp>
      <p:sp>
        <p:nvSpPr>
          <p:cNvPr id="21" name="object 20"/>
          <p:cNvSpPr/>
          <p:nvPr/>
        </p:nvSpPr>
        <p:spPr>
          <a:xfrm>
            <a:off x="883280" y="3651870"/>
            <a:ext cx="304344" cy="45810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400"/>
          </a:p>
        </p:txBody>
      </p:sp>
      <p:sp>
        <p:nvSpPr>
          <p:cNvPr id="22" name="object 20"/>
          <p:cNvSpPr/>
          <p:nvPr/>
        </p:nvSpPr>
        <p:spPr>
          <a:xfrm>
            <a:off x="500905" y="4443958"/>
            <a:ext cx="326679" cy="42922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400"/>
          </a:p>
        </p:txBody>
      </p:sp>
      <p:sp>
        <p:nvSpPr>
          <p:cNvPr id="25" name="object 19"/>
          <p:cNvSpPr/>
          <p:nvPr/>
        </p:nvSpPr>
        <p:spPr>
          <a:xfrm>
            <a:off x="695525" y="2061307"/>
            <a:ext cx="375510" cy="42227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  <p:bldP spid="22" grpId="0" animBg="1"/>
      <p:bldP spid="2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图片 19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414"/>
          <a:stretch>
            <a:fillRect/>
          </a:stretch>
        </p:blipFill>
        <p:spPr>
          <a:xfrm>
            <a:off x="323528" y="1924655"/>
            <a:ext cx="2453205" cy="2244500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2" name="Down Arrow Callout 1"/>
          <p:cNvSpPr/>
          <p:nvPr/>
        </p:nvSpPr>
        <p:spPr>
          <a:xfrm>
            <a:off x="128279" y="627534"/>
            <a:ext cx="2736304" cy="1143322"/>
          </a:xfrm>
          <a:prstGeom prst="downArrowCallou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  <p:sp>
        <p:nvSpPr>
          <p:cNvPr id="3" name="Horizontal Scroll 2"/>
          <p:cNvSpPr/>
          <p:nvPr/>
        </p:nvSpPr>
        <p:spPr>
          <a:xfrm>
            <a:off x="3635896" y="771550"/>
            <a:ext cx="4392488" cy="1791394"/>
          </a:xfrm>
          <a:prstGeom prst="horizontalScroll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b="1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solidFill>
                  <a:srgbClr val="002060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Sitka Small" panose="02000505000000020004" pitchFamily="2" charset="0"/>
                <a:cs typeface="Times New Roman" panose="02020603050405020304" pitchFamily="18" charset="0"/>
              </a:rPr>
              <a:t>TRÒ CHƠI: </a:t>
            </a:r>
            <a:r>
              <a:rPr lang="vi-VN" sz="240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solidFill>
                  <a:srgbClr val="002060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Sitka Small" panose="02000505000000020004" pitchFamily="2" charset="0"/>
                <a:cs typeface="Times New Roman" panose="02020603050405020304" pitchFamily="18" charset="0"/>
              </a:rPr>
              <a:t>ĐI TÌM BỨC TRANH BÍ ẨN!</a:t>
            </a:r>
            <a:endParaRPr lang="en-US" sz="240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solidFill>
                <a:srgbClr val="002060"/>
              </a:soli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Sitka Small" panose="02000505000000020004" pitchFamily="2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2040064" y="115508"/>
            <a:ext cx="4887877" cy="1749516"/>
            <a:chOff x="3827355" y="88449"/>
            <a:chExt cx="4883353" cy="2460448"/>
          </a:xfrm>
        </p:grpSpPr>
        <p:sp>
          <p:nvSpPr>
            <p:cNvPr id="7" name="任意多边形 6"/>
            <p:cNvSpPr/>
            <p:nvPr/>
          </p:nvSpPr>
          <p:spPr>
            <a:xfrm>
              <a:off x="5062711" y="88449"/>
              <a:ext cx="2338251" cy="1223049"/>
            </a:xfrm>
            <a:custGeom>
              <a:avLst/>
              <a:gdLst>
                <a:gd name="connsiteX0" fmla="*/ 0 w 2338251"/>
                <a:gd name="connsiteY0" fmla="*/ 1254180 h 1254180"/>
                <a:gd name="connsiteX1" fmla="*/ 1188720 w 2338251"/>
                <a:gd name="connsiteY1" fmla="*/ 145 h 1254180"/>
                <a:gd name="connsiteX2" fmla="*/ 2338251 w 2338251"/>
                <a:gd name="connsiteY2" fmla="*/ 1188865 h 125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8251" h="1254180">
                  <a:moveTo>
                    <a:pt x="0" y="1254180"/>
                  </a:moveTo>
                  <a:cubicBezTo>
                    <a:pt x="399506" y="632605"/>
                    <a:pt x="799012" y="11031"/>
                    <a:pt x="1188720" y="145"/>
                  </a:cubicBezTo>
                  <a:cubicBezTo>
                    <a:pt x="1578428" y="-10741"/>
                    <a:pt x="1958339" y="589062"/>
                    <a:pt x="2338251" y="1188865"/>
                  </a:cubicBezTo>
                </a:path>
              </a:pathLst>
            </a:custGeom>
          </p:spPr>
          <p:style>
            <a:lnRef idx="3">
              <a:schemeClr val="accent3"/>
            </a:lnRef>
            <a:fillRef idx="0">
              <a:schemeClr val="accent3"/>
            </a:fillRef>
            <a:effectRef idx="2">
              <a:schemeClr val="accent3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矩形 3"/>
            <p:cNvSpPr/>
            <p:nvPr/>
          </p:nvSpPr>
          <p:spPr>
            <a:xfrm>
              <a:off x="3827355" y="1311232"/>
              <a:ext cx="4883353" cy="1237665"/>
            </a:xfrm>
            <a:prstGeom prst="rect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wrap="none">
              <a:spAutoFit/>
            </a:bodyPr>
            <a:lstStyle/>
            <a:p>
              <a:pPr lvl="0">
                <a:lnSpc>
                  <a:spcPct val="130000"/>
                </a:lnSpc>
                <a:defRPr/>
              </a:pPr>
              <a:r>
                <a:rPr lang="en-US" altLang="zh-CN" sz="4400" b="1" kern="0" dirty="0">
                  <a:solidFill>
                    <a:schemeClr val="bg1"/>
                  </a:solidFill>
                  <a:latin typeface="UTM Aurora" panose="02040603050506020204" pitchFamily="18" charset="0"/>
                  <a:ea typeface="华康方圆体W7(P)" pitchFamily="82" charset="-122"/>
                </a:rPr>
                <a:t>HOẠT ĐỘNG 4: VẬN DỤNG</a:t>
              </a:r>
              <a:endParaRPr lang="zh-CN" altLang="en-US" sz="4400" b="1" kern="0" dirty="0">
                <a:solidFill>
                  <a:schemeClr val="bg1"/>
                </a:solidFill>
                <a:latin typeface="UTM Aurora" panose="02040603050506020204" pitchFamily="18" charset="0"/>
                <a:ea typeface="华康方圆体W7(P)" pitchFamily="82" charset="-122"/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3868360" y="1112854"/>
              <a:ext cx="216000" cy="216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6231837" y="1106846"/>
              <a:ext cx="216000" cy="216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521310" y="3041673"/>
            <a:ext cx="5616624" cy="2132910"/>
            <a:chOff x="1547664" y="2610775"/>
            <a:chExt cx="5616624" cy="2741957"/>
          </a:xfrm>
        </p:grpSpPr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67349" y="2610775"/>
              <a:ext cx="1465012" cy="252660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47664" y="3384854"/>
              <a:ext cx="2222512" cy="1967878"/>
            </a:xfrm>
            <a:prstGeom prst="rect">
              <a:avLst/>
            </a:prstGeom>
          </p:spPr>
        </p:pic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60751" y="3408504"/>
              <a:ext cx="2203537" cy="192057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79444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84584" y="2580136"/>
            <a:ext cx="3312368" cy="2881052"/>
          </a:xfrm>
          <a:prstGeom prst="rect">
            <a:avLst/>
          </a:prstGeom>
        </p:spPr>
      </p:pic>
      <p:sp>
        <p:nvSpPr>
          <p:cNvPr id="12" name="Rounded Rectangle 11"/>
          <p:cNvSpPr/>
          <p:nvPr/>
        </p:nvSpPr>
        <p:spPr>
          <a:xfrm>
            <a:off x="22444" y="787640"/>
            <a:ext cx="9144000" cy="15680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 HỆ BẢN THÂN: </a:t>
            </a:r>
          </a:p>
          <a:p>
            <a:pPr algn="just">
              <a:lnSpc>
                <a:spcPct val="150000"/>
              </a:lnSpc>
            </a:pP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hãy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kể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việc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hoặc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thể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hiện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lòng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biết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ơn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tổ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</a:rPr>
              <a:t>tiên</a:t>
            </a:r>
            <a:r>
              <a:rPr lang="en-US" altLang="en-US" sz="2400" b="1" dirty="0">
                <a:solidFill>
                  <a:srgbClr val="7030A0"/>
                </a:solidFill>
                <a:latin typeface="Times New Roman" panose="02020603050405020304" pitchFamily="18" charset="0"/>
              </a:rPr>
              <a:t>.</a:t>
            </a:r>
            <a:endParaRPr lang="en-US" sz="2400" b="1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251520" y="2420202"/>
            <a:ext cx="8352928" cy="438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1.</a:t>
            </a:r>
            <a:r>
              <a:rPr lang="en-US" altLang="en-US" sz="225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Gia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đình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dòng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họ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em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những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truyền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thống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tốt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đẹp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gì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auto">
          <a:xfrm>
            <a:off x="1457908" y="2996266"/>
            <a:ext cx="8100392" cy="438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2.</a:t>
            </a:r>
            <a:r>
              <a:rPr lang="en-US" altLang="en-US" sz="225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Em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có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tự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hào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về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các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truyền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thống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đó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không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?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Vì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sao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7" name="Text Box 12"/>
          <p:cNvSpPr txBox="1">
            <a:spLocks noChangeArrowheads="1"/>
          </p:cNvSpPr>
          <p:nvPr/>
        </p:nvSpPr>
        <p:spPr bwMode="auto">
          <a:xfrm>
            <a:off x="1835696" y="3651870"/>
            <a:ext cx="7344816" cy="4385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3.</a:t>
            </a:r>
            <a:r>
              <a:rPr lang="en-US" altLang="en-US" sz="2250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Em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cần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làm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gì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để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xứng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đáng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với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truyền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thống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en-US" sz="2250" b="1" dirty="0" err="1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đó</a:t>
            </a:r>
            <a:r>
              <a:rPr lang="en-US" altLang="en-US" sz="2250" b="1" dirty="0">
                <a:solidFill>
                  <a:srgbClr val="0000FF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4" dur="1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98740" y="3678252"/>
            <a:ext cx="3840318" cy="2881052"/>
          </a:xfrm>
          <a:prstGeom prst="rect">
            <a:avLst/>
          </a:prstGeom>
        </p:spPr>
      </p:pic>
      <p:sp>
        <p:nvSpPr>
          <p:cNvPr id="12" name="Rounded Rectangle 11"/>
          <p:cNvSpPr/>
          <p:nvPr/>
        </p:nvSpPr>
        <p:spPr>
          <a:xfrm>
            <a:off x="899592" y="102638"/>
            <a:ext cx="7971852" cy="92596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    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việc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thể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hiện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lòng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biết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ơn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tổ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2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tiên</a:t>
            </a:r>
            <a:r>
              <a:rPr lang="en-US" altLang="en-US" sz="2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.</a:t>
            </a:r>
            <a:endParaRPr lang="en-US" sz="2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1187624" y="1148643"/>
            <a:ext cx="7057464" cy="499830"/>
            <a:chOff x="1380610" y="1751468"/>
            <a:chExt cx="7057464" cy="499830"/>
          </a:xfrm>
        </p:grpSpPr>
        <p:sp>
          <p:nvSpPr>
            <p:cNvPr id="11" name="Rectangle 10"/>
            <p:cNvSpPr/>
            <p:nvPr/>
          </p:nvSpPr>
          <p:spPr>
            <a:xfrm>
              <a:off x="1524626" y="1751468"/>
              <a:ext cx="6913448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Học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chăm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chỉ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hiếu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thảo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vâng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lời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ông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cha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mẹ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  <p:sp>
          <p:nvSpPr>
            <p:cNvPr id="13" name="Heart 12"/>
            <p:cNvSpPr/>
            <p:nvPr/>
          </p:nvSpPr>
          <p:spPr>
            <a:xfrm>
              <a:off x="1380610" y="1751468"/>
              <a:ext cx="576064" cy="499830"/>
            </a:xfrm>
            <a:prstGeom prst="heart">
              <a:avLst/>
            </a:prstGeom>
            <a:solidFill>
              <a:schemeClr val="accent3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83568" y="1712494"/>
            <a:ext cx="6822504" cy="499830"/>
            <a:chOff x="1331640" y="2226894"/>
            <a:chExt cx="6822504" cy="499830"/>
          </a:xfrm>
        </p:grpSpPr>
        <p:sp>
          <p:nvSpPr>
            <p:cNvPr id="16" name="Heart 15"/>
            <p:cNvSpPr/>
            <p:nvPr/>
          </p:nvSpPr>
          <p:spPr>
            <a:xfrm>
              <a:off x="1826228" y="2226894"/>
              <a:ext cx="576064" cy="499830"/>
            </a:xfrm>
            <a:prstGeom prst="hear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331640" y="2256307"/>
              <a:ext cx="6822504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lang="en-US" sz="20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quê</a:t>
              </a:r>
              <a:r>
                <a:rPr lang="en-US" sz="20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thăm</a:t>
              </a:r>
              <a:r>
                <a:rPr lang="en-US" sz="20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mộ</a:t>
              </a:r>
              <a:r>
                <a:rPr lang="en-US" sz="20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ông</a:t>
              </a:r>
              <a:r>
                <a:rPr lang="en-US" sz="20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</a:t>
              </a:r>
              <a:r>
                <a:rPr lang="en-US" sz="20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000" b="1" dirty="0" err="1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tổ</a:t>
              </a:r>
              <a:r>
                <a:rPr lang="en-US" sz="20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tiên</a:t>
              </a:r>
              <a:r>
                <a:rPr lang="en-US" sz="20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dịp</a:t>
              </a:r>
              <a:r>
                <a:rPr lang="en-US" sz="20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Tết</a:t>
              </a:r>
              <a:r>
                <a:rPr lang="en-US" sz="2000" b="1" dirty="0">
                  <a:solidFill>
                    <a:srgbClr val="0070C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1204080" y="2228072"/>
            <a:ext cx="7451340" cy="445483"/>
            <a:chOff x="1453848" y="2159413"/>
            <a:chExt cx="7451340" cy="445483"/>
          </a:xfrm>
        </p:grpSpPr>
        <p:sp>
          <p:nvSpPr>
            <p:cNvPr id="18" name="Heart 17"/>
            <p:cNvSpPr/>
            <p:nvPr/>
          </p:nvSpPr>
          <p:spPr>
            <a:xfrm>
              <a:off x="1453848" y="2176466"/>
              <a:ext cx="576064" cy="428430"/>
            </a:xfrm>
            <a:prstGeom prst="heart">
              <a:avLst/>
            </a:prstGeom>
            <a:solidFill>
              <a:srgbClr val="92D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1941448" y="2159413"/>
              <a:ext cx="696374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Phụ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giúp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mẹ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chăm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sóc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dọn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dẹp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bàn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thờ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tổ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tiên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trong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gia</a:t>
              </a:r>
              <a:r>
                <a:rPr lang="en-US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vi-VN" sz="2000" b="1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đình.</a:t>
              </a:r>
              <a:endPara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1218000" y="2755558"/>
            <a:ext cx="7568805" cy="547975"/>
            <a:chOff x="1826228" y="2705350"/>
            <a:chExt cx="7568805" cy="547975"/>
          </a:xfrm>
        </p:grpSpPr>
        <p:sp>
          <p:nvSpPr>
            <p:cNvPr id="23" name="Heart 22"/>
            <p:cNvSpPr/>
            <p:nvPr/>
          </p:nvSpPr>
          <p:spPr>
            <a:xfrm>
              <a:off x="1826228" y="2753495"/>
              <a:ext cx="576064" cy="499830"/>
            </a:xfrm>
            <a:prstGeom prst="hear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513152" y="2705350"/>
              <a:ext cx="6881881" cy="4012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b="1" dirty="0" err="1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Thường</a:t>
              </a:r>
              <a:r>
                <a:rPr lang="en-US" sz="2000" b="1" dirty="0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xuyên</a:t>
              </a:r>
              <a:r>
                <a:rPr lang="en-US" sz="2000" b="1" dirty="0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thăm</a:t>
              </a:r>
              <a:r>
                <a:rPr lang="en-US" sz="2000" b="1" dirty="0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hỏi</a:t>
              </a:r>
              <a:r>
                <a:rPr lang="en-US" sz="2000" b="1" dirty="0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ông</a:t>
              </a:r>
              <a:r>
                <a:rPr lang="en-US" sz="2000" b="1" dirty="0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</a:t>
              </a:r>
              <a:r>
                <a:rPr lang="en-US" sz="2000" b="1" dirty="0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ở </a:t>
              </a:r>
              <a:r>
                <a:rPr lang="vi-VN" sz="2000" b="1" dirty="0">
                  <a:solidFill>
                    <a:schemeClr val="accent4">
                      <a:lumMod val="5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quê.</a:t>
              </a:r>
              <a:endParaRPr lang="en-US" sz="2000" b="1" dirty="0">
                <a:solidFill>
                  <a:schemeClr val="accent4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204080" y="3312709"/>
            <a:ext cx="7568805" cy="485588"/>
            <a:chOff x="1826228" y="2701988"/>
            <a:chExt cx="7568805" cy="485588"/>
          </a:xfrm>
        </p:grpSpPr>
        <p:sp>
          <p:nvSpPr>
            <p:cNvPr id="26" name="Heart 25"/>
            <p:cNvSpPr/>
            <p:nvPr/>
          </p:nvSpPr>
          <p:spPr>
            <a:xfrm>
              <a:off x="1826228" y="2753495"/>
              <a:ext cx="576064" cy="434081"/>
            </a:xfrm>
            <a:prstGeom prst="heart">
              <a:avLst/>
            </a:prstGeom>
            <a:solidFill>
              <a:schemeClr val="accent2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527072" y="2701988"/>
              <a:ext cx="6867961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Tham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dự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nghiêm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túc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những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buổi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sum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họp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gia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đình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dòng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tộc</a:t>
              </a:r>
              <a:r>
                <a:rPr lang="en-US" sz="2000" b="1" dirty="0">
                  <a:solidFill>
                    <a:schemeClr val="accent6">
                      <a:lumMod val="75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1218000" y="3891702"/>
            <a:ext cx="8178536" cy="480248"/>
            <a:chOff x="1826228" y="2753495"/>
            <a:chExt cx="8178536" cy="480248"/>
          </a:xfrm>
        </p:grpSpPr>
        <p:sp>
          <p:nvSpPr>
            <p:cNvPr id="29" name="Heart 28"/>
            <p:cNvSpPr/>
            <p:nvPr/>
          </p:nvSpPr>
          <p:spPr>
            <a:xfrm>
              <a:off x="1826228" y="2753495"/>
              <a:ext cx="576064" cy="434081"/>
            </a:xfrm>
            <a:prstGeom prst="heart">
              <a:avLst/>
            </a:prstGeom>
            <a:solidFill>
              <a:schemeClr val="accent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513152" y="2833633"/>
              <a:ext cx="749161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Tiếp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tục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tốt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nền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nếp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truyền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thống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tốt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đẹp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của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gia</a:t>
              </a:r>
              <a:r>
                <a:rPr lang="en-US" sz="2000" b="1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b="1" dirty="0" err="1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đình</a:t>
              </a:r>
              <a:r>
                <a:rPr lang="en-US" sz="2000" dirty="0">
                  <a:solidFill>
                    <a:srgbClr val="7030A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5526"/>
            <a:ext cx="4032449" cy="246563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2383" y="1203598"/>
            <a:ext cx="5073905" cy="2736304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231121" y="3147202"/>
            <a:ext cx="35702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Lễ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vâng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</a:t>
            </a:r>
          </a:p>
        </p:txBody>
      </p:sp>
      <p:sp>
        <p:nvSpPr>
          <p:cNvPr id="8" name="Rectangle 7"/>
          <p:cNvSpPr/>
          <p:nvPr/>
        </p:nvSpPr>
        <p:spPr>
          <a:xfrm>
            <a:off x="4644008" y="4011910"/>
            <a:ext cx="435728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xuyên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thăm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vi-VN" sz="20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quê.</a:t>
            </a:r>
            <a:endParaRPr lang="en-US" sz="2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269"/>
          <a:stretch>
            <a:fillRect/>
          </a:stretch>
        </p:blipFill>
        <p:spPr>
          <a:xfrm>
            <a:off x="4575783" y="1491630"/>
            <a:ext cx="4543688" cy="280601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27534"/>
            <a:ext cx="4563883" cy="287524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592"/>
            <a:ext cx="4786313" cy="491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1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7750" y="114300"/>
            <a:ext cx="4286250" cy="4894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4300"/>
            <a:ext cx="4457700" cy="491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9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14300"/>
            <a:ext cx="4572000" cy="491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 descr="đền hù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85750"/>
            <a:ext cx="6400800" cy="41148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491" name="Text Box 3"/>
          <p:cNvSpPr txBox="1">
            <a:spLocks noChangeArrowheads="1"/>
          </p:cNvSpPr>
          <p:nvPr/>
        </p:nvSpPr>
        <p:spPr bwMode="auto">
          <a:xfrm>
            <a:off x="2112584" y="4587974"/>
            <a:ext cx="505170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alt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LỄ DÂNG PHẨM VẬT ĐỀN HÙNG –PHÚ THỌ</a:t>
            </a:r>
          </a:p>
        </p:txBody>
      </p:sp>
    </p:spTree>
    <p:extLst>
      <p:ext uri="{BB962C8B-B14F-4D97-AF65-F5344CB8AC3E}">
        <p14:creationId xmlns:p14="http://schemas.microsoft.com/office/powerpoint/2010/main" val="2874428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3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3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3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Lễ hội đền Hùng 1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74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5781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2"/>
          <p:cNvSpPr txBox="1">
            <a:spLocks noChangeArrowheads="1"/>
          </p:cNvSpPr>
          <p:nvPr/>
        </p:nvSpPr>
        <p:spPr bwMode="auto">
          <a:xfrm>
            <a:off x="2305879" y="755646"/>
            <a:ext cx="4562061" cy="519439"/>
          </a:xfrm>
          <a:prstGeom prst="rect">
            <a:avLst/>
          </a:prstGeom>
          <a:noFill/>
          <a:ln>
            <a:noFill/>
          </a:ln>
          <a:effectLst>
            <a:prstShdw prst="shdw11">
              <a:schemeClr val="bg2"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  <a:spAutoFit/>
          </a:bodyPr>
          <a:lstStyle/>
          <a:p>
            <a:pPr algn="ctr" defTabSz="514350"/>
            <a:r>
              <a:rPr lang="en-US" sz="3038" b="1" dirty="0" err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3038" b="1" dirty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38" b="1" dirty="0" err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038" b="1" dirty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38" b="1" dirty="0" err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3038" b="1" dirty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38" b="1" dirty="0" err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3038" b="1" dirty="0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38" b="1" dirty="0" err="1">
                <a:solidFill>
                  <a:srgbClr val="CC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endParaRPr lang="en-US" sz="3038" b="1" dirty="0">
              <a:solidFill>
                <a:srgbClr val="CC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1157704" y="1452092"/>
            <a:ext cx="6256819" cy="398187"/>
          </a:xfrm>
          <a:prstGeom prst="rect">
            <a:avLst/>
          </a:prstGeom>
          <a:noFill/>
          <a:ln>
            <a:noFill/>
          </a:ln>
          <a:effectLst>
            <a:prstShdw prst="shdw11">
              <a:schemeClr val="bg2">
                <a:alpha val="50000"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  <a:spAutoFit/>
          </a:bodyPr>
          <a:lstStyle/>
          <a:p>
            <a:pPr algn="just" defTabSz="514350"/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Giỗ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Hùng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Vương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pic>
        <p:nvPicPr>
          <p:cNvPr id="4" name="VĐ_chọn_gói_điể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144000" y="2363801"/>
            <a:ext cx="342900" cy="342900"/>
          </a:xfrm>
          <a:prstGeom prst="rect">
            <a:avLst/>
          </a:prstGeom>
        </p:spPr>
      </p:pic>
      <p:sp>
        <p:nvSpPr>
          <p:cNvPr id="1326" name="TextBox 1325"/>
          <p:cNvSpPr txBox="1"/>
          <p:nvPr/>
        </p:nvSpPr>
        <p:spPr>
          <a:xfrm>
            <a:off x="1437244" y="2027286"/>
            <a:ext cx="542626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10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</a:t>
            </a:r>
            <a:endParaRPr lang="en-US" sz="22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7" name="TextBox 1326"/>
          <p:cNvSpPr txBox="1"/>
          <p:nvPr/>
        </p:nvSpPr>
        <p:spPr>
          <a:xfrm>
            <a:off x="1438554" y="2642875"/>
            <a:ext cx="5695121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03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10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endParaRPr lang="en-US" sz="225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9" name="TextBox 1328"/>
          <p:cNvSpPr txBox="1"/>
          <p:nvPr/>
        </p:nvSpPr>
        <p:spPr>
          <a:xfrm>
            <a:off x="1437244" y="3258463"/>
            <a:ext cx="5079737" cy="5494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c)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10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endParaRPr lang="en-US" sz="22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0" name="TextBox 1329"/>
          <p:cNvSpPr txBox="1"/>
          <p:nvPr/>
        </p:nvSpPr>
        <p:spPr>
          <a:xfrm rot="5400000">
            <a:off x="4175113" y="3563805"/>
            <a:ext cx="544166" cy="3953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969" dirty="0"/>
              <a:t>`</a:t>
            </a:r>
          </a:p>
        </p:txBody>
      </p:sp>
      <p:pic>
        <p:nvPicPr>
          <p:cNvPr id="6609" name="TT_câu_đúng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904251" y="5520383"/>
            <a:ext cx="342900" cy="342900"/>
          </a:xfrm>
          <a:prstGeom prst="rect">
            <a:avLst/>
          </a:prstGeom>
        </p:spPr>
      </p:pic>
      <p:pic>
        <p:nvPicPr>
          <p:cNvPr id="6612" name="sai-2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429251" y="5352222"/>
            <a:ext cx="342900" cy="342900"/>
          </a:xfrm>
          <a:prstGeom prst="rect">
            <a:avLst/>
          </a:prstGeom>
        </p:spPr>
      </p:pic>
      <p:pic>
        <p:nvPicPr>
          <p:cNvPr id="6615" name="sai-2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425523" y="5348496"/>
            <a:ext cx="342900" cy="342900"/>
          </a:xfrm>
          <a:prstGeom prst="rect">
            <a:avLst/>
          </a:prstGeom>
        </p:spPr>
      </p:pic>
      <p:pic>
        <p:nvPicPr>
          <p:cNvPr id="6618" name="sai-2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514976" y="5437947"/>
            <a:ext cx="342900" cy="342900"/>
          </a:xfrm>
          <a:prstGeom prst="rect">
            <a:avLst/>
          </a:prstGeom>
        </p:spPr>
      </p:pic>
      <p:pic>
        <p:nvPicPr>
          <p:cNvPr id="6621" name="sai-2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518704" y="5441675"/>
            <a:ext cx="342900" cy="342900"/>
          </a:xfrm>
          <a:prstGeom prst="rect">
            <a:avLst/>
          </a:prstGeom>
        </p:spPr>
      </p:pic>
      <p:pic>
        <p:nvPicPr>
          <p:cNvPr id="6624" name="sai-2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600701" y="5523672"/>
            <a:ext cx="342900" cy="342900"/>
          </a:xfrm>
          <a:prstGeom prst="rect">
            <a:avLst/>
          </a:prstGeom>
        </p:spPr>
      </p:pic>
      <p:pic>
        <p:nvPicPr>
          <p:cNvPr id="6627" name="sai-2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582066" y="5527400"/>
            <a:ext cx="342900" cy="342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4441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269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3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3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44" dur="500" fill="hold"/>
                                        <p:tgtEl>
                                          <p:spTgt spid="13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13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3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48" dur="500" fill="hold"/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3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0" dur="500" fill="hold"/>
                                        <p:tgtEl>
                                          <p:spTgt spid="13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66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/>
                                        <p:tgtEl>
                                          <p:spTgt spid="6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6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58" dur="1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6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1000"/>
                                        <p:tgtEl>
                                          <p:spTgt spid="66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/>
                                        <p:tgtEl>
                                          <p:spTgt spid="6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/>
                                        <p:tgtEl>
                                          <p:spTgt spid="6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6" dur="1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6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66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66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66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72" dur="1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0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  <p:audio>
              <p:cMediaNode vol="8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09"/>
                </p:tgtEl>
              </p:cMediaNode>
            </p:audio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3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79" dur="6061" fill="hold"/>
                                        <p:tgtEl>
                                          <p:spTgt spid="660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9"/>
                  </p:tgtEl>
                </p:cond>
              </p:nextCondLst>
            </p:seq>
            <p:audio>
              <p:cMediaNode vol="80000">
                <p:cTn id="8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12"/>
                </p:tgtEl>
              </p:cMediaNode>
            </p:audio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15"/>
                </p:tgtEl>
              </p:cMediaNode>
            </p:audio>
            <p:audio>
              <p:cMediaNode vol="80000">
                <p:cTn id="8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18"/>
                </p:tgtEl>
              </p:cMediaNode>
            </p:audio>
            <p:audio>
              <p:cMediaNode vol="80000">
                <p:cTn id="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21"/>
                </p:tgtEl>
              </p:cMediaNode>
            </p:audio>
            <p:audio>
              <p:cMediaNode vol="80000">
                <p:cTn id="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24"/>
                </p:tgtEl>
              </p:cMediaNode>
            </p:audio>
            <p:audio>
              <p:cMediaNode vol="80000">
                <p:cTn id="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27"/>
                </p:tgtEl>
              </p:cMediaNode>
            </p:audio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13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0" dur="4896" fill="hold"/>
                                        <p:tgtEl>
                                          <p:spTgt spid="66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6"/>
                  </p:tgtEl>
                </p:cond>
              </p:nextCondLst>
            </p:seq>
            <p:seq concurrent="1" nextAc="seek">
              <p:cTn id="91" restart="whenNotActive" fill="hold" evtFilter="cancelBubble" nodeType="interactiveSeq">
                <p:stCondLst>
                  <p:cond evt="onClick" delay="0">
                    <p:tgtEl>
                      <p:spTgt spid="13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" fill="hold">
                      <p:stCondLst>
                        <p:cond delay="0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896" fill="hold"/>
                                        <p:tgtEl>
                                          <p:spTgt spid="66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27"/>
                  </p:tgtEl>
                </p:cond>
              </p:nextCondLst>
            </p:seq>
          </p:childTnLst>
        </p:cTn>
      </p:par>
    </p:tnLst>
    <p:bldLst>
      <p:bldP spid="2" grpId="0"/>
      <p:bldP spid="1326" grpId="0"/>
      <p:bldP spid="1327" grpId="0"/>
      <p:bldP spid="1329" grpId="0"/>
      <p:bldP spid="1330" grpId="0"/>
      <p:bldP spid="1330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1100" y="0"/>
            <a:ext cx="6797279" cy="510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9"/>
          <p:cNvSpPr/>
          <p:nvPr/>
        </p:nvSpPr>
        <p:spPr>
          <a:xfrm>
            <a:off x="1162050" y="14288"/>
            <a:ext cx="3630216" cy="2256235"/>
          </a:xfrm>
          <a:prstGeom prst="rect">
            <a:avLst/>
          </a:prstGeom>
          <a:solidFill>
            <a:srgbClr val="00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1350"/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1202899" y="279193"/>
            <a:ext cx="3633788" cy="1754326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tục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ca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dao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lang="vi-VN" alt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altLang="en-US" sz="2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7321" y="266498"/>
            <a:ext cx="3649266" cy="2253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angle 10"/>
          <p:cNvSpPr/>
          <p:nvPr/>
        </p:nvSpPr>
        <p:spPr>
          <a:xfrm>
            <a:off x="1151335" y="2255044"/>
            <a:ext cx="6843713" cy="2850356"/>
          </a:xfrm>
          <a:prstGeom prst="rect">
            <a:avLst/>
          </a:prstGeom>
          <a:solidFill>
            <a:srgbClr val="00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1350"/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181100" y="2857500"/>
            <a:ext cx="6797279" cy="1938992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 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dưới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eaLnBrk="1" hangingPunct="1"/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“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nghèo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mới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vượt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giàu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”.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7227" y="2715766"/>
            <a:ext cx="6858000" cy="28967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Rectangle 12"/>
          <p:cNvSpPr/>
          <p:nvPr/>
        </p:nvSpPr>
        <p:spPr>
          <a:xfrm>
            <a:off x="4792266" y="1"/>
            <a:ext cx="3205163" cy="2270522"/>
          </a:xfrm>
          <a:prstGeom prst="rect">
            <a:avLst/>
          </a:prstGeom>
          <a:solidFill>
            <a:srgbClr val="00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1350"/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4792266" y="546498"/>
            <a:ext cx="3186113" cy="120032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vi-VN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chí?</a:t>
            </a:r>
            <a:endParaRPr lang="en-US" alt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8532" y="-1191"/>
            <a:ext cx="3214688" cy="22562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VĐ_chọn_gói_điể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8033148" y="3075806"/>
            <a:ext cx="342900" cy="342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4187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 nodeType="clickPar">
                      <p:stCondLst>
                        <p:cond delay="0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" dur="2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50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9" presetID="3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 nodeType="clickPar">
                      <p:stCondLst>
                        <p:cond delay="0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 nodeType="clickPar">
                      <p:stCondLst>
                        <p:cond delay="0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45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45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5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0" grpId="0" animBg="1"/>
      <p:bldP spid="6" grpId="0" animBg="1"/>
      <p:bldP spid="11" grpId="0" animBg="1"/>
      <p:bldP spid="12" grpId="0" animBg="1"/>
      <p:bldP spid="13" grpId="0" animBg="1"/>
      <p:bldP spid="14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539480" y="1023931"/>
            <a:ext cx="613337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Đền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Hùng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nằm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vi-VN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đâu?</a:t>
            </a:r>
            <a:endParaRPr lang="en-US" sz="22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453179" y="1928270"/>
            <a:ext cx="6133378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phố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tỉnh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Thọ</a:t>
            </a:r>
            <a:endParaRPr lang="en-US" sz="22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11693" y="2577219"/>
            <a:ext cx="6136557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2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Sơn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tỉnh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Bắc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Ninh</a:t>
            </a:r>
            <a:endParaRPr lang="en-US" sz="225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91624" y="3240990"/>
            <a:ext cx="6132775" cy="6117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c)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phố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Vinh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tỉnh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An</a:t>
            </a:r>
          </a:p>
        </p:txBody>
      </p:sp>
      <p:pic>
        <p:nvPicPr>
          <p:cNvPr id="11" name="VĐ_chọn_gói_điể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181272" y="2355574"/>
            <a:ext cx="342900" cy="342900"/>
          </a:xfrm>
          <a:prstGeom prst="rect">
            <a:avLst/>
          </a:prstGeom>
        </p:spPr>
      </p:pic>
      <p:grpSp>
        <p:nvGrpSpPr>
          <p:cNvPr id="15" name="Group 2"/>
          <p:cNvGrpSpPr>
            <a:grpSpLocks/>
          </p:cNvGrpSpPr>
          <p:nvPr/>
        </p:nvGrpSpPr>
        <p:grpSpPr bwMode="auto">
          <a:xfrm>
            <a:off x="6788580" y="1995686"/>
            <a:ext cx="1671638" cy="2914650"/>
            <a:chOff x="777" y="537"/>
            <a:chExt cx="1547" cy="2718"/>
          </a:xfrm>
        </p:grpSpPr>
        <p:sp>
          <p:nvSpPr>
            <p:cNvPr id="16" name="Text Box 3"/>
            <p:cNvSpPr txBox="1">
              <a:spLocks noChangeArrowheads="1"/>
            </p:cNvSpPr>
            <p:nvPr/>
          </p:nvSpPr>
          <p:spPr bwMode="auto">
            <a:xfrm>
              <a:off x="1065" y="602"/>
              <a:ext cx="96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51435" tIns="25718" rIns="51435" bIns="25718" numCol="1" anchor="t" anchorCtr="0" compatLnSpc="1">
              <a:prstTxWarp prst="textNoShape">
                <a:avLst/>
              </a:prstTxWarp>
              <a:spAutoFit/>
            </a:bodyPr>
            <a:lstStyle/>
            <a:p>
              <a:pPr defTabSz="514350"/>
              <a:endParaRPr lang="en-US" sz="1013"/>
            </a:p>
          </p:txBody>
        </p:sp>
        <p:grpSp>
          <p:nvGrpSpPr>
            <p:cNvPr id="17" name="Group 4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1123" name="Freeform 5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4" name="Freeform 6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5" name="Freeform 7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6" name="Freeform 8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7" name="Freeform 9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8" name="Freeform 10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9" name="Freeform 11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0" name="Freeform 12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1" name="Freeform 13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2" name="Freeform 14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3" name="Freeform 15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4" name="Freeform 16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5" name="Freeform 17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6" name="Freeform 18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7" name="Freeform 19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8" name="Freeform 20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9" name="Freeform 21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0" name="Freeform 22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1" name="Freeform 23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2" name="Freeform 24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3" name="Freeform 25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4" name="Freeform 26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5" name="Freeform 27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6" name="Freeform 28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7" name="Freeform 29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8" name="Freeform 30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9" name="Freeform 31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0" name="Freeform 32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1" name="Freeform 33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2" name="Freeform 34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3" name="Freeform 35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4" name="Freeform 36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5" name="Freeform 37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6" name="Freeform 38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7" name="Freeform 39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8" name="Freeform 40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9" name="Freeform 41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0" name="Freeform 42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1" name="Freeform 43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2" name="Freeform 44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3" name="Freeform 45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4" name="Freeform 46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5" name="Freeform 47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6" name="Freeform 48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7" name="Freeform 49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8" name="Freeform 50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9" name="Freeform 51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0" name="Freeform 52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1" name="Freeform 53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2" name="Freeform 54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3" name="Freeform 55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4" name="Freeform 56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5" name="Freeform 57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6" name="Freeform 58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7" name="Freeform 59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8" name="Freeform 60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9" name="Freeform 61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0" name="Freeform 62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1" name="Freeform 63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2" name="Freeform 64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3" name="Freeform 65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4" name="Freeform 66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5" name="Freeform 67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6" name="Freeform 68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7" name="Freeform 69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8" name="Freeform 70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9" name="Freeform 71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0" name="Freeform 72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1" name="Freeform 73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2" name="Freeform 74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3" name="Freeform 75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4" name="Freeform 76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5" name="Freeform 77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6" name="Freeform 78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7" name="Freeform 79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8" name="Freeform 80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9" name="Freeform 81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0" name="Freeform 82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1" name="Freeform 83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2" name="Freeform 84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3" name="Freeform 85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4" name="Freeform 86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5" name="Freeform 87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6" name="Freeform 88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7" name="Freeform 89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8" name="Freeform 90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9" name="Freeform 91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0" name="Freeform 92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1" name="Freeform 93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2" name="Freeform 94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3" name="Freeform 95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4" name="Freeform 96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5" name="Freeform 97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6" name="Freeform 98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7" name="Freeform 99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8" name="Freeform 100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9" name="Freeform 101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1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0" name="Freeform 102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1" name="Freeform 103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2" name="Freeform 104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3" name="Freeform 105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4" name="Freeform 106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5" name="Freeform 107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6" name="Freeform 108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7" name="Freeform 109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8" name="Freeform 110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9" name="Freeform 111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0" name="Freeform 112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1" name="Freeform 113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2" name="Freeform 114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3" name="Freeform 115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4" name="Freeform 116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5" name="Freeform 117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6" name="Freeform 118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7" name="Freeform 119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8" name="Freeform 120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9" name="Freeform 121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0" name="Freeform 122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1" name="Freeform 123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2" name="Freeform 124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3" name="Freeform 125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4" name="Freeform 126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5" name="Freeform 127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6" name="Freeform 128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7" name="Freeform 129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8" name="Freeform 130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9" name="Freeform 131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0" name="Freeform 132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1" name="Freeform 133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2" name="Freeform 134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3" name="Freeform 135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4" name="Freeform 136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5" name="Freeform 137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6" name="Freeform 138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7" name="Freeform 139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8" name="Freeform 140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9" name="Freeform 141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0" name="Freeform 142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1" name="Freeform 143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2" name="Freeform 144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3" name="Freeform 145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4" name="Freeform 146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5" name="Freeform 147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6" name="Freeform 148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7" name="Freeform 149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8" name="Freeform 150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9" name="Freeform 151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0" name="Freeform 152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1" name="Freeform 153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2" name="Freeform 154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3" name="Freeform 155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4" name="Freeform 156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5" name="Freeform 157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6" name="Freeform 158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7" name="Freeform 159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8" name="Freeform 160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9" name="Freeform 161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0" name="Freeform 162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1" name="Freeform 163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2" name="Freeform 164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3" name="Freeform 165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4" name="Freeform 166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5" name="Freeform 167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6" name="Freeform 168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7" name="Freeform 169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8" name="Freeform 170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9" name="Freeform 171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0" name="Freeform 172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1" name="Freeform 173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2" name="Freeform 174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3" name="Freeform 175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4" name="Freeform 176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5" name="Freeform 177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6" name="Freeform 178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7" name="Freeform 179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8" name="Freeform 180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9" name="Freeform 181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0" name="Freeform 182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1" name="Freeform 183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2" name="Freeform 184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3" name="Freeform 185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4" name="Freeform 186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5" name="Freeform 187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6" name="Freeform 188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7" name="Freeform 189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2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8" name="Freeform 190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8" y="5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9" name="Freeform 191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0" name="Freeform 19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1" name="Freeform 193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2" name="Freeform 19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2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3" name="Freeform 195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4" name="Freeform 196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5" name="Freeform 197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6" name="Freeform 198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7" name="Freeform 199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5" y="85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8" name="Freeform 200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9" name="Freeform 201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lnTo>
                      <a:pt x="162" y="82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20" name="Freeform 202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21" name="Freeform 203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22" name="Freeform 204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8" name="Group 205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923" name="Freeform 206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4" name="Freeform 207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5" name="Freeform 208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6" name="Freeform 209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7" name="Freeform 210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8" name="Freeform 211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9" name="Freeform 212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0" name="Freeform 213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1" name="Freeform 214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2" name="Freeform 215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3" name="Freeform 216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4" name="Freeform 217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5" name="Freeform 218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6" name="Freeform 219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7" name="Freeform 220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8" name="Freeform 221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9" name="Freeform 222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0" name="Freeform 223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1" name="Freeform 224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2" name="Freeform 225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3" name="Freeform 226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4" name="Freeform 227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5" name="Freeform 228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6" name="Freeform 229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7" name="Freeform 230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8" name="Freeform 231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9" name="Freeform 232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0" name="Freeform 233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1" name="Freeform 234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2" name="Freeform 235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3" name="Freeform 236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4" name="Freeform 237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5" name="Freeform 238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6" name="Freeform 239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7" name="Freeform 240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8" name="Freeform 241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9" name="Freeform 242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0" name="Freeform 243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1" name="Freeform 244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2" name="Freeform 245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3" name="Freeform 246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4" name="Freeform 247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9" y="2"/>
                    </a:ln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5" name="Freeform 248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6" name="Freeform 249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7" name="Freeform 250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8" name="Freeform 251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9" name="Freeform 252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0" name="Freeform 253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1" name="Freeform 254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2" name="Freeform 255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3" name="Freeform 256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4" name="Freeform 257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5" name="Freeform 258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6" name="Freeform 259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7" name="Freeform 260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8" name="Freeform 261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9" name="Freeform 262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0" name="Freeform 263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1" name="Freeform 264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2" name="Freeform 265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3" name="Freeform 266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4" name="Freeform 267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5" name="Freeform 268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6" name="Freeform 269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7" name="Freeform 270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8" name="Freeform 271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9" name="Freeform 272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0" name="Freeform 273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1" name="Freeform 274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2" name="Freeform 275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3" name="Freeform 276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4" name="Freeform 277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5" name="Freeform 278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6" name="Freeform 279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7" name="Freeform 280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3" y="4"/>
                    </a:lnTo>
                    <a:lnTo>
                      <a:pt x="321" y="2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8" name="Freeform 281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9" name="Freeform 282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0" name="Freeform 283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1" name="Freeform 284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2" name="Freeform 285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3" name="Freeform 286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4" name="Freeform 287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5" name="Freeform 288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6" name="Freeform 289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7" name="Freeform 290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8" name="Freeform 291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9" name="Freeform 292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0" name="Freeform 293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1" name="Freeform 294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lnTo>
                      <a:pt x="267" y="17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5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2" name="Freeform 295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3" name="Freeform 296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4" name="Freeform 297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5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5" name="Freeform 298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6" name="Freeform 299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7" name="Freeform 300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3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8" name="Freeform 301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9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9" name="Freeform 302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0" name="Freeform 303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1" name="Freeform 304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2" name="Freeform 305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3" name="Freeform 306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4" name="Freeform 307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5" name="Freeform 308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6" name="Freeform 309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7" name="Freeform 310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8" name="Freeform 311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9" name="Freeform 312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0" name="Freeform 313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1" name="Freeform 314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2" name="Freeform 315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3" name="Freeform 316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4" name="Freeform 317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5" name="Freeform 318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6" name="Freeform 319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7" name="Freeform 320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8" name="Freeform 321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9" name="Freeform 322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0" name="Freeform 323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1" name="Freeform 324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2" name="Freeform 325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3" name="Freeform 326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4" name="Freeform 327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5" name="Freeform 328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6" name="Freeform 329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7" name="Freeform 330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8" name="Freeform 331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9" name="Freeform 332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0" name="Freeform 333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1" name="Freeform 334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2" name="Freeform 335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3" name="Freeform 336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4" name="Freeform 337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5" name="Freeform 338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6" name="Freeform 339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7" name="Freeform 340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8" name="Freeform 341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9" name="Freeform 342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0" name="Freeform 343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1" name="Freeform 344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2" name="Freeform 345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3" name="Freeform 346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4" name="Freeform 347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5" name="Freeform 348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6" name="Freeform 349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7" name="Freeform 350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8" name="Freeform 351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9" name="Freeform 352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0" name="Freeform 353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1" name="Freeform 354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2" name="Freeform 355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3" name="Freeform 356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4" name="Freeform 357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5" name="Freeform 358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6" name="Freeform 359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7" name="Freeform 360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8" name="Freeform 361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9" name="Freeform 362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0" name="Freeform 363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1" name="Freeform 364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1 w 3"/>
                  <a:gd name="T2" fmla="*/ 1 w 3"/>
                  <a:gd name="T3" fmla="*/ 1 w 3"/>
                  <a:gd name="T4" fmla="*/ 3 w 3"/>
                  <a:gd name="T5" fmla="*/ 1 w 3"/>
                  <a:gd name="T6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2" name="Freeform 365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3" name="Freeform 366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4" name="Freeform 367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6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5" name="Freeform 368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6" name="Freeform 369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7" name="Freeform 370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8" name="Freeform 371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9" name="Freeform 37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0" name="Freeform 373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1" name="Freeform 374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2" name="Freeform 375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3" name="Freeform 376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4" name="Freeform 377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5" name="Freeform 378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2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6" name="Freeform 379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7" name="Freeform 380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8" name="Freeform 381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9" name="Freeform 382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0" name="Freeform 383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1" name="Freeform 384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2" name="Freeform 385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3" name="Freeform 386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7" y="208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4" name="Freeform 387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5" name="Freeform 388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6" name="Freeform 389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7" name="Freeform 390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8" name="Freeform 391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9" name="Freeform 392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0" name="Freeform 393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17" y="182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1" name="Freeform 394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2" name="Freeform 395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3" name="Freeform 396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4" name="Freeform 397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5" name="Freeform 398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6" name="Freeform 399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7" name="Freeform 400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8" name="Freeform 401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9" name="Freeform 402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0" name="Freeform 403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1" name="Freeform 404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2" name="Freeform 405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9" name="Group 406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723" name="Freeform 407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4" name="Freeform 408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5" name="Freeform 409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6" name="Freeform 410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7" name="Freeform 411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8" name="Freeform 412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9" name="Freeform 413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0" name="Freeform 414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1" name="Freeform 415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2" name="Freeform 416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3" name="Freeform 417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4" name="Freeform 418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5" name="Freeform 419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6" name="Freeform 420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7" name="Freeform 421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8" name="Freeform 422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9" name="Freeform 423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0" name="Freeform 424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1" name="Freeform 425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2" name="Freeform 426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3" name="Freeform 427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4" name="Freeform 428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5" name="Freeform 429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6" name="Freeform 430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7" name="Freeform 431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8" name="Freeform 432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9" name="Freeform 433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0" name="Freeform 434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1" name="Freeform 435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2" name="Freeform 436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3" name="Freeform 437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4" name="Freeform 438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5" name="Freeform 439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6" name="Freeform 440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7" name="Freeform 441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8" name="Freeform 442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9" name="Freeform 443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0" name="Freeform 444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1" name="Freeform 445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2" name="Freeform 446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3" name="Freeform 44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4" name="Freeform 448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5" name="Freeform 44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6" name="Freeform 45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7" name="Freeform 451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8" name="Freeform 452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9" name="Freeform 453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0" name="Freeform 454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1" name="Freeform 455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8" y="123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2" name="Freeform 456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3" name="Freeform 457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4" name="Freeform 458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5" name="Freeform 459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6" name="Freeform 460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7" name="Freeform 461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18" y="199"/>
                    </a:lnTo>
                    <a:lnTo>
                      <a:pt x="220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8" name="Freeform 462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9" name="Freeform 463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0" name="Freeform 464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1" name="Freeform 465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2" name="Freeform 466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3" name="Freeform 467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4" name="Freeform 468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5" name="Freeform 469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6" name="Freeform 470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7" name="Freeform 471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8" name="Freeform 472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9" name="Freeform 473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0" name="Freeform 474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1" name="Freeform 475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2" name="Freeform 476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3" y="158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3" name="Freeform 477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4" name="Freeform 478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5" name="Freeform 479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6" name="Freeform 480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7" name="Freeform 481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8" name="Freeform 482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9" name="Freeform 483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0" name="Freeform 484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1" name="Freeform 485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2" name="Freeform 486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3" name="Freeform 487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4" name="Freeform 488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5" name="Freeform 489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6" name="Freeform 490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7" name="Freeform 491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8" name="Freeform 492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9" name="Freeform 493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0" name="Freeform 494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1" name="Freeform 495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2" name="Freeform 496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3" name="Freeform 497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4" name="Freeform 498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5" name="Freeform 499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6" name="Freeform 500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7" name="Freeform 501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8" name="Freeform 502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9" name="Freeform 503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0" name="Freeform 504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1" name="Freeform 505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2" name="Freeform 506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3" name="Freeform 507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4" name="Freeform 508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5" name="Freeform 509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6" name="Freeform 510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7" name="Freeform 511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8" name="Freeform 512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9" name="Freeform 513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0" name="Freeform 514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1" name="Freeform 515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2" name="Freeform 516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3" name="Freeform 517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4" name="Freeform 518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5" name="Freeform 519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6" name="Freeform 520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7" name="Freeform 521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8" name="Freeform 522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9" name="Freeform 523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0" name="Freeform 524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1" name="Freeform 525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2" name="Freeform 526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3" name="Freeform 527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4" name="Freeform 528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5" name="Freeform 529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6" name="Freeform 530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7" name="Freeform 531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8" name="Freeform 532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9" name="Freeform 533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0" name="Freeform 534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1" name="Freeform 535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2" name="Freeform 536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3" name="Freeform 537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4" name="Freeform 538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lnTo>
                      <a:pt x="894" y="32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5" name="Freeform 539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6" name="Freeform 540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7" name="Freeform 541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8" name="Freeform 542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9" name="Freeform 543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0" name="Freeform 544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1" name="Freeform 545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2" name="Freeform 546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3" name="Freeform 547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4" name="Freeform 548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5" name="Freeform 549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6" name="Freeform 550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5" y="251"/>
                    </a:ln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7" name="Freeform 551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8" name="Freeform 552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9" name="Freeform 553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0" name="Freeform 554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1" name="Freeform 555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2" name="Freeform 556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3" name="Freeform 557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4" name="Freeform 558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5" name="Freeform 559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6" name="Freeform 560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7" name="Freeform 561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8" name="Freeform 562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9" name="Freeform 563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0" name="Freeform 564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1" name="Freeform 565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2" name="Freeform 566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6" y="20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3" name="Freeform 567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4" name="Freeform 568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5" name="Freeform 569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6" name="Freeform 570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7" name="Freeform 571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8" name="Freeform 572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9" name="Freeform 573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0" name="Freeform 574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1" name="Freeform 575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2" name="Freeform 576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3" name="Freeform 577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lnTo>
                      <a:pt x="765" y="2"/>
                    </a:lnTo>
                    <a:lnTo>
                      <a:pt x="765" y="2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4" name="Freeform 578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59" y="4"/>
                    </a:lnTo>
                    <a:lnTo>
                      <a:pt x="759" y="4"/>
                    </a:ln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5" name="Freeform 579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9" y="0"/>
                    </a:lnTo>
                    <a:lnTo>
                      <a:pt x="759" y="0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7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6" name="Freeform 580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4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6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4"/>
                    </a:lnTo>
                    <a:lnTo>
                      <a:pt x="755" y="2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7" name="Freeform 581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4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8" name="Freeform 582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9" y="0"/>
                    </a:lnTo>
                    <a:lnTo>
                      <a:pt x="747" y="0"/>
                    </a:lnTo>
                    <a:lnTo>
                      <a:pt x="747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5" y="3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9" name="Freeform 583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39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0" name="Freeform 584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1" name="Freeform 585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2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2" name="Freeform 586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3" name="Freeform 587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4" name="Freeform 588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5" y="2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5" name="Freeform 589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6" name="Freeform 590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15" y="4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7" name="Freeform 591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3" y="2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8" name="Freeform 592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9" name="Freeform 593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0" name="Freeform 594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1" name="Freeform 595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2" name="Freeform 596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3" name="Freeform 597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4" name="Freeform 598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83" y="4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5" name="Freeform 599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92" y="315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6" name="Freeform 600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7" name="Freeform 601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8" name="Freeform 602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9" name="Freeform 603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0" name="Freeform 604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1" name="Freeform 605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2" name="Freeform 606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20" name="Group 607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523" name="Freeform 608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4" name="Freeform 609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5" name="Freeform 610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6" name="Freeform 611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7" name="Freeform 612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8" name="Freeform 613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9" name="Freeform 614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0" name="Freeform 615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1" name="Freeform 616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2" name="Freeform 617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11" y="2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3" name="Freeform 618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9" y="2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07" y="4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4" name="Freeform 619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30" y="68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5" y="2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5" name="Freeform 620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6" name="Freeform 621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596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7" name="Freeform 622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2" y="2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8" name="Freeform 623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9" name="Freeform 624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2" y="2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0" name="Freeform 625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1" name="Freeform 626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2" name="Freeform 627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3" name="Freeform 628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4" name="Freeform 629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5" name="Freeform 630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6" name="Freeform 631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0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7" name="Freeform 632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8" name="Freeform 633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9" name="Freeform 634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0" name="Freeform 635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1" name="Freeform 636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2" name="Freeform 637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3" name="Freeform 638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4" name="Freeform 639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5" name="Freeform 640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6" name="Freeform 641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7" name="Freeform 642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8" name="Freeform 643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9" name="Freeform 644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0" name="Freeform 645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1" name="Freeform 646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2" name="Freeform 647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3" name="Freeform 648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4" name="Freeform 649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5" name="Freeform 650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6" name="Freeform 651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7" name="Freeform 652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8" name="Freeform 653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9" name="Freeform 654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0" name="Freeform 655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1" name="Freeform 656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2" name="Freeform 657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3" name="Freeform 658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4" name="Freeform 659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5" name="Freeform 660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6" name="Freeform 661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7" name="Freeform 662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8" name="Freeform 663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9" name="Freeform 664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0" name="Freeform 665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1" name="Freeform 666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2" name="Freeform 667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3" name="Freeform 668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4" name="Freeform 669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5" name="Freeform 670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6" name="Freeform 671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7" name="Freeform 672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8" name="Freeform 673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9" name="Freeform 674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0" name="Freeform 675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1" name="Freeform 676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2" name="Freeform 677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3" name="Freeform 678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4" name="Freeform 679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5" name="Freeform 680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6" name="Freeform 681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7" name="Freeform 682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8" name="Freeform 683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9" name="Freeform 684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0" name="Freeform 685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1" name="Freeform 686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2" name="Freeform 687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3" name="Freeform 688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4" name="Freeform 689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5" name="Freeform 690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6" name="Freeform 691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7" name="Freeform 692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8" name="Freeform 693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9" name="Freeform 694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0" name="Freeform 695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1" name="Freeform 696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2" name="Freeform 697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3" name="Freeform 698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4" name="Freeform 699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5" name="Freeform 700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6" name="Freeform 701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7" name="Freeform 702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8" name="Freeform 703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9" name="Freeform 704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0" name="Freeform 705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1" name="Freeform 706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2" name="Freeform 707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3" name="Freeform 708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4" name="Freeform 709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5" name="Freeform 710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6" name="Freeform 711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7" name="Freeform 712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8" name="Freeform 713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9" name="Freeform 714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0" name="Freeform 715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1" name="Freeform 716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2" name="Freeform 717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3" name="Freeform 718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4" name="Freeform 719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5" name="Freeform 720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6" name="Freeform 721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7" name="Freeform 722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8" name="Freeform 723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9" name="Freeform 724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0" name="Freeform 725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1" name="Freeform 726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2" name="Freeform 727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3" name="Freeform 728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4" name="Freeform 729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5" name="Freeform 730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6" name="Freeform 731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7" name="Freeform 732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8" name="Freeform 733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9" name="Freeform 734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0" name="Freeform 735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1" name="Freeform 736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2" name="Freeform 737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3" name="Freeform 738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4" name="Freeform 739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5" name="Freeform 740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6" name="Freeform 741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7" name="Freeform 742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8" name="Freeform 743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9" name="Freeform 744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0" name="Freeform 745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1" name="Freeform 746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2" name="Freeform 747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3" name="Freeform 748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4" name="Freeform 749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5" name="Freeform 750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6" name="Freeform 751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7" name="Freeform 752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8" name="Freeform 753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9" name="Freeform 754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0" name="Freeform 755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1" name="Freeform 756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2" name="Freeform 757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3" name="Freeform 758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4" name="Freeform 759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5" name="Freeform 760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6" name="Freeform 761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7" name="Freeform 762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8" name="Freeform 763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9" name="Freeform 764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0" name="Freeform 765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1" name="Freeform 766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2" name="Freeform 767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3" name="Freeform 768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4" name="Freeform 76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5" name="Freeform 770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6" name="Freeform 771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7" name="Freeform 772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8" name="Freeform 773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9" name="Freeform 774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0" name="Freeform 775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1" name="Freeform 776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2" name="Freeform 777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3" name="Freeform 778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4" name="Freeform 779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5" name="Freeform 780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6" name="Freeform 781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7" name="Freeform 782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8" name="Freeform 783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9" name="Freeform 784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0" name="Freeform 785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1" name="Freeform 786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2" name="Freeform 787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3" name="Freeform 788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4" name="Freeform 789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5" name="Freeform 790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6" name="Freeform 791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7" name="Freeform 792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8" name="Freeform 793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9" name="Freeform 794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0" name="Freeform 795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1" name="Freeform 796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2" name="Freeform 797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3" name="Freeform 798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4" name="Freeform 799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5" name="Freeform 800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6" name="Freeform 801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7" name="Freeform 802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8" name="Freeform 803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9" name="Freeform 804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0" name="Freeform 805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1" name="Freeform 806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2" name="Freeform 807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21" name="Group 808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323" name="Freeform 809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4" name="Freeform 810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5" name="Freeform 811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6" name="Freeform 812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7" name="Freeform 813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8" name="Freeform 814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9" name="Freeform 815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0" name="Freeform 816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1" name="Freeform 81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lnTo>
                      <a:pt x="95" y="17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2" name="Freeform 818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3" name="Freeform 819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4" name="Freeform 820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5" name="Freeform 821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6" name="Freeform 822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7" name="Freeform 823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8" name="Freeform 824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9" name="Freeform 825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0" name="Freeform 826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1" name="Freeform 827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2" name="Freeform 828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3" name="Freeform 829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4" name="Freeform 830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5" name="Freeform 831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6" name="Freeform 832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7" name="Freeform 833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8" name="Freeform 834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9" name="Freeform 835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0" name="Freeform 836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1" name="Freeform 837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2" name="Freeform 838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3" name="Freeform 839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4" name="Freeform 840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5" name="Freeform 841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6" name="Freeform 842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7" name="Freeform 843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8" name="Freeform 844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9" name="Freeform 845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0" name="Freeform 846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1" name="Freeform 847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2" name="Freeform 848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3" name="Freeform 849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4" name="Freeform 850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5" name="Freeform 851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6" name="Freeform 852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7" name="Freeform 853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8" name="Freeform 854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9" name="Freeform 855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0" name="Freeform 856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1" name="Freeform 857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2" name="Freeform 858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3" name="Freeform 859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4" name="Freeform 860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5" name="Freeform 861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6" name="Freeform 862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7" name="Freeform 863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8" name="Freeform 864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9" name="Freeform 865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0" name="Freeform 866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1" name="Freeform 867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2" name="Freeform 868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3" name="Freeform 869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4" name="Freeform 870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5" name="Freeform 871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6" name="Freeform 872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7" name="Freeform 873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8" name="Freeform 874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9" name="Freeform 875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0" name="Freeform 876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1" name="Freeform 877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2" name="Freeform 878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3" name="Freeform 879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4" name="Freeform 880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5" name="Freeform 881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6" name="Freeform 882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7" name="Freeform 883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8" name="Freeform 884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9" name="Freeform 885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0" name="Freeform 886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1" name="Freeform 887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2" name="Freeform 888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3" name="Freeform 889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4" name="Freeform 890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5" name="Freeform 891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6" name="Freeform 892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7" name="Freeform 893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8" name="Freeform 894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9" name="Freeform 895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0" name="Freeform 896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1" name="Freeform 897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2" name="Freeform 898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3" name="Freeform 899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4" name="Freeform 900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5" name="Freeform 901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6" name="Freeform 902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7" name="Freeform 903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8" name="Freeform 904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9" name="Freeform 905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0" name="Freeform 906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1" name="Freeform 907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2" name="Freeform 908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3" name="Freeform 909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4" name="Freeform 910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5" name="Freeform 911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6" name="Freeform 912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7" name="Freeform 913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8" name="Freeform 914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9" name="Freeform 915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0" name="Freeform 916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1" name="Freeform 917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2" name="Freeform 918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3" name="Freeform 919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4" name="Freeform 920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5" name="Freeform 921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6" name="Freeform 922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7" name="Freeform 923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8" name="Freeform 924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9" name="Freeform 925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0" name="Freeform 926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1" name="Freeform 927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2" name="Freeform 928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3" name="Freeform 929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3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4" name="Freeform 930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5" name="Freeform 931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6" name="Freeform 932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7" name="Freeform 933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8" name="Freeform 934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9" name="Freeform 935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0" name="Freeform 936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1" name="Freeform 937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2" name="Freeform 938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3" name="Freeform 939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4" name="Freeform 940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5" name="Freeform 941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6" name="Freeform 942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7" name="Freeform 943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8" name="Freeform 944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9" name="Freeform 945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0" name="Freeform 946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1" name="Freeform 947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2" name="Freeform 948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1"/>
                    </a:lnTo>
                    <a:lnTo>
                      <a:pt x="86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3" name="Freeform 949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4" name="Freeform 950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5" name="Freeform 951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6" name="Freeform 952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7" name="Freeform 953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8" name="Freeform 954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9" name="Freeform 955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0" name="Freeform 956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1" name="Freeform 957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2" name="Freeform 958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3" name="Freeform 959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4" name="Freeform 960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5" name="Freeform 961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" name="Freeform 962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" name="Freeform 963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" name="Freeform 964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" name="Freeform 965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" name="Freeform 966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" name="Freeform 967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" name="Freeform 968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" name="Freeform 969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" name="Freeform 970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" name="Freeform 971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" name="Freeform 972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" name="Freeform 973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" name="Freeform 974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" name="Freeform 975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" name="Freeform 976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" name="Freeform 977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" name="Freeform 978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" name="Freeform 979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" name="Freeform 980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" name="Freeform 981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" name="Freeform 982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" name="Freeform 983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" name="Freeform 984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" name="Freeform 985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" name="Freeform 986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" name="Freeform 987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" name="Freeform 988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lnTo>
                      <a:pt x="116" y="3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" name="Freeform 989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" name="Freeform 990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" name="Freeform 991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" name="Freeform 992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" name="Freeform 993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" name="Freeform 994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" name="Freeform 995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" name="Freeform 996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" name="Freeform 997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" name="Freeform 998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" name="Freeform 999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" name="Freeform 1000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" name="Freeform 1001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" name="Freeform 1002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7" name="Freeform 1003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8" name="Freeform 1004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9" name="Freeform 1005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0" name="Freeform 1006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1" name="Freeform 1007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2" name="Freeform 1008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22" name="Group 1009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23" name="Freeform 1010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" name="Freeform 1011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" name="Freeform 1012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" name="Freeform 1013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" name="Freeform 1014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" name="Freeform 1015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" name="Freeform 1016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" name="Freeform 1017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" name="Freeform 1018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2" name="Freeform 1019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3" name="Freeform 1020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4" name="Freeform 1021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5" name="Freeform 1022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6" name="Freeform 1023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7" name="Freeform 1024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" name="Freeform 1025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" name="Freeform 1026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" name="Freeform 1027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" name="Freeform 1028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" name="Freeform 1029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" name="Freeform 1030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" name="Freeform 1031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65" y="66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" name="Freeform 1032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" name="Freeform 1033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89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3" y="393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7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" name="Freeform 1034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" name="Freeform 1035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" name="Freeform 1036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" name="Freeform 1037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" name="Freeform 1038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" name="Freeform 1039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" name="Freeform 1040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" name="Freeform 1041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" name="Freeform 1042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" name="Freeform 1043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" name="Freeform 1044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" name="Freeform 1045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" name="Freeform 1046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" name="Freeform 1047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" name="Freeform 1048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" name="Freeform 1049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" name="Freeform 1050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" name="Freeform 1051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" name="Freeform 1052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" name="Freeform 1053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" name="Freeform 1054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" name="Freeform 1055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" name="Freeform 1056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" name="Freeform 1057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" name="Freeform 1058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" name="Freeform 1059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" name="Freeform 1060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" name="Freeform 1061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" name="Freeform 1062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" name="Freeform 1063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" name="Freeform 1064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" name="Freeform 1065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1" y="6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" name="Freeform 1066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" name="Freeform 1067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" name="Freeform 1068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" name="Freeform 1069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" name="Freeform 1070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" name="Freeform 1071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" name="Freeform 1072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" name="Freeform 1073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" name="Freeform 1074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" name="Freeform 1075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9" name="Freeform 1076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0" name="Freeform 1077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7" y="8"/>
                    </a:lnTo>
                    <a:lnTo>
                      <a:pt x="165" y="8"/>
                    </a:lnTo>
                    <a:lnTo>
                      <a:pt x="165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1" name="Freeform 1078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2" name="Freeform 1079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lnTo>
                      <a:pt x="141" y="11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3" name="Freeform 1080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4" name="Freeform 1081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5" name="Freeform 1082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6" name="Freeform 1083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7" name="Freeform 1084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8" name="Freeform 1085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9" name="Freeform 1086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0" name="Freeform 1087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1" name="Freeform 1088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2" name="Freeform 1089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3" name="Freeform 1090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4" name="Freeform 1091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5" name="Freeform 1092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lnTo>
                      <a:pt x="368" y="21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6" name="Freeform 1093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7" name="Freeform 1094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5" y="23"/>
                    </a:ln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8" name="Freeform 1095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9" name="Freeform 1096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0" name="Freeform 1097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1" name="Freeform 1098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2" name="Freeform 1099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3" name="Freeform 1100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4" name="Freeform 1101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5" name="Freeform 1102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6" name="Freeform 1103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7" name="Freeform 1104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8" name="Freeform 1105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9" name="Freeform 1106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0" name="Freeform 1107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1" name="Freeform 1108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2" name="Freeform 1109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3" name="Freeform 1110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4" name="Freeform 1111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5" name="Freeform 1112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6" name="Freeform 1113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7" name="Freeform 1114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8" name="Freeform 1115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9" name="Freeform 1116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7" y="20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0" name="Freeform 1117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1" name="Freeform 1118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2" name="Freeform 1119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3" name="Freeform 1120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4" name="Freeform 1121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lnTo>
                      <a:pt x="423" y="25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5" name="Freeform 1122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7" y="21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6" name="Freeform 1123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lnTo>
                      <a:pt x="415" y="25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7" name="Freeform 1124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8" name="Freeform 1125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9" name="Freeform 1126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0" name="Freeform 1127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1" name="Freeform 1128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2" name="Freeform 1129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3" name="Freeform 1130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4" name="Freeform 1131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5" name="Freeform 1132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6" name="Freeform 1133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7" name="Freeform 1134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8" name="Freeform 1135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9" name="Freeform 1136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0" name="Freeform 1137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1" name="Freeform 1138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2" name="Freeform 1139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3" name="Freeform 1140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4" name="Freeform 1141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5" name="Freeform 1142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6" name="Freeform 1143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0"/>
                    </a:lnTo>
                    <a:lnTo>
                      <a:pt x="383" y="22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7" name="Freeform 1144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8" name="Freeform 1145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9" name="Freeform 1146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0" name="Freeform 1147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1" name="Freeform 1148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2" y="19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2" name="Freeform 1149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3" name="Freeform 1150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4" name="Freeform 1151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5" name="Freeform 1152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6" name="Freeform 1153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50" y="17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7" name="Freeform 1154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8" name="Freeform 1155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9" name="Freeform 1156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0" name="Freeform 1157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1" name="Freeform 1158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2" name="Freeform 1159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19"/>
                    </a:lnTo>
                    <a:lnTo>
                      <a:pt x="343" y="21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3" name="Freeform 1160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4" name="Freeform 1161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5" name="Freeform 1162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6" name="Freeform 1163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7" name="Freeform 1164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8" name="Freeform 1165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lnTo>
                      <a:pt x="335" y="21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9" name="Freeform 1166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0" name="Freeform 1167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1" name="Freeform 1168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2" name="Freeform 1169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3" name="Freeform 1170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4" name="Freeform 1171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279" y="13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5" name="Freeform 1172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6" name="Freeform 1173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7" name="Freeform 1174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8" name="Freeform 1175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9" name="Freeform 1176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0" name="Freeform 1177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5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1" name="Freeform 1178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7"/>
                    </a:lnTo>
                    <a:lnTo>
                      <a:pt x="324" y="19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2" name="Freeform 1179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3" name="Freeform 1180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4" name="Freeform 1181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5" name="Freeform 1182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6" name="Freeform 1183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7" name="Freeform 1184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8" name="Freeform 1185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9" name="Freeform 1186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0" name="Freeform 1187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1" name="Freeform 1188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2" name="Freeform 1189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3" name="Freeform 1190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4" name="Freeform 1191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5" name="Freeform 1192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6" name="Freeform 1193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7" name="Freeform 1194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8" name="Freeform 1195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9" name="Freeform 1196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0" name="Freeform 1197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1" name="Freeform 1198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2" name="Freeform 1199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3" name="Freeform 1200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4" name="Freeform 1201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5" name="Freeform 1202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6" name="Freeform 1203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7" name="Freeform 1204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8" name="Freeform 1205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9" name="Freeform 1206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0" name="Freeform 1207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lnTo>
                      <a:pt x="285" y="18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1" name="Freeform 1208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2" name="Freeform 1209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23" name="Freeform 1210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1211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1212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1213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1214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1215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1216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1217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1218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1219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1220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1221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1222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1223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1224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1225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1226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1227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1228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1229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1230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1231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1232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1233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1234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1235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1236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1237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1238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1239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1240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1241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1242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1243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1244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1245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1246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1247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1248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Freeform 1249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1250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1251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1252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1253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1254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1255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1256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1257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1258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1259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Freeform 1260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1261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1262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1263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1264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11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1265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1266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1267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1268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1269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1270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1271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1272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1273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1274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8" name="Freeform 1275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9" name="Freeform 1276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1277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1278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1279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1280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1281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1282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6" name="Freeform 1283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7" name="Freeform 1284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8" name="Freeform 1285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1286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Freeform 1287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Freeform 1288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Freeform 1289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Freeform 1290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1291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1292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" name="Freeform 1293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1294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Freeform 1295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1296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6" y="377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1297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1" name="Freeform 1298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2" name="Freeform 1299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300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4" name="Freeform 1301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302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303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304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305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30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1307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308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Freeform 1309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pic>
        <p:nvPicPr>
          <p:cNvPr id="1333" name="TT_câu_đúng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904251" y="5520383"/>
            <a:ext cx="342900" cy="342900"/>
          </a:xfrm>
          <a:prstGeom prst="rect">
            <a:avLst/>
          </a:prstGeom>
        </p:spPr>
      </p:pic>
      <p:pic>
        <p:nvPicPr>
          <p:cNvPr id="1334" name="Picture 133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3361911" y="291639"/>
            <a:ext cx="2961229" cy="2966836"/>
          </a:xfrm>
          <a:prstGeom prst="rect">
            <a:avLst/>
          </a:prstGeom>
        </p:spPr>
      </p:pic>
      <p:pic>
        <p:nvPicPr>
          <p:cNvPr id="1336" name="sai-2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429251" y="5352222"/>
            <a:ext cx="342900" cy="342900"/>
          </a:xfrm>
          <a:prstGeom prst="rect">
            <a:avLst/>
          </a:prstGeom>
        </p:spPr>
      </p:pic>
      <p:pic>
        <p:nvPicPr>
          <p:cNvPr id="1337" name="Picture 133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3365637" y="287913"/>
            <a:ext cx="2961229" cy="2966836"/>
          </a:xfrm>
          <a:prstGeom prst="rect">
            <a:avLst/>
          </a:prstGeom>
        </p:spPr>
      </p:pic>
      <p:pic>
        <p:nvPicPr>
          <p:cNvPr id="1339" name="sai-2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425525" y="5348496"/>
            <a:ext cx="342900" cy="342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8044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269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3"/>
                </p:tgtEl>
              </p:cMediaNode>
            </p:audio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2.59259E-6 L 3.54167E-6 -2.59259E-6 C 0.00104 0.00625 0.00208 0.0125 0.00312 0.01898 C 0.00351 0.02153 0.00377 0.02408 0.00416 0.02662 C 0.00481 0.02986 0.00572 0.03287 0.00638 0.03611 C 0.00677 0.03866 0.00677 0.04144 0.00742 0.04375 C 0.01054 0.05463 0.01158 0.06158 0.01705 0.06644 C 0.01809 0.06736 0.01927 0.06783 0.02031 0.06852 C 0.02239 0.05695 0.02187 0.06134 0.02239 0.04167 C 0.02408 -0.01759 0.01328 -0.00926 0.02669 -0.01713 C 0.02851 -0.01203 0.03033 -0.00694 0.03216 -0.00185 C 0.03281 -2.59259E-6 0.03346 0.00185 0.03424 0.00371 C 0.03658 0.00926 0.03776 0.01273 0.04062 0.01713 C 0.04166 0.01852 0.04283 0.01968 0.04388 0.02084 C 0.047 0.03195 0.04557 0.0257 0.04817 0.03982 L 0.04921 0.0456 C 0.0496 0.04306 0.04987 0.04051 0.05039 0.03797 C 0.05104 0.03403 0.05195 0.03056 0.05247 0.02662 C 0.05299 0.02222 0.05299 0.01759 0.05351 0.0132 C 0.05403 0.00926 0.0552 0.00579 0.05572 0.00185 C 0.05625 -0.00208 0.05703 -0.01481 0.05781 -0.01898 C 0.05833 -0.02176 0.05885 -0.02477 0.06002 -0.02662 C 0.0608 -0.02801 0.0621 -0.02801 0.06315 -0.02847 C 0.06523 0.01829 0.06224 -0.01921 0.0664 0.00556 C 0.06692 0.0088 0.06718 0.01204 0.06744 0.01505 C 0.06783 0.01898 0.06783 0.02292 0.06862 0.02662 C 0.06901 0.02871 0.07018 0.03009 0.0707 0.03218 C 0.07161 0.03588 0.07291 0.04375 0.07291 0.04375 C 0.07122 0.05232 0.07252 0.05139 0.06536 0.04746 C 0.05898 0.04422 0.06289 0.04422 0.05781 0.03797 C 0.0483 0.02639 0.05026 0.02801 0.04283 0.02477 C 0.03242 0.01227 0.04856 0.03172 0.03528 0.01505 C 0.0332 0.0125 0.03138 0.00903 0.0289 0.00764 L 0.02565 0.00556 C 0.0246 0.0044 0.02369 0.00255 0.02239 0.00185 C 0.01966 0.00047 0.01653 0.00209 0.01393 -2.59259E-6 C 0.01289 -0.00092 0.01341 -0.00393 0.01276 -0.00578 C 0.01171 -0.00903 0.00898 -0.01597 0.00638 -0.01713 C 0.00468 -0.01805 0.00273 -0.01713 0.00104 -0.01713 L 0.00104 -0.01713 " pathEditMode="relative" ptsTypes="AAAAAAAAAAAAAAAAAAAAAAAAAAAAAAAAAAAAAAAA">
                                      <p:cBhvr>
                                        <p:cTn id="4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6061" fill="hold"/>
                                        <p:tgtEl>
                                          <p:spTgt spid="13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1000"/>
                                        <p:tgtEl>
                                          <p:spTgt spid="13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0" dur="1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audio>
              <p:cMediaNode vol="80000">
                <p:cTn id="6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6"/>
                </p:tgtEl>
              </p:cMediaNode>
            </p:audio>
            <p:audio>
              <p:cMediaNode vol="8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9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4896" fill="hold"/>
                                        <p:tgtEl>
                                          <p:spTgt spid="13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8" presetID="5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11111E-6 L 0.31536 -1.11111E-6 C 0.45664 -1.11111E-6 0.63086 0.08079 0.63086 0.14676 L 0.63086 0.29398 " pathEditMode="relative" rAng="0" ptsTypes="AAAA">
                                      <p:cBhvr>
                                        <p:cTn id="69" dur="2000" fill="hold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536" y="14699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4896" fill="hold"/>
                                        <p:tgtEl>
                                          <p:spTgt spid="13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8" presetID="5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1.48148E-6 L 0.31537 1.48148E-6 C 0.45664 1.48148E-6 0.63086 0.08079 0.63086 0.14676 L 0.63086 0.29398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536" y="14699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13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1000"/>
                                        <p:tgtEl>
                                          <p:spTgt spid="1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1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1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91" dur="1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2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1000"/>
                                        <p:tgtEl>
                                          <p:spTgt spid="1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/>
                                        <p:tgtEl>
                                          <p:spTgt spid="1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7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13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10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/>
                                        <p:tgtEl>
                                          <p:spTgt spid="1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/>
                                        <p:tgtEl>
                                          <p:spTgt spid="1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05" dur="1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06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100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4"/>
                  </p:tgtEl>
                </p:cond>
              </p:nextCondLst>
            </p:seq>
          </p:childTnLst>
        </p:cTn>
      </p:par>
    </p:tnLst>
    <p:bldLst>
      <p:bldP spid="3" grpId="0"/>
      <p:bldP spid="8" grpId="0"/>
      <p:bldP spid="8" grpId="1"/>
      <p:bldP spid="9" grpId="0"/>
      <p:bldP spid="1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252766" y="672581"/>
            <a:ext cx="611415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Giỗ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Hùng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Vương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thống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ta: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252766" y="1647024"/>
            <a:ext cx="565752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Uống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endParaRPr lang="en-US" sz="22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253758" y="2199231"/>
            <a:ext cx="445519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sư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đạo</a:t>
            </a:r>
            <a:endParaRPr lang="en-US" sz="225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52766" y="2698474"/>
            <a:ext cx="4863473" cy="5494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eaLnBrk="0" fontAlgn="base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c)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đoàn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toàn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2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5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tộc</a:t>
            </a:r>
            <a:endParaRPr lang="en-US" sz="22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" name="VĐ_chọn_gói_điể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181272" y="2355574"/>
            <a:ext cx="342900" cy="342900"/>
          </a:xfrm>
          <a:prstGeom prst="rect">
            <a:avLst/>
          </a:prstGeom>
        </p:spPr>
      </p:pic>
      <p:pic>
        <p:nvPicPr>
          <p:cNvPr id="14" name="VĐ_chọn_gói_điể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181272" y="2355574"/>
            <a:ext cx="342900" cy="342900"/>
          </a:xfrm>
          <a:prstGeom prst="rect">
            <a:avLst/>
          </a:prstGeom>
        </p:spPr>
      </p:pic>
      <p:grpSp>
        <p:nvGrpSpPr>
          <p:cNvPr id="15" name="Group 2"/>
          <p:cNvGrpSpPr>
            <a:grpSpLocks/>
          </p:cNvGrpSpPr>
          <p:nvPr/>
        </p:nvGrpSpPr>
        <p:grpSpPr bwMode="auto">
          <a:xfrm>
            <a:off x="7050437" y="1724803"/>
            <a:ext cx="1671638" cy="2914650"/>
            <a:chOff x="777" y="537"/>
            <a:chExt cx="1547" cy="2718"/>
          </a:xfrm>
        </p:grpSpPr>
        <p:sp>
          <p:nvSpPr>
            <p:cNvPr id="16" name="Text Box 3"/>
            <p:cNvSpPr txBox="1">
              <a:spLocks noChangeArrowheads="1"/>
            </p:cNvSpPr>
            <p:nvPr/>
          </p:nvSpPr>
          <p:spPr bwMode="auto">
            <a:xfrm>
              <a:off x="1065" y="602"/>
              <a:ext cx="96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none" lIns="51435" tIns="25718" rIns="51435" bIns="25718" numCol="1" anchor="t" anchorCtr="0" compatLnSpc="1">
              <a:prstTxWarp prst="textNoShape">
                <a:avLst/>
              </a:prstTxWarp>
              <a:spAutoFit/>
            </a:bodyPr>
            <a:lstStyle/>
            <a:p>
              <a:pPr defTabSz="514350"/>
              <a:endParaRPr lang="en-US" sz="1013"/>
            </a:p>
          </p:txBody>
        </p:sp>
        <p:grpSp>
          <p:nvGrpSpPr>
            <p:cNvPr id="17" name="Group 4"/>
            <p:cNvGrpSpPr>
              <a:grpSpLocks/>
            </p:cNvGrpSpPr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1123" name="Freeform 5"/>
              <p:cNvSpPr>
                <a:spLocks/>
              </p:cNvSpPr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4" name="Freeform 6"/>
              <p:cNvSpPr>
                <a:spLocks/>
              </p:cNvSpPr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5" name="Freeform 7"/>
              <p:cNvSpPr>
                <a:spLocks/>
              </p:cNvSpPr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6" name="Freeform 8"/>
              <p:cNvSpPr>
                <a:spLocks/>
              </p:cNvSpPr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7" name="Freeform 9"/>
              <p:cNvSpPr>
                <a:spLocks/>
              </p:cNvSpPr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8" name="Freeform 10"/>
              <p:cNvSpPr>
                <a:spLocks/>
              </p:cNvSpPr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9" name="Freeform 11"/>
              <p:cNvSpPr>
                <a:spLocks/>
              </p:cNvSpPr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0" name="Freeform 12"/>
              <p:cNvSpPr>
                <a:spLocks/>
              </p:cNvSpPr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1" name="Freeform 13"/>
              <p:cNvSpPr>
                <a:spLocks/>
              </p:cNvSpPr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2" name="Freeform 14"/>
              <p:cNvSpPr>
                <a:spLocks/>
              </p:cNvSpPr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3" name="Freeform 15"/>
              <p:cNvSpPr>
                <a:spLocks/>
              </p:cNvSpPr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4" name="Freeform 16"/>
              <p:cNvSpPr>
                <a:spLocks/>
              </p:cNvSpPr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5" name="Freeform 17"/>
              <p:cNvSpPr>
                <a:spLocks/>
              </p:cNvSpPr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6" name="Freeform 18"/>
              <p:cNvSpPr>
                <a:spLocks/>
              </p:cNvSpPr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7" name="Freeform 19"/>
              <p:cNvSpPr>
                <a:spLocks/>
              </p:cNvSpPr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8" name="Freeform 20"/>
              <p:cNvSpPr>
                <a:spLocks/>
              </p:cNvSpPr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39" name="Freeform 21"/>
              <p:cNvSpPr>
                <a:spLocks/>
              </p:cNvSpPr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0" name="Freeform 22"/>
              <p:cNvSpPr>
                <a:spLocks/>
              </p:cNvSpPr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1" name="Freeform 23"/>
              <p:cNvSpPr>
                <a:spLocks/>
              </p:cNvSpPr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2" name="Freeform 24"/>
              <p:cNvSpPr>
                <a:spLocks/>
              </p:cNvSpPr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3" name="Freeform 25"/>
              <p:cNvSpPr>
                <a:spLocks/>
              </p:cNvSpPr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4" name="Freeform 26"/>
              <p:cNvSpPr>
                <a:spLocks/>
              </p:cNvSpPr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5" name="Freeform 27"/>
              <p:cNvSpPr>
                <a:spLocks/>
              </p:cNvSpPr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6" name="Freeform 28"/>
              <p:cNvSpPr>
                <a:spLocks/>
              </p:cNvSpPr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7" name="Freeform 29"/>
              <p:cNvSpPr>
                <a:spLocks/>
              </p:cNvSpPr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8" name="Freeform 30"/>
              <p:cNvSpPr>
                <a:spLocks/>
              </p:cNvSpPr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49" name="Freeform 31"/>
              <p:cNvSpPr>
                <a:spLocks/>
              </p:cNvSpPr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0" name="Freeform 32"/>
              <p:cNvSpPr>
                <a:spLocks/>
              </p:cNvSpPr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1" name="Freeform 33"/>
              <p:cNvSpPr>
                <a:spLocks/>
              </p:cNvSpPr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2" name="Freeform 34"/>
              <p:cNvSpPr>
                <a:spLocks/>
              </p:cNvSpPr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3" name="Freeform 35"/>
              <p:cNvSpPr>
                <a:spLocks/>
              </p:cNvSpPr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4" name="Freeform 36"/>
              <p:cNvSpPr>
                <a:spLocks/>
              </p:cNvSpPr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5" name="Freeform 37"/>
              <p:cNvSpPr>
                <a:spLocks/>
              </p:cNvSpPr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6" name="Freeform 38"/>
              <p:cNvSpPr>
                <a:spLocks/>
              </p:cNvSpPr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7" name="Freeform 39"/>
              <p:cNvSpPr>
                <a:spLocks/>
              </p:cNvSpPr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8" name="Freeform 40"/>
              <p:cNvSpPr>
                <a:spLocks/>
              </p:cNvSpPr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59" name="Freeform 41"/>
              <p:cNvSpPr>
                <a:spLocks/>
              </p:cNvSpPr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0" name="Freeform 42"/>
              <p:cNvSpPr>
                <a:spLocks/>
              </p:cNvSpPr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1" name="Freeform 43"/>
              <p:cNvSpPr>
                <a:spLocks/>
              </p:cNvSpPr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2" name="Freeform 44"/>
              <p:cNvSpPr>
                <a:spLocks/>
              </p:cNvSpPr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3" name="Freeform 45"/>
              <p:cNvSpPr>
                <a:spLocks/>
              </p:cNvSpPr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4" name="Freeform 46"/>
              <p:cNvSpPr>
                <a:spLocks/>
              </p:cNvSpPr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5" name="Freeform 47"/>
              <p:cNvSpPr>
                <a:spLocks/>
              </p:cNvSpPr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6" name="Freeform 48"/>
              <p:cNvSpPr>
                <a:spLocks/>
              </p:cNvSpPr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7" name="Freeform 49"/>
              <p:cNvSpPr>
                <a:spLocks/>
              </p:cNvSpPr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8" name="Freeform 50"/>
              <p:cNvSpPr>
                <a:spLocks/>
              </p:cNvSpPr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69" name="Freeform 51"/>
              <p:cNvSpPr>
                <a:spLocks/>
              </p:cNvSpPr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0" name="Freeform 52"/>
              <p:cNvSpPr>
                <a:spLocks/>
              </p:cNvSpPr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1" name="Freeform 53"/>
              <p:cNvSpPr>
                <a:spLocks/>
              </p:cNvSpPr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2" name="Freeform 54"/>
              <p:cNvSpPr>
                <a:spLocks/>
              </p:cNvSpPr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3" name="Freeform 55"/>
              <p:cNvSpPr>
                <a:spLocks/>
              </p:cNvSpPr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4" name="Freeform 56"/>
              <p:cNvSpPr>
                <a:spLocks/>
              </p:cNvSpPr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5" name="Freeform 57"/>
              <p:cNvSpPr>
                <a:spLocks/>
              </p:cNvSpPr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6" name="Freeform 58"/>
              <p:cNvSpPr>
                <a:spLocks/>
              </p:cNvSpPr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7" name="Freeform 59"/>
              <p:cNvSpPr>
                <a:spLocks/>
              </p:cNvSpPr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8" name="Freeform 60"/>
              <p:cNvSpPr>
                <a:spLocks/>
              </p:cNvSpPr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79" name="Freeform 61"/>
              <p:cNvSpPr>
                <a:spLocks/>
              </p:cNvSpPr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0" name="Freeform 62"/>
              <p:cNvSpPr>
                <a:spLocks/>
              </p:cNvSpPr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1" name="Freeform 63"/>
              <p:cNvSpPr>
                <a:spLocks/>
              </p:cNvSpPr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2" name="Freeform 64"/>
              <p:cNvSpPr>
                <a:spLocks/>
              </p:cNvSpPr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3" name="Freeform 65"/>
              <p:cNvSpPr>
                <a:spLocks/>
              </p:cNvSpPr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4" name="Freeform 66"/>
              <p:cNvSpPr>
                <a:spLocks/>
              </p:cNvSpPr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5" name="Freeform 67"/>
              <p:cNvSpPr>
                <a:spLocks/>
              </p:cNvSpPr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6" name="Freeform 68"/>
              <p:cNvSpPr>
                <a:spLocks/>
              </p:cNvSpPr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7" name="Freeform 69"/>
              <p:cNvSpPr>
                <a:spLocks/>
              </p:cNvSpPr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8" name="Freeform 70"/>
              <p:cNvSpPr>
                <a:spLocks/>
              </p:cNvSpPr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89" name="Freeform 71"/>
              <p:cNvSpPr>
                <a:spLocks/>
              </p:cNvSpPr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0" name="Freeform 72"/>
              <p:cNvSpPr>
                <a:spLocks/>
              </p:cNvSpPr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1" name="Freeform 73"/>
              <p:cNvSpPr>
                <a:spLocks/>
              </p:cNvSpPr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2" name="Freeform 74"/>
              <p:cNvSpPr>
                <a:spLocks/>
              </p:cNvSpPr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3" name="Freeform 75"/>
              <p:cNvSpPr>
                <a:spLocks/>
              </p:cNvSpPr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4" name="Freeform 76"/>
              <p:cNvSpPr>
                <a:spLocks/>
              </p:cNvSpPr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5" name="Freeform 77"/>
              <p:cNvSpPr>
                <a:spLocks/>
              </p:cNvSpPr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6" name="Freeform 78"/>
              <p:cNvSpPr>
                <a:spLocks/>
              </p:cNvSpPr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7" name="Freeform 79"/>
              <p:cNvSpPr>
                <a:spLocks/>
              </p:cNvSpPr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8" name="Freeform 80"/>
              <p:cNvSpPr>
                <a:spLocks/>
              </p:cNvSpPr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99" name="Freeform 81"/>
              <p:cNvSpPr>
                <a:spLocks/>
              </p:cNvSpPr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0" name="Freeform 82"/>
              <p:cNvSpPr>
                <a:spLocks/>
              </p:cNvSpPr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1" name="Freeform 83"/>
              <p:cNvSpPr>
                <a:spLocks/>
              </p:cNvSpPr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2" name="Freeform 84"/>
              <p:cNvSpPr>
                <a:spLocks/>
              </p:cNvSpPr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3" name="Freeform 85"/>
              <p:cNvSpPr>
                <a:spLocks/>
              </p:cNvSpPr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4" name="Freeform 86"/>
              <p:cNvSpPr>
                <a:spLocks/>
              </p:cNvSpPr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5" name="Freeform 87"/>
              <p:cNvSpPr>
                <a:spLocks/>
              </p:cNvSpPr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6" name="Freeform 88"/>
              <p:cNvSpPr>
                <a:spLocks/>
              </p:cNvSpPr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7" name="Freeform 89"/>
              <p:cNvSpPr>
                <a:spLocks/>
              </p:cNvSpPr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8" name="Freeform 90"/>
              <p:cNvSpPr>
                <a:spLocks/>
              </p:cNvSpPr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09" name="Freeform 91"/>
              <p:cNvSpPr>
                <a:spLocks/>
              </p:cNvSpPr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0" name="Freeform 92"/>
              <p:cNvSpPr>
                <a:spLocks/>
              </p:cNvSpPr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1" name="Freeform 93"/>
              <p:cNvSpPr>
                <a:spLocks/>
              </p:cNvSpPr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2" name="Freeform 94"/>
              <p:cNvSpPr>
                <a:spLocks/>
              </p:cNvSpPr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3" name="Freeform 95"/>
              <p:cNvSpPr>
                <a:spLocks/>
              </p:cNvSpPr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4" name="Freeform 96"/>
              <p:cNvSpPr>
                <a:spLocks/>
              </p:cNvSpPr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5" name="Freeform 97"/>
              <p:cNvSpPr>
                <a:spLocks/>
              </p:cNvSpPr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6" name="Freeform 98"/>
              <p:cNvSpPr>
                <a:spLocks/>
              </p:cNvSpPr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7" name="Freeform 99"/>
              <p:cNvSpPr>
                <a:spLocks/>
              </p:cNvSpPr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8" name="Freeform 100"/>
              <p:cNvSpPr>
                <a:spLocks/>
              </p:cNvSpPr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19" name="Freeform 101"/>
              <p:cNvSpPr>
                <a:spLocks/>
              </p:cNvSpPr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1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0" name="Freeform 102"/>
              <p:cNvSpPr>
                <a:spLocks/>
              </p:cNvSpPr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1" name="Freeform 103"/>
              <p:cNvSpPr>
                <a:spLocks/>
              </p:cNvSpPr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2" name="Freeform 104"/>
              <p:cNvSpPr>
                <a:spLocks/>
              </p:cNvSpPr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3" name="Freeform 105"/>
              <p:cNvSpPr>
                <a:spLocks/>
              </p:cNvSpPr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4" name="Freeform 106"/>
              <p:cNvSpPr>
                <a:spLocks/>
              </p:cNvSpPr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5" name="Freeform 107"/>
              <p:cNvSpPr>
                <a:spLocks/>
              </p:cNvSpPr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6" name="Freeform 108"/>
              <p:cNvSpPr>
                <a:spLocks/>
              </p:cNvSpPr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7" name="Freeform 109"/>
              <p:cNvSpPr>
                <a:spLocks/>
              </p:cNvSpPr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8" name="Freeform 110"/>
              <p:cNvSpPr>
                <a:spLocks/>
              </p:cNvSpPr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29" name="Freeform 111"/>
              <p:cNvSpPr>
                <a:spLocks/>
              </p:cNvSpPr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0" name="Freeform 112"/>
              <p:cNvSpPr>
                <a:spLocks/>
              </p:cNvSpPr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1" name="Freeform 113"/>
              <p:cNvSpPr>
                <a:spLocks/>
              </p:cNvSpPr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2" name="Freeform 114"/>
              <p:cNvSpPr>
                <a:spLocks/>
              </p:cNvSpPr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3" name="Freeform 115"/>
              <p:cNvSpPr>
                <a:spLocks/>
              </p:cNvSpPr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4" name="Freeform 116"/>
              <p:cNvSpPr>
                <a:spLocks/>
              </p:cNvSpPr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5" name="Freeform 117"/>
              <p:cNvSpPr>
                <a:spLocks/>
              </p:cNvSpPr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6" name="Freeform 118"/>
              <p:cNvSpPr>
                <a:spLocks/>
              </p:cNvSpPr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7" name="Freeform 119"/>
              <p:cNvSpPr>
                <a:spLocks/>
              </p:cNvSpPr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8" name="Freeform 120"/>
              <p:cNvSpPr>
                <a:spLocks/>
              </p:cNvSpPr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39" name="Freeform 121"/>
              <p:cNvSpPr>
                <a:spLocks/>
              </p:cNvSpPr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0" name="Freeform 122"/>
              <p:cNvSpPr>
                <a:spLocks/>
              </p:cNvSpPr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1" name="Freeform 123"/>
              <p:cNvSpPr>
                <a:spLocks/>
              </p:cNvSpPr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2" name="Freeform 124"/>
              <p:cNvSpPr>
                <a:spLocks/>
              </p:cNvSpPr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3" name="Freeform 125"/>
              <p:cNvSpPr>
                <a:spLocks/>
              </p:cNvSpPr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4" name="Freeform 126"/>
              <p:cNvSpPr>
                <a:spLocks/>
              </p:cNvSpPr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5" name="Freeform 127"/>
              <p:cNvSpPr>
                <a:spLocks/>
              </p:cNvSpPr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6" name="Freeform 128"/>
              <p:cNvSpPr>
                <a:spLocks/>
              </p:cNvSpPr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7" name="Freeform 129"/>
              <p:cNvSpPr>
                <a:spLocks/>
              </p:cNvSpPr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8" name="Freeform 130"/>
              <p:cNvSpPr>
                <a:spLocks/>
              </p:cNvSpPr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9" name="Freeform 131"/>
              <p:cNvSpPr>
                <a:spLocks/>
              </p:cNvSpPr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0" name="Freeform 132"/>
              <p:cNvSpPr>
                <a:spLocks/>
              </p:cNvSpPr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1" name="Freeform 133"/>
              <p:cNvSpPr>
                <a:spLocks/>
              </p:cNvSpPr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2" name="Freeform 134"/>
              <p:cNvSpPr>
                <a:spLocks/>
              </p:cNvSpPr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3" name="Freeform 135"/>
              <p:cNvSpPr>
                <a:spLocks/>
              </p:cNvSpPr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4" name="Freeform 136"/>
              <p:cNvSpPr>
                <a:spLocks/>
              </p:cNvSpPr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5" name="Freeform 137"/>
              <p:cNvSpPr>
                <a:spLocks/>
              </p:cNvSpPr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6" name="Freeform 138"/>
              <p:cNvSpPr>
                <a:spLocks/>
              </p:cNvSpPr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7" name="Freeform 139"/>
              <p:cNvSpPr>
                <a:spLocks/>
              </p:cNvSpPr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8" name="Freeform 140"/>
              <p:cNvSpPr>
                <a:spLocks/>
              </p:cNvSpPr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9" name="Freeform 141"/>
              <p:cNvSpPr>
                <a:spLocks/>
              </p:cNvSpPr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0" name="Freeform 142"/>
              <p:cNvSpPr>
                <a:spLocks/>
              </p:cNvSpPr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1" name="Freeform 143"/>
              <p:cNvSpPr>
                <a:spLocks/>
              </p:cNvSpPr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2" name="Freeform 144"/>
              <p:cNvSpPr>
                <a:spLocks/>
              </p:cNvSpPr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3" name="Freeform 145"/>
              <p:cNvSpPr>
                <a:spLocks/>
              </p:cNvSpPr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4" name="Freeform 146"/>
              <p:cNvSpPr>
                <a:spLocks/>
              </p:cNvSpPr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5" name="Freeform 147"/>
              <p:cNvSpPr>
                <a:spLocks/>
              </p:cNvSpPr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6" name="Freeform 148"/>
              <p:cNvSpPr>
                <a:spLocks/>
              </p:cNvSpPr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7" name="Freeform 149"/>
              <p:cNvSpPr>
                <a:spLocks/>
              </p:cNvSpPr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8" name="Freeform 150"/>
              <p:cNvSpPr>
                <a:spLocks/>
              </p:cNvSpPr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9" name="Freeform 151"/>
              <p:cNvSpPr>
                <a:spLocks/>
              </p:cNvSpPr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0" name="Freeform 152"/>
              <p:cNvSpPr>
                <a:spLocks/>
              </p:cNvSpPr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1" name="Freeform 153"/>
              <p:cNvSpPr>
                <a:spLocks/>
              </p:cNvSpPr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2" name="Freeform 154"/>
              <p:cNvSpPr>
                <a:spLocks/>
              </p:cNvSpPr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3" name="Freeform 155"/>
              <p:cNvSpPr>
                <a:spLocks/>
              </p:cNvSpPr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4" name="Freeform 156"/>
              <p:cNvSpPr>
                <a:spLocks/>
              </p:cNvSpPr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5" name="Freeform 157"/>
              <p:cNvSpPr>
                <a:spLocks/>
              </p:cNvSpPr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6" name="Freeform 158"/>
              <p:cNvSpPr>
                <a:spLocks/>
              </p:cNvSpPr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7" name="Freeform 159"/>
              <p:cNvSpPr>
                <a:spLocks/>
              </p:cNvSpPr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8" name="Freeform 160"/>
              <p:cNvSpPr>
                <a:spLocks/>
              </p:cNvSpPr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9" name="Freeform 161"/>
              <p:cNvSpPr>
                <a:spLocks/>
              </p:cNvSpPr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0" name="Freeform 162"/>
              <p:cNvSpPr>
                <a:spLocks/>
              </p:cNvSpPr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1" name="Freeform 163"/>
              <p:cNvSpPr>
                <a:spLocks/>
              </p:cNvSpPr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2" name="Freeform 164"/>
              <p:cNvSpPr>
                <a:spLocks/>
              </p:cNvSpPr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3" name="Freeform 165"/>
              <p:cNvSpPr>
                <a:spLocks/>
              </p:cNvSpPr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4" name="Freeform 166"/>
              <p:cNvSpPr>
                <a:spLocks/>
              </p:cNvSpPr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5" name="Freeform 167"/>
              <p:cNvSpPr>
                <a:spLocks/>
              </p:cNvSpPr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6" name="Freeform 168"/>
              <p:cNvSpPr>
                <a:spLocks/>
              </p:cNvSpPr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7" name="Freeform 169"/>
              <p:cNvSpPr>
                <a:spLocks/>
              </p:cNvSpPr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8" name="Freeform 170"/>
              <p:cNvSpPr>
                <a:spLocks/>
              </p:cNvSpPr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9" name="Freeform 171"/>
              <p:cNvSpPr>
                <a:spLocks/>
              </p:cNvSpPr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0" name="Freeform 172"/>
              <p:cNvSpPr>
                <a:spLocks/>
              </p:cNvSpPr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1" name="Freeform 173"/>
              <p:cNvSpPr>
                <a:spLocks/>
              </p:cNvSpPr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2" name="Freeform 174"/>
              <p:cNvSpPr>
                <a:spLocks/>
              </p:cNvSpPr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3" name="Freeform 175"/>
              <p:cNvSpPr>
                <a:spLocks/>
              </p:cNvSpPr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4" name="Freeform 176"/>
              <p:cNvSpPr>
                <a:spLocks/>
              </p:cNvSpPr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5" name="Freeform 177"/>
              <p:cNvSpPr>
                <a:spLocks/>
              </p:cNvSpPr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6" name="Freeform 178"/>
              <p:cNvSpPr>
                <a:spLocks/>
              </p:cNvSpPr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7" name="Freeform 179"/>
              <p:cNvSpPr>
                <a:spLocks/>
              </p:cNvSpPr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8" name="Freeform 180"/>
              <p:cNvSpPr>
                <a:spLocks/>
              </p:cNvSpPr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9" name="Freeform 181"/>
              <p:cNvSpPr>
                <a:spLocks/>
              </p:cNvSpPr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0" name="Freeform 182"/>
              <p:cNvSpPr>
                <a:spLocks/>
              </p:cNvSpPr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1" name="Freeform 183"/>
              <p:cNvSpPr>
                <a:spLocks/>
              </p:cNvSpPr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2" name="Freeform 184"/>
              <p:cNvSpPr>
                <a:spLocks/>
              </p:cNvSpPr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3" name="Freeform 185"/>
              <p:cNvSpPr>
                <a:spLocks/>
              </p:cNvSpPr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4" name="Freeform 186"/>
              <p:cNvSpPr>
                <a:spLocks/>
              </p:cNvSpPr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5" name="Freeform 187"/>
              <p:cNvSpPr>
                <a:spLocks/>
              </p:cNvSpPr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6" name="Freeform 188"/>
              <p:cNvSpPr>
                <a:spLocks/>
              </p:cNvSpPr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7" name="Freeform 189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2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8" name="Freeform 190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8" y="5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9" name="Freeform 191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0" name="Freeform 19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1" name="Freeform 193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2" name="Freeform 19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2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3" name="Freeform 195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4" name="Freeform 196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5" name="Freeform 197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6" name="Freeform 198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7" name="Freeform 199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5" y="85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8" name="Freeform 200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9" name="Freeform 201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lnTo>
                      <a:pt x="162" y="82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20" name="Freeform 202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21" name="Freeform 203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22" name="Freeform 204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8" name="Group 205"/>
            <p:cNvGrpSpPr>
              <a:grpSpLocks/>
            </p:cNvGrpSpPr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923" name="Freeform 206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4" name="Freeform 207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5" name="Freeform 208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6" name="Freeform 209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7" name="Freeform 210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8" name="Freeform 211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9" name="Freeform 212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0" name="Freeform 213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1" name="Freeform 214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2" name="Freeform 215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3" name="Freeform 216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4" name="Freeform 217"/>
              <p:cNvSpPr>
                <a:spLocks/>
              </p:cNvSpPr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5" name="Freeform 218"/>
              <p:cNvSpPr>
                <a:spLocks/>
              </p:cNvSpPr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6" name="Freeform 219"/>
              <p:cNvSpPr>
                <a:spLocks/>
              </p:cNvSpPr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7" name="Freeform 220"/>
              <p:cNvSpPr>
                <a:spLocks/>
              </p:cNvSpPr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8" name="Freeform 221"/>
              <p:cNvSpPr>
                <a:spLocks/>
              </p:cNvSpPr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39" name="Freeform 222"/>
              <p:cNvSpPr>
                <a:spLocks/>
              </p:cNvSpPr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0" name="Freeform 223"/>
              <p:cNvSpPr>
                <a:spLocks/>
              </p:cNvSpPr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1" name="Freeform 224"/>
              <p:cNvSpPr>
                <a:spLocks/>
              </p:cNvSpPr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2" name="Freeform 225"/>
              <p:cNvSpPr>
                <a:spLocks/>
              </p:cNvSpPr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3" name="Freeform 226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4" name="Freeform 227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5" name="Freeform 228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6" name="Freeform 229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7" name="Freeform 230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8" name="Freeform 231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49" name="Freeform 232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0" name="Freeform 233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1" name="Freeform 234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2" name="Freeform 235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3" name="Freeform 236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4" name="Freeform 237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5" name="Freeform 238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6" name="Freeform 239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7" name="Freeform 240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8" name="Freeform 241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59" name="Freeform 242"/>
              <p:cNvSpPr>
                <a:spLocks/>
              </p:cNvSpPr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0" name="Freeform 243"/>
              <p:cNvSpPr>
                <a:spLocks/>
              </p:cNvSpPr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1" name="Freeform 244"/>
              <p:cNvSpPr>
                <a:spLocks/>
              </p:cNvSpPr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2" name="Freeform 245"/>
              <p:cNvSpPr>
                <a:spLocks/>
              </p:cNvSpPr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3" name="Freeform 246"/>
              <p:cNvSpPr>
                <a:spLocks/>
              </p:cNvSpPr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4" name="Freeform 247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9" y="2"/>
                    </a:ln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5" name="Freeform 248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6" name="Freeform 249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7" name="Freeform 250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8" name="Freeform 251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69" name="Freeform 252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0" name="Freeform 253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1" name="Freeform 254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2" name="Freeform 255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3" name="Freeform 256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4" name="Freeform 257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5" name="Freeform 258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6" name="Freeform 259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7" name="Freeform 260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8" name="Freeform 261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79" name="Freeform 262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0" name="Freeform 263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1" name="Freeform 264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2" name="Freeform 265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3" name="Freeform 266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4" name="Freeform 267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5" name="Freeform 268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6" name="Freeform 269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7" name="Freeform 270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8" name="Freeform 271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89" name="Freeform 272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0" name="Freeform 273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1" name="Freeform 274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2" name="Freeform 275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3" name="Freeform 276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4" name="Freeform 277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5" name="Freeform 278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6" name="Freeform 279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7" name="Freeform 280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3" y="4"/>
                    </a:lnTo>
                    <a:lnTo>
                      <a:pt x="321" y="2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8" name="Freeform 281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99" name="Freeform 282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0" name="Freeform 283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1" name="Freeform 284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2" name="Freeform 285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3" name="Freeform 286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4" name="Freeform 287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5" name="Freeform 288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6" name="Freeform 289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7" name="Freeform 290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8" name="Freeform 291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09" name="Freeform 292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0" name="Freeform 293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1" name="Freeform 294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lnTo>
                      <a:pt x="267" y="17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5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2" name="Freeform 295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3" name="Freeform 296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4" name="Freeform 297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5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5" name="Freeform 298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6" name="Freeform 299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7" name="Freeform 300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3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8" name="Freeform 301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9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19" name="Freeform 302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0" name="Freeform 303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1" name="Freeform 304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2" name="Freeform 305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3" name="Freeform 306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4" name="Freeform 307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5" name="Freeform 308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6" name="Freeform 309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7" name="Freeform 310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8" name="Freeform 311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29" name="Freeform 312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0" name="Freeform 313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1" name="Freeform 314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2" name="Freeform 315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3" name="Freeform 316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4" name="Freeform 317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5" name="Freeform 318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6" name="Freeform 319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7" name="Freeform 320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8" name="Freeform 321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39" name="Freeform 322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0" name="Freeform 323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1" name="Freeform 324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2" name="Freeform 325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3" name="Freeform 326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4" name="Freeform 327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5" name="Freeform 328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6" name="Freeform 329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7" name="Freeform 330"/>
              <p:cNvSpPr>
                <a:spLocks/>
              </p:cNvSpPr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8" name="Freeform 331"/>
              <p:cNvSpPr>
                <a:spLocks/>
              </p:cNvSpPr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49" name="Freeform 332"/>
              <p:cNvSpPr>
                <a:spLocks/>
              </p:cNvSpPr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0" name="Freeform 333"/>
              <p:cNvSpPr>
                <a:spLocks/>
              </p:cNvSpPr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1" name="Freeform 334"/>
              <p:cNvSpPr>
                <a:spLocks/>
              </p:cNvSpPr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2" name="Freeform 335"/>
              <p:cNvSpPr>
                <a:spLocks/>
              </p:cNvSpPr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3" name="Freeform 336"/>
              <p:cNvSpPr>
                <a:spLocks/>
              </p:cNvSpPr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4" name="Freeform 337"/>
              <p:cNvSpPr>
                <a:spLocks/>
              </p:cNvSpPr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5" name="Freeform 338"/>
              <p:cNvSpPr>
                <a:spLocks/>
              </p:cNvSpPr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6" name="Freeform 339"/>
              <p:cNvSpPr>
                <a:spLocks/>
              </p:cNvSpPr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7" name="Freeform 340"/>
              <p:cNvSpPr>
                <a:spLocks/>
              </p:cNvSpPr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8" name="Freeform 341"/>
              <p:cNvSpPr>
                <a:spLocks/>
              </p:cNvSpPr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59" name="Freeform 342"/>
              <p:cNvSpPr>
                <a:spLocks/>
              </p:cNvSpPr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0" name="Freeform 343"/>
              <p:cNvSpPr>
                <a:spLocks/>
              </p:cNvSpPr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1" name="Freeform 344"/>
              <p:cNvSpPr>
                <a:spLocks/>
              </p:cNvSpPr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2" name="Freeform 345"/>
              <p:cNvSpPr>
                <a:spLocks/>
              </p:cNvSpPr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3" name="Freeform 346"/>
              <p:cNvSpPr>
                <a:spLocks/>
              </p:cNvSpPr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4" name="Freeform 347"/>
              <p:cNvSpPr>
                <a:spLocks/>
              </p:cNvSpPr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5" name="Freeform 348"/>
              <p:cNvSpPr>
                <a:spLocks/>
              </p:cNvSpPr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6" name="Freeform 349"/>
              <p:cNvSpPr>
                <a:spLocks/>
              </p:cNvSpPr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7" name="Freeform 350"/>
              <p:cNvSpPr>
                <a:spLocks/>
              </p:cNvSpPr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8" name="Freeform 351"/>
              <p:cNvSpPr>
                <a:spLocks/>
              </p:cNvSpPr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69" name="Freeform 352"/>
              <p:cNvSpPr>
                <a:spLocks/>
              </p:cNvSpPr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0" name="Freeform 353"/>
              <p:cNvSpPr>
                <a:spLocks/>
              </p:cNvSpPr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1" name="Freeform 354"/>
              <p:cNvSpPr>
                <a:spLocks/>
              </p:cNvSpPr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2" name="Freeform 355"/>
              <p:cNvSpPr>
                <a:spLocks/>
              </p:cNvSpPr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3" name="Freeform 356"/>
              <p:cNvSpPr>
                <a:spLocks/>
              </p:cNvSpPr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4" name="Freeform 357"/>
              <p:cNvSpPr>
                <a:spLocks/>
              </p:cNvSpPr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5" name="Freeform 358"/>
              <p:cNvSpPr>
                <a:spLocks/>
              </p:cNvSpPr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6" name="Freeform 359"/>
              <p:cNvSpPr>
                <a:spLocks/>
              </p:cNvSpPr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7" name="Freeform 360"/>
              <p:cNvSpPr>
                <a:spLocks/>
              </p:cNvSpPr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8" name="Freeform 361"/>
              <p:cNvSpPr>
                <a:spLocks/>
              </p:cNvSpPr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79" name="Freeform 362"/>
              <p:cNvSpPr>
                <a:spLocks/>
              </p:cNvSpPr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0" name="Freeform 363"/>
              <p:cNvSpPr>
                <a:spLocks/>
              </p:cNvSpPr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1" name="Freeform 364"/>
              <p:cNvSpPr>
                <a:spLocks/>
              </p:cNvSpPr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>
                  <a:gd name="T0" fmla="*/ 0 w 3"/>
                  <a:gd name="T1" fmla="*/ 1 w 3"/>
                  <a:gd name="T2" fmla="*/ 1 w 3"/>
                  <a:gd name="T3" fmla="*/ 1 w 3"/>
                  <a:gd name="T4" fmla="*/ 3 w 3"/>
                  <a:gd name="T5" fmla="*/ 1 w 3"/>
                  <a:gd name="T6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2" name="Freeform 365"/>
              <p:cNvSpPr>
                <a:spLocks/>
              </p:cNvSpPr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3" name="Freeform 366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4" name="Freeform 367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6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5" name="Freeform 368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6" name="Freeform 369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7" name="Freeform 370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8" name="Freeform 371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89" name="Freeform 37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0" name="Freeform 373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1" name="Freeform 374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2" name="Freeform 375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3" name="Freeform 376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4" name="Freeform 377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5" name="Freeform 378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2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6" name="Freeform 379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7" name="Freeform 380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8" name="Freeform 381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99" name="Freeform 382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0" name="Freeform 383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1" name="Freeform 384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2" name="Freeform 385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3" name="Freeform 386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7" y="208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4" name="Freeform 387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5" name="Freeform 388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6" name="Freeform 389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7" name="Freeform 390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8" name="Freeform 391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09" name="Freeform 392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0" name="Freeform 393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17" y="182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1" name="Freeform 394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2" name="Freeform 395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3" name="Freeform 396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4" name="Freeform 397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5" name="Freeform 398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6" name="Freeform 399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7" name="Freeform 400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8" name="Freeform 401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19" name="Freeform 402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0" name="Freeform 403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1" name="Freeform 404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22" name="Freeform 405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19" name="Group 406"/>
            <p:cNvGrpSpPr>
              <a:grpSpLocks/>
            </p:cNvGrpSpPr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723" name="Freeform 407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4" name="Freeform 408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5" name="Freeform 409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6" name="Freeform 410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7" name="Freeform 411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8" name="Freeform 412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9" name="Freeform 413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0" name="Freeform 414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1" name="Freeform 415"/>
              <p:cNvSpPr>
                <a:spLocks/>
              </p:cNvSpPr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2" name="Freeform 416"/>
              <p:cNvSpPr>
                <a:spLocks/>
              </p:cNvSpPr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3" name="Freeform 417"/>
              <p:cNvSpPr>
                <a:spLocks/>
              </p:cNvSpPr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4" name="Freeform 418"/>
              <p:cNvSpPr>
                <a:spLocks/>
              </p:cNvSpPr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5" name="Freeform 419"/>
              <p:cNvSpPr>
                <a:spLocks/>
              </p:cNvSpPr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6" name="Freeform 420"/>
              <p:cNvSpPr>
                <a:spLocks/>
              </p:cNvSpPr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7" name="Freeform 421"/>
              <p:cNvSpPr>
                <a:spLocks/>
              </p:cNvSpPr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8" name="Freeform 422"/>
              <p:cNvSpPr>
                <a:spLocks/>
              </p:cNvSpPr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39" name="Freeform 423"/>
              <p:cNvSpPr>
                <a:spLocks/>
              </p:cNvSpPr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0" name="Freeform 424"/>
              <p:cNvSpPr>
                <a:spLocks/>
              </p:cNvSpPr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1" name="Freeform 425"/>
              <p:cNvSpPr>
                <a:spLocks/>
              </p:cNvSpPr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2" name="Freeform 426"/>
              <p:cNvSpPr>
                <a:spLocks/>
              </p:cNvSpPr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3" name="Freeform 427"/>
              <p:cNvSpPr>
                <a:spLocks/>
              </p:cNvSpPr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4" name="Freeform 428"/>
              <p:cNvSpPr>
                <a:spLocks/>
              </p:cNvSpPr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5" name="Freeform 429"/>
              <p:cNvSpPr>
                <a:spLocks/>
              </p:cNvSpPr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6" name="Freeform 430"/>
              <p:cNvSpPr>
                <a:spLocks/>
              </p:cNvSpPr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7" name="Freeform 431"/>
              <p:cNvSpPr>
                <a:spLocks/>
              </p:cNvSpPr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8" name="Freeform 432"/>
              <p:cNvSpPr>
                <a:spLocks/>
              </p:cNvSpPr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49" name="Freeform 433"/>
              <p:cNvSpPr>
                <a:spLocks/>
              </p:cNvSpPr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0" name="Freeform 434"/>
              <p:cNvSpPr>
                <a:spLocks/>
              </p:cNvSpPr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1" name="Freeform 435"/>
              <p:cNvSpPr>
                <a:spLocks/>
              </p:cNvSpPr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2" name="Freeform 436"/>
              <p:cNvSpPr>
                <a:spLocks/>
              </p:cNvSpPr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3" name="Freeform 437"/>
              <p:cNvSpPr>
                <a:spLocks/>
              </p:cNvSpPr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4" name="Freeform 438"/>
              <p:cNvSpPr>
                <a:spLocks/>
              </p:cNvSpPr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5" name="Freeform 439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6" name="Freeform 440"/>
              <p:cNvSpPr>
                <a:spLocks/>
              </p:cNvSpPr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7" name="Freeform 441"/>
              <p:cNvSpPr>
                <a:spLocks/>
              </p:cNvSpPr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8" name="Freeform 442"/>
              <p:cNvSpPr>
                <a:spLocks/>
              </p:cNvSpPr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59" name="Freeform 443"/>
              <p:cNvSpPr>
                <a:spLocks/>
              </p:cNvSpPr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0" name="Freeform 444"/>
              <p:cNvSpPr>
                <a:spLocks/>
              </p:cNvSpPr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1" name="Freeform 445"/>
              <p:cNvSpPr>
                <a:spLocks/>
              </p:cNvSpPr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2" name="Freeform 446"/>
              <p:cNvSpPr>
                <a:spLocks/>
              </p:cNvSpPr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3" name="Freeform 44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4" name="Freeform 448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5" name="Freeform 44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6" name="Freeform 45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7" name="Freeform 451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8" name="Freeform 452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69" name="Freeform 453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0" name="Freeform 454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1" name="Freeform 455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8" y="123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2" name="Freeform 456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3" name="Freeform 457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4" name="Freeform 458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5" name="Freeform 459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6" name="Freeform 460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7" name="Freeform 461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18" y="199"/>
                    </a:lnTo>
                    <a:lnTo>
                      <a:pt x="220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8" name="Freeform 462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79" name="Freeform 463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0" name="Freeform 464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1" name="Freeform 465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2" name="Freeform 466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3" name="Freeform 467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4" name="Freeform 468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5" name="Freeform 469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6" name="Freeform 470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7" name="Freeform 471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8" name="Freeform 472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89" name="Freeform 473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0" name="Freeform 474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1" name="Freeform 475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2" name="Freeform 476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3" y="158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3" name="Freeform 477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4" name="Freeform 478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5" name="Freeform 479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6" name="Freeform 480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7" name="Freeform 481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8" name="Freeform 482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99" name="Freeform 483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0" name="Freeform 484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1" name="Freeform 485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2" name="Freeform 486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3" name="Freeform 487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4" name="Freeform 488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5" name="Freeform 489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6" name="Freeform 490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7" name="Freeform 491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8" name="Freeform 492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09" name="Freeform 493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0" name="Freeform 494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1" name="Freeform 495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2" name="Freeform 496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3" name="Freeform 497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4" name="Freeform 498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5" name="Freeform 499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6" name="Freeform 500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7" name="Freeform 501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8" name="Freeform 502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19" name="Freeform 503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0" name="Freeform 504"/>
              <p:cNvSpPr>
                <a:spLocks/>
              </p:cNvSpPr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1" name="Freeform 505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2" name="Freeform 506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3" name="Freeform 507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4" name="Freeform 508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5" name="Freeform 509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6" name="Freeform 510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7" name="Freeform 511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8" name="Freeform 512"/>
              <p:cNvSpPr>
                <a:spLocks/>
              </p:cNvSpPr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29" name="Freeform 513"/>
              <p:cNvSpPr>
                <a:spLocks/>
              </p:cNvSpPr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0" name="Freeform 514"/>
              <p:cNvSpPr>
                <a:spLocks/>
              </p:cNvSpPr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1" name="Freeform 515"/>
              <p:cNvSpPr>
                <a:spLocks/>
              </p:cNvSpPr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2" name="Freeform 516"/>
              <p:cNvSpPr>
                <a:spLocks/>
              </p:cNvSpPr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3" name="Freeform 517"/>
              <p:cNvSpPr>
                <a:spLocks/>
              </p:cNvSpPr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4" name="Freeform 518"/>
              <p:cNvSpPr>
                <a:spLocks/>
              </p:cNvSpPr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5" name="Freeform 519"/>
              <p:cNvSpPr>
                <a:spLocks/>
              </p:cNvSpPr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6" name="Freeform 520"/>
              <p:cNvSpPr>
                <a:spLocks/>
              </p:cNvSpPr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7" name="Freeform 521"/>
              <p:cNvSpPr>
                <a:spLocks/>
              </p:cNvSpPr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8" name="Freeform 522"/>
              <p:cNvSpPr>
                <a:spLocks/>
              </p:cNvSpPr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39" name="Freeform 523"/>
              <p:cNvSpPr>
                <a:spLocks/>
              </p:cNvSpPr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0" name="Freeform 524"/>
              <p:cNvSpPr>
                <a:spLocks/>
              </p:cNvSpPr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1" name="Freeform 525"/>
              <p:cNvSpPr>
                <a:spLocks/>
              </p:cNvSpPr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2" name="Freeform 526"/>
              <p:cNvSpPr>
                <a:spLocks/>
              </p:cNvSpPr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3" name="Freeform 527"/>
              <p:cNvSpPr>
                <a:spLocks/>
              </p:cNvSpPr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4" name="Freeform 528"/>
              <p:cNvSpPr>
                <a:spLocks/>
              </p:cNvSpPr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5" name="Freeform 529"/>
              <p:cNvSpPr>
                <a:spLocks/>
              </p:cNvSpPr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6" name="Freeform 530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7" name="Freeform 531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8" name="Freeform 532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49" name="Freeform 533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0" name="Freeform 534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1" name="Freeform 535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2" name="Freeform 536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3" name="Freeform 537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4" name="Freeform 538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lnTo>
                      <a:pt x="894" y="32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5" name="Freeform 539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6" name="Freeform 540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7" name="Freeform 541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8" name="Freeform 542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59" name="Freeform 543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0" name="Freeform 544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1" name="Freeform 545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2" name="Freeform 546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3" name="Freeform 547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4" name="Freeform 548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5" name="Freeform 549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6" name="Freeform 550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5" y="251"/>
                    </a:ln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7" name="Freeform 551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8" name="Freeform 552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69" name="Freeform 553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0" name="Freeform 554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1" name="Freeform 555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2" name="Freeform 556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3" name="Freeform 557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4" name="Freeform 558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5" name="Freeform 559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6" name="Freeform 560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7" name="Freeform 561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8" name="Freeform 562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79" name="Freeform 563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0" name="Freeform 564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1" name="Freeform 565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2" name="Freeform 566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6" y="20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3" name="Freeform 567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4" name="Freeform 568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5" name="Freeform 569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6" name="Freeform 570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7" name="Freeform 571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8" name="Freeform 572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89" name="Freeform 573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0" name="Freeform 574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1" name="Freeform 575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2" name="Freeform 576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3" name="Freeform 577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lnTo>
                      <a:pt x="765" y="2"/>
                    </a:lnTo>
                    <a:lnTo>
                      <a:pt x="765" y="2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4" name="Freeform 578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59" y="4"/>
                    </a:lnTo>
                    <a:lnTo>
                      <a:pt x="759" y="4"/>
                    </a:ln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5" name="Freeform 579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9" y="0"/>
                    </a:lnTo>
                    <a:lnTo>
                      <a:pt x="759" y="0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7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6" name="Freeform 580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4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6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4"/>
                    </a:lnTo>
                    <a:lnTo>
                      <a:pt x="755" y="2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7" name="Freeform 581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4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8" name="Freeform 582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9" y="0"/>
                    </a:lnTo>
                    <a:lnTo>
                      <a:pt x="747" y="0"/>
                    </a:lnTo>
                    <a:lnTo>
                      <a:pt x="747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5" y="3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99" name="Freeform 583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39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0" name="Freeform 584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1" name="Freeform 585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2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2" name="Freeform 586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3" name="Freeform 587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4" name="Freeform 588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5" y="2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5" name="Freeform 589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6" name="Freeform 590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15" y="4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7" name="Freeform 591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3" y="2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8" name="Freeform 592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09" name="Freeform 593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0" name="Freeform 594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1" name="Freeform 595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2" name="Freeform 596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3" name="Freeform 597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4" name="Freeform 598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83" y="4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5" name="Freeform 599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92" y="315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6" name="Freeform 600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7" name="Freeform 601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8" name="Freeform 602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19" name="Freeform 603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0" name="Freeform 604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1" name="Freeform 605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22" name="Freeform 606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20" name="Group 607"/>
            <p:cNvGrpSpPr>
              <a:grpSpLocks/>
            </p:cNvGrpSpPr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523" name="Freeform 608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4" name="Freeform 609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5" name="Freeform 610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6" name="Freeform 611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7" name="Freeform 612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8" name="Freeform 613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9" name="Freeform 614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0" name="Freeform 615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1" name="Freeform 616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2" name="Freeform 617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11" y="2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3" name="Freeform 618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9" y="2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07" y="4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4" name="Freeform 619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30" y="68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5" y="2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5" name="Freeform 620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6" name="Freeform 621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596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7" name="Freeform 622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2" y="2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8" name="Freeform 623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39" name="Freeform 624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2" y="2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0" name="Freeform 625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1" name="Freeform 626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2" name="Freeform 627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3" name="Freeform 628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4" name="Freeform 629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5" name="Freeform 630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6" name="Freeform 631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0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7" name="Freeform 632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8" name="Freeform 633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49" name="Freeform 634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0" name="Freeform 635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1" name="Freeform 636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2" name="Freeform 637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3" name="Freeform 638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4" name="Freeform 639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5" name="Freeform 640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6" name="Freeform 641"/>
              <p:cNvSpPr>
                <a:spLocks/>
              </p:cNvSpPr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7" name="Freeform 642"/>
              <p:cNvSpPr>
                <a:spLocks/>
              </p:cNvSpPr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8" name="Freeform 643"/>
              <p:cNvSpPr>
                <a:spLocks/>
              </p:cNvSpPr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59" name="Freeform 644"/>
              <p:cNvSpPr>
                <a:spLocks/>
              </p:cNvSpPr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0" name="Freeform 645"/>
              <p:cNvSpPr>
                <a:spLocks/>
              </p:cNvSpPr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1" name="Freeform 646"/>
              <p:cNvSpPr>
                <a:spLocks/>
              </p:cNvSpPr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2" name="Freeform 647"/>
              <p:cNvSpPr>
                <a:spLocks/>
              </p:cNvSpPr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3" name="Freeform 648"/>
              <p:cNvSpPr>
                <a:spLocks/>
              </p:cNvSpPr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4" name="Freeform 649"/>
              <p:cNvSpPr>
                <a:spLocks/>
              </p:cNvSpPr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5" name="Freeform 650"/>
              <p:cNvSpPr>
                <a:spLocks/>
              </p:cNvSpPr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6" name="Freeform 651"/>
              <p:cNvSpPr>
                <a:spLocks/>
              </p:cNvSpPr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7" name="Freeform 652"/>
              <p:cNvSpPr>
                <a:spLocks/>
              </p:cNvSpPr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8" name="Freeform 653"/>
              <p:cNvSpPr>
                <a:spLocks/>
              </p:cNvSpPr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69" name="Freeform 654"/>
              <p:cNvSpPr>
                <a:spLocks/>
              </p:cNvSpPr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0" name="Freeform 655"/>
              <p:cNvSpPr>
                <a:spLocks/>
              </p:cNvSpPr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1" name="Freeform 656"/>
              <p:cNvSpPr>
                <a:spLocks/>
              </p:cNvSpPr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2" name="Freeform 657"/>
              <p:cNvSpPr>
                <a:spLocks/>
              </p:cNvSpPr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3" name="Freeform 658"/>
              <p:cNvSpPr>
                <a:spLocks/>
              </p:cNvSpPr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4" name="Freeform 659"/>
              <p:cNvSpPr>
                <a:spLocks/>
              </p:cNvSpPr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5" name="Freeform 660"/>
              <p:cNvSpPr>
                <a:spLocks/>
              </p:cNvSpPr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6" name="Freeform 661"/>
              <p:cNvSpPr>
                <a:spLocks/>
              </p:cNvSpPr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7" name="Freeform 662"/>
              <p:cNvSpPr>
                <a:spLocks/>
              </p:cNvSpPr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8" name="Freeform 663"/>
              <p:cNvSpPr>
                <a:spLocks/>
              </p:cNvSpPr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79" name="Freeform 664"/>
              <p:cNvSpPr>
                <a:spLocks/>
              </p:cNvSpPr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0" name="Freeform 665"/>
              <p:cNvSpPr>
                <a:spLocks/>
              </p:cNvSpPr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1" name="Freeform 666"/>
              <p:cNvSpPr>
                <a:spLocks/>
              </p:cNvSpPr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2" name="Freeform 667"/>
              <p:cNvSpPr>
                <a:spLocks/>
              </p:cNvSpPr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3" name="Freeform 668"/>
              <p:cNvSpPr>
                <a:spLocks/>
              </p:cNvSpPr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4" name="Freeform 669"/>
              <p:cNvSpPr>
                <a:spLocks/>
              </p:cNvSpPr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5" name="Freeform 670"/>
              <p:cNvSpPr>
                <a:spLocks/>
              </p:cNvSpPr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6" name="Freeform 671"/>
              <p:cNvSpPr>
                <a:spLocks/>
              </p:cNvSpPr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7" name="Freeform 672"/>
              <p:cNvSpPr>
                <a:spLocks/>
              </p:cNvSpPr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8" name="Freeform 673"/>
              <p:cNvSpPr>
                <a:spLocks/>
              </p:cNvSpPr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89" name="Freeform 674"/>
              <p:cNvSpPr>
                <a:spLocks/>
              </p:cNvSpPr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0" name="Freeform 675"/>
              <p:cNvSpPr>
                <a:spLocks/>
              </p:cNvSpPr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1" name="Freeform 676"/>
              <p:cNvSpPr>
                <a:spLocks/>
              </p:cNvSpPr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2" name="Freeform 677"/>
              <p:cNvSpPr>
                <a:spLocks/>
              </p:cNvSpPr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3" name="Freeform 678"/>
              <p:cNvSpPr>
                <a:spLocks/>
              </p:cNvSpPr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4" name="Freeform 679"/>
              <p:cNvSpPr>
                <a:spLocks/>
              </p:cNvSpPr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5" name="Freeform 680"/>
              <p:cNvSpPr>
                <a:spLocks/>
              </p:cNvSpPr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6" name="Freeform 681"/>
              <p:cNvSpPr>
                <a:spLocks/>
              </p:cNvSpPr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7" name="Freeform 682"/>
              <p:cNvSpPr>
                <a:spLocks/>
              </p:cNvSpPr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8" name="Freeform 683"/>
              <p:cNvSpPr>
                <a:spLocks/>
              </p:cNvSpPr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99" name="Freeform 684"/>
              <p:cNvSpPr>
                <a:spLocks/>
              </p:cNvSpPr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0" name="Freeform 685"/>
              <p:cNvSpPr>
                <a:spLocks/>
              </p:cNvSpPr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1" name="Freeform 686"/>
              <p:cNvSpPr>
                <a:spLocks/>
              </p:cNvSpPr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2" name="Freeform 687"/>
              <p:cNvSpPr>
                <a:spLocks/>
              </p:cNvSpPr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3" name="Freeform 688"/>
              <p:cNvSpPr>
                <a:spLocks/>
              </p:cNvSpPr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4" name="Freeform 689"/>
              <p:cNvSpPr>
                <a:spLocks/>
              </p:cNvSpPr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5" name="Freeform 690"/>
              <p:cNvSpPr>
                <a:spLocks/>
              </p:cNvSpPr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6" name="Freeform 691"/>
              <p:cNvSpPr>
                <a:spLocks/>
              </p:cNvSpPr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7" name="Freeform 692"/>
              <p:cNvSpPr>
                <a:spLocks/>
              </p:cNvSpPr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8" name="Freeform 693"/>
              <p:cNvSpPr>
                <a:spLocks/>
              </p:cNvSpPr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09" name="Freeform 694"/>
              <p:cNvSpPr>
                <a:spLocks/>
              </p:cNvSpPr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0" name="Freeform 695"/>
              <p:cNvSpPr>
                <a:spLocks/>
              </p:cNvSpPr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1" name="Freeform 696"/>
              <p:cNvSpPr>
                <a:spLocks/>
              </p:cNvSpPr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2" name="Freeform 697"/>
              <p:cNvSpPr>
                <a:spLocks/>
              </p:cNvSpPr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3" name="Freeform 698"/>
              <p:cNvSpPr>
                <a:spLocks/>
              </p:cNvSpPr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4" name="Freeform 699"/>
              <p:cNvSpPr>
                <a:spLocks/>
              </p:cNvSpPr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5" name="Freeform 700"/>
              <p:cNvSpPr>
                <a:spLocks/>
              </p:cNvSpPr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6" name="Freeform 701"/>
              <p:cNvSpPr>
                <a:spLocks/>
              </p:cNvSpPr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7" name="Freeform 702"/>
              <p:cNvSpPr>
                <a:spLocks/>
              </p:cNvSpPr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8" name="Freeform 703"/>
              <p:cNvSpPr>
                <a:spLocks/>
              </p:cNvSpPr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19" name="Freeform 704"/>
              <p:cNvSpPr>
                <a:spLocks/>
              </p:cNvSpPr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0" name="Freeform 705"/>
              <p:cNvSpPr>
                <a:spLocks/>
              </p:cNvSpPr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1" name="Freeform 706"/>
              <p:cNvSpPr>
                <a:spLocks/>
              </p:cNvSpPr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2" name="Freeform 707"/>
              <p:cNvSpPr>
                <a:spLocks/>
              </p:cNvSpPr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3" name="Freeform 708"/>
              <p:cNvSpPr>
                <a:spLocks/>
              </p:cNvSpPr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4" name="Freeform 709"/>
              <p:cNvSpPr>
                <a:spLocks/>
              </p:cNvSpPr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5" name="Freeform 710"/>
              <p:cNvSpPr>
                <a:spLocks/>
              </p:cNvSpPr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6" name="Freeform 711"/>
              <p:cNvSpPr>
                <a:spLocks/>
              </p:cNvSpPr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7" name="Freeform 712"/>
              <p:cNvSpPr>
                <a:spLocks/>
              </p:cNvSpPr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8" name="Freeform 713"/>
              <p:cNvSpPr>
                <a:spLocks/>
              </p:cNvSpPr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29" name="Freeform 714"/>
              <p:cNvSpPr>
                <a:spLocks/>
              </p:cNvSpPr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0" name="Freeform 715"/>
              <p:cNvSpPr>
                <a:spLocks/>
              </p:cNvSpPr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1" name="Freeform 716"/>
              <p:cNvSpPr>
                <a:spLocks/>
              </p:cNvSpPr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2" name="Freeform 717"/>
              <p:cNvSpPr>
                <a:spLocks/>
              </p:cNvSpPr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3" name="Freeform 718"/>
              <p:cNvSpPr>
                <a:spLocks/>
              </p:cNvSpPr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4" name="Freeform 719"/>
              <p:cNvSpPr>
                <a:spLocks/>
              </p:cNvSpPr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5" name="Freeform 720"/>
              <p:cNvSpPr>
                <a:spLocks/>
              </p:cNvSpPr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6" name="Freeform 721"/>
              <p:cNvSpPr>
                <a:spLocks/>
              </p:cNvSpPr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7" name="Freeform 722"/>
              <p:cNvSpPr>
                <a:spLocks/>
              </p:cNvSpPr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8" name="Freeform 723"/>
              <p:cNvSpPr>
                <a:spLocks/>
              </p:cNvSpPr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39" name="Freeform 724"/>
              <p:cNvSpPr>
                <a:spLocks/>
              </p:cNvSpPr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0" name="Freeform 725"/>
              <p:cNvSpPr>
                <a:spLocks/>
              </p:cNvSpPr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1" name="Freeform 726"/>
              <p:cNvSpPr>
                <a:spLocks/>
              </p:cNvSpPr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2" name="Freeform 727"/>
              <p:cNvSpPr>
                <a:spLocks/>
              </p:cNvSpPr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3" name="Freeform 728"/>
              <p:cNvSpPr>
                <a:spLocks/>
              </p:cNvSpPr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4" name="Freeform 729"/>
              <p:cNvSpPr>
                <a:spLocks/>
              </p:cNvSpPr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5" name="Freeform 730"/>
              <p:cNvSpPr>
                <a:spLocks/>
              </p:cNvSpPr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6" name="Freeform 731"/>
              <p:cNvSpPr>
                <a:spLocks/>
              </p:cNvSpPr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7" name="Freeform 732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8" name="Freeform 733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49" name="Freeform 734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0" name="Freeform 735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1" name="Freeform 736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2" name="Freeform 737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3" name="Freeform 738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4" name="Freeform 739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5" name="Freeform 740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6" name="Freeform 741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7" name="Freeform 742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8" name="Freeform 743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59" name="Freeform 744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0" name="Freeform 745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1" name="Freeform 746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2" name="Freeform 747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3" name="Freeform 748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4" name="Freeform 749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5" name="Freeform 750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6" name="Freeform 751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7" name="Freeform 752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8" name="Freeform 753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69" name="Freeform 754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0" name="Freeform 755"/>
              <p:cNvSpPr>
                <a:spLocks/>
              </p:cNvSpPr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1" name="Freeform 756"/>
              <p:cNvSpPr>
                <a:spLocks/>
              </p:cNvSpPr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2" name="Freeform 757"/>
              <p:cNvSpPr>
                <a:spLocks/>
              </p:cNvSpPr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3" name="Freeform 758"/>
              <p:cNvSpPr>
                <a:spLocks/>
              </p:cNvSpPr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4" name="Freeform 759"/>
              <p:cNvSpPr>
                <a:spLocks/>
              </p:cNvSpPr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5" name="Freeform 760"/>
              <p:cNvSpPr>
                <a:spLocks/>
              </p:cNvSpPr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6" name="Freeform 761"/>
              <p:cNvSpPr>
                <a:spLocks/>
              </p:cNvSpPr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7" name="Freeform 762"/>
              <p:cNvSpPr>
                <a:spLocks/>
              </p:cNvSpPr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8" name="Freeform 763"/>
              <p:cNvSpPr>
                <a:spLocks/>
              </p:cNvSpPr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79" name="Freeform 764"/>
              <p:cNvSpPr>
                <a:spLocks/>
              </p:cNvSpPr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0" name="Freeform 765"/>
              <p:cNvSpPr>
                <a:spLocks/>
              </p:cNvSpPr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1" name="Freeform 766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2" name="Freeform 767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3" name="Freeform 768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4" name="Freeform 76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5" name="Freeform 770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6" name="Freeform 771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7" name="Freeform 772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8" name="Freeform 773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89" name="Freeform 774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0" name="Freeform 775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1" name="Freeform 776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2" name="Freeform 777"/>
              <p:cNvSpPr>
                <a:spLocks/>
              </p:cNvSpPr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3" name="Freeform 778"/>
              <p:cNvSpPr>
                <a:spLocks/>
              </p:cNvSpPr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4" name="Freeform 779"/>
              <p:cNvSpPr>
                <a:spLocks/>
              </p:cNvSpPr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5" name="Freeform 780"/>
              <p:cNvSpPr>
                <a:spLocks/>
              </p:cNvSpPr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6" name="Freeform 781"/>
              <p:cNvSpPr>
                <a:spLocks/>
              </p:cNvSpPr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7" name="Freeform 782"/>
              <p:cNvSpPr>
                <a:spLocks/>
              </p:cNvSpPr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8" name="Freeform 783"/>
              <p:cNvSpPr>
                <a:spLocks/>
              </p:cNvSpPr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99" name="Freeform 784"/>
              <p:cNvSpPr>
                <a:spLocks/>
              </p:cNvSpPr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0" name="Freeform 785"/>
              <p:cNvSpPr>
                <a:spLocks/>
              </p:cNvSpPr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1" name="Freeform 786"/>
              <p:cNvSpPr>
                <a:spLocks/>
              </p:cNvSpPr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2" name="Freeform 787"/>
              <p:cNvSpPr>
                <a:spLocks/>
              </p:cNvSpPr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3" name="Freeform 788"/>
              <p:cNvSpPr>
                <a:spLocks/>
              </p:cNvSpPr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4" name="Freeform 789"/>
              <p:cNvSpPr>
                <a:spLocks/>
              </p:cNvSpPr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5" name="Freeform 790"/>
              <p:cNvSpPr>
                <a:spLocks/>
              </p:cNvSpPr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6" name="Freeform 791"/>
              <p:cNvSpPr>
                <a:spLocks/>
              </p:cNvSpPr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7" name="Freeform 792"/>
              <p:cNvSpPr>
                <a:spLocks/>
              </p:cNvSpPr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8" name="Freeform 793"/>
              <p:cNvSpPr>
                <a:spLocks/>
              </p:cNvSpPr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09" name="Freeform 794"/>
              <p:cNvSpPr>
                <a:spLocks/>
              </p:cNvSpPr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0" name="Freeform 795"/>
              <p:cNvSpPr>
                <a:spLocks/>
              </p:cNvSpPr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1" name="Freeform 796"/>
              <p:cNvSpPr>
                <a:spLocks/>
              </p:cNvSpPr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2" name="Freeform 797"/>
              <p:cNvSpPr>
                <a:spLocks/>
              </p:cNvSpPr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3" name="Freeform 798"/>
              <p:cNvSpPr>
                <a:spLocks/>
              </p:cNvSpPr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4" name="Freeform 799"/>
              <p:cNvSpPr>
                <a:spLocks/>
              </p:cNvSpPr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5" name="Freeform 800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6" name="Freeform 801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7" name="Freeform 802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8" name="Freeform 803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19" name="Freeform 804"/>
              <p:cNvSpPr>
                <a:spLocks/>
              </p:cNvSpPr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0" name="Freeform 805"/>
              <p:cNvSpPr>
                <a:spLocks/>
              </p:cNvSpPr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1" name="Freeform 806"/>
              <p:cNvSpPr>
                <a:spLocks/>
              </p:cNvSpPr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22" name="Freeform 807"/>
              <p:cNvSpPr>
                <a:spLocks/>
              </p:cNvSpPr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21" name="Group 808"/>
            <p:cNvGrpSpPr>
              <a:grpSpLocks/>
            </p:cNvGrpSpPr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323" name="Freeform 809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4" name="Freeform 810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5" name="Freeform 811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6" name="Freeform 812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7" name="Freeform 813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8" name="Freeform 814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9" name="Freeform 815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0" name="Freeform 816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1" name="Freeform 81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lnTo>
                      <a:pt x="95" y="17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2" name="Freeform 818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3" name="Freeform 819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4" name="Freeform 820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5" name="Freeform 821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6" name="Freeform 822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7" name="Freeform 823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8" name="Freeform 824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9" name="Freeform 825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0" name="Freeform 826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1" name="Freeform 827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2" name="Freeform 828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3" name="Freeform 829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4" name="Freeform 830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5" name="Freeform 831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6" name="Freeform 832"/>
              <p:cNvSpPr>
                <a:spLocks/>
              </p:cNvSpPr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7" name="Freeform 833"/>
              <p:cNvSpPr>
                <a:spLocks/>
              </p:cNvSpPr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8" name="Freeform 834"/>
              <p:cNvSpPr>
                <a:spLocks/>
              </p:cNvSpPr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9" name="Freeform 835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0" name="Freeform 836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1" name="Freeform 837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2" name="Freeform 838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3" name="Freeform 839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4" name="Freeform 840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5" name="Freeform 841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6" name="Freeform 842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7" name="Freeform 843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8" name="Freeform 844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9" name="Freeform 845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0" name="Freeform 846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1" name="Freeform 847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2" name="Freeform 848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3" name="Freeform 849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4" name="Freeform 850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5" name="Freeform 851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6" name="Freeform 852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7" name="Freeform 853"/>
              <p:cNvSpPr>
                <a:spLocks/>
              </p:cNvSpPr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8" name="Freeform 854"/>
              <p:cNvSpPr>
                <a:spLocks/>
              </p:cNvSpPr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69" name="Freeform 855"/>
              <p:cNvSpPr>
                <a:spLocks/>
              </p:cNvSpPr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0" name="Freeform 856"/>
              <p:cNvSpPr>
                <a:spLocks/>
              </p:cNvSpPr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1" name="Freeform 857"/>
              <p:cNvSpPr>
                <a:spLocks/>
              </p:cNvSpPr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2" name="Freeform 858"/>
              <p:cNvSpPr>
                <a:spLocks/>
              </p:cNvSpPr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3" name="Freeform 859"/>
              <p:cNvSpPr>
                <a:spLocks/>
              </p:cNvSpPr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4" name="Freeform 860"/>
              <p:cNvSpPr>
                <a:spLocks/>
              </p:cNvSpPr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5" name="Freeform 861"/>
              <p:cNvSpPr>
                <a:spLocks/>
              </p:cNvSpPr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6" name="Freeform 862"/>
              <p:cNvSpPr>
                <a:spLocks/>
              </p:cNvSpPr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7" name="Freeform 863"/>
              <p:cNvSpPr>
                <a:spLocks/>
              </p:cNvSpPr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8" name="Freeform 864"/>
              <p:cNvSpPr>
                <a:spLocks/>
              </p:cNvSpPr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79" name="Freeform 865"/>
              <p:cNvSpPr>
                <a:spLocks/>
              </p:cNvSpPr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0" name="Freeform 866"/>
              <p:cNvSpPr>
                <a:spLocks/>
              </p:cNvSpPr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1" name="Freeform 867"/>
              <p:cNvSpPr>
                <a:spLocks/>
              </p:cNvSpPr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2" name="Freeform 868"/>
              <p:cNvSpPr>
                <a:spLocks/>
              </p:cNvSpPr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3" name="Freeform 869"/>
              <p:cNvSpPr>
                <a:spLocks/>
              </p:cNvSpPr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4" name="Freeform 870"/>
              <p:cNvSpPr>
                <a:spLocks/>
              </p:cNvSpPr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5" name="Freeform 871"/>
              <p:cNvSpPr>
                <a:spLocks/>
              </p:cNvSpPr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6" name="Freeform 872"/>
              <p:cNvSpPr>
                <a:spLocks/>
              </p:cNvSpPr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7" name="Freeform 873"/>
              <p:cNvSpPr>
                <a:spLocks/>
              </p:cNvSpPr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8" name="Freeform 874"/>
              <p:cNvSpPr>
                <a:spLocks/>
              </p:cNvSpPr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89" name="Freeform 875"/>
              <p:cNvSpPr>
                <a:spLocks/>
              </p:cNvSpPr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0" name="Freeform 876"/>
              <p:cNvSpPr>
                <a:spLocks/>
              </p:cNvSpPr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1" name="Freeform 877"/>
              <p:cNvSpPr>
                <a:spLocks/>
              </p:cNvSpPr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2" name="Freeform 878"/>
              <p:cNvSpPr>
                <a:spLocks/>
              </p:cNvSpPr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3" name="Freeform 879"/>
              <p:cNvSpPr>
                <a:spLocks/>
              </p:cNvSpPr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4" name="Freeform 880"/>
              <p:cNvSpPr>
                <a:spLocks/>
              </p:cNvSpPr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5" name="Freeform 881"/>
              <p:cNvSpPr>
                <a:spLocks/>
              </p:cNvSpPr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6" name="Freeform 882"/>
              <p:cNvSpPr>
                <a:spLocks/>
              </p:cNvSpPr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7" name="Freeform 883"/>
              <p:cNvSpPr>
                <a:spLocks/>
              </p:cNvSpPr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8" name="Freeform 884"/>
              <p:cNvSpPr>
                <a:spLocks/>
              </p:cNvSpPr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99" name="Freeform 885"/>
              <p:cNvSpPr>
                <a:spLocks/>
              </p:cNvSpPr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0" name="Freeform 886"/>
              <p:cNvSpPr>
                <a:spLocks/>
              </p:cNvSpPr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1" name="Freeform 887"/>
              <p:cNvSpPr>
                <a:spLocks/>
              </p:cNvSpPr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2" name="Freeform 888"/>
              <p:cNvSpPr>
                <a:spLocks/>
              </p:cNvSpPr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3" name="Freeform 889"/>
              <p:cNvSpPr>
                <a:spLocks/>
              </p:cNvSpPr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4" name="Freeform 890"/>
              <p:cNvSpPr>
                <a:spLocks/>
              </p:cNvSpPr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5" name="Freeform 891"/>
              <p:cNvSpPr>
                <a:spLocks/>
              </p:cNvSpPr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6" name="Freeform 892"/>
              <p:cNvSpPr>
                <a:spLocks/>
              </p:cNvSpPr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7" name="Freeform 893"/>
              <p:cNvSpPr>
                <a:spLocks/>
              </p:cNvSpPr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8" name="Freeform 894"/>
              <p:cNvSpPr>
                <a:spLocks/>
              </p:cNvSpPr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09" name="Freeform 895"/>
              <p:cNvSpPr>
                <a:spLocks/>
              </p:cNvSpPr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0" name="Freeform 896"/>
              <p:cNvSpPr>
                <a:spLocks/>
              </p:cNvSpPr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1" name="Freeform 897"/>
              <p:cNvSpPr>
                <a:spLocks/>
              </p:cNvSpPr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2" name="Freeform 898"/>
              <p:cNvSpPr>
                <a:spLocks/>
              </p:cNvSpPr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3" name="Freeform 899"/>
              <p:cNvSpPr>
                <a:spLocks/>
              </p:cNvSpPr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4" name="Freeform 900"/>
              <p:cNvSpPr>
                <a:spLocks/>
              </p:cNvSpPr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5" name="Freeform 901"/>
              <p:cNvSpPr>
                <a:spLocks/>
              </p:cNvSpPr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6" name="Freeform 902"/>
              <p:cNvSpPr>
                <a:spLocks/>
              </p:cNvSpPr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7" name="Freeform 903"/>
              <p:cNvSpPr>
                <a:spLocks/>
              </p:cNvSpPr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8" name="Freeform 904"/>
              <p:cNvSpPr>
                <a:spLocks/>
              </p:cNvSpPr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19" name="Freeform 905"/>
              <p:cNvSpPr>
                <a:spLocks/>
              </p:cNvSpPr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0" name="Freeform 906"/>
              <p:cNvSpPr>
                <a:spLocks/>
              </p:cNvSpPr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1" name="Freeform 907"/>
              <p:cNvSpPr>
                <a:spLocks/>
              </p:cNvSpPr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2" name="Freeform 908"/>
              <p:cNvSpPr>
                <a:spLocks/>
              </p:cNvSpPr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3" name="Freeform 909"/>
              <p:cNvSpPr>
                <a:spLocks/>
              </p:cNvSpPr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4" name="Freeform 910"/>
              <p:cNvSpPr>
                <a:spLocks/>
              </p:cNvSpPr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5" name="Freeform 911"/>
              <p:cNvSpPr>
                <a:spLocks/>
              </p:cNvSpPr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6" name="Freeform 912"/>
              <p:cNvSpPr>
                <a:spLocks/>
              </p:cNvSpPr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7" name="Freeform 913"/>
              <p:cNvSpPr>
                <a:spLocks/>
              </p:cNvSpPr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8" name="Freeform 914"/>
              <p:cNvSpPr>
                <a:spLocks/>
              </p:cNvSpPr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29" name="Freeform 915"/>
              <p:cNvSpPr>
                <a:spLocks/>
              </p:cNvSpPr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0" name="Freeform 916"/>
              <p:cNvSpPr>
                <a:spLocks/>
              </p:cNvSpPr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1" name="Freeform 917"/>
              <p:cNvSpPr>
                <a:spLocks/>
              </p:cNvSpPr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2" name="Freeform 918"/>
              <p:cNvSpPr>
                <a:spLocks/>
              </p:cNvSpPr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3" name="Freeform 919"/>
              <p:cNvSpPr>
                <a:spLocks/>
              </p:cNvSpPr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4" name="Freeform 920"/>
              <p:cNvSpPr>
                <a:spLocks/>
              </p:cNvSpPr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5" name="Freeform 921"/>
              <p:cNvSpPr>
                <a:spLocks/>
              </p:cNvSpPr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6" name="Freeform 922"/>
              <p:cNvSpPr>
                <a:spLocks/>
              </p:cNvSpPr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7" name="Freeform 923"/>
              <p:cNvSpPr>
                <a:spLocks/>
              </p:cNvSpPr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8" name="Freeform 924"/>
              <p:cNvSpPr>
                <a:spLocks/>
              </p:cNvSpPr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9" name="Freeform 925"/>
              <p:cNvSpPr>
                <a:spLocks/>
              </p:cNvSpPr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0" name="Freeform 926"/>
              <p:cNvSpPr>
                <a:spLocks/>
              </p:cNvSpPr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1" name="Freeform 927"/>
              <p:cNvSpPr>
                <a:spLocks/>
              </p:cNvSpPr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2" name="Freeform 928"/>
              <p:cNvSpPr>
                <a:spLocks/>
              </p:cNvSpPr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3" name="Freeform 929"/>
              <p:cNvSpPr>
                <a:spLocks/>
              </p:cNvSpPr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3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4" name="Freeform 930"/>
              <p:cNvSpPr>
                <a:spLocks/>
              </p:cNvSpPr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5" name="Freeform 931"/>
              <p:cNvSpPr>
                <a:spLocks/>
              </p:cNvSpPr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6" name="Freeform 932"/>
              <p:cNvSpPr>
                <a:spLocks/>
              </p:cNvSpPr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7" name="Freeform 933"/>
              <p:cNvSpPr>
                <a:spLocks/>
              </p:cNvSpPr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8" name="Freeform 934"/>
              <p:cNvSpPr>
                <a:spLocks/>
              </p:cNvSpPr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9" name="Freeform 935"/>
              <p:cNvSpPr>
                <a:spLocks/>
              </p:cNvSpPr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0" name="Freeform 936"/>
              <p:cNvSpPr>
                <a:spLocks/>
              </p:cNvSpPr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1" name="Freeform 937"/>
              <p:cNvSpPr>
                <a:spLocks/>
              </p:cNvSpPr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2" name="Freeform 938"/>
              <p:cNvSpPr>
                <a:spLocks/>
              </p:cNvSpPr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3" name="Freeform 939"/>
              <p:cNvSpPr>
                <a:spLocks/>
              </p:cNvSpPr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4" name="Freeform 940"/>
              <p:cNvSpPr>
                <a:spLocks/>
              </p:cNvSpPr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5" name="Freeform 941"/>
              <p:cNvSpPr>
                <a:spLocks/>
              </p:cNvSpPr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6" name="Freeform 942"/>
              <p:cNvSpPr>
                <a:spLocks/>
              </p:cNvSpPr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7" name="Freeform 943"/>
              <p:cNvSpPr>
                <a:spLocks/>
              </p:cNvSpPr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8" name="Freeform 944"/>
              <p:cNvSpPr>
                <a:spLocks/>
              </p:cNvSpPr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59" name="Freeform 945"/>
              <p:cNvSpPr>
                <a:spLocks/>
              </p:cNvSpPr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0" name="Freeform 946"/>
              <p:cNvSpPr>
                <a:spLocks/>
              </p:cNvSpPr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1" name="Freeform 947"/>
              <p:cNvSpPr>
                <a:spLocks/>
              </p:cNvSpPr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2" name="Freeform 948"/>
              <p:cNvSpPr>
                <a:spLocks/>
              </p:cNvSpPr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1"/>
                    </a:lnTo>
                    <a:lnTo>
                      <a:pt x="86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3" name="Freeform 949"/>
              <p:cNvSpPr>
                <a:spLocks/>
              </p:cNvSpPr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4" name="Freeform 950"/>
              <p:cNvSpPr>
                <a:spLocks/>
              </p:cNvSpPr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5" name="Freeform 951"/>
              <p:cNvSpPr>
                <a:spLocks/>
              </p:cNvSpPr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6" name="Freeform 952"/>
              <p:cNvSpPr>
                <a:spLocks/>
              </p:cNvSpPr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7" name="Freeform 953"/>
              <p:cNvSpPr>
                <a:spLocks/>
              </p:cNvSpPr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8" name="Freeform 954"/>
              <p:cNvSpPr>
                <a:spLocks/>
              </p:cNvSpPr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69" name="Freeform 955"/>
              <p:cNvSpPr>
                <a:spLocks/>
              </p:cNvSpPr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0" name="Freeform 956"/>
              <p:cNvSpPr>
                <a:spLocks/>
              </p:cNvSpPr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1" name="Freeform 957"/>
              <p:cNvSpPr>
                <a:spLocks/>
              </p:cNvSpPr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2" name="Freeform 958"/>
              <p:cNvSpPr>
                <a:spLocks/>
              </p:cNvSpPr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3" name="Freeform 959"/>
              <p:cNvSpPr>
                <a:spLocks/>
              </p:cNvSpPr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4" name="Freeform 960"/>
              <p:cNvSpPr>
                <a:spLocks/>
              </p:cNvSpPr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5" name="Freeform 961"/>
              <p:cNvSpPr>
                <a:spLocks/>
              </p:cNvSpPr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6" name="Freeform 962"/>
              <p:cNvSpPr>
                <a:spLocks/>
              </p:cNvSpPr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7" name="Freeform 963"/>
              <p:cNvSpPr>
                <a:spLocks/>
              </p:cNvSpPr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8" name="Freeform 964"/>
              <p:cNvSpPr>
                <a:spLocks/>
              </p:cNvSpPr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79" name="Freeform 965"/>
              <p:cNvSpPr>
                <a:spLocks/>
              </p:cNvSpPr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0" name="Freeform 966"/>
              <p:cNvSpPr>
                <a:spLocks/>
              </p:cNvSpPr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1" name="Freeform 967"/>
              <p:cNvSpPr>
                <a:spLocks/>
              </p:cNvSpPr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2" name="Freeform 968"/>
              <p:cNvSpPr>
                <a:spLocks/>
              </p:cNvSpPr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3" name="Freeform 969"/>
              <p:cNvSpPr>
                <a:spLocks/>
              </p:cNvSpPr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4" name="Freeform 970"/>
              <p:cNvSpPr>
                <a:spLocks/>
              </p:cNvSpPr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5" name="Freeform 971"/>
              <p:cNvSpPr>
                <a:spLocks/>
              </p:cNvSpPr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6" name="Freeform 972"/>
              <p:cNvSpPr>
                <a:spLocks/>
              </p:cNvSpPr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7" name="Freeform 973"/>
              <p:cNvSpPr>
                <a:spLocks/>
              </p:cNvSpPr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8" name="Freeform 974"/>
              <p:cNvSpPr>
                <a:spLocks/>
              </p:cNvSpPr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89" name="Freeform 975"/>
              <p:cNvSpPr>
                <a:spLocks/>
              </p:cNvSpPr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0" name="Freeform 976"/>
              <p:cNvSpPr>
                <a:spLocks/>
              </p:cNvSpPr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1" name="Freeform 977"/>
              <p:cNvSpPr>
                <a:spLocks/>
              </p:cNvSpPr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2" name="Freeform 978"/>
              <p:cNvSpPr>
                <a:spLocks/>
              </p:cNvSpPr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3" name="Freeform 979"/>
              <p:cNvSpPr>
                <a:spLocks/>
              </p:cNvSpPr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4" name="Freeform 980"/>
              <p:cNvSpPr>
                <a:spLocks/>
              </p:cNvSpPr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5" name="Freeform 981"/>
              <p:cNvSpPr>
                <a:spLocks/>
              </p:cNvSpPr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6" name="Freeform 982"/>
              <p:cNvSpPr>
                <a:spLocks/>
              </p:cNvSpPr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7" name="Freeform 983"/>
              <p:cNvSpPr>
                <a:spLocks/>
              </p:cNvSpPr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8" name="Freeform 984"/>
              <p:cNvSpPr>
                <a:spLocks/>
              </p:cNvSpPr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99" name="Freeform 985"/>
              <p:cNvSpPr>
                <a:spLocks/>
              </p:cNvSpPr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0" name="Freeform 986"/>
              <p:cNvSpPr>
                <a:spLocks/>
              </p:cNvSpPr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1" name="Freeform 987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2" name="Freeform 988"/>
              <p:cNvSpPr>
                <a:spLocks/>
              </p:cNvSpPr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lnTo>
                      <a:pt x="116" y="3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3" name="Freeform 989"/>
              <p:cNvSpPr>
                <a:spLocks/>
              </p:cNvSpPr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4" name="Freeform 990"/>
              <p:cNvSpPr>
                <a:spLocks/>
              </p:cNvSpPr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5" name="Freeform 991"/>
              <p:cNvSpPr>
                <a:spLocks/>
              </p:cNvSpPr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6" name="Freeform 992"/>
              <p:cNvSpPr>
                <a:spLocks/>
              </p:cNvSpPr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7" name="Freeform 993"/>
              <p:cNvSpPr>
                <a:spLocks/>
              </p:cNvSpPr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8" name="Freeform 994"/>
              <p:cNvSpPr>
                <a:spLocks/>
              </p:cNvSpPr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09" name="Freeform 995"/>
              <p:cNvSpPr>
                <a:spLocks/>
              </p:cNvSpPr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0" name="Freeform 996"/>
              <p:cNvSpPr>
                <a:spLocks/>
              </p:cNvSpPr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1" name="Freeform 997"/>
              <p:cNvSpPr>
                <a:spLocks/>
              </p:cNvSpPr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2" name="Freeform 998"/>
              <p:cNvSpPr>
                <a:spLocks/>
              </p:cNvSpPr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3" name="Freeform 999"/>
              <p:cNvSpPr>
                <a:spLocks/>
              </p:cNvSpPr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4" name="Freeform 1000"/>
              <p:cNvSpPr>
                <a:spLocks/>
              </p:cNvSpPr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5" name="Freeform 1001"/>
              <p:cNvSpPr>
                <a:spLocks/>
              </p:cNvSpPr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6" name="Freeform 1002"/>
              <p:cNvSpPr>
                <a:spLocks/>
              </p:cNvSpPr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7" name="Freeform 1003"/>
              <p:cNvSpPr>
                <a:spLocks/>
              </p:cNvSpPr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8" name="Freeform 1004"/>
              <p:cNvSpPr>
                <a:spLocks/>
              </p:cNvSpPr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19" name="Freeform 1005"/>
              <p:cNvSpPr>
                <a:spLocks/>
              </p:cNvSpPr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0" name="Freeform 1006"/>
              <p:cNvSpPr>
                <a:spLocks/>
              </p:cNvSpPr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1" name="Freeform 1007"/>
              <p:cNvSpPr>
                <a:spLocks/>
              </p:cNvSpPr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522" name="Freeform 1008"/>
              <p:cNvSpPr>
                <a:spLocks/>
              </p:cNvSpPr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22" name="Group 1009"/>
            <p:cNvGrpSpPr>
              <a:grpSpLocks/>
            </p:cNvGrpSpPr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23" name="Freeform 1010"/>
              <p:cNvSpPr>
                <a:spLocks/>
              </p:cNvSpPr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4" name="Freeform 1011"/>
              <p:cNvSpPr>
                <a:spLocks/>
              </p:cNvSpPr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5" name="Freeform 1012"/>
              <p:cNvSpPr>
                <a:spLocks/>
              </p:cNvSpPr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6" name="Freeform 1013"/>
              <p:cNvSpPr>
                <a:spLocks/>
              </p:cNvSpPr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7" name="Freeform 1014"/>
              <p:cNvSpPr>
                <a:spLocks/>
              </p:cNvSpPr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8" name="Freeform 1015"/>
              <p:cNvSpPr>
                <a:spLocks/>
              </p:cNvSpPr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9" name="Freeform 1016"/>
              <p:cNvSpPr>
                <a:spLocks/>
              </p:cNvSpPr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0" name="Freeform 1017"/>
              <p:cNvSpPr>
                <a:spLocks/>
              </p:cNvSpPr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1" name="Freeform 1018"/>
              <p:cNvSpPr>
                <a:spLocks/>
              </p:cNvSpPr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2" name="Freeform 1019"/>
              <p:cNvSpPr>
                <a:spLocks/>
              </p:cNvSpPr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3" name="Freeform 1020"/>
              <p:cNvSpPr>
                <a:spLocks/>
              </p:cNvSpPr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4" name="Freeform 1021"/>
              <p:cNvSpPr>
                <a:spLocks/>
              </p:cNvSpPr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5" name="Freeform 1022"/>
              <p:cNvSpPr>
                <a:spLocks/>
              </p:cNvSpPr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6" name="Freeform 1023"/>
              <p:cNvSpPr>
                <a:spLocks/>
              </p:cNvSpPr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7" name="Freeform 1024"/>
              <p:cNvSpPr>
                <a:spLocks/>
              </p:cNvSpPr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8" name="Freeform 1025"/>
              <p:cNvSpPr>
                <a:spLocks/>
              </p:cNvSpPr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9" name="Freeform 1026"/>
              <p:cNvSpPr>
                <a:spLocks/>
              </p:cNvSpPr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0" name="Freeform 1027"/>
              <p:cNvSpPr>
                <a:spLocks/>
              </p:cNvSpPr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1" name="Freeform 1028"/>
              <p:cNvSpPr>
                <a:spLocks/>
              </p:cNvSpPr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2" name="Freeform 1029"/>
              <p:cNvSpPr>
                <a:spLocks/>
              </p:cNvSpPr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3" name="Freeform 1030"/>
              <p:cNvSpPr>
                <a:spLocks/>
              </p:cNvSpPr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4" name="Freeform 1031"/>
              <p:cNvSpPr>
                <a:spLocks/>
              </p:cNvSpPr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65" y="66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5" name="Freeform 1032"/>
              <p:cNvSpPr>
                <a:spLocks/>
              </p:cNvSpPr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6" name="Freeform 1033"/>
              <p:cNvSpPr>
                <a:spLocks/>
              </p:cNvSpPr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89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3" y="393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7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7" name="Freeform 1034"/>
              <p:cNvSpPr>
                <a:spLocks/>
              </p:cNvSpPr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8" name="Freeform 1035"/>
              <p:cNvSpPr>
                <a:spLocks/>
              </p:cNvSpPr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9" name="Freeform 1036"/>
              <p:cNvSpPr>
                <a:spLocks/>
              </p:cNvSpPr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0" name="Freeform 1037"/>
              <p:cNvSpPr>
                <a:spLocks/>
              </p:cNvSpPr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1" name="Freeform 1038"/>
              <p:cNvSpPr>
                <a:spLocks/>
              </p:cNvSpPr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2" name="Freeform 1039"/>
              <p:cNvSpPr>
                <a:spLocks/>
              </p:cNvSpPr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3" name="Freeform 1040"/>
              <p:cNvSpPr>
                <a:spLocks/>
              </p:cNvSpPr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4" name="Freeform 1041"/>
              <p:cNvSpPr>
                <a:spLocks/>
              </p:cNvSpPr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5" name="Freeform 1042"/>
              <p:cNvSpPr>
                <a:spLocks/>
              </p:cNvSpPr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6" name="Freeform 1043"/>
              <p:cNvSpPr>
                <a:spLocks/>
              </p:cNvSpPr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7" name="Freeform 1044"/>
              <p:cNvSpPr>
                <a:spLocks/>
              </p:cNvSpPr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8" name="Freeform 1045"/>
              <p:cNvSpPr>
                <a:spLocks/>
              </p:cNvSpPr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9" name="Freeform 1046"/>
              <p:cNvSpPr>
                <a:spLocks/>
              </p:cNvSpPr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0" name="Freeform 1047"/>
              <p:cNvSpPr>
                <a:spLocks/>
              </p:cNvSpPr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1" name="Freeform 1048"/>
              <p:cNvSpPr>
                <a:spLocks/>
              </p:cNvSpPr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2" name="Freeform 1049"/>
              <p:cNvSpPr>
                <a:spLocks/>
              </p:cNvSpPr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3" name="Freeform 1050"/>
              <p:cNvSpPr>
                <a:spLocks/>
              </p:cNvSpPr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4" name="Freeform 1051"/>
              <p:cNvSpPr>
                <a:spLocks/>
              </p:cNvSpPr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5" name="Freeform 1052"/>
              <p:cNvSpPr>
                <a:spLocks/>
              </p:cNvSpPr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6" name="Freeform 1053"/>
              <p:cNvSpPr>
                <a:spLocks/>
              </p:cNvSpPr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7" name="Freeform 1054"/>
              <p:cNvSpPr>
                <a:spLocks/>
              </p:cNvSpPr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8" name="Freeform 1055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9" name="Freeform 1056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0" name="Freeform 1057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1" name="Freeform 1058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2" name="Freeform 1059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3" name="Freeform 1060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4" name="Freeform 1061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5" name="Freeform 1062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6" name="Freeform 1063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7" name="Freeform 1064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8" name="Freeform 1065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1" y="6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9" name="Freeform 1066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0" name="Freeform 1067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1" name="Freeform 1068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2" name="Freeform 1069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3" name="Freeform 1070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4" name="Freeform 1071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5" name="Freeform 1072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6" name="Freeform 1073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7" name="Freeform 1074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8" name="Freeform 1075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9" name="Freeform 1076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0" name="Freeform 1077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7" y="8"/>
                    </a:lnTo>
                    <a:lnTo>
                      <a:pt x="165" y="8"/>
                    </a:lnTo>
                    <a:lnTo>
                      <a:pt x="165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1" name="Freeform 1078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2" name="Freeform 1079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lnTo>
                      <a:pt x="141" y="11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3" name="Freeform 1080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4" name="Freeform 1081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5" name="Freeform 1082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6" name="Freeform 1083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7" name="Freeform 1084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8" name="Freeform 1085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9" name="Freeform 1086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0" name="Freeform 1087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1" name="Freeform 1088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2" name="Freeform 1089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3" name="Freeform 1090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4" name="Freeform 1091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5" name="Freeform 1092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lnTo>
                      <a:pt x="368" y="21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6" name="Freeform 1093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7" name="Freeform 1094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5" y="23"/>
                    </a:ln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8" name="Freeform 1095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9" name="Freeform 1096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0" name="Freeform 1097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1" name="Freeform 1098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2" name="Freeform 1099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3" name="Freeform 1100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4" name="Freeform 1101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5" name="Freeform 1102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6" name="Freeform 1103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7" name="Freeform 1104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8" name="Freeform 1105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9" name="Freeform 1106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0" name="Freeform 1107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1" name="Freeform 1108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2" name="Freeform 1109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3" name="Freeform 1110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4" name="Freeform 1111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5" name="Freeform 1112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6" name="Freeform 1113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7" name="Freeform 1114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8" name="Freeform 1115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9" name="Freeform 1116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7" y="20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0" name="Freeform 1117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1" name="Freeform 1118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2" name="Freeform 1119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3" name="Freeform 1120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4" name="Freeform 1121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lnTo>
                      <a:pt x="423" y="25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5" name="Freeform 1122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7" y="21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6" name="Freeform 1123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lnTo>
                      <a:pt x="415" y="25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7" name="Freeform 1124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8" name="Freeform 1125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9" name="Freeform 1126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0" name="Freeform 1127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1" name="Freeform 1128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2" name="Freeform 1129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3" name="Freeform 1130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4" name="Freeform 1131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5" name="Freeform 1132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6" name="Freeform 1133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7" name="Freeform 1134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8" name="Freeform 1135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9" name="Freeform 1136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0" name="Freeform 1137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1" name="Freeform 1138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2" name="Freeform 1139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3" name="Freeform 1140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4" name="Freeform 1141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5" name="Freeform 1142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6" name="Freeform 1143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0"/>
                    </a:lnTo>
                    <a:lnTo>
                      <a:pt x="383" y="22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7" name="Freeform 1144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8" name="Freeform 1145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9" name="Freeform 1146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0" name="Freeform 1147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1" name="Freeform 1148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2" y="19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2" name="Freeform 1149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3" name="Freeform 1150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4" name="Freeform 1151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5" name="Freeform 1152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6" name="Freeform 1153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50" y="17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7" name="Freeform 1154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8" name="Freeform 1155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9" name="Freeform 1156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0" name="Freeform 1157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1" name="Freeform 1158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2" name="Freeform 1159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19"/>
                    </a:lnTo>
                    <a:lnTo>
                      <a:pt x="343" y="21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3" name="Freeform 1160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4" name="Freeform 1161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5" name="Freeform 1162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6" name="Freeform 1163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7" name="Freeform 1164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8" name="Freeform 1165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lnTo>
                      <a:pt x="335" y="21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9" name="Freeform 1166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0" name="Freeform 1167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1" name="Freeform 1168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2" name="Freeform 1169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3" name="Freeform 1170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4" name="Freeform 1171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279" y="13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5" name="Freeform 1172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6" name="Freeform 1173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7" name="Freeform 1174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8" name="Freeform 1175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9" name="Freeform 1176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0" name="Freeform 1177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5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1" name="Freeform 1178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7"/>
                    </a:lnTo>
                    <a:lnTo>
                      <a:pt x="324" y="19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2" name="Freeform 1179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3" name="Freeform 1180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4" name="Freeform 1181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5" name="Freeform 1182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6" name="Freeform 1183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7" name="Freeform 1184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8" name="Freeform 1185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9" name="Freeform 1186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0" name="Freeform 1187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1" name="Freeform 1188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2" name="Freeform 1189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3" name="Freeform 1190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4" name="Freeform 1191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5" name="Freeform 1192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6" name="Freeform 1193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7" name="Freeform 1194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8" name="Freeform 1195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9" name="Freeform 1196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0" name="Freeform 1197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1" name="Freeform 1198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2" name="Freeform 1199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3" name="Freeform 1200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4" name="Freeform 1201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5" name="Freeform 1202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6" name="Freeform 1203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7" name="Freeform 1204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8" name="Freeform 1205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9" name="Freeform 1206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0" name="Freeform 1207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lnTo>
                      <a:pt x="285" y="18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1" name="Freeform 1208"/>
              <p:cNvSpPr>
                <a:spLocks/>
              </p:cNvSpPr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2" name="Freeform 1209"/>
              <p:cNvSpPr>
                <a:spLocks/>
              </p:cNvSpPr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23" name="Freeform 1210"/>
            <p:cNvSpPr>
              <a:spLocks/>
            </p:cNvSpPr>
            <p:nvPr/>
          </p:nvSpPr>
          <p:spPr bwMode="auto">
            <a:xfrm>
              <a:off x="1832" y="896"/>
              <a:ext cx="279" cy="17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1211"/>
            <p:cNvSpPr>
              <a:spLocks/>
            </p:cNvSpPr>
            <p:nvPr/>
          </p:nvSpPr>
          <p:spPr bwMode="auto">
            <a:xfrm>
              <a:off x="1834" y="894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1212"/>
            <p:cNvSpPr>
              <a:spLocks/>
            </p:cNvSpPr>
            <p:nvPr/>
          </p:nvSpPr>
          <p:spPr bwMode="auto">
            <a:xfrm>
              <a:off x="1834" y="892"/>
              <a:ext cx="277" cy="17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1213"/>
            <p:cNvSpPr>
              <a:spLocks/>
            </p:cNvSpPr>
            <p:nvPr/>
          </p:nvSpPr>
          <p:spPr bwMode="auto">
            <a:xfrm>
              <a:off x="1836" y="890"/>
              <a:ext cx="275" cy="17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1214"/>
            <p:cNvSpPr>
              <a:spLocks/>
            </p:cNvSpPr>
            <p:nvPr/>
          </p:nvSpPr>
          <p:spPr bwMode="auto">
            <a:xfrm>
              <a:off x="1838" y="888"/>
              <a:ext cx="273" cy="17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1215"/>
            <p:cNvSpPr>
              <a:spLocks/>
            </p:cNvSpPr>
            <p:nvPr/>
          </p:nvSpPr>
          <p:spPr bwMode="auto">
            <a:xfrm>
              <a:off x="1838" y="886"/>
              <a:ext cx="271" cy="17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1216"/>
            <p:cNvSpPr>
              <a:spLocks/>
            </p:cNvSpPr>
            <p:nvPr/>
          </p:nvSpPr>
          <p:spPr bwMode="auto">
            <a:xfrm>
              <a:off x="1840" y="884"/>
              <a:ext cx="269" cy="18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1217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1218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1219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1220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1221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1222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1223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1224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1225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1226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1227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1228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1229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1230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1231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1232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1233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1234"/>
            <p:cNvSpPr>
              <a:spLocks/>
            </p:cNvSpPr>
            <p:nvPr/>
          </p:nvSpPr>
          <p:spPr bwMode="auto">
            <a:xfrm>
              <a:off x="1857" y="848"/>
              <a:ext cx="157" cy="12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1235"/>
            <p:cNvSpPr>
              <a:spLocks/>
            </p:cNvSpPr>
            <p:nvPr/>
          </p:nvSpPr>
          <p:spPr bwMode="auto">
            <a:xfrm>
              <a:off x="1859" y="847"/>
              <a:ext cx="163" cy="11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1236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1237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1238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1239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1240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1241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1242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1243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1244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1245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1246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1247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1248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Freeform 1249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1250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1251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1252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1253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1254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1255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1256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1257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1258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1259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Freeform 1260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1261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1262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1263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1264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11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1265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1266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1267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1268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1269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1270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1271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1272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1273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1274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8" name="Freeform 1275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9" name="Freeform 1276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1277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1278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1279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1280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1281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1282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6" name="Freeform 1283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7" name="Freeform 1284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8" name="Freeform 1285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1286"/>
            <p:cNvSpPr>
              <a:spLocks/>
            </p:cNvSpPr>
            <p:nvPr/>
          </p:nvSpPr>
          <p:spPr bwMode="auto">
            <a:xfrm>
              <a:off x="1935" y="746"/>
              <a:ext cx="19" cy="4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Freeform 1287"/>
            <p:cNvSpPr>
              <a:spLocks/>
            </p:cNvSpPr>
            <p:nvPr/>
          </p:nvSpPr>
          <p:spPr bwMode="auto">
            <a:xfrm>
              <a:off x="1933" y="742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Freeform 1288"/>
            <p:cNvSpPr>
              <a:spLocks/>
            </p:cNvSpPr>
            <p:nvPr/>
          </p:nvSpPr>
          <p:spPr bwMode="auto">
            <a:xfrm>
              <a:off x="1929" y="740"/>
              <a:ext cx="19" cy="6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Freeform 1289"/>
            <p:cNvSpPr>
              <a:spLocks/>
            </p:cNvSpPr>
            <p:nvPr/>
          </p:nvSpPr>
          <p:spPr bwMode="auto">
            <a:xfrm>
              <a:off x="1927" y="738"/>
              <a:ext cx="17" cy="6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Freeform 1290"/>
            <p:cNvSpPr>
              <a:spLocks/>
            </p:cNvSpPr>
            <p:nvPr/>
          </p:nvSpPr>
          <p:spPr bwMode="auto">
            <a:xfrm>
              <a:off x="1925" y="737"/>
              <a:ext cx="15" cy="5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1291"/>
            <p:cNvSpPr>
              <a:spLocks/>
            </p:cNvSpPr>
            <p:nvPr/>
          </p:nvSpPr>
          <p:spPr bwMode="auto">
            <a:xfrm>
              <a:off x="1925" y="735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1292"/>
            <p:cNvSpPr>
              <a:spLocks/>
            </p:cNvSpPr>
            <p:nvPr/>
          </p:nvSpPr>
          <p:spPr bwMode="auto">
            <a:xfrm>
              <a:off x="1925" y="735"/>
              <a:ext cx="4" cy="2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" name="Freeform 1293"/>
            <p:cNvSpPr>
              <a:spLocks/>
            </p:cNvSpPr>
            <p:nvPr/>
          </p:nvSpPr>
          <p:spPr bwMode="auto">
            <a:xfrm>
              <a:off x="1967" y="740"/>
              <a:ext cx="123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1294"/>
            <p:cNvSpPr>
              <a:spLocks/>
            </p:cNvSpPr>
            <p:nvPr/>
          </p:nvSpPr>
          <p:spPr bwMode="auto">
            <a:xfrm>
              <a:off x="1669" y="801"/>
              <a:ext cx="192" cy="271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Freeform 1295"/>
            <p:cNvSpPr>
              <a:spLocks/>
            </p:cNvSpPr>
            <p:nvPr/>
          </p:nvSpPr>
          <p:spPr bwMode="auto">
            <a:xfrm>
              <a:off x="1777" y="919"/>
              <a:ext cx="271" cy="318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1296"/>
            <p:cNvSpPr>
              <a:spLocks/>
            </p:cNvSpPr>
            <p:nvPr/>
          </p:nvSpPr>
          <p:spPr bwMode="auto">
            <a:xfrm>
              <a:off x="1411" y="936"/>
              <a:ext cx="622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6" y="377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1297"/>
            <p:cNvSpPr>
              <a:spLocks/>
            </p:cNvSpPr>
            <p:nvPr/>
          </p:nvSpPr>
          <p:spPr bwMode="auto">
            <a:xfrm>
              <a:off x="1422" y="947"/>
              <a:ext cx="607" cy="546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1" name="Freeform 1298"/>
            <p:cNvSpPr>
              <a:spLocks/>
            </p:cNvSpPr>
            <p:nvPr/>
          </p:nvSpPr>
          <p:spPr bwMode="auto">
            <a:xfrm>
              <a:off x="1624" y="1237"/>
              <a:ext cx="229" cy="228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2" name="Freeform 1299"/>
            <p:cNvSpPr>
              <a:spLocks/>
            </p:cNvSpPr>
            <p:nvPr/>
          </p:nvSpPr>
          <p:spPr bwMode="auto">
            <a:xfrm>
              <a:off x="1696" y="1303"/>
              <a:ext cx="43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300"/>
            <p:cNvSpPr>
              <a:spLocks/>
            </p:cNvSpPr>
            <p:nvPr/>
          </p:nvSpPr>
          <p:spPr bwMode="auto">
            <a:xfrm>
              <a:off x="2113" y="1144"/>
              <a:ext cx="176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4" name="Freeform 1301"/>
            <p:cNvSpPr>
              <a:spLocks/>
            </p:cNvSpPr>
            <p:nvPr/>
          </p:nvSpPr>
          <p:spPr bwMode="auto">
            <a:xfrm>
              <a:off x="1857" y="2502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302"/>
            <p:cNvSpPr>
              <a:spLocks/>
            </p:cNvSpPr>
            <p:nvPr/>
          </p:nvSpPr>
          <p:spPr bwMode="auto">
            <a:xfrm>
              <a:off x="1677" y="2538"/>
              <a:ext cx="647" cy="717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1303"/>
            <p:cNvSpPr>
              <a:spLocks/>
            </p:cNvSpPr>
            <p:nvPr/>
          </p:nvSpPr>
          <p:spPr bwMode="auto">
            <a:xfrm>
              <a:off x="1684" y="2540"/>
              <a:ext cx="628" cy="707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1304"/>
            <p:cNvSpPr>
              <a:spLocks/>
            </p:cNvSpPr>
            <p:nvPr/>
          </p:nvSpPr>
          <p:spPr bwMode="auto">
            <a:xfrm>
              <a:off x="1766" y="2997"/>
              <a:ext cx="442" cy="64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305"/>
            <p:cNvSpPr>
              <a:spLocks/>
            </p:cNvSpPr>
            <p:nvPr/>
          </p:nvSpPr>
          <p:spPr bwMode="auto">
            <a:xfrm>
              <a:off x="1802" y="2983"/>
              <a:ext cx="201" cy="35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306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1307"/>
            <p:cNvSpPr>
              <a:spLocks/>
            </p:cNvSpPr>
            <p:nvPr/>
          </p:nvSpPr>
          <p:spPr bwMode="auto">
            <a:xfrm>
              <a:off x="982" y="2430"/>
              <a:ext cx="668" cy="483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1" name="Freeform 1308"/>
            <p:cNvSpPr>
              <a:spLocks/>
            </p:cNvSpPr>
            <p:nvPr/>
          </p:nvSpPr>
          <p:spPr bwMode="auto">
            <a:xfrm>
              <a:off x="994" y="2441"/>
              <a:ext cx="650" cy="465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Freeform 1309"/>
            <p:cNvSpPr>
              <a:spLocks/>
            </p:cNvSpPr>
            <p:nvPr/>
          </p:nvSpPr>
          <p:spPr bwMode="auto">
            <a:xfrm>
              <a:off x="1077" y="2585"/>
              <a:ext cx="218" cy="239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pic>
        <p:nvPicPr>
          <p:cNvPr id="1333" name="Picture 133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3361911" y="291639"/>
            <a:ext cx="2961229" cy="2966836"/>
          </a:xfrm>
          <a:prstGeom prst="rect">
            <a:avLst/>
          </a:prstGeom>
        </p:spPr>
      </p:pic>
      <p:pic>
        <p:nvPicPr>
          <p:cNvPr id="1335" name="sai-2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429251" y="5352222"/>
            <a:ext cx="342900" cy="342900"/>
          </a:xfrm>
          <a:prstGeom prst="rect">
            <a:avLst/>
          </a:prstGeom>
        </p:spPr>
      </p:pic>
      <p:pic>
        <p:nvPicPr>
          <p:cNvPr id="1336" name="Picture 133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3365637" y="287913"/>
            <a:ext cx="2961229" cy="2966836"/>
          </a:xfrm>
          <a:prstGeom prst="rect">
            <a:avLst/>
          </a:prstGeom>
        </p:spPr>
      </p:pic>
      <p:pic>
        <p:nvPicPr>
          <p:cNvPr id="1338" name="sai-2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>
                  <p14:bmkLst>
                    <p14:bmk name="Bookmark 1" time="0"/>
                  </p14:bmkLst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5425525" y="5348496"/>
            <a:ext cx="342900" cy="342900"/>
          </a:xfrm>
          <a:prstGeom prst="rect">
            <a:avLst/>
          </a:prstGeom>
        </p:spPr>
      </p:pic>
      <p:pic>
        <p:nvPicPr>
          <p:cNvPr id="1339" name="TT_câu_đúng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158699" y="2817012"/>
            <a:ext cx="342900" cy="342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3378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269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6060" fill="hold"/>
                                        <p:tgtEl>
                                          <p:spTgt spid="133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2.59259E-6 L 3.54167E-6 -2.59259E-6 C 0.00104 0.00625 0.00208 0.0125 0.00312 0.01898 C 0.00351 0.02153 0.00377 0.02408 0.00416 0.02662 C 0.00481 0.02986 0.00572 0.03287 0.00638 0.03611 C 0.00677 0.03866 0.00677 0.04144 0.00742 0.04375 C 0.01054 0.05463 0.01158 0.06158 0.01705 0.06644 C 0.01809 0.06736 0.01927 0.06783 0.02031 0.06852 C 0.02239 0.05695 0.02187 0.06134 0.02239 0.04167 C 0.02408 -0.01759 0.01328 -0.00926 0.02669 -0.01713 C 0.02851 -0.01203 0.03033 -0.00694 0.03216 -0.00185 C 0.03281 -2.59259E-6 0.03346 0.00185 0.03424 0.00371 C 0.03658 0.00926 0.03776 0.01273 0.04062 0.01713 C 0.04166 0.01852 0.04283 0.01968 0.04388 0.02084 C 0.047 0.03195 0.04557 0.0257 0.04817 0.03982 L 0.04921 0.0456 C 0.0496 0.04306 0.04987 0.04051 0.05039 0.03797 C 0.05104 0.03403 0.05195 0.03056 0.05247 0.02662 C 0.05299 0.02222 0.05299 0.01759 0.05351 0.0132 C 0.05403 0.00926 0.0552 0.00579 0.05572 0.00185 C 0.05625 -0.00208 0.05703 -0.01481 0.05781 -0.01898 C 0.05833 -0.02176 0.05885 -0.02477 0.06002 -0.02662 C 0.0608 -0.02801 0.0621 -0.02801 0.06315 -0.02847 C 0.06523 0.01829 0.06224 -0.01921 0.0664 0.00556 C 0.06692 0.0088 0.06718 0.01204 0.06744 0.01505 C 0.06783 0.01898 0.06783 0.02292 0.06862 0.02662 C 0.06901 0.02871 0.07018 0.03009 0.0707 0.03218 C 0.07161 0.03588 0.07291 0.04375 0.07291 0.04375 C 0.07122 0.05232 0.07252 0.05139 0.06536 0.04746 C 0.05898 0.04422 0.06289 0.04422 0.05781 0.03797 C 0.0483 0.02639 0.05026 0.02801 0.04283 0.02477 C 0.03242 0.01227 0.04856 0.03172 0.03528 0.01505 C 0.0332 0.0125 0.03138 0.00903 0.0289 0.00764 L 0.02565 0.00556 C 0.0246 0.0044 0.02369 0.00255 0.02239 0.00185 C 0.01966 0.00047 0.01653 0.00209 0.01393 -2.59259E-6 C 0.01289 -0.00092 0.01341 -0.00393 0.01276 -0.00578 C 0.01171 -0.00903 0.00898 -0.01597 0.00638 -0.01713 C 0.00468 -0.01805 0.00273 -0.01713 0.00104 -0.01713 L 0.00104 -0.01713 " pathEditMode="relative" ptsTypes="AAAAAAAAAAAAAAAAAAAAAAAAAAAAAAAAAAAAAAAA">
                                      <p:cBhvr>
                                        <p:cTn id="4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5"/>
                </p:tgtEl>
              </p:cMediaNode>
            </p:audio>
            <p:audio>
              <p:cMediaNode vol="80000">
                <p:cTn id="4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8"/>
                </p:tgtEl>
              </p:cMediaNode>
            </p:audio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4896" fill="hold"/>
                                        <p:tgtEl>
                                          <p:spTgt spid="13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4" presetID="5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11111E-6 L 0.31536 -1.11111E-6 C 0.45664 -1.11111E-6 0.63086 0.08079 0.63086 0.14676 L 0.63086 0.29398 " pathEditMode="relative" rAng="0" ptsTypes="AAAA">
                                      <p:cBhvr>
                                        <p:cTn id="55" dur="2000" fill="hold"/>
                                        <p:tgtEl>
                                          <p:spTgt spid="13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536" y="14699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3" dur="4896" fill="hold"/>
                                        <p:tgtEl>
                                          <p:spTgt spid="13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4" presetID="5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1.48148E-6 L 0.31537 1.48148E-6 C 0.45664 1.48148E-6 0.63086 0.08079 0.63086 0.14676 L 0.63086 0.29398 " pathEditMode="relative" rAng="0" ptsTypes="AAAA">
                                      <p:cBhvr>
                                        <p:cTn id="65" dur="2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536" y="14699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13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10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/>
                                        <p:tgtEl>
                                          <p:spTgt spid="1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/>
                                        <p:tgtEl>
                                          <p:spTgt spid="1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77" dur="1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8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1000"/>
                                        <p:tgtEl>
                                          <p:spTgt spid="13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3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13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1000"/>
                                        <p:tgtEl>
                                          <p:spTgt spid="1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1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1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91" dur="1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2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10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/>
                                        <p:tgtEl>
                                          <p:spTgt spid="1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/>
                                        <p:tgtEl>
                                          <p:spTgt spid="1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36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audio>
              <p:cMediaNode vol="80000">
                <p:cTn id="10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9"/>
                </p:tgtEl>
              </p:cMediaNode>
            </p:audio>
          </p:childTnLst>
        </p:cTn>
      </p:par>
    </p:tnLst>
    <p:bldLst>
      <p:bldP spid="2" grpId="0"/>
      <p:bldP spid="7" grpId="0"/>
      <p:bldP spid="7" grpId="1"/>
      <p:bldP spid="8" grpId="0"/>
      <p:bldP spid="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5" name="Rectangle 5"/>
          <p:cNvSpPr>
            <a:spLocks noChangeArrowheads="1"/>
          </p:cNvSpPr>
          <p:nvPr/>
        </p:nvSpPr>
        <p:spPr bwMode="auto">
          <a:xfrm>
            <a:off x="1085850" y="1697831"/>
            <a:ext cx="70866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000" b="1">
                <a:latin typeface="Times New Roman" panose="02020603050405020304" pitchFamily="18" charset="0"/>
                <a:cs typeface="Times New Roman" panose="02020603050405020304" pitchFamily="18" charset="0"/>
              </a:rPr>
              <a:t>Dù ai đi ngược về xuôi,</a:t>
            </a:r>
          </a:p>
        </p:txBody>
      </p:sp>
      <p:sp>
        <p:nvSpPr>
          <p:cNvPr id="5128" name="Oval 8"/>
          <p:cNvSpPr>
            <a:spLocks noChangeArrowheads="1"/>
          </p:cNvSpPr>
          <p:nvPr/>
        </p:nvSpPr>
        <p:spPr bwMode="auto">
          <a:xfrm>
            <a:off x="6686550" y="3943350"/>
            <a:ext cx="1140619" cy="1023938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1350"/>
          </a:p>
        </p:txBody>
      </p:sp>
      <p:sp>
        <p:nvSpPr>
          <p:cNvPr id="5129" name="WordArt 9"/>
          <p:cNvSpPr>
            <a:spLocks noChangeArrowheads="1" noChangeShapeType="1" noTextEdit="1"/>
          </p:cNvSpPr>
          <p:nvPr/>
        </p:nvSpPr>
        <p:spPr bwMode="auto">
          <a:xfrm>
            <a:off x="7029450" y="4057650"/>
            <a:ext cx="514350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effectLst>
                  <a:outerShdw dist="35921" dir="2700000" algn="ctr" rotWithShape="0">
                    <a:srgbClr val="80808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0</a:t>
            </a:r>
          </a:p>
        </p:txBody>
      </p:sp>
      <p:sp>
        <p:nvSpPr>
          <p:cNvPr id="5130" name="WordArt 10"/>
          <p:cNvSpPr>
            <a:spLocks noChangeArrowheads="1" noChangeShapeType="1" noTextEdit="1"/>
          </p:cNvSpPr>
          <p:nvPr/>
        </p:nvSpPr>
        <p:spPr bwMode="auto">
          <a:xfrm>
            <a:off x="6972300" y="4057650"/>
            <a:ext cx="514350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effectLst>
                  <a:outerShdw dist="35921" dir="2700000" algn="ctr" rotWithShape="0">
                    <a:srgbClr val="80808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5</a:t>
            </a:r>
          </a:p>
        </p:txBody>
      </p:sp>
      <p:sp>
        <p:nvSpPr>
          <p:cNvPr id="5131" name="WordArt 11"/>
          <p:cNvSpPr>
            <a:spLocks noChangeArrowheads="1" noChangeShapeType="1" noTextEdit="1"/>
          </p:cNvSpPr>
          <p:nvPr/>
        </p:nvSpPr>
        <p:spPr bwMode="auto">
          <a:xfrm>
            <a:off x="6972300" y="4057650"/>
            <a:ext cx="514350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effectLst>
                  <a:outerShdw dist="35921" dir="2700000" algn="ctr" rotWithShape="0">
                    <a:srgbClr val="80808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1</a:t>
            </a:r>
          </a:p>
        </p:txBody>
      </p:sp>
      <p:sp>
        <p:nvSpPr>
          <p:cNvPr id="5132" name="WordArt 12"/>
          <p:cNvSpPr>
            <a:spLocks noChangeArrowheads="1" noChangeShapeType="1" noTextEdit="1"/>
          </p:cNvSpPr>
          <p:nvPr/>
        </p:nvSpPr>
        <p:spPr bwMode="auto">
          <a:xfrm>
            <a:off x="6972300" y="4057650"/>
            <a:ext cx="514350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effectLst>
                  <a:outerShdw dist="35921" dir="2700000" algn="ctr" rotWithShape="0">
                    <a:srgbClr val="80808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4</a:t>
            </a:r>
          </a:p>
        </p:txBody>
      </p:sp>
      <p:sp>
        <p:nvSpPr>
          <p:cNvPr id="5133" name="WordArt 13"/>
          <p:cNvSpPr>
            <a:spLocks noChangeArrowheads="1" noChangeShapeType="1" noTextEdit="1"/>
          </p:cNvSpPr>
          <p:nvPr/>
        </p:nvSpPr>
        <p:spPr bwMode="auto">
          <a:xfrm>
            <a:off x="6972300" y="4057650"/>
            <a:ext cx="514350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effectLst>
                  <a:outerShdw dist="35921" dir="2700000" algn="ctr" rotWithShape="0">
                    <a:srgbClr val="80808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3</a:t>
            </a:r>
          </a:p>
        </p:txBody>
      </p:sp>
      <p:sp>
        <p:nvSpPr>
          <p:cNvPr id="5134" name="WordArt 14"/>
          <p:cNvSpPr>
            <a:spLocks noChangeArrowheads="1" noChangeShapeType="1" noTextEdit="1"/>
          </p:cNvSpPr>
          <p:nvPr/>
        </p:nvSpPr>
        <p:spPr bwMode="auto">
          <a:xfrm>
            <a:off x="6997446" y="4057650"/>
            <a:ext cx="464058" cy="7429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6600"/>
                </a:solidFill>
                <a:effectLst>
                  <a:outerShdw dist="35921" dir="2700000" algn="ctr" rotWithShape="0">
                    <a:srgbClr val="80808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2</a:t>
            </a:r>
          </a:p>
        </p:txBody>
      </p:sp>
      <p:sp>
        <p:nvSpPr>
          <p:cNvPr id="5135" name="Rectangle 5"/>
          <p:cNvSpPr>
            <a:spLocks noChangeArrowheads="1"/>
          </p:cNvSpPr>
          <p:nvPr/>
        </p:nvSpPr>
        <p:spPr bwMode="auto">
          <a:xfrm>
            <a:off x="914400" y="2343151"/>
            <a:ext cx="7372350" cy="530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50" b="1" dirty="0" err="1">
                <a:latin typeface="VNI-Times" pitchFamily="2" charset="0"/>
              </a:rPr>
              <a:t>Nhôù</a:t>
            </a:r>
            <a:r>
              <a:rPr lang="en-US" altLang="en-US" sz="2850" b="1" dirty="0">
                <a:latin typeface="VNI-Times" pitchFamily="2" charset="0"/>
              </a:rPr>
              <a:t> </a:t>
            </a:r>
            <a:r>
              <a:rPr lang="en-US" altLang="en-US" sz="2850" b="1" dirty="0" err="1">
                <a:latin typeface="VNI-Times" pitchFamily="2" charset="0"/>
              </a:rPr>
              <a:t>ngaøy</a:t>
            </a:r>
            <a:r>
              <a:rPr lang="vi-VN" altLang="en-US" sz="2850" b="1" dirty="0"/>
              <a:t>           </a:t>
            </a:r>
            <a:r>
              <a:rPr lang="en-US" altLang="en-US" sz="2850" b="1" dirty="0" err="1">
                <a:latin typeface="VNI-Times" pitchFamily="2" charset="0"/>
              </a:rPr>
              <a:t>moàng</a:t>
            </a:r>
            <a:r>
              <a:rPr lang="en-US" altLang="en-US" sz="2850" b="1" dirty="0">
                <a:latin typeface="VNI-Times" pitchFamily="2" charset="0"/>
              </a:rPr>
              <a:t> </a:t>
            </a:r>
            <a:r>
              <a:rPr lang="en-US" altLang="en-US" sz="2850" b="1" dirty="0" err="1">
                <a:latin typeface="VNI-Times" pitchFamily="2" charset="0"/>
              </a:rPr>
              <a:t>möôøi</a:t>
            </a:r>
            <a:r>
              <a:rPr lang="en-US" altLang="en-US" sz="2850" b="1" dirty="0">
                <a:latin typeface="VNI-Times" pitchFamily="2" charset="0"/>
              </a:rPr>
              <a:t> </a:t>
            </a:r>
            <a:r>
              <a:rPr lang="en-US" altLang="en-US" sz="2850" b="1" dirty="0" err="1">
                <a:latin typeface="VNI-Times" pitchFamily="2" charset="0"/>
              </a:rPr>
              <a:t>thaùng</a:t>
            </a:r>
            <a:r>
              <a:rPr lang="en-US" altLang="en-US" sz="2850" b="1" dirty="0">
                <a:latin typeface="VNI-Times" pitchFamily="2" charset="0"/>
              </a:rPr>
              <a:t> </a:t>
            </a:r>
            <a:r>
              <a:rPr lang="en-US" altLang="en-US" sz="2850" b="1" dirty="0" err="1">
                <a:latin typeface="VNI-Times" pitchFamily="2" charset="0"/>
              </a:rPr>
              <a:t>ba</a:t>
            </a:r>
            <a:r>
              <a:rPr lang="en-US" altLang="en-US" sz="2850" b="1" dirty="0">
                <a:latin typeface="VNI-Times" pitchFamily="2" charset="0"/>
              </a:rPr>
              <a:t>.</a:t>
            </a:r>
          </a:p>
        </p:txBody>
      </p:sp>
      <p:sp>
        <p:nvSpPr>
          <p:cNvPr id="5154" name="Text Box 34"/>
          <p:cNvSpPr txBox="1">
            <a:spLocks noChangeArrowheads="1"/>
          </p:cNvSpPr>
          <p:nvPr/>
        </p:nvSpPr>
        <p:spPr bwMode="auto">
          <a:xfrm>
            <a:off x="3133440" y="2547655"/>
            <a:ext cx="1111002" cy="323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vi-VN" altLang="en-US" sz="1500" b="1" dirty="0"/>
              <a:t>.................</a:t>
            </a:r>
            <a:endParaRPr lang="en-US" altLang="en-US" sz="1500" b="1" dirty="0"/>
          </a:p>
        </p:txBody>
      </p:sp>
      <p:sp>
        <p:nvSpPr>
          <p:cNvPr id="5155" name="Text Box 35"/>
          <p:cNvSpPr txBox="1">
            <a:spLocks noChangeArrowheads="1"/>
          </p:cNvSpPr>
          <p:nvPr/>
        </p:nvSpPr>
        <p:spPr bwMode="auto">
          <a:xfrm>
            <a:off x="3059832" y="2283718"/>
            <a:ext cx="1259951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3000" b="1" dirty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vi-VN" altLang="en-US" sz="3000" b="1" dirty="0">
                <a:solidFill>
                  <a:srgbClr val="00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iỗ Tổ</a:t>
            </a:r>
            <a:endParaRPr lang="en-US" altLang="en-US" sz="3000" b="1" dirty="0">
              <a:solidFill>
                <a:srgbClr val="0066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600450" y="996891"/>
            <a:ext cx="135806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717104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1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"/>
                                            </p:cond>
                                          </p:stCondLst>
                                        </p:cTn>
                                        <p:tgtEl>
                                          <p:spTgt spid="5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LEEP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1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"/>
                                            </p:cond>
                                          </p:stCondLst>
                                        </p:cTn>
                                        <p:tgtEl>
                                          <p:spTgt spid="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LEEP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1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LEEP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1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5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LEEP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2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51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"/>
                                            </p:cond>
                                          </p:stCondLst>
                                        </p:cTn>
                                        <p:tgtEl>
                                          <p:spTgt spid="5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LEEP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51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m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4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5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0" dur="500"/>
                                        <p:tgtEl>
                                          <p:spTgt spid="5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6" dur="500"/>
                                        <p:tgtEl>
                                          <p:spTgt spid="5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8" grpId="0" animBg="1"/>
      <p:bldP spid="5128" grpId="1" animBg="1"/>
      <p:bldP spid="5129" grpId="0" animBg="1"/>
      <p:bldP spid="5130" grpId="0" animBg="1"/>
      <p:bldP spid="5131" grpId="0" animBg="1"/>
      <p:bldP spid="5132" grpId="0" animBg="1"/>
      <p:bldP spid="5133" grpId="0" animBg="1"/>
      <p:bldP spid="5134" grpId="0" animBg="1"/>
      <p:bldP spid="5154" grpId="0"/>
      <p:bldP spid="515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467543" y="596251"/>
            <a:ext cx="8198727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nl-NL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những câu ca dao, tục ngữ nói về </a:t>
            </a:r>
            <a:r>
              <a:rPr lang="vi-VN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 đề biết ơn tổ tiên</a:t>
            </a:r>
            <a:r>
              <a:rPr lang="nl-NL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Rectangle 4"/>
          <p:cNvSpPr/>
          <p:nvPr/>
        </p:nvSpPr>
        <p:spPr>
          <a:xfrm>
            <a:off x="-108520" y="1851670"/>
            <a:ext cx="7416824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nl-NL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Giấy rách phải giữ lấy lề.</a:t>
            </a:r>
            <a:br>
              <a:rPr lang="nl-NL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nl-NL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Đói cho sạch rách cho thơm.</a:t>
            </a:r>
            <a:br>
              <a:rPr lang="nl-NL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b="1" dirty="0">
                <a:latin typeface="Times New Roman" panose="02020603050405020304" pitchFamily="18" charset="0"/>
              </a:rPr>
              <a:t>-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Chim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có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tổ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người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có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tông</a:t>
            </a:r>
            <a:br>
              <a:rPr lang="en-US" altLang="en-US" sz="2800" b="1" dirty="0">
                <a:latin typeface="Times New Roman" panose="02020603050405020304" pitchFamily="18" charset="0"/>
              </a:rPr>
            </a:br>
            <a:r>
              <a:rPr lang="vi-VN" altLang="en-US" sz="2800" b="1" dirty="0">
                <a:latin typeface="Times New Roman" panose="02020603050405020304" pitchFamily="18" charset="0"/>
              </a:rPr>
              <a:t>   </a:t>
            </a:r>
            <a:r>
              <a:rPr lang="en-US" altLang="en-US" sz="2800" b="1" dirty="0">
                <a:latin typeface="Times New Roman" panose="02020603050405020304" pitchFamily="18" charset="0"/>
              </a:rPr>
              <a:t>-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Cây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có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cội</a:t>
            </a:r>
            <a:r>
              <a:rPr lang="en-US" altLang="en-US" sz="2800" b="1" dirty="0">
                <a:latin typeface="Times New Roman" panose="02020603050405020304" pitchFamily="18" charset="0"/>
              </a:rPr>
              <a:t>,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nước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có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nguồn</a:t>
            </a:r>
            <a:r>
              <a:rPr lang="en-US" altLang="en-US" sz="2800" b="1" dirty="0">
                <a:latin typeface="Times New Roman" panose="02020603050405020304" pitchFamily="18" charset="0"/>
              </a:rPr>
              <a:t>.</a:t>
            </a:r>
            <a:br>
              <a:rPr lang="en-US" altLang="en-US" sz="2800" b="1" dirty="0">
                <a:latin typeface="Times New Roman" panose="02020603050405020304" pitchFamily="18" charset="0"/>
              </a:rPr>
            </a:br>
            <a:r>
              <a:rPr lang="vi-VN" altLang="en-US" sz="2800" b="1" dirty="0">
                <a:latin typeface="Times New Roman" panose="02020603050405020304" pitchFamily="18" charset="0"/>
              </a:rPr>
              <a:t>    </a:t>
            </a:r>
            <a:r>
              <a:rPr lang="en-US" altLang="en-US" sz="2800" b="1" dirty="0">
                <a:latin typeface="Times New Roman" panose="02020603050405020304" pitchFamily="18" charset="0"/>
              </a:rPr>
              <a:t>-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Nước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có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nguồn</a:t>
            </a:r>
            <a:r>
              <a:rPr lang="en-US" altLang="en-US" sz="2800" b="1" dirty="0">
                <a:latin typeface="Times New Roman" panose="02020603050405020304" pitchFamily="18" charset="0"/>
              </a:rPr>
              <a:t>,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cây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có</a:t>
            </a:r>
            <a:r>
              <a:rPr lang="en-US" altLang="en-US" sz="2800" b="1" dirty="0"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</a:rPr>
              <a:t>gốc</a:t>
            </a:r>
            <a:r>
              <a:rPr lang="en-US" altLang="en-US" sz="2800" b="1" dirty="0">
                <a:latin typeface="Times New Roman" panose="02020603050405020304" pitchFamily="18" charset="0"/>
              </a:rPr>
              <a:t>.</a:t>
            </a:r>
            <a:br>
              <a:rPr lang="en-US" altLang="en-US" sz="2800" b="1" dirty="0">
                <a:latin typeface="Times New Roman" panose="02020603050405020304" pitchFamily="18" charset="0"/>
              </a:rPr>
            </a:br>
            <a:endParaRPr lang="en-US" altLang="en-US" sz="2800" b="1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5435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4"/>
          <p:cNvSpPr>
            <a:spLocks noChangeArrowheads="1"/>
          </p:cNvSpPr>
          <p:nvPr/>
        </p:nvSpPr>
        <p:spPr bwMode="auto">
          <a:xfrm>
            <a:off x="611560" y="267494"/>
            <a:ext cx="7344816" cy="34394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kẻ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ctr"/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Uống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ctr"/>
            <a:r>
              <a:rPr lang="vi-VN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 người có tổ có t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endParaRPr lang="vi-VN" altLang="en-US" sz="2175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vi-VN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"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cha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núi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Sơn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b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chảy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b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cha,</a:t>
            </a:r>
            <a:b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tròn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đạo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hiếu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mới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75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đạo</a:t>
            </a:r>
            <a:r>
              <a:rPr lang="en-US" altLang="en-US" sz="2175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con".</a:t>
            </a:r>
            <a:endParaRPr lang="vi-VN" altLang="en-US" sz="2175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vi-VN" altLang="en-US" sz="2175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vi-VN" altLang="en-US" sz="2175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altLang="en-US" sz="2175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1747" name="Picture 7" descr="Bauernba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0" y="3886200"/>
            <a:ext cx="3886200" cy="106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38798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17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17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7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17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1" name="Text Box 5"/>
          <p:cNvSpPr txBox="1">
            <a:spLocks noChangeArrowheads="1"/>
          </p:cNvSpPr>
          <p:nvPr/>
        </p:nvSpPr>
        <p:spPr bwMode="auto">
          <a:xfrm>
            <a:off x="1032671" y="1380323"/>
            <a:ext cx="7677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"/>
              <a:defRPr sz="3200">
                <a:solidFill>
                  <a:schemeClr val="tx2"/>
                </a:solidFill>
                <a:latin typeface="Franklin Gothic Book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"/>
              <a:defRPr sz="2800">
                <a:solidFill>
                  <a:schemeClr val="tx2"/>
                </a:solidFill>
                <a:latin typeface="Franklin Gothic Book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"/>
              <a:defRPr sz="2400">
                <a:solidFill>
                  <a:schemeClr val="tx2"/>
                </a:solidFill>
                <a:latin typeface="Franklin Gothic Book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"/>
              <a:defRPr sz="2000">
                <a:solidFill>
                  <a:schemeClr val="tx2"/>
                </a:solidFill>
                <a:latin typeface="Franklin Gothic Book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100" dirty="0">
                <a:solidFill>
                  <a:schemeClr val="tx1"/>
                </a:solidFill>
                <a:latin typeface="Tahoma" panose="020B0604030504040204" pitchFamily="34" charset="0"/>
              </a:rPr>
              <a:t> *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SGK.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187624" y="3003798"/>
            <a:ext cx="745051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"/>
              <a:defRPr sz="3200">
                <a:solidFill>
                  <a:schemeClr val="tx2"/>
                </a:solidFill>
                <a:latin typeface="Franklin Gothic Book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"/>
              <a:defRPr sz="2800">
                <a:solidFill>
                  <a:schemeClr val="tx2"/>
                </a:solidFill>
                <a:latin typeface="Franklin Gothic Book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"/>
              <a:defRPr sz="2400">
                <a:solidFill>
                  <a:schemeClr val="tx2"/>
                </a:solidFill>
                <a:latin typeface="Franklin Gothic Book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"/>
              <a:defRPr sz="2000">
                <a:solidFill>
                  <a:schemeClr val="tx2"/>
                </a:solidFill>
                <a:latin typeface="Franklin Gothic Book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thống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1187624" y="1988135"/>
            <a:ext cx="745051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"/>
              <a:defRPr sz="3200">
                <a:solidFill>
                  <a:schemeClr val="tx2"/>
                </a:solidFill>
                <a:latin typeface="Franklin Gothic Book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"/>
              <a:defRPr sz="2800">
                <a:solidFill>
                  <a:schemeClr val="tx2"/>
                </a:solidFill>
                <a:latin typeface="Franklin Gothic Book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"/>
              <a:defRPr sz="2400">
                <a:solidFill>
                  <a:schemeClr val="tx2"/>
                </a:solidFill>
                <a:latin typeface="Franklin Gothic Book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"/>
              <a:defRPr sz="2000">
                <a:solidFill>
                  <a:schemeClr val="tx2"/>
                </a:solidFill>
                <a:latin typeface="Franklin Gothic Book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Sưu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báo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,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dao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tục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ơn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alt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Cloud Callout 4"/>
          <p:cNvSpPr/>
          <p:nvPr/>
        </p:nvSpPr>
        <p:spPr>
          <a:xfrm>
            <a:off x="1032671" y="647552"/>
            <a:ext cx="1943100" cy="857250"/>
          </a:xfrm>
          <a:prstGeom prst="cloudCallout">
            <a:avLst>
              <a:gd name="adj1" fmla="val 75337"/>
              <a:gd name="adj2" fmla="val 63772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3300"/>
          </a:p>
        </p:txBody>
      </p:sp>
      <p:sp>
        <p:nvSpPr>
          <p:cNvPr id="151558" name="TextBox 7"/>
          <p:cNvSpPr txBox="1">
            <a:spLocks noChangeArrowheads="1"/>
          </p:cNvSpPr>
          <p:nvPr/>
        </p:nvSpPr>
        <p:spPr bwMode="auto">
          <a:xfrm>
            <a:off x="1318421" y="857102"/>
            <a:ext cx="1371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"/>
              <a:defRPr sz="3200">
                <a:solidFill>
                  <a:schemeClr val="tx2"/>
                </a:solidFill>
                <a:latin typeface="Franklin Gothic Book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"/>
              <a:defRPr sz="2800">
                <a:solidFill>
                  <a:schemeClr val="tx2"/>
                </a:solidFill>
                <a:latin typeface="Franklin Gothic Book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"/>
              <a:defRPr sz="2400">
                <a:solidFill>
                  <a:schemeClr val="tx2"/>
                </a:solidFill>
                <a:latin typeface="Franklin Gothic Book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 2" panose="05020102010507070707" pitchFamily="18" charset="2"/>
              <a:buChar char=""/>
              <a:defRPr sz="2000">
                <a:solidFill>
                  <a:schemeClr val="tx2"/>
                </a:solidFill>
                <a:latin typeface="Franklin Gothic Book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SzPct val="60000"/>
              <a:buFont typeface="Wingdings 2" panose="05020102010507070707" pitchFamily="18" charset="2"/>
              <a:buChar char=""/>
              <a:defRPr>
                <a:solidFill>
                  <a:schemeClr val="tx2"/>
                </a:solidFill>
                <a:latin typeface="Franklin Gothic Book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666589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4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9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61" grpId="0"/>
      <p:bldP spid="6" grpId="0"/>
      <p:bldP spid="7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036"/>
          <a:stretch>
            <a:fillRect/>
          </a:stretch>
        </p:blipFill>
        <p:spPr>
          <a:xfrm flipH="1">
            <a:off x="29592" y="-621867"/>
            <a:ext cx="9144000" cy="5740102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6136" y="555525"/>
            <a:ext cx="3763232" cy="2532669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1023251" y="1324854"/>
            <a:ext cx="3548749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endParaRPr lang="en-US" sz="5400" b="1" cap="none" spc="0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8596" y="1454200"/>
            <a:ext cx="9005991" cy="1631216"/>
          </a:xfrm>
          <a:prstGeom prst="rect">
            <a:avLst/>
          </a:prstGeom>
          <a:solidFill>
            <a:srgbClr val="FFFF00"/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>
              <a:spcBef>
                <a:spcPct val="50000"/>
              </a:spcBef>
            </a:pPr>
            <a:r>
              <a:rPr lang="en-US" altLang="en-US" sz="4000" b="1" i="1" dirty="0" err="1">
                <a:solidFill>
                  <a:srgbClr val="660066"/>
                </a:solidFill>
                <a:latin typeface="Times New Roman" panose="02020603050405020304" pitchFamily="18" charset="0"/>
              </a:rPr>
              <a:t>Chúc</a:t>
            </a:r>
            <a:r>
              <a:rPr lang="en-US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000" b="1" i="1" dirty="0" err="1">
                <a:solidFill>
                  <a:srgbClr val="660066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000" b="1" i="1" dirty="0" err="1">
                <a:solidFill>
                  <a:srgbClr val="660066"/>
                </a:solidFill>
                <a:latin typeface="Times New Roman" panose="02020603050405020304" pitchFamily="18" charset="0"/>
              </a:rPr>
              <a:t>thầy</a:t>
            </a:r>
            <a:r>
              <a:rPr lang="en-US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000" b="1" i="1" dirty="0" err="1">
                <a:solidFill>
                  <a:srgbClr val="660066"/>
                </a:solidFill>
                <a:latin typeface="Times New Roman" panose="02020603050405020304" pitchFamily="18" charset="0"/>
              </a:rPr>
              <a:t>cô</a:t>
            </a:r>
            <a:r>
              <a:rPr lang="en-US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000" b="1" i="1" dirty="0" err="1">
                <a:solidFill>
                  <a:srgbClr val="660066"/>
                </a:solidFill>
                <a:latin typeface="Times New Roman" panose="02020603050405020304" pitchFamily="18" charset="0"/>
              </a:rPr>
              <a:t>mạnh</a:t>
            </a:r>
            <a:r>
              <a:rPr lang="en-US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000" b="1" i="1" dirty="0" err="1">
                <a:solidFill>
                  <a:srgbClr val="660066"/>
                </a:solidFill>
                <a:latin typeface="Times New Roman" panose="02020603050405020304" pitchFamily="18" charset="0"/>
              </a:rPr>
              <a:t>khoẻ</a:t>
            </a:r>
            <a:r>
              <a:rPr lang="en-US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4000" b="1" i="1" dirty="0" err="1">
                <a:solidFill>
                  <a:srgbClr val="660066"/>
                </a:solidFill>
                <a:latin typeface="Times New Roman" panose="02020603050405020304" pitchFamily="18" charset="0"/>
              </a:rPr>
              <a:t>hạnh</a:t>
            </a:r>
            <a:r>
              <a:rPr lang="en-US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phúc!</a:t>
            </a:r>
            <a:endParaRPr lang="en-US" altLang="en-US" sz="4000" b="1" i="1" dirty="0">
              <a:solidFill>
                <a:srgbClr val="660066"/>
              </a:solidFill>
              <a:latin typeface="Times New Roman" panose="02020603050405020304" pitchFamily="18" charset="0"/>
            </a:endParaRPr>
          </a:p>
          <a:p>
            <a:pPr algn="ctr">
              <a:spcBef>
                <a:spcPct val="50000"/>
              </a:spcBef>
            </a:pPr>
            <a:r>
              <a:rPr lang="en-US" altLang="en-US" sz="4000" b="1" i="1" dirty="0" err="1">
                <a:solidFill>
                  <a:srgbClr val="660066"/>
                </a:solidFill>
                <a:latin typeface="Times New Roman" panose="02020603050405020304" pitchFamily="18" charset="0"/>
              </a:rPr>
              <a:t>Chúc</a:t>
            </a:r>
            <a:r>
              <a:rPr lang="en-US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000" b="1" i="1" dirty="0" err="1">
                <a:solidFill>
                  <a:srgbClr val="660066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000" b="1" i="1" dirty="0" err="1">
                <a:solidFill>
                  <a:srgbClr val="660066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b="1" i="1" dirty="0">
                <a:solidFill>
                  <a:srgbClr val="660066"/>
                </a:solidFill>
                <a:latin typeface="Times New Roman" panose="02020603050405020304" pitchFamily="18" charset="0"/>
              </a:rPr>
              <a:t>học tốt, chăm ngoan!</a:t>
            </a:r>
            <a:endParaRPr lang="en-US" altLang="en-US" sz="4000" b="1" i="1" dirty="0">
              <a:solidFill>
                <a:srgbClr val="660066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WordArt 26"/>
          <p:cNvSpPr>
            <a:spLocks noChangeArrowheads="1" noChangeShapeType="1" noTextEdit="1"/>
          </p:cNvSpPr>
          <p:nvPr/>
        </p:nvSpPr>
        <p:spPr bwMode="auto">
          <a:xfrm>
            <a:off x="1570771" y="1644853"/>
            <a:ext cx="6115050" cy="2207419"/>
          </a:xfrm>
          <a:prstGeom prst="rect">
            <a:avLst/>
          </a:prstGeom>
        </p:spPr>
        <p:txBody>
          <a:bodyPr wrap="none" fromWordArt="1"/>
          <a:lstStyle/>
          <a:p>
            <a:pPr algn="ctr"/>
            <a:r>
              <a:rPr lang="vi-VN" sz="4800" b="1" kern="10" dirty="0">
                <a:ln w="0"/>
                <a:solidFill>
                  <a:srgbClr val="C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Đạo đức</a:t>
            </a:r>
          </a:p>
          <a:p>
            <a:pPr algn="ctr"/>
            <a:r>
              <a:rPr lang="vi-VN" sz="4800" b="1" kern="10" dirty="0">
                <a:ln w="0"/>
                <a:solidFill>
                  <a:srgbClr val="C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Nhớ ơn tổ tiên</a:t>
            </a:r>
            <a:endParaRPr lang="en-US" sz="4800" b="1" kern="10" dirty="0">
              <a:ln w="0"/>
              <a:solidFill>
                <a:srgbClr val="C0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2200" y="3655546"/>
            <a:ext cx="1485900" cy="45925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789044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8805" y="2499742"/>
            <a:ext cx="6246389" cy="2781578"/>
          </a:xfrm>
          <a:prstGeom prst="rect">
            <a:avLst/>
          </a:prstGeom>
        </p:spPr>
      </p:pic>
      <p:grpSp>
        <p:nvGrpSpPr>
          <p:cNvPr id="8" name="组合 7"/>
          <p:cNvGrpSpPr/>
          <p:nvPr/>
        </p:nvGrpSpPr>
        <p:grpSpPr>
          <a:xfrm>
            <a:off x="1979712" y="2670"/>
            <a:ext cx="5409001" cy="2299117"/>
            <a:chOff x="2267744" y="-39334"/>
            <a:chExt cx="5112568" cy="2299117"/>
          </a:xfrm>
        </p:grpSpPr>
        <p:sp>
          <p:nvSpPr>
            <p:cNvPr id="7" name="任意多边形 6"/>
            <p:cNvSpPr/>
            <p:nvPr/>
          </p:nvSpPr>
          <p:spPr>
            <a:xfrm>
              <a:off x="3513909" y="-39334"/>
              <a:ext cx="2338251" cy="1254180"/>
            </a:xfrm>
            <a:custGeom>
              <a:avLst/>
              <a:gdLst>
                <a:gd name="connsiteX0" fmla="*/ 0 w 2338251"/>
                <a:gd name="connsiteY0" fmla="*/ 1254180 h 1254180"/>
                <a:gd name="connsiteX1" fmla="*/ 1188720 w 2338251"/>
                <a:gd name="connsiteY1" fmla="*/ 145 h 1254180"/>
                <a:gd name="connsiteX2" fmla="*/ 2338251 w 2338251"/>
                <a:gd name="connsiteY2" fmla="*/ 1188865 h 125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38251" h="1254180">
                  <a:moveTo>
                    <a:pt x="0" y="1254180"/>
                  </a:moveTo>
                  <a:cubicBezTo>
                    <a:pt x="399506" y="632605"/>
                    <a:pt x="799012" y="11031"/>
                    <a:pt x="1188720" y="145"/>
                  </a:cubicBezTo>
                  <a:cubicBezTo>
                    <a:pt x="1578428" y="-10741"/>
                    <a:pt x="1958339" y="589062"/>
                    <a:pt x="2338251" y="1188865"/>
                  </a:cubicBezTo>
                </a:path>
              </a:pathLst>
            </a:custGeom>
          </p:spPr>
          <p:style>
            <a:lnRef idx="3">
              <a:schemeClr val="accent5"/>
            </a:lnRef>
            <a:fillRef idx="0">
              <a:schemeClr val="accent5"/>
            </a:fillRef>
            <a:effectRef idx="2">
              <a:schemeClr val="accent5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矩形 3"/>
            <p:cNvSpPr/>
            <p:nvPr/>
          </p:nvSpPr>
          <p:spPr>
            <a:xfrm>
              <a:off x="2267744" y="1308112"/>
              <a:ext cx="5112568" cy="951671"/>
            </a:xfrm>
            <a:prstGeom prst="rect">
              <a:avLst/>
            </a:prstGeom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/>
            <a:p>
              <a:pPr lvl="0">
                <a:lnSpc>
                  <a:spcPct val="130000"/>
                </a:lnSpc>
                <a:defRPr/>
              </a:pPr>
              <a:r>
                <a:rPr lang="en-US" altLang="zh-CN" sz="4800" b="1" kern="0" dirty="0">
                  <a:solidFill>
                    <a:srgbClr val="FFFF00"/>
                  </a:solidFill>
                  <a:latin typeface="UTM Aurora" panose="02040603050506020204" pitchFamily="18" charset="0"/>
                  <a:ea typeface="华康方圆体W7(P)" pitchFamily="82" charset="-122"/>
                  <a:cs typeface="Utsaah" panose="020B0502040204020203" pitchFamily="34" charset="0"/>
                </a:rPr>
                <a:t>HOẠT ĐỘNG 2: KHÁM PHÁ</a:t>
              </a:r>
              <a:endParaRPr lang="zh-CN" altLang="en-US" sz="4800" b="1" kern="0" dirty="0">
                <a:solidFill>
                  <a:srgbClr val="FFFF00"/>
                </a:solidFill>
                <a:latin typeface="UTM Aurora" panose="02040603050506020204" pitchFamily="18" charset="0"/>
                <a:ea typeface="华康方圆体W7(P)" pitchFamily="82" charset="-122"/>
                <a:cs typeface="Utsaah" panose="020B0502040204020203" pitchFamily="34" charset="0"/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3419872" y="1112854"/>
              <a:ext cx="216000" cy="216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5783349" y="1106846"/>
              <a:ext cx="216000" cy="216000"/>
            </a:xfrm>
            <a:prstGeom prst="ellipse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2" name="Picture 7" descr="C:\Users\Administrator\Downloads\Trang 12 (1)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6512" y="11024"/>
            <a:ext cx="9001000" cy="5132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1869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advClick="0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1143000" y="1714501"/>
            <a:ext cx="685800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 b="1" dirty="0">
                <a:solidFill>
                  <a:srgbClr val="99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en-US" altLang="en-US" sz="2400" b="1" u="sng" dirty="0" err="1">
                <a:solidFill>
                  <a:srgbClr val="3366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altLang="en-US" sz="2400" b="1" u="sng" dirty="0">
                <a:solidFill>
                  <a:srgbClr val="3366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u="sng" dirty="0" err="1">
                <a:solidFill>
                  <a:srgbClr val="3366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altLang="en-US" sz="2400" b="1" u="sng" dirty="0">
                <a:solidFill>
                  <a:srgbClr val="3366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  <a:r>
              <a:rPr lang="en-US" altLang="en-US" sz="2400" b="1" dirty="0">
                <a:solidFill>
                  <a:srgbClr val="3366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 dirty="0">
                <a:solidFill>
                  <a:srgbClr val="3366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Truyện </a:t>
            </a:r>
            <a:r>
              <a:rPr lang="en-US" alt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Thăm</a:t>
            </a:r>
            <a:r>
              <a:rPr lang="en-US" alt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</a:t>
            </a:r>
            <a:r>
              <a:rPr lang="en-US" altLang="en-US" sz="24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  <a:p>
            <a:pPr eaLnBrk="1" hangingPunct="1">
              <a:spcBef>
                <a:spcPct val="50000"/>
              </a:spcBef>
            </a:pPr>
            <a:endParaRPr lang="en-US" altLang="en-US" sz="2400" b="1" dirty="0">
              <a:solidFill>
                <a:srgbClr val="3366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en-US" sz="2400" b="1" dirty="0">
                <a:solidFill>
                  <a:srgbClr val="3366FF"/>
                </a:solidFill>
              </a:rPr>
              <a:t>      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grpSp>
        <p:nvGrpSpPr>
          <p:cNvPr id="9224" name="Group 2"/>
          <p:cNvGrpSpPr>
            <a:grpSpLocks/>
          </p:cNvGrpSpPr>
          <p:nvPr/>
        </p:nvGrpSpPr>
        <p:grpSpPr bwMode="auto">
          <a:xfrm>
            <a:off x="2857500" y="2655467"/>
            <a:ext cx="2886075" cy="1447800"/>
            <a:chOff x="2286000" y="3539319"/>
            <a:chExt cx="3848100" cy="1931159"/>
          </a:xfrm>
        </p:grpSpPr>
        <p:pic>
          <p:nvPicPr>
            <p:cNvPr id="9225" name="Picture 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449" b="17929"/>
            <a:stretch>
              <a:fillRect/>
            </a:stretch>
          </p:blipFill>
          <p:spPr bwMode="auto">
            <a:xfrm>
              <a:off x="2286000" y="3539319"/>
              <a:ext cx="3848100" cy="1931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Rectangle 14"/>
            <p:cNvSpPr>
              <a:spLocks noChangeArrowheads="1"/>
            </p:cNvSpPr>
            <p:nvPr/>
          </p:nvSpPr>
          <p:spPr bwMode="auto">
            <a:xfrm>
              <a:off x="3419872" y="4123898"/>
              <a:ext cx="1828800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en-US" sz="2800" b="1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Trang 1</a:t>
              </a:r>
              <a:r>
                <a:rPr lang="vi-VN" altLang="en-US" sz="2800" b="1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en-US" alt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8732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9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80" name="Picture 7" descr="C:\Users\Administrator\Downloads\Trang 12 (1)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617" y="555526"/>
            <a:ext cx="9289032" cy="4746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1187624" y="195486"/>
            <a:ext cx="6686550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	</a:t>
            </a:r>
            <a:r>
              <a:rPr lang="en-US" altLang="en-US" sz="1800" b="1" u="sng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1</a:t>
            </a:r>
            <a:r>
              <a:rPr lang="en-US" altLang="en-US" sz="1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TÌM HIỂU TRUYỆN “THĂM MỘ”</a:t>
            </a:r>
          </a:p>
        </p:txBody>
      </p:sp>
    </p:spTree>
    <p:extLst>
      <p:ext uri="{BB962C8B-B14F-4D97-AF65-F5344CB8AC3E}">
        <p14:creationId xmlns:p14="http://schemas.microsoft.com/office/powerpoint/2010/main" val="3957717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 advClick="0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3869000" y="226565"/>
            <a:ext cx="1406154" cy="5808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Thăm</a:t>
            </a:r>
            <a:r>
              <a:rPr lang="en-US" altLang="en-US" sz="2400" b="1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mộ</a:t>
            </a:r>
            <a:endParaRPr lang="zh-CN" altLang="en-US" sz="2400" b="1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43558"/>
            <a:ext cx="8964488" cy="429994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/>
    </mc:Choice>
    <mc:Fallback xmlns="">
      <p:transition advClick="0"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幻灯片 1"/>
  <p:tag name="MMPROD_UIDATA" val="&lt;database version=&quot;10.0&quot;&gt;&lt;object type=&quot;1&quot; unique_id=&quot;10001&quot;&gt;&lt;object type=&quot;2&quot; unique_id=&quot;10002&quot;&gt;&lt;object type=&quot;3&quot; unique_id=&quot;10003&quot;&gt;&lt;property id=&quot;20148&quot; value=&quot;5&quot;/&gt;&lt;property id=&quot;20300&quot; value=&quot;Slide 1&quot;/&gt;&lt;property id=&quot;20307&quot; value=&quot;364&quot;/&gt;&lt;/object&gt;&lt;object type=&quot;3&quot; unique_id=&quot;10004&quot;&gt;&lt;property id=&quot;20148&quot; value=&quot;5&quot;/&gt;&lt;property id=&quot;20300&quot; value=&quot;Slide 2&quot;/&gt;&lt;property id=&quot;20307&quot; value=&quot;299&quot;/&gt;&lt;/object&gt;&lt;object type=&quot;3&quot; unique_id=&quot;10005&quot;&gt;&lt;property id=&quot;20148&quot; value=&quot;5&quot;/&gt;&lt;property id=&quot;20300&quot; value=&quot;Slide 3&quot;/&gt;&lt;property id=&quot;20307&quot; value=&quot;397&quot;/&gt;&lt;/object&gt;&lt;object type=&quot;3&quot; unique_id=&quot;10006&quot;&gt;&lt;property id=&quot;20148&quot; value=&quot;5&quot;/&gt;&lt;property id=&quot;20300&quot; value=&quot;Slide 4&quot;/&gt;&lt;property id=&quot;20307&quot; value=&quot;395&quot;/&gt;&lt;/object&gt;&lt;object type=&quot;3&quot; unique_id=&quot;10007&quot;&gt;&lt;property id=&quot;20148&quot; value=&quot;5&quot;/&gt;&lt;property id=&quot;20300&quot; value=&quot;Slide 5&quot;/&gt;&lt;property id=&quot;20307&quot; value=&quot;293&quot;/&gt;&lt;/object&gt;&lt;object type=&quot;3&quot; unique_id=&quot;10008&quot;&gt;&lt;property id=&quot;20148&quot; value=&quot;5&quot;/&gt;&lt;property id=&quot;20300&quot; value=&quot;Slide 6&quot;/&gt;&lt;property id=&quot;20307&quot; value=&quot;407&quot;/&gt;&lt;/object&gt;&lt;object type=&quot;3&quot; unique_id=&quot;10009&quot;&gt;&lt;property id=&quot;20148&quot; value=&quot;5&quot;/&gt;&lt;property id=&quot;20300&quot; value=&quot;Slide 7&quot;/&gt;&lt;property id=&quot;20307&quot; value=&quot;368&quot;/&gt;&lt;/object&gt;&lt;object type=&quot;3&quot; unique_id=&quot;10010&quot;&gt;&lt;property id=&quot;20148&quot; value=&quot;5&quot;/&gt;&lt;property id=&quot;20300&quot; value=&quot;Slide 8&quot;/&gt;&lt;property id=&quot;20307&quot; value=&quot;408&quot;/&gt;&lt;/object&gt;&lt;object type=&quot;3&quot; unique_id=&quot;10011&quot;&gt;&lt;property id=&quot;20148&quot; value=&quot;5&quot;/&gt;&lt;property id=&quot;20300&quot; value=&quot;Slide 9&quot;/&gt;&lt;property id=&quot;20307&quot; value=&quot;315&quot;/&gt;&lt;/object&gt;&lt;object type=&quot;3&quot; unique_id=&quot;10012&quot;&gt;&lt;property id=&quot;20148&quot; value=&quot;5&quot;/&gt;&lt;property id=&quot;20300&quot; value=&quot;Slide 10&quot;/&gt;&lt;property id=&quot;20307&quot; value=&quot;330&quot;/&gt;&lt;/object&gt;&lt;object type=&quot;3&quot; unique_id=&quot;10013&quot;&gt;&lt;property id=&quot;20148&quot; value=&quot;5&quot;/&gt;&lt;property id=&quot;20300&quot; value=&quot;Slide 11&quot;/&gt;&lt;property id=&quot;20307&quot; value=&quot;331&quot;/&gt;&lt;/object&gt;&lt;object type=&quot;3&quot; unique_id=&quot;10014&quot;&gt;&lt;property id=&quot;20148&quot; value=&quot;5&quot;/&gt;&lt;property id=&quot;20300&quot; value=&quot;Slide 12&quot;/&gt;&lt;property id=&quot;20307&quot; value=&quot;365&quot;/&gt;&lt;/object&gt;&lt;object type=&quot;3&quot; unique_id=&quot;10015&quot;&gt;&lt;property id=&quot;20148&quot; value=&quot;5&quot;/&gt;&lt;property id=&quot;20300&quot; value=&quot;Slide 13&quot;/&gt;&lt;property id=&quot;20307&quot; value=&quot;409&quot;/&gt;&lt;/object&gt;&lt;object type=&quot;3&quot; unique_id=&quot;10016&quot;&gt;&lt;property id=&quot;20148&quot; value=&quot;5&quot;/&gt;&lt;property id=&quot;20300&quot; value=&quot;Slide 14&quot;/&gt;&lt;property id=&quot;20307&quot; value=&quot;391&quot;/&gt;&lt;/object&gt;&lt;object type=&quot;3&quot; unique_id=&quot;10017&quot;&gt;&lt;property id=&quot;20148&quot; value=&quot;5&quot;/&gt;&lt;property id=&quot;20300&quot; value=&quot;Slide 15&quot;/&gt;&lt;property id=&quot;20307&quot; value=&quot;403&quot;/&gt;&lt;/object&gt;&lt;object type=&quot;3&quot; unique_id=&quot;10018&quot;&gt;&lt;property id=&quot;20148&quot; value=&quot;5&quot;/&gt;&lt;property id=&quot;20300&quot; value=&quot;Slide 16&quot;/&gt;&lt;property id=&quot;20307&quot; value=&quot;394&quot;/&gt;&lt;/object&gt;&lt;object type=&quot;3&quot; unique_id=&quot;10019&quot;&gt;&lt;property id=&quot;20148&quot; value=&quot;5&quot;/&gt;&lt;property id=&quot;20300&quot; value=&quot;Slide 17&quot;/&gt;&lt;property id=&quot;20307&quot; value=&quot;371&quot;/&gt;&lt;/object&gt;&lt;object type=&quot;3&quot; unique_id=&quot;10020&quot;&gt;&lt;property id=&quot;20148&quot; value=&quot;5&quot;/&gt;&lt;property id=&quot;20300&quot; value=&quot;Slide 18&quot;/&gt;&lt;property id=&quot;20307&quot; value=&quot;294&quot;/&gt;&lt;/object&gt;&lt;object type=&quot;3&quot; unique_id=&quot;10021&quot;&gt;&lt;property id=&quot;20148&quot; value=&quot;5&quot;/&gt;&lt;property id=&quot;20300&quot; value=&quot;Slide 19&quot;/&gt;&lt;property id=&quot;20307&quot; value=&quot;301&quot;/&gt;&lt;/object&gt;&lt;object type=&quot;3&quot; unique_id=&quot;10022&quot;&gt;&lt;property id=&quot;20148&quot; value=&quot;5&quot;/&gt;&lt;property id=&quot;20300&quot; value=&quot;Slide 20&quot;/&gt;&lt;property id=&quot;20307&quot; value=&quot;295&quot;/&gt;&lt;/object&gt;&lt;object type=&quot;3&quot; unique_id=&quot;10023&quot;&gt;&lt;property id=&quot;20148&quot; value=&quot;5&quot;/&gt;&lt;property id=&quot;20300&quot; value=&quot;Slide 21&quot;/&gt;&lt;property id=&quot;20307&quot; value=&quot;320&quot;/&gt;&lt;/object&gt;&lt;object type=&quot;3&quot; unique_id=&quot;10024&quot;&gt;&lt;property id=&quot;20148&quot; value=&quot;5&quot;/&gt;&lt;property id=&quot;20300&quot; value=&quot;Slide 22&quot;/&gt;&lt;property id=&quot;20307&quot; value=&quot;307&quot;/&gt;&lt;/object&gt;&lt;object type=&quot;3&quot; unique_id=&quot;10025&quot;&gt;&lt;property id=&quot;20148&quot; value=&quot;5&quot;/&gt;&lt;property id=&quot;20300&quot; value=&quot;Slide 23&quot;/&gt;&lt;property id=&quot;20307&quot; value=&quot;321&quot;/&gt;&lt;/object&gt;&lt;object type=&quot;3&quot; unique_id=&quot;10026&quot;&gt;&lt;property id=&quot;20148&quot; value=&quot;5&quot;/&gt;&lt;property id=&quot;20300&quot; value=&quot;Slide 24&quot;/&gt;&lt;property id=&quot;20307&quot; value=&quot;323&quot;/&gt;&lt;/object&gt;&lt;object type=&quot;3&quot; unique_id=&quot;10027&quot;&gt;&lt;property id=&quot;20148&quot; value=&quot;5&quot;/&gt;&lt;property id=&quot;20300&quot; value=&quot;Slide 25&quot;/&gt;&lt;property id=&quot;20307&quot; value=&quot;325&quot;/&gt;&lt;/object&gt;&lt;object type=&quot;3&quot; unique_id=&quot;10028&quot;&gt;&lt;property id=&quot;20148&quot; value=&quot;5&quot;/&gt;&lt;property id=&quot;20300&quot; value=&quot;Slide 26&quot;/&gt;&lt;property id=&quot;20307&quot; value=&quot;414&quot;/&gt;&lt;/object&gt;&lt;object type=&quot;3&quot; unique_id=&quot;10029&quot;&gt;&lt;property id=&quot;20148&quot; value=&quot;5&quot;/&gt;&lt;property id=&quot;20300&quot; value=&quot;Slide 27&quot;/&gt;&lt;property id=&quot;20307&quot; value=&quot;415&quot;/&gt;&lt;/object&gt;&lt;object type=&quot;3&quot; unique_id=&quot;10030&quot;&gt;&lt;property id=&quot;20148&quot; value=&quot;5&quot;/&gt;&lt;property id=&quot;20300&quot; value=&quot;Slide 28&quot;/&gt;&lt;property id=&quot;20307&quot; value=&quot;399&quot;/&gt;&lt;/object&gt;&lt;object type=&quot;3&quot; unique_id=&quot;10031&quot;&gt;&lt;property id=&quot;20148&quot; value=&quot;5&quot;/&gt;&lt;property id=&quot;20300&quot; value=&quot;Slide 29&quot;/&gt;&lt;property id=&quot;20307&quot; value=&quot;373&quot;/&gt;&lt;/object&gt;&lt;object type=&quot;3&quot; unique_id=&quot;10032&quot;&gt;&lt;property id=&quot;20148&quot; value=&quot;5&quot;/&gt;&lt;property id=&quot;20300&quot; value=&quot;Slide 30&quot;/&gt;&lt;property id=&quot;20307&quot; value=&quot;374&quot;/&gt;&lt;/object&gt;&lt;object type=&quot;3&quot; unique_id=&quot;10033&quot;&gt;&lt;property id=&quot;20148&quot; value=&quot;5&quot;/&gt;&lt;property id=&quot;20300&quot; value=&quot;Slide 31&quot;/&gt;&lt;property id=&quot;20307&quot; value=&quot;376&quot;/&gt;&lt;/object&gt;&lt;object type=&quot;3&quot; unique_id=&quot;10034&quot;&gt;&lt;property id=&quot;20148&quot; value=&quot;5&quot;/&gt;&lt;property id=&quot;20300&quot; value=&quot;Slide 32&quot;/&gt;&lt;property id=&quot;20307&quot; value=&quot;381&quot;/&gt;&lt;/object&gt;&lt;object type=&quot;3&quot; unique_id=&quot;10035&quot;&gt;&lt;property id=&quot;20148&quot; value=&quot;5&quot;/&gt;&lt;property id=&quot;20300&quot; value=&quot;Slide 33&quot;/&gt;&lt;property id=&quot;20307&quot; value=&quot;413&quot;/&gt;&lt;/object&gt;&lt;object type=&quot;3&quot; unique_id=&quot;10036&quot;&gt;&lt;property id=&quot;20148&quot; value=&quot;5&quot;/&gt;&lt;property id=&quot;20300&quot; value=&quot;Slide 34&quot;/&gt;&lt;property id=&quot;20307&quot; value=&quot;402&quot;/&gt;&lt;/object&gt;&lt;object type=&quot;3&quot; unique_id=&quot;10037&quot;&gt;&lt;property id=&quot;20148&quot; value=&quot;5&quot;/&gt;&lt;property id=&quot;20300&quot; value=&quot;Slide 35&quot;/&gt;&lt;property id=&quot;20307&quot; value=&quot;410&quot;/&gt;&lt;/object&gt;&lt;object type=&quot;3&quot; unique_id=&quot;10038&quot;&gt;&lt;property id=&quot;20148&quot; value=&quot;5&quot;/&gt;&lt;property id=&quot;20300&quot; value=&quot;Slide 36&quot;/&gt;&lt;property id=&quot;20307&quot; value=&quot;314&quot;/&gt;&lt;/object&gt;&lt;/object&gt;&lt;object type=&quot;8&quot; unique_id=&quot;10076&quot;&gt;&lt;/object&gt;&lt;/object&gt;&lt;/database&gt;"/>
  <p:tag name="MMPROD_NEXTUNIQUEID" val="10009"/>
  <p:tag name="SECTOMILLISECCONVERTED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31143017"/>
  <p:tag name="MH_LIBRARY" val="GRAPHIC"/>
  <p:tag name="MH_TYPE" val="SubTitle"/>
  <p:tag name="MH_ORDER" val="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31143017"/>
  <p:tag name="MH_LIBRARY" val="GRAPHIC"/>
  <p:tag name="MH_TYPE" val="Other"/>
  <p:tag name="MH_ORDER" val="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31143017"/>
  <p:tag name="MH_LIBRARY" val="GRAPHIC"/>
  <p:tag name="MH_TYPE" val="Other"/>
  <p:tag name="MH_ORDER" val="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31143017"/>
  <p:tag name="MH_LIBRARY" val="GRAPHIC"/>
  <p:tag name="MH_TYPE" val="SubTitle"/>
  <p:tag name="MH_ORDER" val="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31143017"/>
  <p:tag name="MH_LIBRARY" val="GRAPHIC"/>
  <p:tag name="MH_TYPE" val="Other"/>
  <p:tag name="MH_ORDER" val="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31143017"/>
  <p:tag name="MH_LIBRARY" val="GRAPHIC"/>
  <p:tag name="MH_TYPE" val="SubTitle"/>
  <p:tag name="MH_ORDER" val="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31143017"/>
  <p:tag name="MH_LIBRARY" val="GRAPHIC"/>
  <p:tag name="MH_TYPE" val="Other"/>
  <p:tag name="MH_ORDER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31143017"/>
  <p:tag name="MH_LIBRARY" val="GRAPHIC"/>
  <p:tag name="MH_TYPE" val="SubTitle"/>
  <p:tag name="MH_ORDER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31143017"/>
  <p:tag name="MH_LIBRARY" val="GRAPHIC"/>
  <p:tag name="MH_TYPE" val="Other"/>
  <p:tag name="MH_ORDER" val="2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331143017"/>
  <p:tag name="MH_LIBRARY" val="GRAPHIC"/>
  <p:tag name="MH_TYPE" val="Other"/>
  <p:tag name="MH_ORDER" val="4"/>
</p:tagLst>
</file>

<file path=ppt/theme/theme1.xml><?xml version="1.0" encoding="utf-8"?>
<a:theme xmlns:a="http://schemas.openxmlformats.org/drawingml/2006/main" name="更多模版请关注:尚佳素材公社shop64427429.taobao.com">
  <a:themeElements>
    <a:clrScheme name="自定义 59">
      <a:dk1>
        <a:srgbClr val="000000"/>
      </a:dk1>
      <a:lt1>
        <a:srgbClr val="FFFFFF"/>
      </a:lt1>
      <a:dk2>
        <a:srgbClr val="5E5E5E"/>
      </a:dk2>
      <a:lt2>
        <a:srgbClr val="DDDDDD"/>
      </a:lt2>
      <a:accent1>
        <a:srgbClr val="58CDD0"/>
      </a:accent1>
      <a:accent2>
        <a:srgbClr val="FFC305"/>
      </a:accent2>
      <a:accent3>
        <a:srgbClr val="EC7070"/>
      </a:accent3>
      <a:accent4>
        <a:srgbClr val="A5CB01"/>
      </a:accent4>
      <a:accent5>
        <a:srgbClr val="05BEFF"/>
      </a:accent5>
      <a:accent6>
        <a:srgbClr val="CC0066"/>
      </a:accent6>
      <a:hlink>
        <a:srgbClr val="F59E00"/>
      </a:hlink>
      <a:folHlink>
        <a:srgbClr val="42835E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茅草">
      <a:fillStyleLst>
        <a:solidFill>
          <a:schemeClr val="phClr"/>
        </a:solidFill>
        <a:gradFill rotWithShape="1">
          <a:gsLst>
            <a:gs pos="0">
              <a:schemeClr val="phClr">
                <a:tint val="79000"/>
                <a:satMod val="180000"/>
              </a:schemeClr>
            </a:gs>
            <a:gs pos="65000">
              <a:schemeClr val="phClr">
                <a:tint val="52000"/>
                <a:satMod val="250000"/>
              </a:schemeClr>
            </a:gs>
            <a:gs pos="100000">
              <a:schemeClr val="phClr">
                <a:tint val="29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000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000"/>
              </a:srgbClr>
            </a:outerShdw>
          </a:effectLst>
          <a:scene3d>
            <a:camera prst="orthographicFront">
              <a:rot lat="0" lon="0" rev="0"/>
            </a:camera>
            <a:lightRig rig="brightRoom" dir="t">
              <a:rot lat="0" lon="0" rev="8700000"/>
            </a:lightRig>
          </a:scene3d>
          <a:sp3d contourW="12700" prstMaterial="dkEdge">
            <a:bevelT w="0" h="0" prst="relaxedInset"/>
            <a:contourClr>
              <a:schemeClr val="phClr">
                <a:shade val="65000"/>
                <a:satMod val="15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13200000"/>
            </a:lightRig>
          </a:scene3d>
          <a:sp3d prstMaterial="dkEdge">
            <a:bevelT w="63500" h="508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606</TotalTime>
  <Words>1123</Words>
  <Application>Microsoft Macintosh PowerPoint</Application>
  <PresentationFormat>On-screen Show (16:9)</PresentationFormat>
  <Paragraphs>137</Paragraphs>
  <Slides>36</Slides>
  <Notes>18</Notes>
  <HiddenSlides>0</HiddenSlides>
  <MMClips>19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51" baseType="lpstr">
      <vt:lpstr>Tahoma</vt:lpstr>
      <vt:lpstr>华康方圆体W7(P)</vt:lpstr>
      <vt:lpstr>微软雅黑</vt:lpstr>
      <vt:lpstr>Arial Black</vt:lpstr>
      <vt:lpstr>UTM Aurora</vt:lpstr>
      <vt:lpstr>宋体</vt:lpstr>
      <vt:lpstr>Calibri</vt:lpstr>
      <vt:lpstr>Wingdings</vt:lpstr>
      <vt:lpstr>Utsaah</vt:lpstr>
      <vt:lpstr>微软雅黑</vt:lpstr>
      <vt:lpstr>VNI-Times</vt:lpstr>
      <vt:lpstr>Sitka Small</vt:lpstr>
      <vt:lpstr>Times New Roman</vt:lpstr>
      <vt:lpstr>Arial</vt:lpstr>
      <vt:lpstr>更多模版请关注:尚佳素材公社shop64427429.taobao.com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Microsoft Office User</cp:lastModifiedBy>
  <cp:revision>122</cp:revision>
  <dcterms:created xsi:type="dcterms:W3CDTF">2015-10-27T02:40:00Z</dcterms:created>
  <dcterms:modified xsi:type="dcterms:W3CDTF">2022-10-07T03:47:30Z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1033-11.2.0.10351</vt:lpwstr>
  </property>
  <property fmtid="{D5CDD505-2E9C-101B-9397-08002B2CF9AE}" pid="3" name="ICV">
    <vt:lpwstr>3C32307B03C64C868475B898C5DCC41A</vt:lpwstr>
  </property>
</Properties>
</file>