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90" r:id="rId2"/>
    <p:sldId id="304" r:id="rId3"/>
    <p:sldId id="278" r:id="rId4"/>
    <p:sldId id="291" r:id="rId5"/>
    <p:sldId id="266" r:id="rId6"/>
    <p:sldId id="259" r:id="rId7"/>
    <p:sldId id="267" r:id="rId8"/>
    <p:sldId id="260" r:id="rId9"/>
    <p:sldId id="265" r:id="rId10"/>
    <p:sldId id="299" r:id="rId11"/>
    <p:sldId id="300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28566-D3B4-4E44-96F2-E2F2F4CE41B4}" type="datetimeFigureOut">
              <a:rPr lang="en-US" smtClean="0"/>
              <a:t>23-Sep-21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91467-6035-49F2-BD78-5492357324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74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86f4bce911_2_309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3" name="Google Shape;373;g86f4bce911_2_309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1444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g6d931ca177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Google Shape;438;g6d931ca177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GV </a:t>
            </a:r>
            <a:r>
              <a:rPr lang="en-US" dirty="0" err="1"/>
              <a:t>giới</a:t>
            </a:r>
            <a:r>
              <a:rPr lang="en-US" baseline="0" dirty="0"/>
              <a:t> </a:t>
            </a:r>
            <a:r>
              <a:rPr lang="en-US" baseline="0" dirty="0" err="1"/>
              <a:t>thiệu</a:t>
            </a:r>
            <a:r>
              <a:rPr lang="en-US" baseline="0" dirty="0"/>
              <a:t>: </a:t>
            </a:r>
            <a:r>
              <a:rPr lang="en-US" baseline="0" dirty="0" err="1"/>
              <a:t>Tiết</a:t>
            </a:r>
            <a:r>
              <a:rPr lang="en-US" baseline="0" dirty="0"/>
              <a:t> </a:t>
            </a:r>
            <a:r>
              <a:rPr lang="en-US" baseline="0" dirty="0" err="1"/>
              <a:t>hôm</a:t>
            </a:r>
            <a:r>
              <a:rPr lang="en-US" baseline="0" dirty="0"/>
              <a:t> nay </a:t>
            </a:r>
            <a:r>
              <a:rPr lang="en-US" baseline="0" dirty="0" err="1"/>
              <a:t>chúng</a:t>
            </a:r>
            <a:r>
              <a:rPr lang="en-US" baseline="0" dirty="0"/>
              <a:t> ta </a:t>
            </a:r>
            <a:r>
              <a:rPr lang="en-US" baseline="0" dirty="0" err="1"/>
              <a:t>sẽ</a:t>
            </a:r>
            <a:r>
              <a:rPr lang="en-US" baseline="0" dirty="0"/>
              <a:t> </a:t>
            </a:r>
            <a:r>
              <a:rPr lang="en-US" baseline="0" dirty="0" err="1"/>
              <a:t>học</a:t>
            </a:r>
            <a:r>
              <a:rPr lang="en-US" baseline="0" dirty="0"/>
              <a:t> </a:t>
            </a:r>
            <a:r>
              <a:rPr lang="en-US" baseline="0" dirty="0" err="1"/>
              <a:t>phần</a:t>
            </a:r>
            <a:r>
              <a:rPr lang="en-US" baseline="0" dirty="0"/>
              <a:t> </a:t>
            </a:r>
            <a:r>
              <a:rPr lang="en-US" baseline="0" dirty="0" err="1"/>
              <a:t>đầu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vở</a:t>
            </a:r>
            <a:r>
              <a:rPr lang="en-US" baseline="0" dirty="0"/>
              <a:t> </a:t>
            </a:r>
            <a:r>
              <a:rPr lang="en-US" baseline="0" dirty="0" err="1"/>
              <a:t>kịch</a:t>
            </a:r>
            <a:r>
              <a:rPr lang="en-US" baseline="0" dirty="0"/>
              <a:t> </a:t>
            </a:r>
            <a:r>
              <a:rPr lang="en-US" baseline="0" dirty="0" err="1"/>
              <a:t>Lòng</a:t>
            </a:r>
            <a:r>
              <a:rPr lang="en-US" baseline="0" dirty="0"/>
              <a:t> </a:t>
            </a:r>
            <a:r>
              <a:rPr lang="en-US" baseline="0" dirty="0" err="1"/>
              <a:t>dân</a:t>
            </a:r>
            <a:r>
              <a:rPr lang="en-US" baseline="0" dirty="0"/>
              <a:t>. </a:t>
            </a:r>
            <a:r>
              <a:rPr lang="en-US" baseline="0" dirty="0" err="1"/>
              <a:t>Đây</a:t>
            </a:r>
            <a:r>
              <a:rPr lang="en-US" baseline="0" dirty="0"/>
              <a:t> </a:t>
            </a:r>
            <a:r>
              <a:rPr lang="en-US" baseline="0" dirty="0" err="1"/>
              <a:t>là</a:t>
            </a:r>
            <a:r>
              <a:rPr lang="en-US" baseline="0" dirty="0"/>
              <a:t> </a:t>
            </a:r>
            <a:r>
              <a:rPr lang="en-US" baseline="0" dirty="0" err="1"/>
              <a:t>vở</a:t>
            </a:r>
            <a:r>
              <a:rPr lang="en-US" baseline="0" dirty="0"/>
              <a:t> </a:t>
            </a:r>
            <a:r>
              <a:rPr lang="en-US" baseline="0" dirty="0" err="1"/>
              <a:t>kịch</a:t>
            </a:r>
            <a:r>
              <a:rPr lang="en-US" baseline="0" dirty="0"/>
              <a:t> </a:t>
            </a:r>
            <a:r>
              <a:rPr lang="en-US" baseline="0" dirty="0" err="1"/>
              <a:t>đã</a:t>
            </a:r>
            <a:r>
              <a:rPr lang="en-US" baseline="0" dirty="0"/>
              <a:t> </a:t>
            </a:r>
            <a:r>
              <a:rPr lang="en-US" baseline="0" dirty="0" err="1"/>
              <a:t>được</a:t>
            </a:r>
            <a:r>
              <a:rPr lang="en-US" baseline="0" dirty="0"/>
              <a:t> </a:t>
            </a:r>
            <a:r>
              <a:rPr lang="en-US" baseline="0" dirty="0" err="1"/>
              <a:t>giải</a:t>
            </a:r>
            <a:r>
              <a:rPr lang="en-US" baseline="0" dirty="0"/>
              <a:t> </a:t>
            </a:r>
            <a:r>
              <a:rPr lang="en-US" baseline="0" dirty="0" err="1"/>
              <a:t>thưởng</a:t>
            </a:r>
            <a:r>
              <a:rPr lang="en-US" baseline="0" dirty="0"/>
              <a:t> </a:t>
            </a:r>
            <a:r>
              <a:rPr lang="en-US" baseline="0" dirty="0" err="1"/>
              <a:t>Văn</a:t>
            </a:r>
            <a:r>
              <a:rPr lang="en-US" baseline="0" dirty="0"/>
              <a:t> </a:t>
            </a:r>
            <a:r>
              <a:rPr lang="en-US" baseline="0" dirty="0" err="1"/>
              <a:t>nghệ</a:t>
            </a:r>
            <a:r>
              <a:rPr lang="en-US" baseline="0" dirty="0"/>
              <a:t> </a:t>
            </a:r>
            <a:r>
              <a:rPr lang="en-US" baseline="0" dirty="0" err="1"/>
              <a:t>trong</a:t>
            </a:r>
            <a:r>
              <a:rPr lang="en-US" baseline="0" dirty="0"/>
              <a:t> </a:t>
            </a:r>
            <a:r>
              <a:rPr lang="en-US" baseline="0" dirty="0" err="1"/>
              <a:t>thời</a:t>
            </a:r>
            <a:r>
              <a:rPr lang="en-US" baseline="0" dirty="0"/>
              <a:t> </a:t>
            </a:r>
            <a:r>
              <a:rPr lang="en-US" baseline="0" dirty="0" err="1"/>
              <a:t>kì</a:t>
            </a:r>
            <a:r>
              <a:rPr lang="en-US" baseline="0" dirty="0"/>
              <a:t> </a:t>
            </a:r>
            <a:r>
              <a:rPr lang="en-US" baseline="0" dirty="0" err="1"/>
              <a:t>kháng</a:t>
            </a:r>
            <a:r>
              <a:rPr lang="en-US" baseline="0" dirty="0"/>
              <a:t> </a:t>
            </a:r>
            <a:r>
              <a:rPr lang="en-US" baseline="0" dirty="0" err="1"/>
              <a:t>chiến</a:t>
            </a:r>
            <a:r>
              <a:rPr lang="en-US" baseline="0" dirty="0"/>
              <a:t> </a:t>
            </a:r>
            <a:r>
              <a:rPr lang="en-US" baseline="0" dirty="0" err="1"/>
              <a:t>chống</a:t>
            </a:r>
            <a:r>
              <a:rPr lang="en-US" baseline="0" dirty="0"/>
              <a:t> TD </a:t>
            </a:r>
            <a:r>
              <a:rPr lang="en-US" baseline="0" dirty="0" err="1"/>
              <a:t>Pháp</a:t>
            </a:r>
            <a:r>
              <a:rPr lang="en-US" baseline="0" dirty="0"/>
              <a:t>.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0" dirty="0" err="1"/>
              <a:t>Tác</a:t>
            </a:r>
            <a:r>
              <a:rPr lang="en-US" baseline="0" dirty="0"/>
              <a:t> </a:t>
            </a:r>
            <a:r>
              <a:rPr lang="en-US" baseline="0" dirty="0" err="1"/>
              <a:t>giả</a:t>
            </a:r>
            <a:r>
              <a:rPr lang="en-US" baseline="0" dirty="0"/>
              <a:t> </a:t>
            </a:r>
            <a:r>
              <a:rPr lang="en-US" baseline="0" dirty="0" err="1"/>
              <a:t>của</a:t>
            </a:r>
            <a:r>
              <a:rPr lang="en-US" baseline="0" dirty="0"/>
              <a:t> </a:t>
            </a:r>
            <a:r>
              <a:rPr lang="en-US" baseline="0" dirty="0" err="1"/>
              <a:t>vở</a:t>
            </a:r>
            <a:r>
              <a:rPr lang="en-US" baseline="0" dirty="0"/>
              <a:t> </a:t>
            </a:r>
            <a:r>
              <a:rPr lang="en-US" baseline="0" dirty="0" err="1"/>
              <a:t>kịch</a:t>
            </a:r>
            <a:r>
              <a:rPr lang="en-US" baseline="0" dirty="0"/>
              <a:t> </a:t>
            </a:r>
            <a:r>
              <a:rPr lang="en-US" baseline="0" dirty="0" err="1"/>
              <a:t>là</a:t>
            </a:r>
            <a:r>
              <a:rPr lang="en-US" baseline="0" dirty="0"/>
              <a:t> </a:t>
            </a:r>
            <a:r>
              <a:rPr lang="en-US" baseline="0" dirty="0" err="1"/>
              <a:t>Nguyễn</a:t>
            </a:r>
            <a:r>
              <a:rPr lang="en-US" baseline="0" dirty="0"/>
              <a:t> </a:t>
            </a:r>
            <a:r>
              <a:rPr lang="en-US" baseline="0" dirty="0" err="1"/>
              <a:t>Văn</a:t>
            </a:r>
            <a:r>
              <a:rPr lang="en-US" baseline="0" dirty="0"/>
              <a:t> </a:t>
            </a:r>
            <a:r>
              <a:rPr lang="en-US" baseline="0" dirty="0" err="1"/>
              <a:t>Xe</a:t>
            </a:r>
            <a:r>
              <a:rPr lang="en-US" baseline="0" dirty="0"/>
              <a:t> </a:t>
            </a:r>
            <a:r>
              <a:rPr lang="en-US" baseline="0" dirty="0" err="1"/>
              <a:t>cũng</a:t>
            </a:r>
            <a:r>
              <a:rPr lang="en-US" baseline="0" dirty="0"/>
              <a:t> </a:t>
            </a:r>
            <a:r>
              <a:rPr lang="en-US" baseline="0" dirty="0" err="1"/>
              <a:t>đã</a:t>
            </a:r>
            <a:r>
              <a:rPr lang="en-US" baseline="0" dirty="0"/>
              <a:t> hi </a:t>
            </a:r>
            <a:r>
              <a:rPr lang="en-US" baseline="0" dirty="0" err="1"/>
              <a:t>sinh</a:t>
            </a:r>
            <a:r>
              <a:rPr lang="en-US" baseline="0" dirty="0"/>
              <a:t> </a:t>
            </a:r>
            <a:r>
              <a:rPr lang="en-US" baseline="0" dirty="0" err="1"/>
              <a:t>trong</a:t>
            </a:r>
            <a:r>
              <a:rPr lang="en-US" baseline="0" dirty="0"/>
              <a:t> </a:t>
            </a:r>
            <a:r>
              <a:rPr lang="en-US" baseline="0" dirty="0" err="1"/>
              <a:t>kháng</a:t>
            </a:r>
            <a:r>
              <a:rPr lang="en-US" baseline="0" dirty="0"/>
              <a:t> </a:t>
            </a:r>
            <a:r>
              <a:rPr lang="en-US" baseline="0" dirty="0" err="1"/>
              <a:t>chiến</a:t>
            </a:r>
            <a:r>
              <a:rPr lang="en-US" baseline="0" dirty="0"/>
              <a:t>. </a:t>
            </a:r>
            <a:r>
              <a:rPr lang="en-US" baseline="0" dirty="0" err="1"/>
              <a:t>Chúng</a:t>
            </a:r>
            <a:r>
              <a:rPr lang="en-US" baseline="0" dirty="0"/>
              <a:t> ta </a:t>
            </a:r>
            <a:r>
              <a:rPr lang="en-US" baseline="0" dirty="0" err="1"/>
              <a:t>cùng</a:t>
            </a:r>
            <a:r>
              <a:rPr lang="en-US" baseline="0" dirty="0"/>
              <a:t> </a:t>
            </a:r>
            <a:r>
              <a:rPr lang="en-US" baseline="0" dirty="0" err="1"/>
              <a:t>học</a:t>
            </a:r>
            <a:r>
              <a:rPr lang="en-US" baseline="0" dirty="0"/>
              <a:t> </a:t>
            </a:r>
            <a:r>
              <a:rPr lang="en-US" baseline="0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để</a:t>
            </a:r>
            <a:r>
              <a:rPr lang="en-US" baseline="0" dirty="0"/>
              <a:t> </a:t>
            </a:r>
            <a:r>
              <a:rPr lang="en-US" baseline="0" dirty="0" err="1"/>
              <a:t>thấy</a:t>
            </a:r>
            <a:r>
              <a:rPr lang="en-US" baseline="0" dirty="0"/>
              <a:t> </a:t>
            </a:r>
            <a:r>
              <a:rPr lang="en-US" baseline="0" dirty="0" err="1"/>
              <a:t>được</a:t>
            </a:r>
            <a:r>
              <a:rPr lang="en-US" baseline="0" dirty="0"/>
              <a:t> long </a:t>
            </a:r>
            <a:r>
              <a:rPr lang="en-US" baseline="0" dirty="0" err="1"/>
              <a:t>dân</a:t>
            </a:r>
            <a:r>
              <a:rPr lang="en-US" baseline="0" dirty="0"/>
              <a:t> </a:t>
            </a:r>
            <a:r>
              <a:rPr lang="en-US" baseline="0" dirty="0" err="1"/>
              <a:t>đối</a:t>
            </a:r>
            <a:r>
              <a:rPr lang="en-US" baseline="0" dirty="0"/>
              <a:t> </a:t>
            </a:r>
            <a:r>
              <a:rPr lang="en-US" baseline="0" dirty="0" err="1"/>
              <a:t>với</a:t>
            </a:r>
            <a:r>
              <a:rPr lang="en-US" baseline="0" dirty="0"/>
              <a:t> CM </a:t>
            </a:r>
            <a:r>
              <a:rPr lang="en-US" baseline="0" dirty="0" err="1"/>
              <a:t>như</a:t>
            </a:r>
            <a:r>
              <a:rPr lang="en-US" baseline="0" dirty="0"/>
              <a:t> </a:t>
            </a:r>
            <a:r>
              <a:rPr lang="en-US" baseline="0" dirty="0" err="1"/>
              <a:t>thế</a:t>
            </a:r>
            <a:r>
              <a:rPr lang="en-US" baseline="0" dirty="0"/>
              <a:t> </a:t>
            </a:r>
            <a:r>
              <a:rPr lang="en-US" baseline="0" dirty="0" err="1"/>
              <a:t>nào</a:t>
            </a:r>
            <a:r>
              <a:rPr lang="en-US" baseline="0" dirty="0"/>
              <a:t>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47606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7105a416b5_0_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7105a416b5_0_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33885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g7807ae4c3d_0_2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9" name="Google Shape;629;g7807ae4c3d_0_2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sz="1200" dirty="0">
                <a:latin typeface="+mn-lt"/>
              </a:rPr>
              <a:t>Vai người dẫn chuyện phải đọc lời mở đầu giới thiệu </a:t>
            </a:r>
            <a:r>
              <a:rPr lang="vi-VN" sz="1200" i="1" dirty="0">
                <a:latin typeface="+mn-lt"/>
              </a:rPr>
              <a:t>nhân vật, cảnh trí, thời gian,</a:t>
            </a:r>
            <a:r>
              <a:rPr lang="vi-VN" sz="1200" dirty="0">
                <a:latin typeface="+mn-lt"/>
              </a:rPr>
              <a:t> tình huống diễn ra vở kịch; những chữ trong ngoặc đơn giới thiệu thái độ, của chỉ, hành động... của nhân vật. Đọc tên nhân vật..</a:t>
            </a:r>
            <a:endParaRPr lang="en-US" sz="12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8987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ga3504bca7c_0_10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0" name="Google Shape;1120;ga3504bca7c_0_10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2048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5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FD9BF-E925-4050-98D2-1621D1E049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1BCD2-BE3A-418F-A08C-80A23FF8AA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AF961-8306-4C6F-A170-A397602E39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3"/>
          <p:cNvSpPr txBox="1">
            <a:spLocks noGrp="1"/>
          </p:cNvSpPr>
          <p:nvPr>
            <p:ph type="title"/>
          </p:nvPr>
        </p:nvSpPr>
        <p:spPr>
          <a:xfrm>
            <a:off x="877800" y="588467"/>
            <a:ext cx="7377900" cy="9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5" name="Google Shape;95;p13"/>
          <p:cNvSpPr txBox="1">
            <a:spLocks noGrp="1"/>
          </p:cNvSpPr>
          <p:nvPr>
            <p:ph type="subTitle" idx="1"/>
          </p:nvPr>
        </p:nvSpPr>
        <p:spPr>
          <a:xfrm>
            <a:off x="6182932" y="4079853"/>
            <a:ext cx="1998900" cy="4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96" name="Google Shape;96;p13"/>
          <p:cNvSpPr txBox="1">
            <a:spLocks noGrp="1"/>
          </p:cNvSpPr>
          <p:nvPr>
            <p:ph type="title" idx="2" hasCustomPrompt="1"/>
          </p:nvPr>
        </p:nvSpPr>
        <p:spPr>
          <a:xfrm>
            <a:off x="1126425" y="2275659"/>
            <a:ext cx="1671900" cy="131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8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7" name="Google Shape;97;p13"/>
          <p:cNvSpPr txBox="1">
            <a:spLocks noGrp="1"/>
          </p:cNvSpPr>
          <p:nvPr>
            <p:ph type="title" idx="3" hasCustomPrompt="1"/>
          </p:nvPr>
        </p:nvSpPr>
        <p:spPr>
          <a:xfrm>
            <a:off x="3727625" y="2281521"/>
            <a:ext cx="1671900" cy="13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8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8" name="Google Shape;98;p13"/>
          <p:cNvSpPr txBox="1">
            <a:spLocks noGrp="1"/>
          </p:cNvSpPr>
          <p:nvPr>
            <p:ph type="title" idx="4" hasCustomPrompt="1"/>
          </p:nvPr>
        </p:nvSpPr>
        <p:spPr>
          <a:xfrm>
            <a:off x="6346425" y="2281521"/>
            <a:ext cx="1671900" cy="13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400"/>
              <a:buNone/>
              <a:defRPr sz="8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9" name="Google Shape;99;p13"/>
          <p:cNvSpPr txBox="1">
            <a:spLocks noGrp="1"/>
          </p:cNvSpPr>
          <p:nvPr>
            <p:ph type="subTitle" idx="5"/>
          </p:nvPr>
        </p:nvSpPr>
        <p:spPr>
          <a:xfrm>
            <a:off x="756975" y="3522287"/>
            <a:ext cx="2410800" cy="7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9pPr>
          </a:lstStyle>
          <a:p>
            <a:endParaRPr/>
          </a:p>
        </p:txBody>
      </p:sp>
      <p:sp>
        <p:nvSpPr>
          <p:cNvPr id="100" name="Google Shape;100;p13"/>
          <p:cNvSpPr txBox="1">
            <a:spLocks noGrp="1"/>
          </p:cNvSpPr>
          <p:nvPr>
            <p:ph type="subTitle" idx="6"/>
          </p:nvPr>
        </p:nvSpPr>
        <p:spPr>
          <a:xfrm>
            <a:off x="3358126" y="3522287"/>
            <a:ext cx="2410800" cy="7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9pPr>
          </a:lstStyle>
          <a:p>
            <a:endParaRPr/>
          </a:p>
        </p:txBody>
      </p:sp>
      <p:sp>
        <p:nvSpPr>
          <p:cNvPr id="101" name="Google Shape;101;p13"/>
          <p:cNvSpPr txBox="1">
            <a:spLocks noGrp="1"/>
          </p:cNvSpPr>
          <p:nvPr>
            <p:ph type="subTitle" idx="7"/>
          </p:nvPr>
        </p:nvSpPr>
        <p:spPr>
          <a:xfrm>
            <a:off x="973125" y="4076345"/>
            <a:ext cx="1978500" cy="4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02" name="Google Shape;102;p13"/>
          <p:cNvSpPr txBox="1">
            <a:spLocks noGrp="1"/>
          </p:cNvSpPr>
          <p:nvPr>
            <p:ph type="subTitle" idx="8"/>
          </p:nvPr>
        </p:nvSpPr>
        <p:spPr>
          <a:xfrm>
            <a:off x="3569613" y="4073183"/>
            <a:ext cx="1998900" cy="4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2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subTitle" idx="9"/>
          </p:nvPr>
        </p:nvSpPr>
        <p:spPr>
          <a:xfrm>
            <a:off x="5976975" y="3522287"/>
            <a:ext cx="2410800" cy="7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chemeClr val="accent2"/>
                </a:solidFill>
                <a:latin typeface="Delius Unicase"/>
                <a:ea typeface="Delius Unicase"/>
                <a:cs typeface="Delius Unicase"/>
                <a:sym typeface="Delius Unicase"/>
              </a:defRPr>
            </a:lvl9pPr>
          </a:lstStyle>
          <a:p>
            <a:endParaRPr/>
          </a:p>
        </p:txBody>
      </p:sp>
      <p:grpSp>
        <p:nvGrpSpPr>
          <p:cNvPr id="104" name="Google Shape;104;p13"/>
          <p:cNvGrpSpPr/>
          <p:nvPr/>
        </p:nvGrpSpPr>
        <p:grpSpPr>
          <a:xfrm>
            <a:off x="-611075" y="4553841"/>
            <a:ext cx="10988700" cy="4391433"/>
            <a:chOff x="-611075" y="3500900"/>
            <a:chExt cx="10988700" cy="3293575"/>
          </a:xfrm>
        </p:grpSpPr>
        <p:sp>
          <p:nvSpPr>
            <p:cNvPr id="105" name="Google Shape;105;p13"/>
            <p:cNvSpPr/>
            <p:nvPr/>
          </p:nvSpPr>
          <p:spPr>
            <a:xfrm>
              <a:off x="549200" y="4538175"/>
              <a:ext cx="1978500" cy="1978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-611075" y="3947675"/>
              <a:ext cx="1978500" cy="1978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2144550" y="4381450"/>
              <a:ext cx="1066800" cy="1066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2951625" y="4072000"/>
              <a:ext cx="1978500" cy="19785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4237150" y="4668850"/>
              <a:ext cx="1066800" cy="1066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4987425" y="4381550"/>
              <a:ext cx="1066800" cy="1066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5817425" y="4206675"/>
              <a:ext cx="1416600" cy="14166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8121325" y="3500900"/>
              <a:ext cx="2256300" cy="22563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6598475" y="4538175"/>
              <a:ext cx="2256300" cy="22563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8479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x Columns">
  <p:cSld name="Six Columns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>
            <a:spLocks noGrp="1"/>
          </p:cNvSpPr>
          <p:nvPr>
            <p:ph type="subTitle" idx="1"/>
          </p:nvPr>
        </p:nvSpPr>
        <p:spPr>
          <a:xfrm>
            <a:off x="1037275" y="3184000"/>
            <a:ext cx="1890900" cy="71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14"/>
          <p:cNvSpPr txBox="1">
            <a:spLocks noGrp="1"/>
          </p:cNvSpPr>
          <p:nvPr>
            <p:ph type="subTitle" idx="2"/>
          </p:nvPr>
        </p:nvSpPr>
        <p:spPr>
          <a:xfrm>
            <a:off x="3626555" y="3184000"/>
            <a:ext cx="1890900" cy="71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4"/>
          <p:cNvSpPr txBox="1">
            <a:spLocks noGrp="1"/>
          </p:cNvSpPr>
          <p:nvPr>
            <p:ph type="subTitle" idx="3"/>
          </p:nvPr>
        </p:nvSpPr>
        <p:spPr>
          <a:xfrm>
            <a:off x="6379350" y="3184000"/>
            <a:ext cx="1890900" cy="71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4"/>
          <p:cNvSpPr txBox="1">
            <a:spLocks noGrp="1"/>
          </p:cNvSpPr>
          <p:nvPr>
            <p:ph type="subTitle" idx="4"/>
          </p:nvPr>
        </p:nvSpPr>
        <p:spPr>
          <a:xfrm>
            <a:off x="1037275" y="5539871"/>
            <a:ext cx="1890900" cy="71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14"/>
          <p:cNvSpPr txBox="1">
            <a:spLocks noGrp="1"/>
          </p:cNvSpPr>
          <p:nvPr>
            <p:ph type="subTitle" idx="5"/>
          </p:nvPr>
        </p:nvSpPr>
        <p:spPr>
          <a:xfrm>
            <a:off x="3626555" y="5539871"/>
            <a:ext cx="1890900" cy="71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4"/>
          <p:cNvSpPr txBox="1">
            <a:spLocks noGrp="1"/>
          </p:cNvSpPr>
          <p:nvPr>
            <p:ph type="subTitle" idx="6"/>
          </p:nvPr>
        </p:nvSpPr>
        <p:spPr>
          <a:xfrm>
            <a:off x="6379350" y="5539871"/>
            <a:ext cx="1890900" cy="717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4"/>
          <p:cNvSpPr txBox="1">
            <a:spLocks noGrp="1"/>
          </p:cNvSpPr>
          <p:nvPr>
            <p:ph type="title"/>
          </p:nvPr>
        </p:nvSpPr>
        <p:spPr>
          <a:xfrm>
            <a:off x="1554900" y="592607"/>
            <a:ext cx="60342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14"/>
          <p:cNvSpPr txBox="1">
            <a:spLocks noGrp="1"/>
          </p:cNvSpPr>
          <p:nvPr>
            <p:ph type="title" idx="7"/>
          </p:nvPr>
        </p:nvSpPr>
        <p:spPr>
          <a:xfrm>
            <a:off x="844400" y="2695244"/>
            <a:ext cx="22767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14"/>
          <p:cNvSpPr txBox="1">
            <a:spLocks noGrp="1"/>
          </p:cNvSpPr>
          <p:nvPr>
            <p:ph type="title" idx="8"/>
          </p:nvPr>
        </p:nvSpPr>
        <p:spPr>
          <a:xfrm>
            <a:off x="3433643" y="2695244"/>
            <a:ext cx="22767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14"/>
          <p:cNvSpPr txBox="1">
            <a:spLocks noGrp="1"/>
          </p:cNvSpPr>
          <p:nvPr>
            <p:ph type="title" idx="9"/>
          </p:nvPr>
        </p:nvSpPr>
        <p:spPr>
          <a:xfrm>
            <a:off x="6186422" y="2695244"/>
            <a:ext cx="22767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14"/>
          <p:cNvSpPr txBox="1">
            <a:spLocks noGrp="1"/>
          </p:cNvSpPr>
          <p:nvPr>
            <p:ph type="title" idx="13"/>
          </p:nvPr>
        </p:nvSpPr>
        <p:spPr>
          <a:xfrm>
            <a:off x="844400" y="5050920"/>
            <a:ext cx="22767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4"/>
          <p:cNvSpPr txBox="1">
            <a:spLocks noGrp="1"/>
          </p:cNvSpPr>
          <p:nvPr>
            <p:ph type="title" idx="14"/>
          </p:nvPr>
        </p:nvSpPr>
        <p:spPr>
          <a:xfrm>
            <a:off x="3433643" y="5050920"/>
            <a:ext cx="22767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4"/>
          <p:cNvSpPr txBox="1">
            <a:spLocks noGrp="1"/>
          </p:cNvSpPr>
          <p:nvPr>
            <p:ph type="title" idx="15"/>
          </p:nvPr>
        </p:nvSpPr>
        <p:spPr>
          <a:xfrm>
            <a:off x="6022900" y="5050933"/>
            <a:ext cx="2583900" cy="57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14"/>
          <p:cNvSpPr/>
          <p:nvPr/>
        </p:nvSpPr>
        <p:spPr>
          <a:xfrm>
            <a:off x="-217075" y="-387167"/>
            <a:ext cx="1149300" cy="1532400"/>
          </a:xfrm>
          <a:prstGeom prst="ellipse">
            <a:avLst/>
          </a:prstGeom>
          <a:solidFill>
            <a:srgbClr val="9DD4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29" name="Google Shape;129;p14"/>
          <p:cNvSpPr/>
          <p:nvPr/>
        </p:nvSpPr>
        <p:spPr>
          <a:xfrm>
            <a:off x="-320375" y="492120"/>
            <a:ext cx="839100" cy="1118800"/>
          </a:xfrm>
          <a:prstGeom prst="ellipse">
            <a:avLst/>
          </a:prstGeom>
          <a:solidFill>
            <a:srgbClr val="9DD4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0" name="Google Shape;130;p14"/>
          <p:cNvSpPr/>
          <p:nvPr/>
        </p:nvSpPr>
        <p:spPr>
          <a:xfrm>
            <a:off x="683550" y="-478272"/>
            <a:ext cx="521100" cy="694800"/>
          </a:xfrm>
          <a:prstGeom prst="ellipse">
            <a:avLst/>
          </a:prstGeom>
          <a:solidFill>
            <a:srgbClr val="9DD4D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1" name="Google Shape;131;p14"/>
          <p:cNvSpPr/>
          <p:nvPr/>
        </p:nvSpPr>
        <p:spPr>
          <a:xfrm>
            <a:off x="8219925" y="-562067"/>
            <a:ext cx="949800" cy="1265600"/>
          </a:xfrm>
          <a:prstGeom prst="ellipse">
            <a:avLst/>
          </a:prstGeom>
          <a:solidFill>
            <a:srgbClr val="F5AF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2" name="Google Shape;132;p14"/>
          <p:cNvSpPr/>
          <p:nvPr/>
        </p:nvSpPr>
        <p:spPr>
          <a:xfrm>
            <a:off x="8472875" y="216533"/>
            <a:ext cx="1149300" cy="1532400"/>
          </a:xfrm>
          <a:prstGeom prst="ellipse">
            <a:avLst/>
          </a:prstGeom>
          <a:solidFill>
            <a:srgbClr val="F5AF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133" name="Google Shape;133;p14"/>
          <p:cNvSpPr/>
          <p:nvPr/>
        </p:nvSpPr>
        <p:spPr>
          <a:xfrm>
            <a:off x="7777850" y="-406667"/>
            <a:ext cx="536100" cy="714800"/>
          </a:xfrm>
          <a:prstGeom prst="ellipse">
            <a:avLst/>
          </a:prstGeom>
          <a:solidFill>
            <a:srgbClr val="F5AFA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  <p:extLst>
      <p:ext uri="{BB962C8B-B14F-4D97-AF65-F5344CB8AC3E}">
        <p14:creationId xmlns:p14="http://schemas.microsoft.com/office/powerpoint/2010/main" val="23105474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accent5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/>
          <p:nvPr/>
        </p:nvSpPr>
        <p:spPr>
          <a:xfrm>
            <a:off x="-492974" y="-3124233"/>
            <a:ext cx="9636964" cy="11474671"/>
          </a:xfrm>
          <a:custGeom>
            <a:avLst/>
            <a:gdLst/>
            <a:ahLst/>
            <a:cxnLst/>
            <a:rect l="l" t="t" r="r" b="b"/>
            <a:pathLst>
              <a:path w="234633" h="209532" extrusionOk="0">
                <a:moveTo>
                  <a:pt x="234632" y="0"/>
                </a:moveTo>
                <a:cubicBezTo>
                  <a:pt x="124967" y="4463"/>
                  <a:pt x="121436" y="20748"/>
                  <a:pt x="121596" y="24813"/>
                </a:cubicBezTo>
                <a:cubicBezTo>
                  <a:pt x="121755" y="28877"/>
                  <a:pt x="124814" y="30471"/>
                  <a:pt x="124814" y="30471"/>
                </a:cubicBezTo>
                <a:cubicBezTo>
                  <a:pt x="124814" y="30471"/>
                  <a:pt x="146977" y="38839"/>
                  <a:pt x="147296" y="38839"/>
                </a:cubicBezTo>
                <a:cubicBezTo>
                  <a:pt x="147615" y="38839"/>
                  <a:pt x="147230" y="54780"/>
                  <a:pt x="147230" y="54780"/>
                </a:cubicBezTo>
                <a:cubicBezTo>
                  <a:pt x="147230" y="54780"/>
                  <a:pt x="142637" y="58366"/>
                  <a:pt x="143036" y="60757"/>
                </a:cubicBezTo>
                <a:cubicBezTo>
                  <a:pt x="143308" y="62387"/>
                  <a:pt x="146123" y="62646"/>
                  <a:pt x="147889" y="62646"/>
                </a:cubicBezTo>
                <a:cubicBezTo>
                  <a:pt x="148715" y="62646"/>
                  <a:pt x="149311" y="62590"/>
                  <a:pt x="149311" y="62590"/>
                </a:cubicBezTo>
                <a:lnTo>
                  <a:pt x="149311" y="65699"/>
                </a:lnTo>
                <a:cubicBezTo>
                  <a:pt x="149311" y="65699"/>
                  <a:pt x="148664" y="64017"/>
                  <a:pt x="146701" y="64017"/>
                </a:cubicBezTo>
                <a:cubicBezTo>
                  <a:pt x="146064" y="64017"/>
                  <a:pt x="145289" y="64194"/>
                  <a:pt x="144352" y="64663"/>
                </a:cubicBezTo>
                <a:cubicBezTo>
                  <a:pt x="140526" y="66575"/>
                  <a:pt x="144572" y="80043"/>
                  <a:pt x="146007" y="82433"/>
                </a:cubicBezTo>
                <a:cubicBezTo>
                  <a:pt x="147441" y="84824"/>
                  <a:pt x="146565" y="97655"/>
                  <a:pt x="148398" y="98293"/>
                </a:cubicBezTo>
                <a:cubicBezTo>
                  <a:pt x="148660" y="98384"/>
                  <a:pt x="148907" y="98423"/>
                  <a:pt x="149139" y="98423"/>
                </a:cubicBezTo>
                <a:cubicBezTo>
                  <a:pt x="150527" y="98423"/>
                  <a:pt x="151347" y="97018"/>
                  <a:pt x="151347" y="97018"/>
                </a:cubicBezTo>
                <a:cubicBezTo>
                  <a:pt x="151347" y="97018"/>
                  <a:pt x="154136" y="105467"/>
                  <a:pt x="154296" y="111205"/>
                </a:cubicBezTo>
                <a:cubicBezTo>
                  <a:pt x="154455" y="116944"/>
                  <a:pt x="156846" y="126667"/>
                  <a:pt x="156846" y="126667"/>
                </a:cubicBezTo>
                <a:cubicBezTo>
                  <a:pt x="156259" y="126550"/>
                  <a:pt x="155728" y="126508"/>
                  <a:pt x="155270" y="126508"/>
                </a:cubicBezTo>
                <a:cubicBezTo>
                  <a:pt x="154173" y="126508"/>
                  <a:pt x="153498" y="126746"/>
                  <a:pt x="153498" y="126746"/>
                </a:cubicBezTo>
                <a:cubicBezTo>
                  <a:pt x="153498" y="126746"/>
                  <a:pt x="150948" y="132565"/>
                  <a:pt x="149991" y="137027"/>
                </a:cubicBezTo>
                <a:cubicBezTo>
                  <a:pt x="149036" y="141491"/>
                  <a:pt x="144572" y="146113"/>
                  <a:pt x="144572" y="146113"/>
                </a:cubicBezTo>
                <a:lnTo>
                  <a:pt x="146326" y="146857"/>
                </a:lnTo>
                <a:cubicBezTo>
                  <a:pt x="144626" y="150470"/>
                  <a:pt x="135699" y="152171"/>
                  <a:pt x="135699" y="152171"/>
                </a:cubicBezTo>
                <a:cubicBezTo>
                  <a:pt x="135699" y="152171"/>
                  <a:pt x="136549" y="150470"/>
                  <a:pt x="136549" y="148983"/>
                </a:cubicBezTo>
                <a:cubicBezTo>
                  <a:pt x="136549" y="148572"/>
                  <a:pt x="136112" y="148421"/>
                  <a:pt x="135449" y="148421"/>
                </a:cubicBezTo>
                <a:cubicBezTo>
                  <a:pt x="133707" y="148421"/>
                  <a:pt x="130401" y="149466"/>
                  <a:pt x="129323" y="149620"/>
                </a:cubicBezTo>
                <a:cubicBezTo>
                  <a:pt x="122747" y="150559"/>
                  <a:pt x="118059" y="151745"/>
                  <a:pt x="118059" y="151745"/>
                </a:cubicBezTo>
                <a:cubicBezTo>
                  <a:pt x="118059" y="151745"/>
                  <a:pt x="108318" y="151110"/>
                  <a:pt x="101690" y="151110"/>
                </a:cubicBezTo>
                <a:cubicBezTo>
                  <a:pt x="98928" y="151110"/>
                  <a:pt x="96707" y="151220"/>
                  <a:pt x="95956" y="151533"/>
                </a:cubicBezTo>
                <a:cubicBezTo>
                  <a:pt x="93405" y="152595"/>
                  <a:pt x="96594" y="155146"/>
                  <a:pt x="96594" y="155146"/>
                </a:cubicBezTo>
                <a:cubicBezTo>
                  <a:pt x="96594" y="155146"/>
                  <a:pt x="95234" y="155316"/>
                  <a:pt x="93140" y="155316"/>
                </a:cubicBezTo>
                <a:cubicBezTo>
                  <a:pt x="89998" y="155316"/>
                  <a:pt x="85203" y="154934"/>
                  <a:pt x="80867" y="153021"/>
                </a:cubicBezTo>
                <a:cubicBezTo>
                  <a:pt x="75794" y="150782"/>
                  <a:pt x="72920" y="150325"/>
                  <a:pt x="69598" y="150325"/>
                </a:cubicBezTo>
                <a:cubicBezTo>
                  <a:pt x="68190" y="150325"/>
                  <a:pt x="66700" y="150407"/>
                  <a:pt x="64928" y="150471"/>
                </a:cubicBezTo>
                <a:cubicBezTo>
                  <a:pt x="58977" y="150683"/>
                  <a:pt x="45588" y="160672"/>
                  <a:pt x="40913" y="161310"/>
                </a:cubicBezTo>
                <a:cubicBezTo>
                  <a:pt x="40548" y="161359"/>
                  <a:pt x="40258" y="161383"/>
                  <a:pt x="40032" y="161383"/>
                </a:cubicBezTo>
                <a:cubicBezTo>
                  <a:pt x="37362" y="161383"/>
                  <a:pt x="43839" y="158036"/>
                  <a:pt x="45800" y="154509"/>
                </a:cubicBezTo>
                <a:cubicBezTo>
                  <a:pt x="47926" y="150683"/>
                  <a:pt x="53452" y="149409"/>
                  <a:pt x="56426" y="146859"/>
                </a:cubicBezTo>
                <a:cubicBezTo>
                  <a:pt x="59402" y="144309"/>
                  <a:pt x="54726" y="138357"/>
                  <a:pt x="62589" y="134744"/>
                </a:cubicBezTo>
                <a:cubicBezTo>
                  <a:pt x="70454" y="131130"/>
                  <a:pt x="72578" y="126029"/>
                  <a:pt x="73216" y="123479"/>
                </a:cubicBezTo>
                <a:cubicBezTo>
                  <a:pt x="73854" y="120928"/>
                  <a:pt x="82354" y="112640"/>
                  <a:pt x="84054" y="111152"/>
                </a:cubicBezTo>
                <a:cubicBezTo>
                  <a:pt x="85754" y="109665"/>
                  <a:pt x="81081" y="106689"/>
                  <a:pt x="81081" y="106689"/>
                </a:cubicBezTo>
                <a:lnTo>
                  <a:pt x="81081" y="106689"/>
                </a:lnTo>
                <a:cubicBezTo>
                  <a:pt x="81405" y="106833"/>
                  <a:pt x="81785" y="106899"/>
                  <a:pt x="82213" y="106899"/>
                </a:cubicBezTo>
                <a:cubicBezTo>
                  <a:pt x="86843" y="106899"/>
                  <a:pt x="97097" y="99161"/>
                  <a:pt x="102544" y="98188"/>
                </a:cubicBezTo>
                <a:cubicBezTo>
                  <a:pt x="108495" y="97126"/>
                  <a:pt x="110408" y="86287"/>
                  <a:pt x="115297" y="84373"/>
                </a:cubicBezTo>
                <a:cubicBezTo>
                  <a:pt x="120184" y="82461"/>
                  <a:pt x="122734" y="76511"/>
                  <a:pt x="122734" y="76511"/>
                </a:cubicBezTo>
                <a:cubicBezTo>
                  <a:pt x="122734" y="76511"/>
                  <a:pt x="129961" y="74385"/>
                  <a:pt x="134211" y="71622"/>
                </a:cubicBezTo>
                <a:cubicBezTo>
                  <a:pt x="138461" y="68860"/>
                  <a:pt x="138461" y="63759"/>
                  <a:pt x="138461" y="63759"/>
                </a:cubicBezTo>
                <a:cubicBezTo>
                  <a:pt x="138461" y="63759"/>
                  <a:pt x="142286" y="60570"/>
                  <a:pt x="140161" y="57170"/>
                </a:cubicBezTo>
                <a:cubicBezTo>
                  <a:pt x="139890" y="56735"/>
                  <a:pt x="139292" y="56543"/>
                  <a:pt x="138428" y="56543"/>
                </a:cubicBezTo>
                <a:cubicBezTo>
                  <a:pt x="132525" y="56543"/>
                  <a:pt x="114167" y="65488"/>
                  <a:pt x="102117" y="67156"/>
                </a:cubicBezTo>
                <a:cubicBezTo>
                  <a:pt x="88303" y="69070"/>
                  <a:pt x="59822" y="88193"/>
                  <a:pt x="59822" y="88193"/>
                </a:cubicBezTo>
                <a:cubicBezTo>
                  <a:pt x="59822" y="88193"/>
                  <a:pt x="59822" y="88193"/>
                  <a:pt x="59822" y="88193"/>
                </a:cubicBezTo>
                <a:cubicBezTo>
                  <a:pt x="59822" y="88193"/>
                  <a:pt x="59790" y="88199"/>
                  <a:pt x="53442" y="90949"/>
                </a:cubicBezTo>
                <a:cubicBezTo>
                  <a:pt x="47065" y="93712"/>
                  <a:pt x="40468" y="100500"/>
                  <a:pt x="40468" y="100500"/>
                </a:cubicBezTo>
                <a:cubicBezTo>
                  <a:pt x="34091" y="101988"/>
                  <a:pt x="13243" y="118115"/>
                  <a:pt x="13243" y="118115"/>
                </a:cubicBezTo>
                <a:lnTo>
                  <a:pt x="0" y="209532"/>
                </a:lnTo>
                <a:lnTo>
                  <a:pt x="234632" y="209532"/>
                </a:lnTo>
                <a:lnTo>
                  <a:pt x="234632" y="0"/>
                </a:lnTo>
                <a:close/>
              </a:path>
            </a:pathLst>
          </a:custGeom>
          <a:solidFill>
            <a:srgbClr val="028E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26" name="Google Shape;26;p4"/>
          <p:cNvSpPr txBox="1">
            <a:spLocks noGrp="1"/>
          </p:cNvSpPr>
          <p:nvPr>
            <p:ph type="body" idx="1"/>
          </p:nvPr>
        </p:nvSpPr>
        <p:spPr>
          <a:xfrm>
            <a:off x="928075" y="2243200"/>
            <a:ext cx="4693500" cy="313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189" lvl="0" indent="-33019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1pPr>
            <a:lvl2pPr marL="914378" lvl="1" indent="-330192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2pPr>
            <a:lvl3pPr marL="1371566" lvl="2" indent="-330192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3pPr>
            <a:lvl4pPr marL="1828754" lvl="3" indent="-330192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4pPr>
            <a:lvl5pPr marL="2285943" lvl="4" indent="-330192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5pPr>
            <a:lvl6pPr marL="2743132" lvl="5" indent="-330192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6pPr>
            <a:lvl7pPr marL="3200320" lvl="6" indent="-330192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  <a:defRPr sz="1600">
                <a:solidFill>
                  <a:schemeClr val="dk2"/>
                </a:solidFill>
              </a:defRPr>
            </a:lvl7pPr>
            <a:lvl8pPr marL="3657509" lvl="7" indent="-330192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Char char="○"/>
              <a:defRPr sz="1600">
                <a:solidFill>
                  <a:schemeClr val="dk2"/>
                </a:solidFill>
              </a:defRPr>
            </a:lvl8pPr>
            <a:lvl9pPr marL="4114697" lvl="8" indent="-330192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Char char="■"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title"/>
          </p:nvPr>
        </p:nvSpPr>
        <p:spPr>
          <a:xfrm>
            <a:off x="39300" y="478300"/>
            <a:ext cx="9065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865340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sign 3">
  <p:cSld name="Design 3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8"/>
          <p:cNvSpPr txBox="1">
            <a:spLocks noGrp="1"/>
          </p:cNvSpPr>
          <p:nvPr>
            <p:ph type="subTitle" idx="1"/>
          </p:nvPr>
        </p:nvSpPr>
        <p:spPr>
          <a:xfrm>
            <a:off x="4117102" y="3110739"/>
            <a:ext cx="3110100" cy="82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None/>
              <a:defRPr sz="2100">
                <a:solidFill>
                  <a:srgbClr val="000000"/>
                </a:solidFill>
              </a:defRPr>
            </a:lvl9pPr>
          </a:lstStyle>
          <a:p>
            <a:endParaRPr/>
          </a:p>
        </p:txBody>
      </p:sp>
      <p:sp>
        <p:nvSpPr>
          <p:cNvPr id="180" name="Google Shape;180;p18"/>
          <p:cNvSpPr txBox="1">
            <a:spLocks noGrp="1"/>
          </p:cNvSpPr>
          <p:nvPr>
            <p:ph type="title"/>
          </p:nvPr>
        </p:nvSpPr>
        <p:spPr>
          <a:xfrm>
            <a:off x="3836275" y="2402367"/>
            <a:ext cx="3672000" cy="53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2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81" name="Google Shape;181;p18"/>
          <p:cNvSpPr txBox="1">
            <a:spLocks noGrp="1"/>
          </p:cNvSpPr>
          <p:nvPr>
            <p:ph type="title" idx="2"/>
          </p:nvPr>
        </p:nvSpPr>
        <p:spPr>
          <a:xfrm>
            <a:off x="870350" y="1028792"/>
            <a:ext cx="7386300" cy="112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grpSp>
        <p:nvGrpSpPr>
          <p:cNvPr id="182" name="Google Shape;182;p18"/>
          <p:cNvGrpSpPr/>
          <p:nvPr/>
        </p:nvGrpSpPr>
        <p:grpSpPr>
          <a:xfrm>
            <a:off x="-634024" y="-924366"/>
            <a:ext cx="11060411" cy="8871804"/>
            <a:chOff x="-634025" y="-693275"/>
            <a:chExt cx="11060411" cy="6653853"/>
          </a:xfrm>
        </p:grpSpPr>
        <p:sp>
          <p:nvSpPr>
            <p:cNvPr id="183" name="Google Shape;183;p18"/>
            <p:cNvSpPr/>
            <p:nvPr/>
          </p:nvSpPr>
          <p:spPr>
            <a:xfrm rot="-5400000">
              <a:off x="8160625" y="4398175"/>
              <a:ext cx="1562400" cy="15624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4" name="Google Shape;184;p18"/>
            <p:cNvSpPr/>
            <p:nvPr/>
          </p:nvSpPr>
          <p:spPr>
            <a:xfrm rot="-5400000">
              <a:off x="8438436" y="3144774"/>
              <a:ext cx="1988100" cy="1987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5" name="Google Shape;185;p18"/>
            <p:cNvSpPr/>
            <p:nvPr/>
          </p:nvSpPr>
          <p:spPr>
            <a:xfrm rot="-5400000">
              <a:off x="8554275" y="260508"/>
              <a:ext cx="1043700" cy="1043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6" name="Google Shape;186;p18"/>
            <p:cNvSpPr/>
            <p:nvPr/>
          </p:nvSpPr>
          <p:spPr>
            <a:xfrm rot="-5400000">
              <a:off x="-634025" y="-693275"/>
              <a:ext cx="1584300" cy="15843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7" name="Google Shape;187;p18"/>
            <p:cNvSpPr/>
            <p:nvPr/>
          </p:nvSpPr>
          <p:spPr>
            <a:xfrm rot="-5400000">
              <a:off x="-468035" y="4282677"/>
              <a:ext cx="1677900" cy="16779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8" name="Google Shape;188;p18"/>
            <p:cNvSpPr/>
            <p:nvPr/>
          </p:nvSpPr>
          <p:spPr>
            <a:xfrm rot="-5400000">
              <a:off x="-422015" y="3820854"/>
              <a:ext cx="880800" cy="8808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89" name="Google Shape;189;p18"/>
            <p:cNvSpPr/>
            <p:nvPr/>
          </p:nvSpPr>
          <p:spPr>
            <a:xfrm rot="-5400000">
              <a:off x="653928" y="-625835"/>
              <a:ext cx="1059300" cy="10593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190" name="Google Shape;190;p18"/>
            <p:cNvSpPr/>
            <p:nvPr/>
          </p:nvSpPr>
          <p:spPr>
            <a:xfrm rot="-5400000">
              <a:off x="7888125" y="-625975"/>
              <a:ext cx="1317900" cy="13182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79232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"/>
          <p:cNvSpPr/>
          <p:nvPr/>
        </p:nvSpPr>
        <p:spPr>
          <a:xfrm>
            <a:off x="944100" y="-133284"/>
            <a:ext cx="2495008" cy="1030283"/>
          </a:xfrm>
          <a:custGeom>
            <a:avLst/>
            <a:gdLst/>
            <a:ahLst/>
            <a:cxnLst/>
            <a:rect l="l" t="t" r="r" b="b"/>
            <a:pathLst>
              <a:path w="29098" h="10616" extrusionOk="0">
                <a:moveTo>
                  <a:pt x="25760" y="0"/>
                </a:moveTo>
                <a:cubicBezTo>
                  <a:pt x="25173" y="0"/>
                  <a:pt x="24571" y="112"/>
                  <a:pt x="23993" y="225"/>
                </a:cubicBezTo>
                <a:cubicBezTo>
                  <a:pt x="19920" y="1032"/>
                  <a:pt x="15815" y="1598"/>
                  <a:pt x="11753" y="2493"/>
                </a:cubicBezTo>
                <a:cubicBezTo>
                  <a:pt x="9724" y="2942"/>
                  <a:pt x="7696" y="3402"/>
                  <a:pt x="5662" y="3834"/>
                </a:cubicBezTo>
                <a:cubicBezTo>
                  <a:pt x="4662" y="4046"/>
                  <a:pt x="3132" y="4069"/>
                  <a:pt x="2245" y="4758"/>
                </a:cubicBezTo>
                <a:cubicBezTo>
                  <a:pt x="0" y="6506"/>
                  <a:pt x="2715" y="9887"/>
                  <a:pt x="4664" y="10404"/>
                </a:cubicBezTo>
                <a:cubicBezTo>
                  <a:pt x="5236" y="10556"/>
                  <a:pt x="5817" y="10615"/>
                  <a:pt x="6403" y="10615"/>
                </a:cubicBezTo>
                <a:cubicBezTo>
                  <a:pt x="7689" y="10615"/>
                  <a:pt x="8998" y="10327"/>
                  <a:pt x="10275" y="10091"/>
                </a:cubicBezTo>
                <a:cubicBezTo>
                  <a:pt x="13133" y="9562"/>
                  <a:pt x="16040" y="9296"/>
                  <a:pt x="18946" y="9296"/>
                </a:cubicBezTo>
                <a:cubicBezTo>
                  <a:pt x="19940" y="9296"/>
                  <a:pt x="20934" y="9327"/>
                  <a:pt x="21927" y="9389"/>
                </a:cubicBezTo>
                <a:cubicBezTo>
                  <a:pt x="22432" y="9421"/>
                  <a:pt x="22916" y="9444"/>
                  <a:pt x="23375" y="9444"/>
                </a:cubicBezTo>
                <a:cubicBezTo>
                  <a:pt x="25741" y="9444"/>
                  <a:pt x="27420" y="8849"/>
                  <a:pt x="27783" y="5910"/>
                </a:cubicBezTo>
                <a:cubicBezTo>
                  <a:pt x="27983" y="4285"/>
                  <a:pt x="29097" y="1127"/>
                  <a:pt x="27055" y="242"/>
                </a:cubicBezTo>
                <a:cubicBezTo>
                  <a:pt x="26644" y="65"/>
                  <a:pt x="26206" y="0"/>
                  <a:pt x="2576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1" name="Google Shape;141;p11"/>
          <p:cNvSpPr/>
          <p:nvPr/>
        </p:nvSpPr>
        <p:spPr>
          <a:xfrm rot="-846223">
            <a:off x="-1456" y="5689271"/>
            <a:ext cx="732367" cy="1195428"/>
          </a:xfrm>
          <a:custGeom>
            <a:avLst/>
            <a:gdLst/>
            <a:ahLst/>
            <a:cxnLst/>
            <a:rect l="l" t="t" r="r" b="b"/>
            <a:pathLst>
              <a:path w="14366" h="17587" extrusionOk="0">
                <a:moveTo>
                  <a:pt x="11701" y="0"/>
                </a:moveTo>
                <a:cubicBezTo>
                  <a:pt x="11165" y="0"/>
                  <a:pt x="10547" y="605"/>
                  <a:pt x="10525" y="1104"/>
                </a:cubicBezTo>
                <a:cubicBezTo>
                  <a:pt x="10021" y="1393"/>
                  <a:pt x="9737" y="2036"/>
                  <a:pt x="9772" y="2608"/>
                </a:cubicBezTo>
                <a:cubicBezTo>
                  <a:pt x="8842" y="3041"/>
                  <a:pt x="7959" y="3596"/>
                  <a:pt x="7144" y="4229"/>
                </a:cubicBezTo>
                <a:cubicBezTo>
                  <a:pt x="7083" y="3643"/>
                  <a:pt x="7284" y="3193"/>
                  <a:pt x="7666" y="2770"/>
                </a:cubicBezTo>
                <a:cubicBezTo>
                  <a:pt x="7678" y="2777"/>
                  <a:pt x="7693" y="2783"/>
                  <a:pt x="7711" y="2783"/>
                </a:cubicBezTo>
                <a:cubicBezTo>
                  <a:pt x="7717" y="2783"/>
                  <a:pt x="7723" y="2782"/>
                  <a:pt x="7730" y="2781"/>
                </a:cubicBezTo>
                <a:cubicBezTo>
                  <a:pt x="8338" y="2707"/>
                  <a:pt x="8837" y="2113"/>
                  <a:pt x="9042" y="1573"/>
                </a:cubicBezTo>
                <a:cubicBezTo>
                  <a:pt x="9065" y="1513"/>
                  <a:pt x="9034" y="1447"/>
                  <a:pt x="8977" y="1423"/>
                </a:cubicBezTo>
                <a:cubicBezTo>
                  <a:pt x="8866" y="1374"/>
                  <a:pt x="8761" y="1352"/>
                  <a:pt x="8662" y="1352"/>
                </a:cubicBezTo>
                <a:cubicBezTo>
                  <a:pt x="8146" y="1352"/>
                  <a:pt x="7806" y="1955"/>
                  <a:pt x="7733" y="2454"/>
                </a:cubicBezTo>
                <a:cubicBezTo>
                  <a:pt x="7731" y="2455"/>
                  <a:pt x="7730" y="2455"/>
                  <a:pt x="7728" y="2455"/>
                </a:cubicBezTo>
                <a:cubicBezTo>
                  <a:pt x="7727" y="2455"/>
                  <a:pt x="7725" y="2455"/>
                  <a:pt x="7725" y="2457"/>
                </a:cubicBezTo>
                <a:cubicBezTo>
                  <a:pt x="7075" y="2771"/>
                  <a:pt x="6813" y="3665"/>
                  <a:pt x="7023" y="4327"/>
                </a:cubicBezTo>
                <a:cubicBezTo>
                  <a:pt x="6283" y="4920"/>
                  <a:pt x="5604" y="5576"/>
                  <a:pt x="5005" y="6272"/>
                </a:cubicBezTo>
                <a:cubicBezTo>
                  <a:pt x="4974" y="6306"/>
                  <a:pt x="4944" y="6344"/>
                  <a:pt x="4915" y="6380"/>
                </a:cubicBezTo>
                <a:cubicBezTo>
                  <a:pt x="4787" y="6131"/>
                  <a:pt x="4733" y="5854"/>
                  <a:pt x="4768" y="5571"/>
                </a:cubicBezTo>
                <a:cubicBezTo>
                  <a:pt x="4802" y="5291"/>
                  <a:pt x="4941" y="5083"/>
                  <a:pt x="5070" y="4846"/>
                </a:cubicBezTo>
                <a:cubicBezTo>
                  <a:pt x="5079" y="4830"/>
                  <a:pt x="5087" y="4815"/>
                  <a:pt x="5095" y="4799"/>
                </a:cubicBezTo>
                <a:cubicBezTo>
                  <a:pt x="5113" y="4764"/>
                  <a:pt x="5097" y="4735"/>
                  <a:pt x="5070" y="4719"/>
                </a:cubicBezTo>
                <a:cubicBezTo>
                  <a:pt x="5064" y="4535"/>
                  <a:pt x="5118" y="4375"/>
                  <a:pt x="5218" y="4213"/>
                </a:cubicBezTo>
                <a:cubicBezTo>
                  <a:pt x="5291" y="4095"/>
                  <a:pt x="5447" y="3850"/>
                  <a:pt x="5573" y="3791"/>
                </a:cubicBezTo>
                <a:cubicBezTo>
                  <a:pt x="5605" y="3757"/>
                  <a:pt x="5633" y="3740"/>
                  <a:pt x="5659" y="3740"/>
                </a:cubicBezTo>
                <a:cubicBezTo>
                  <a:pt x="5717" y="3740"/>
                  <a:pt x="5758" y="3827"/>
                  <a:pt x="5784" y="4000"/>
                </a:cubicBezTo>
                <a:lnTo>
                  <a:pt x="5728" y="4072"/>
                </a:lnTo>
                <a:cubicBezTo>
                  <a:pt x="5676" y="4180"/>
                  <a:pt x="5542" y="4287"/>
                  <a:pt x="5463" y="4377"/>
                </a:cubicBezTo>
                <a:cubicBezTo>
                  <a:pt x="5322" y="4539"/>
                  <a:pt x="5146" y="4687"/>
                  <a:pt x="5070" y="4890"/>
                </a:cubicBezTo>
                <a:cubicBezTo>
                  <a:pt x="5051" y="4943"/>
                  <a:pt x="5094" y="5007"/>
                  <a:pt x="5147" y="5007"/>
                </a:cubicBezTo>
                <a:cubicBezTo>
                  <a:pt x="5157" y="5007"/>
                  <a:pt x="5169" y="5005"/>
                  <a:pt x="5180" y="4998"/>
                </a:cubicBezTo>
                <a:cubicBezTo>
                  <a:pt x="5381" y="4892"/>
                  <a:pt x="5512" y="4692"/>
                  <a:pt x="5661" y="4522"/>
                </a:cubicBezTo>
                <a:cubicBezTo>
                  <a:pt x="5790" y="4375"/>
                  <a:pt x="5961" y="4221"/>
                  <a:pt x="6044" y="4041"/>
                </a:cubicBezTo>
                <a:cubicBezTo>
                  <a:pt x="6154" y="3803"/>
                  <a:pt x="6063" y="3455"/>
                  <a:pt x="5757" y="3455"/>
                </a:cubicBezTo>
                <a:cubicBezTo>
                  <a:pt x="5753" y="3455"/>
                  <a:pt x="5750" y="3455"/>
                  <a:pt x="5746" y="3455"/>
                </a:cubicBezTo>
                <a:cubicBezTo>
                  <a:pt x="5455" y="3460"/>
                  <a:pt x="5226" y="3807"/>
                  <a:pt x="5088" y="4025"/>
                </a:cubicBezTo>
                <a:cubicBezTo>
                  <a:pt x="4953" y="4242"/>
                  <a:pt x="4851" y="4504"/>
                  <a:pt x="4941" y="4750"/>
                </a:cubicBezTo>
                <a:cubicBezTo>
                  <a:pt x="4437" y="5124"/>
                  <a:pt x="4491" y="5997"/>
                  <a:pt x="4831" y="6474"/>
                </a:cubicBezTo>
                <a:cubicBezTo>
                  <a:pt x="4144" y="7306"/>
                  <a:pt x="3560" y="8220"/>
                  <a:pt x="3089" y="9188"/>
                </a:cubicBezTo>
                <a:cubicBezTo>
                  <a:pt x="2922" y="8957"/>
                  <a:pt x="2804" y="8705"/>
                  <a:pt x="2756" y="8415"/>
                </a:cubicBezTo>
                <a:cubicBezTo>
                  <a:pt x="2716" y="8165"/>
                  <a:pt x="2756" y="7942"/>
                  <a:pt x="2806" y="7710"/>
                </a:cubicBezTo>
                <a:cubicBezTo>
                  <a:pt x="2822" y="7718"/>
                  <a:pt x="2840" y="7723"/>
                  <a:pt x="2857" y="7723"/>
                </a:cubicBezTo>
                <a:cubicBezTo>
                  <a:pt x="2881" y="7723"/>
                  <a:pt x="2905" y="7714"/>
                  <a:pt x="2927" y="7694"/>
                </a:cubicBezTo>
                <a:cubicBezTo>
                  <a:pt x="3125" y="7499"/>
                  <a:pt x="4355" y="6003"/>
                  <a:pt x="3454" y="5952"/>
                </a:cubicBezTo>
                <a:cubicBezTo>
                  <a:pt x="3441" y="5952"/>
                  <a:pt x="3428" y="5951"/>
                  <a:pt x="3415" y="5951"/>
                </a:cubicBezTo>
                <a:cubicBezTo>
                  <a:pt x="2775" y="5951"/>
                  <a:pt x="2512" y="6903"/>
                  <a:pt x="2717" y="7410"/>
                </a:cubicBezTo>
                <a:cubicBezTo>
                  <a:pt x="2321" y="7967"/>
                  <a:pt x="2558" y="8860"/>
                  <a:pt x="3018" y="9330"/>
                </a:cubicBezTo>
                <a:cubicBezTo>
                  <a:pt x="2594" y="10219"/>
                  <a:pt x="2266" y="11155"/>
                  <a:pt x="2035" y="12112"/>
                </a:cubicBezTo>
                <a:cubicBezTo>
                  <a:pt x="1760" y="11737"/>
                  <a:pt x="1424" y="11192"/>
                  <a:pt x="1593" y="10790"/>
                </a:cubicBezTo>
                <a:cubicBezTo>
                  <a:pt x="1601" y="10772"/>
                  <a:pt x="1601" y="10755"/>
                  <a:pt x="1596" y="10739"/>
                </a:cubicBezTo>
                <a:cubicBezTo>
                  <a:pt x="1622" y="10739"/>
                  <a:pt x="1650" y="10729"/>
                  <a:pt x="1668" y="10705"/>
                </a:cubicBezTo>
                <a:cubicBezTo>
                  <a:pt x="1841" y="10463"/>
                  <a:pt x="2286" y="9170"/>
                  <a:pt x="1702" y="9170"/>
                </a:cubicBezTo>
                <a:cubicBezTo>
                  <a:pt x="1665" y="9170"/>
                  <a:pt x="1625" y="9175"/>
                  <a:pt x="1580" y="9186"/>
                </a:cubicBezTo>
                <a:cubicBezTo>
                  <a:pt x="1287" y="9256"/>
                  <a:pt x="1218" y="9597"/>
                  <a:pt x="1208" y="9854"/>
                </a:cubicBezTo>
                <a:cubicBezTo>
                  <a:pt x="1195" y="10151"/>
                  <a:pt x="1251" y="10467"/>
                  <a:pt x="1401" y="10726"/>
                </a:cubicBezTo>
                <a:cubicBezTo>
                  <a:pt x="1238" y="10863"/>
                  <a:pt x="1341" y="11168"/>
                  <a:pt x="1400" y="11348"/>
                </a:cubicBezTo>
                <a:cubicBezTo>
                  <a:pt x="1521" y="11708"/>
                  <a:pt x="1717" y="12033"/>
                  <a:pt x="1989" y="12295"/>
                </a:cubicBezTo>
                <a:cubicBezTo>
                  <a:pt x="1915" y="12622"/>
                  <a:pt x="1850" y="12955"/>
                  <a:pt x="1801" y="13285"/>
                </a:cubicBezTo>
                <a:cubicBezTo>
                  <a:pt x="1708" y="13904"/>
                  <a:pt x="1647" y="14534"/>
                  <a:pt x="1636" y="15161"/>
                </a:cubicBezTo>
                <a:cubicBezTo>
                  <a:pt x="1205" y="14763"/>
                  <a:pt x="973" y="14339"/>
                  <a:pt x="775" y="13789"/>
                </a:cubicBezTo>
                <a:cubicBezTo>
                  <a:pt x="1020" y="13467"/>
                  <a:pt x="1257" y="13105"/>
                  <a:pt x="1200" y="12681"/>
                </a:cubicBezTo>
                <a:cubicBezTo>
                  <a:pt x="1155" y="12349"/>
                  <a:pt x="908" y="12066"/>
                  <a:pt x="562" y="12066"/>
                </a:cubicBezTo>
                <a:cubicBezTo>
                  <a:pt x="547" y="12066"/>
                  <a:pt x="532" y="12067"/>
                  <a:pt x="516" y="12068"/>
                </a:cubicBezTo>
                <a:cubicBezTo>
                  <a:pt x="156" y="12096"/>
                  <a:pt x="1" y="12384"/>
                  <a:pt x="27" y="12714"/>
                </a:cubicBezTo>
                <a:cubicBezTo>
                  <a:pt x="58" y="13113"/>
                  <a:pt x="235" y="13482"/>
                  <a:pt x="506" y="13766"/>
                </a:cubicBezTo>
                <a:cubicBezTo>
                  <a:pt x="501" y="13824"/>
                  <a:pt x="546" y="13873"/>
                  <a:pt x="598" y="13891"/>
                </a:cubicBezTo>
                <a:cubicBezTo>
                  <a:pt x="717" y="14470"/>
                  <a:pt x="1138" y="15017"/>
                  <a:pt x="1634" y="15316"/>
                </a:cubicBezTo>
                <a:cubicBezTo>
                  <a:pt x="1629" y="16064"/>
                  <a:pt x="1691" y="16812"/>
                  <a:pt x="1838" y="17542"/>
                </a:cubicBezTo>
                <a:cubicBezTo>
                  <a:pt x="1847" y="17572"/>
                  <a:pt x="1871" y="17587"/>
                  <a:pt x="1893" y="17587"/>
                </a:cubicBezTo>
                <a:cubicBezTo>
                  <a:pt x="1919" y="17587"/>
                  <a:pt x="1942" y="17569"/>
                  <a:pt x="1938" y="17537"/>
                </a:cubicBezTo>
                <a:cubicBezTo>
                  <a:pt x="1834" y="16322"/>
                  <a:pt x="1838" y="15116"/>
                  <a:pt x="1973" y="13932"/>
                </a:cubicBezTo>
                <a:cubicBezTo>
                  <a:pt x="2365" y="13858"/>
                  <a:pt x="2770" y="13663"/>
                  <a:pt x="3051" y="13374"/>
                </a:cubicBezTo>
                <a:cubicBezTo>
                  <a:pt x="3067" y="13382"/>
                  <a:pt x="3085" y="13388"/>
                  <a:pt x="3105" y="13388"/>
                </a:cubicBezTo>
                <a:cubicBezTo>
                  <a:pt x="3117" y="13388"/>
                  <a:pt x="3129" y="13386"/>
                  <a:pt x="3141" y="13382"/>
                </a:cubicBezTo>
                <a:cubicBezTo>
                  <a:pt x="3519" y="13244"/>
                  <a:pt x="3835" y="12974"/>
                  <a:pt x="4028" y="12621"/>
                </a:cubicBezTo>
                <a:cubicBezTo>
                  <a:pt x="4139" y="12420"/>
                  <a:pt x="4298" y="12048"/>
                  <a:pt x="4062" y="11871"/>
                </a:cubicBezTo>
                <a:cubicBezTo>
                  <a:pt x="4010" y="11833"/>
                  <a:pt x="3954" y="11816"/>
                  <a:pt x="3896" y="11816"/>
                </a:cubicBezTo>
                <a:cubicBezTo>
                  <a:pt x="3697" y="11816"/>
                  <a:pt x="3484" y="12013"/>
                  <a:pt x="3367" y="12143"/>
                </a:cubicBezTo>
                <a:cubicBezTo>
                  <a:pt x="3133" y="12405"/>
                  <a:pt x="3026" y="12737"/>
                  <a:pt x="3025" y="13082"/>
                </a:cubicBezTo>
                <a:cubicBezTo>
                  <a:pt x="2716" y="13400"/>
                  <a:pt x="2411" y="13629"/>
                  <a:pt x="1992" y="13760"/>
                </a:cubicBezTo>
                <a:cubicBezTo>
                  <a:pt x="2110" y="12817"/>
                  <a:pt x="2311" y="11891"/>
                  <a:pt x="2609" y="10988"/>
                </a:cubicBezTo>
                <a:cubicBezTo>
                  <a:pt x="2610" y="10988"/>
                  <a:pt x="2611" y="10989"/>
                  <a:pt x="2613" y="10989"/>
                </a:cubicBezTo>
                <a:cubicBezTo>
                  <a:pt x="2614" y="10989"/>
                  <a:pt x="2616" y="10989"/>
                  <a:pt x="2617" y="10988"/>
                </a:cubicBezTo>
                <a:cubicBezTo>
                  <a:pt x="3206" y="10950"/>
                  <a:pt x="3845" y="10755"/>
                  <a:pt x="4285" y="10341"/>
                </a:cubicBezTo>
                <a:cubicBezTo>
                  <a:pt x="4290" y="10343"/>
                  <a:pt x="4298" y="10346"/>
                  <a:pt x="4308" y="10346"/>
                </a:cubicBezTo>
                <a:cubicBezTo>
                  <a:pt x="4710" y="10343"/>
                  <a:pt x="5111" y="10070"/>
                  <a:pt x="5383" y="9790"/>
                </a:cubicBezTo>
                <a:cubicBezTo>
                  <a:pt x="5537" y="9631"/>
                  <a:pt x="5864" y="9276"/>
                  <a:pt x="5620" y="9050"/>
                </a:cubicBezTo>
                <a:cubicBezTo>
                  <a:pt x="5553" y="8988"/>
                  <a:pt x="5473" y="8963"/>
                  <a:pt x="5387" y="8963"/>
                </a:cubicBezTo>
                <a:cubicBezTo>
                  <a:pt x="5169" y="8963"/>
                  <a:pt x="4920" y="9122"/>
                  <a:pt x="4777" y="9227"/>
                </a:cubicBezTo>
                <a:cubicBezTo>
                  <a:pt x="4435" y="9479"/>
                  <a:pt x="4215" y="9826"/>
                  <a:pt x="4121" y="10235"/>
                </a:cubicBezTo>
                <a:cubicBezTo>
                  <a:pt x="3648" y="10523"/>
                  <a:pt x="3221" y="10755"/>
                  <a:pt x="2658" y="10842"/>
                </a:cubicBezTo>
                <a:cubicBezTo>
                  <a:pt x="2953" y="9986"/>
                  <a:pt x="3334" y="9152"/>
                  <a:pt x="3812" y="8347"/>
                </a:cubicBezTo>
                <a:cubicBezTo>
                  <a:pt x="3886" y="8224"/>
                  <a:pt x="3959" y="8104"/>
                  <a:pt x="4038" y="7983"/>
                </a:cubicBezTo>
                <a:cubicBezTo>
                  <a:pt x="4261" y="8058"/>
                  <a:pt x="4546" y="8107"/>
                  <a:pt x="4833" y="8107"/>
                </a:cubicBezTo>
                <a:cubicBezTo>
                  <a:pt x="5210" y="8107"/>
                  <a:pt x="5591" y="8023"/>
                  <a:pt x="5839" y="7802"/>
                </a:cubicBezTo>
                <a:cubicBezTo>
                  <a:pt x="5841" y="7802"/>
                  <a:pt x="5843" y="7803"/>
                  <a:pt x="5848" y="7803"/>
                </a:cubicBezTo>
                <a:cubicBezTo>
                  <a:pt x="5922" y="7811"/>
                  <a:pt x="5997" y="7815"/>
                  <a:pt x="6071" y="7815"/>
                </a:cubicBezTo>
                <a:cubicBezTo>
                  <a:pt x="6405" y="7815"/>
                  <a:pt x="6732" y="7733"/>
                  <a:pt x="7024" y="7554"/>
                </a:cubicBezTo>
                <a:cubicBezTo>
                  <a:pt x="7212" y="7437"/>
                  <a:pt x="7568" y="7188"/>
                  <a:pt x="7430" y="6916"/>
                </a:cubicBezTo>
                <a:cubicBezTo>
                  <a:pt x="7363" y="6783"/>
                  <a:pt x="7220" y="6738"/>
                  <a:pt x="7064" y="6738"/>
                </a:cubicBezTo>
                <a:cubicBezTo>
                  <a:pt x="6877" y="6738"/>
                  <a:pt x="6671" y="6801"/>
                  <a:pt x="6548" y="6851"/>
                </a:cubicBezTo>
                <a:cubicBezTo>
                  <a:pt x="6185" y="6995"/>
                  <a:pt x="5893" y="7270"/>
                  <a:pt x="5746" y="7631"/>
                </a:cubicBezTo>
                <a:cubicBezTo>
                  <a:pt x="5741" y="7646"/>
                  <a:pt x="5743" y="7658"/>
                  <a:pt x="5745" y="7669"/>
                </a:cubicBezTo>
                <a:cubicBezTo>
                  <a:pt x="5488" y="7731"/>
                  <a:pt x="5250" y="7859"/>
                  <a:pt x="4980" y="7895"/>
                </a:cubicBezTo>
                <a:cubicBezTo>
                  <a:pt x="4880" y="7909"/>
                  <a:pt x="4779" y="7915"/>
                  <a:pt x="4680" y="7915"/>
                </a:cubicBezTo>
                <a:cubicBezTo>
                  <a:pt x="4492" y="7915"/>
                  <a:pt x="4306" y="7893"/>
                  <a:pt x="4121" y="7859"/>
                </a:cubicBezTo>
                <a:cubicBezTo>
                  <a:pt x="4658" y="7036"/>
                  <a:pt x="5285" y="6273"/>
                  <a:pt x="5982" y="5583"/>
                </a:cubicBezTo>
                <a:lnTo>
                  <a:pt x="5982" y="5583"/>
                </a:lnTo>
                <a:cubicBezTo>
                  <a:pt x="5975" y="5615"/>
                  <a:pt x="5990" y="5651"/>
                  <a:pt x="6029" y="5664"/>
                </a:cubicBezTo>
                <a:cubicBezTo>
                  <a:pt x="6252" y="5733"/>
                  <a:pt x="6521" y="5772"/>
                  <a:pt x="6795" y="5772"/>
                </a:cubicBezTo>
                <a:cubicBezTo>
                  <a:pt x="7163" y="5772"/>
                  <a:pt x="7542" y="5702"/>
                  <a:pt x="7836" y="5537"/>
                </a:cubicBezTo>
                <a:cubicBezTo>
                  <a:pt x="7849" y="5547"/>
                  <a:pt x="7867" y="5553"/>
                  <a:pt x="7885" y="5558"/>
                </a:cubicBezTo>
                <a:cubicBezTo>
                  <a:pt x="8018" y="5580"/>
                  <a:pt x="8151" y="5590"/>
                  <a:pt x="8284" y="5590"/>
                </a:cubicBezTo>
                <a:cubicBezTo>
                  <a:pt x="8535" y="5590"/>
                  <a:pt x="8785" y="5551"/>
                  <a:pt x="9026" y="5470"/>
                </a:cubicBezTo>
                <a:cubicBezTo>
                  <a:pt x="9224" y="5403"/>
                  <a:pt x="9667" y="5242"/>
                  <a:pt x="9479" y="4954"/>
                </a:cubicBezTo>
                <a:cubicBezTo>
                  <a:pt x="9378" y="4802"/>
                  <a:pt x="9165" y="4757"/>
                  <a:pt x="8962" y="4757"/>
                </a:cubicBezTo>
                <a:cubicBezTo>
                  <a:pt x="8845" y="4757"/>
                  <a:pt x="8732" y="4772"/>
                  <a:pt x="8644" y="4791"/>
                </a:cubicBezTo>
                <a:cubicBezTo>
                  <a:pt x="8304" y="4863"/>
                  <a:pt x="8011" y="5051"/>
                  <a:pt x="7815" y="5334"/>
                </a:cubicBezTo>
                <a:cubicBezTo>
                  <a:pt x="7563" y="5411"/>
                  <a:pt x="7327" y="5512"/>
                  <a:pt x="7060" y="5551"/>
                </a:cubicBezTo>
                <a:cubicBezTo>
                  <a:pt x="6949" y="5567"/>
                  <a:pt x="6840" y="5574"/>
                  <a:pt x="6731" y="5574"/>
                </a:cubicBezTo>
                <a:cubicBezTo>
                  <a:pt x="6509" y="5574"/>
                  <a:pt x="6289" y="5546"/>
                  <a:pt x="6064" y="5512"/>
                </a:cubicBezTo>
                <a:lnTo>
                  <a:pt x="6051" y="5512"/>
                </a:lnTo>
                <a:cubicBezTo>
                  <a:pt x="6432" y="5141"/>
                  <a:pt x="6836" y="4789"/>
                  <a:pt x="7258" y="4458"/>
                </a:cubicBezTo>
                <a:cubicBezTo>
                  <a:pt x="7540" y="4241"/>
                  <a:pt x="7828" y="4038"/>
                  <a:pt x="8121" y="3848"/>
                </a:cubicBezTo>
                <a:cubicBezTo>
                  <a:pt x="8368" y="4056"/>
                  <a:pt x="8674" y="4183"/>
                  <a:pt x="8996" y="4234"/>
                </a:cubicBezTo>
                <a:cubicBezTo>
                  <a:pt x="9101" y="4251"/>
                  <a:pt x="9222" y="4263"/>
                  <a:pt x="9344" y="4263"/>
                </a:cubicBezTo>
                <a:cubicBezTo>
                  <a:pt x="9465" y="4263"/>
                  <a:pt x="9588" y="4251"/>
                  <a:pt x="9700" y="4219"/>
                </a:cubicBezTo>
                <a:cubicBezTo>
                  <a:pt x="9703" y="4221"/>
                  <a:pt x="9705" y="4226"/>
                  <a:pt x="9711" y="4226"/>
                </a:cubicBezTo>
                <a:cubicBezTo>
                  <a:pt x="9881" y="4284"/>
                  <a:pt x="10118" y="4320"/>
                  <a:pt x="10367" y="4320"/>
                </a:cubicBezTo>
                <a:cubicBezTo>
                  <a:pt x="10903" y="4320"/>
                  <a:pt x="11495" y="4153"/>
                  <a:pt x="11598" y="3678"/>
                </a:cubicBezTo>
                <a:cubicBezTo>
                  <a:pt x="11610" y="3624"/>
                  <a:pt x="11569" y="3581"/>
                  <a:pt x="11526" y="3558"/>
                </a:cubicBezTo>
                <a:cubicBezTo>
                  <a:pt x="11331" y="3455"/>
                  <a:pt x="11096" y="3401"/>
                  <a:pt x="10858" y="3401"/>
                </a:cubicBezTo>
                <a:cubicBezTo>
                  <a:pt x="10409" y="3401"/>
                  <a:pt x="9953" y="3594"/>
                  <a:pt x="9760" y="4008"/>
                </a:cubicBezTo>
                <a:cubicBezTo>
                  <a:pt x="9760" y="4012"/>
                  <a:pt x="9760" y="4013"/>
                  <a:pt x="9759" y="4015"/>
                </a:cubicBezTo>
                <a:cubicBezTo>
                  <a:pt x="9569" y="4032"/>
                  <a:pt x="9387" y="4074"/>
                  <a:pt x="9194" y="4074"/>
                </a:cubicBezTo>
                <a:cubicBezTo>
                  <a:pt x="9148" y="4074"/>
                  <a:pt x="9101" y="4071"/>
                  <a:pt x="9053" y="4066"/>
                </a:cubicBezTo>
                <a:cubicBezTo>
                  <a:pt x="8759" y="4031"/>
                  <a:pt x="8499" y="3918"/>
                  <a:pt x="8253" y="3763"/>
                </a:cubicBezTo>
                <a:cubicBezTo>
                  <a:pt x="9086" y="3236"/>
                  <a:pt x="9963" y="2810"/>
                  <a:pt x="10880" y="2442"/>
                </a:cubicBezTo>
                <a:cubicBezTo>
                  <a:pt x="11058" y="2723"/>
                  <a:pt x="11572" y="2919"/>
                  <a:pt x="11990" y="2919"/>
                </a:cubicBezTo>
                <a:cubicBezTo>
                  <a:pt x="11998" y="2919"/>
                  <a:pt x="12007" y="2919"/>
                  <a:pt x="12015" y="2918"/>
                </a:cubicBezTo>
                <a:cubicBezTo>
                  <a:pt x="12223" y="3254"/>
                  <a:pt x="12712" y="3418"/>
                  <a:pt x="13089" y="3452"/>
                </a:cubicBezTo>
                <a:cubicBezTo>
                  <a:pt x="13149" y="3458"/>
                  <a:pt x="13215" y="3461"/>
                  <a:pt x="13285" y="3461"/>
                </a:cubicBezTo>
                <a:cubicBezTo>
                  <a:pt x="13603" y="3461"/>
                  <a:pt x="13993" y="3389"/>
                  <a:pt x="14148" y="3120"/>
                </a:cubicBezTo>
                <a:cubicBezTo>
                  <a:pt x="14365" y="2745"/>
                  <a:pt x="13843" y="2598"/>
                  <a:pt x="13581" y="2527"/>
                </a:cubicBezTo>
                <a:cubicBezTo>
                  <a:pt x="13405" y="2480"/>
                  <a:pt x="13217" y="2445"/>
                  <a:pt x="13033" y="2445"/>
                </a:cubicBezTo>
                <a:cubicBezTo>
                  <a:pt x="12802" y="2445"/>
                  <a:pt x="12579" y="2501"/>
                  <a:pt x="12393" y="2657"/>
                </a:cubicBezTo>
                <a:cubicBezTo>
                  <a:pt x="12364" y="2652"/>
                  <a:pt x="12334" y="2650"/>
                  <a:pt x="12304" y="2650"/>
                </a:cubicBezTo>
                <a:cubicBezTo>
                  <a:pt x="12223" y="2650"/>
                  <a:pt x="12142" y="2663"/>
                  <a:pt x="12060" y="2663"/>
                </a:cubicBezTo>
                <a:cubicBezTo>
                  <a:pt x="12053" y="2663"/>
                  <a:pt x="12046" y="2663"/>
                  <a:pt x="12039" y="2663"/>
                </a:cubicBezTo>
                <a:cubicBezTo>
                  <a:pt x="11897" y="2663"/>
                  <a:pt x="11754" y="2647"/>
                  <a:pt x="11618" y="2608"/>
                </a:cubicBezTo>
                <a:cubicBezTo>
                  <a:pt x="11505" y="2576"/>
                  <a:pt x="11395" y="2532"/>
                  <a:pt x="11290" y="2477"/>
                </a:cubicBezTo>
                <a:cubicBezTo>
                  <a:pt x="11223" y="2442"/>
                  <a:pt x="11163" y="2395"/>
                  <a:pt x="11101" y="2352"/>
                </a:cubicBezTo>
                <a:cubicBezTo>
                  <a:pt x="11403" y="2233"/>
                  <a:pt x="11708" y="2122"/>
                  <a:pt x="12019" y="2015"/>
                </a:cubicBezTo>
                <a:cubicBezTo>
                  <a:pt x="12106" y="1985"/>
                  <a:pt x="12074" y="1841"/>
                  <a:pt x="11990" y="1841"/>
                </a:cubicBezTo>
                <a:cubicBezTo>
                  <a:pt x="11984" y="1841"/>
                  <a:pt x="11978" y="1842"/>
                  <a:pt x="11971" y="1843"/>
                </a:cubicBezTo>
                <a:cubicBezTo>
                  <a:pt x="11266" y="2007"/>
                  <a:pt x="10574" y="2246"/>
                  <a:pt x="9903" y="2550"/>
                </a:cubicBezTo>
                <a:cubicBezTo>
                  <a:pt x="9985" y="2086"/>
                  <a:pt x="10186" y="1747"/>
                  <a:pt x="10484" y="1418"/>
                </a:cubicBezTo>
                <a:cubicBezTo>
                  <a:pt x="10500" y="1426"/>
                  <a:pt x="10518" y="1430"/>
                  <a:pt x="10537" y="1430"/>
                </a:cubicBezTo>
                <a:cubicBezTo>
                  <a:pt x="10541" y="1430"/>
                  <a:pt x="10545" y="1430"/>
                  <a:pt x="10549" y="1429"/>
                </a:cubicBezTo>
                <a:cubicBezTo>
                  <a:pt x="10953" y="1403"/>
                  <a:pt x="12892" y="814"/>
                  <a:pt x="12099" y="143"/>
                </a:cubicBezTo>
                <a:cubicBezTo>
                  <a:pt x="11981" y="43"/>
                  <a:pt x="11844" y="0"/>
                  <a:pt x="1170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2" name="Google Shape;142;p11"/>
          <p:cNvSpPr/>
          <p:nvPr/>
        </p:nvSpPr>
        <p:spPr>
          <a:xfrm rot="5400000">
            <a:off x="5705178" y="3681132"/>
            <a:ext cx="4808923" cy="3161527"/>
          </a:xfrm>
          <a:custGeom>
            <a:avLst/>
            <a:gdLst/>
            <a:ahLst/>
            <a:cxnLst/>
            <a:rect l="l" t="t" r="r" b="b"/>
            <a:pathLst>
              <a:path w="56980" h="58007" extrusionOk="0">
                <a:moveTo>
                  <a:pt x="29980" y="1"/>
                </a:moveTo>
                <a:cubicBezTo>
                  <a:pt x="23007" y="1"/>
                  <a:pt x="15784" y="1090"/>
                  <a:pt x="9276" y="2620"/>
                </a:cubicBezTo>
                <a:cubicBezTo>
                  <a:pt x="7641" y="3005"/>
                  <a:pt x="5996" y="3455"/>
                  <a:pt x="4538" y="4283"/>
                </a:cubicBezTo>
                <a:cubicBezTo>
                  <a:pt x="4476" y="4319"/>
                  <a:pt x="4415" y="4353"/>
                  <a:pt x="4355" y="4389"/>
                </a:cubicBezTo>
                <a:cubicBezTo>
                  <a:pt x="997" y="6390"/>
                  <a:pt x="0" y="10328"/>
                  <a:pt x="378" y="14016"/>
                </a:cubicBezTo>
                <a:cubicBezTo>
                  <a:pt x="907" y="19148"/>
                  <a:pt x="3982" y="23498"/>
                  <a:pt x="8616" y="25748"/>
                </a:cubicBezTo>
                <a:cubicBezTo>
                  <a:pt x="11452" y="27122"/>
                  <a:pt x="14538" y="27916"/>
                  <a:pt x="17369" y="29295"/>
                </a:cubicBezTo>
                <a:cubicBezTo>
                  <a:pt x="19382" y="30277"/>
                  <a:pt x="21331" y="31627"/>
                  <a:pt x="22637" y="33480"/>
                </a:cubicBezTo>
                <a:cubicBezTo>
                  <a:pt x="24414" y="36002"/>
                  <a:pt x="23558" y="39294"/>
                  <a:pt x="23630" y="42161"/>
                </a:cubicBezTo>
                <a:cubicBezTo>
                  <a:pt x="23845" y="50667"/>
                  <a:pt x="32001" y="56121"/>
                  <a:pt x="39653" y="57661"/>
                </a:cubicBezTo>
                <a:cubicBezTo>
                  <a:pt x="40779" y="57888"/>
                  <a:pt x="41939" y="58007"/>
                  <a:pt x="43098" y="58007"/>
                </a:cubicBezTo>
                <a:cubicBezTo>
                  <a:pt x="46244" y="58007"/>
                  <a:pt x="49378" y="57130"/>
                  <a:pt x="51798" y="55158"/>
                </a:cubicBezTo>
                <a:cubicBezTo>
                  <a:pt x="56287" y="51495"/>
                  <a:pt x="56963" y="45514"/>
                  <a:pt x="56971" y="40119"/>
                </a:cubicBezTo>
                <a:cubicBezTo>
                  <a:pt x="56979" y="33285"/>
                  <a:pt x="56205" y="26466"/>
                  <a:pt x="54937" y="19757"/>
                </a:cubicBezTo>
                <a:cubicBezTo>
                  <a:pt x="53978" y="14679"/>
                  <a:pt x="52595" y="9387"/>
                  <a:pt x="48977" y="5697"/>
                </a:cubicBezTo>
                <a:cubicBezTo>
                  <a:pt x="45969" y="2628"/>
                  <a:pt x="41719" y="1028"/>
                  <a:pt x="37460" y="467"/>
                </a:cubicBezTo>
                <a:cubicBezTo>
                  <a:pt x="35031" y="146"/>
                  <a:pt x="32522" y="1"/>
                  <a:pt x="2998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3" name="Google Shape;143;p11"/>
          <p:cNvSpPr/>
          <p:nvPr/>
        </p:nvSpPr>
        <p:spPr>
          <a:xfrm>
            <a:off x="408125" y="489167"/>
            <a:ext cx="8434200" cy="612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144" name="Google Shape;144;p11"/>
          <p:cNvSpPr txBox="1">
            <a:spLocks noGrp="1"/>
          </p:cNvSpPr>
          <p:nvPr>
            <p:ph type="title" hasCustomPrompt="1"/>
          </p:nvPr>
        </p:nvSpPr>
        <p:spPr>
          <a:xfrm>
            <a:off x="7026199" y="897000"/>
            <a:ext cx="465900" cy="3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45" name="Google Shape;145;p11"/>
          <p:cNvSpPr txBox="1">
            <a:spLocks noGrp="1"/>
          </p:cNvSpPr>
          <p:nvPr>
            <p:ph type="title" idx="2" hasCustomPrompt="1"/>
          </p:nvPr>
        </p:nvSpPr>
        <p:spPr>
          <a:xfrm>
            <a:off x="7492146" y="897000"/>
            <a:ext cx="465900" cy="3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46" name="Google Shape;146;p11"/>
          <p:cNvSpPr txBox="1">
            <a:spLocks noGrp="1"/>
          </p:cNvSpPr>
          <p:nvPr>
            <p:ph type="title" idx="3" hasCustomPrompt="1"/>
          </p:nvPr>
        </p:nvSpPr>
        <p:spPr>
          <a:xfrm>
            <a:off x="7958093" y="897000"/>
            <a:ext cx="465900" cy="39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3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47" name="Google Shape;147;p11"/>
          <p:cNvSpPr txBox="1">
            <a:spLocks noGrp="1"/>
          </p:cNvSpPr>
          <p:nvPr>
            <p:ph type="title" idx="4" hasCustomPrompt="1"/>
          </p:nvPr>
        </p:nvSpPr>
        <p:spPr>
          <a:xfrm>
            <a:off x="1284000" y="2133567"/>
            <a:ext cx="6576000" cy="187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48" name="Google Shape;148;p11"/>
          <p:cNvSpPr txBox="1">
            <a:spLocks noGrp="1"/>
          </p:cNvSpPr>
          <p:nvPr>
            <p:ph type="subTitle" idx="1"/>
          </p:nvPr>
        </p:nvSpPr>
        <p:spPr>
          <a:xfrm>
            <a:off x="1284000" y="4148433"/>
            <a:ext cx="6576000" cy="57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9" name="Google Shape;149;p11"/>
          <p:cNvSpPr/>
          <p:nvPr/>
        </p:nvSpPr>
        <p:spPr>
          <a:xfrm>
            <a:off x="301550" y="362167"/>
            <a:ext cx="8434200" cy="611320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6826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DA07B-F101-431C-873B-022643002D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78E6A2-9BA7-49E0-85B7-37D5E7F508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6F413B-C79E-480A-BBB3-C2EBDBCFA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B74E5-A064-4553-9F9D-5871AD8427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73DDB8-F913-4F8F-BCCC-E6CBAB838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5B3C0-7B53-4F30-AD12-9B22801FF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F8269-ED2C-4CAA-A416-1C4724718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2E158-269E-4352-9B20-646AD9053D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8A7BD79-6EC3-4020-9276-3EF1A0E101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512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3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3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3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3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9" r:id="rId12"/>
    <p:sldLayoutId id="2147483710" r:id="rId13"/>
    <p:sldLayoutId id="2147483711" r:id="rId14"/>
    <p:sldLayoutId id="2147483712" r:id="rId15"/>
    <p:sldLayoutId id="2147483713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Wave 21"/>
          <p:cNvSpPr/>
          <p:nvPr/>
        </p:nvSpPr>
        <p:spPr>
          <a:xfrm>
            <a:off x="3181055" y="970392"/>
            <a:ext cx="2836354" cy="1375618"/>
          </a:xfrm>
          <a:prstGeom prst="wave">
            <a:avLst/>
          </a:prstGeom>
          <a:solidFill>
            <a:srgbClr val="92D05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405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175707" y="2594730"/>
            <a:ext cx="7990972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        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Em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hãy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đọc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thuộc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lòng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bài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thơ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“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Sắc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màu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em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yêu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”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và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trả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lời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24" name="Text Box 6"/>
          <p:cNvSpPr txBox="1">
            <a:spLocks noChangeArrowheads="1"/>
          </p:cNvSpPr>
          <p:nvPr/>
        </p:nvSpPr>
        <p:spPr bwMode="auto">
          <a:xfrm>
            <a:off x="832530" y="3080494"/>
            <a:ext cx="8148739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Bài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thơ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nói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lên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điều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gì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về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tình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cảm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của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bạn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nhỏ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đối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với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đất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en-US" sz="2100" b="1" dirty="0" err="1">
                <a:solidFill>
                  <a:srgbClr val="FFFF00"/>
                </a:solidFill>
                <a:latin typeface="Times New Roman" pitchFamily="18" charset="0"/>
              </a:rPr>
              <a:t>nước</a:t>
            </a:r>
            <a:r>
              <a:rPr lang="en-US" sz="2100" b="1" dirty="0">
                <a:solidFill>
                  <a:srgbClr val="FFFF00"/>
                </a:solidFill>
                <a:latin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6529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Box 80">
            <a:hlinkClick r:id="rId3" action="ppaction://hlinksldjump"/>
          </p:cNvPr>
          <p:cNvSpPr txBox="1"/>
          <p:nvPr/>
        </p:nvSpPr>
        <p:spPr>
          <a:xfrm>
            <a:off x="2080810" y="1030782"/>
            <a:ext cx="4556174" cy="467437"/>
          </a:xfrm>
          <a:prstGeom prst="rect">
            <a:avLst/>
          </a:prstGeom>
          <a:noFill/>
        </p:spPr>
        <p:txBody>
          <a:bodyPr vert="horz" wrap="square" lIns="51435" tIns="25718" rIns="51435" bIns="25718" rtlCol="0" anchor="ctr">
            <a:spAutoFit/>
          </a:bodyPr>
          <a:lstStyle>
            <a:defPPr>
              <a:defRPr lang="en-US"/>
            </a:defPPr>
            <a:lvl1pPr algn="ctr">
              <a:spcBef>
                <a:spcPct val="0"/>
              </a:spcBef>
              <a:defRPr sz="3200" b="1">
                <a:ln w="0"/>
                <a:solidFill>
                  <a:srgbClr val="3EA25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</a:defRPr>
            </a:lvl1pPr>
          </a:lstStyle>
          <a:p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 ĐỌC PHÂN VAI</a:t>
            </a:r>
          </a:p>
        </p:txBody>
      </p:sp>
      <p:sp>
        <p:nvSpPr>
          <p:cNvPr id="5" name="Rectangle 4"/>
          <p:cNvSpPr/>
          <p:nvPr/>
        </p:nvSpPr>
        <p:spPr>
          <a:xfrm>
            <a:off x="2650210" y="1845267"/>
            <a:ext cx="3417376" cy="685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650210" y="2715110"/>
            <a:ext cx="3417376" cy="685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Dì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650210" y="3627572"/>
            <a:ext cx="3417376" cy="685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Cai</a:t>
            </a:r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lính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2650210" y="4540035"/>
            <a:ext cx="3417376" cy="685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</a:p>
        </p:txBody>
      </p:sp>
    </p:spTree>
    <p:extLst>
      <p:ext uri="{BB962C8B-B14F-4D97-AF65-F5344CB8AC3E}">
        <p14:creationId xmlns:p14="http://schemas.microsoft.com/office/powerpoint/2010/main" val="6799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90BBB8C4-7F02-464E-9EDC-B1CD71AB2819}"/>
              </a:ext>
            </a:extLst>
          </p:cNvPr>
          <p:cNvSpPr txBox="1"/>
          <p:nvPr/>
        </p:nvSpPr>
        <p:spPr>
          <a:xfrm>
            <a:off x="1950522" y="1609734"/>
            <a:ext cx="5459858" cy="530915"/>
          </a:xfrm>
          <a:prstGeom prst="rect">
            <a:avLst/>
          </a:prstGeom>
          <a:noFill/>
        </p:spPr>
        <p:txBody>
          <a:bodyPr vert="horz" wrap="square" lIns="68580" tIns="34290" rIns="68580" bIns="34290" rtlCol="0" anchor="ctr">
            <a:spAutoFit/>
          </a:bodyPr>
          <a:lstStyle>
            <a:defPPr>
              <a:defRPr lang="en-US"/>
            </a:defPPr>
            <a:lvl1pPr algn="ctr">
              <a:spcBef>
                <a:spcPct val="0"/>
              </a:spcBef>
              <a:defRPr sz="3200" b="1">
                <a:ln w="0"/>
                <a:solidFill>
                  <a:srgbClr val="3EA25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</a:defRPr>
            </a:lvl1pPr>
          </a:lstStyle>
          <a:p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DỤNG, TRẢI NGHIỆM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5A6549E-A66E-47D1-A7A2-742D3EF179B5}"/>
              </a:ext>
            </a:extLst>
          </p:cNvPr>
          <p:cNvSpPr/>
          <p:nvPr/>
        </p:nvSpPr>
        <p:spPr>
          <a:xfrm>
            <a:off x="915691" y="2267797"/>
            <a:ext cx="7315200" cy="2456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 bài này, em học được điều gì từ dì Năm ?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Sưu tầm những câu chuyện về những người dân mưu trí, dũng cảm giúp đỡ cán bộ trong những năm tháng chiến tranh chống Pháp, Mĩ.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15851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ular Callout 14"/>
          <p:cNvSpPr/>
          <p:nvPr/>
        </p:nvSpPr>
        <p:spPr>
          <a:xfrm>
            <a:off x="2165726" y="1114810"/>
            <a:ext cx="4870342" cy="155758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080647" y="1397311"/>
            <a:ext cx="5040500" cy="99257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3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kịch</a:t>
            </a:r>
            <a:r>
              <a:rPr 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4?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424" y="3093607"/>
            <a:ext cx="4378059" cy="2570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090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3" name="Google Shape;443;p43"/>
          <p:cNvGrpSpPr/>
          <p:nvPr/>
        </p:nvGrpSpPr>
        <p:grpSpPr>
          <a:xfrm rot="505744">
            <a:off x="5570869" y="2220612"/>
            <a:ext cx="3577154" cy="3795748"/>
            <a:chOff x="2765500" y="2418675"/>
            <a:chExt cx="1990725" cy="2112375"/>
          </a:xfrm>
        </p:grpSpPr>
        <p:sp>
          <p:nvSpPr>
            <p:cNvPr id="444" name="Google Shape;444;p43"/>
            <p:cNvSpPr/>
            <p:nvPr/>
          </p:nvSpPr>
          <p:spPr>
            <a:xfrm>
              <a:off x="2765500" y="2419075"/>
              <a:ext cx="1122050" cy="1088775"/>
            </a:xfrm>
            <a:custGeom>
              <a:avLst/>
              <a:gdLst/>
              <a:ahLst/>
              <a:cxnLst/>
              <a:rect l="l" t="t" r="r" b="b"/>
              <a:pathLst>
                <a:path w="44882" h="43551" extrusionOk="0">
                  <a:moveTo>
                    <a:pt x="36262" y="0"/>
                  </a:moveTo>
                  <a:cubicBezTo>
                    <a:pt x="36262" y="0"/>
                    <a:pt x="12975" y="7466"/>
                    <a:pt x="16175" y="10843"/>
                  </a:cubicBezTo>
                  <a:cubicBezTo>
                    <a:pt x="19374" y="14220"/>
                    <a:pt x="0" y="18131"/>
                    <a:pt x="3556" y="20975"/>
                  </a:cubicBezTo>
                  <a:cubicBezTo>
                    <a:pt x="7110" y="23819"/>
                    <a:pt x="1423" y="27197"/>
                    <a:pt x="1423" y="27197"/>
                  </a:cubicBezTo>
                  <a:lnTo>
                    <a:pt x="7465" y="43551"/>
                  </a:lnTo>
                  <a:cubicBezTo>
                    <a:pt x="7465" y="43551"/>
                    <a:pt x="15819" y="41416"/>
                    <a:pt x="12264" y="38573"/>
                  </a:cubicBezTo>
                  <a:cubicBezTo>
                    <a:pt x="8710" y="35730"/>
                    <a:pt x="29240" y="33417"/>
                    <a:pt x="26040" y="30040"/>
                  </a:cubicBezTo>
                  <a:cubicBezTo>
                    <a:pt x="22841" y="26663"/>
                    <a:pt x="44882" y="20263"/>
                    <a:pt x="44882" y="20263"/>
                  </a:cubicBezTo>
                  <a:lnTo>
                    <a:pt x="36262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FF0000"/>
                </a:solidFill>
                <a:cs typeface="Arial"/>
                <a:sym typeface="Arial"/>
              </a:endParaRPr>
            </a:p>
          </p:txBody>
        </p:sp>
        <p:sp>
          <p:nvSpPr>
            <p:cNvPr id="445" name="Google Shape;445;p43"/>
            <p:cNvSpPr/>
            <p:nvPr/>
          </p:nvSpPr>
          <p:spPr>
            <a:xfrm>
              <a:off x="3022425" y="3215075"/>
              <a:ext cx="1733800" cy="1315975"/>
            </a:xfrm>
            <a:custGeom>
              <a:avLst/>
              <a:gdLst/>
              <a:ahLst/>
              <a:cxnLst/>
              <a:rect l="l" t="t" r="r" b="b"/>
              <a:pathLst>
                <a:path w="69352" h="52639" extrusionOk="0">
                  <a:moveTo>
                    <a:pt x="42839" y="9060"/>
                  </a:moveTo>
                  <a:cubicBezTo>
                    <a:pt x="43002" y="9481"/>
                    <a:pt x="43226" y="9755"/>
                    <a:pt x="43226" y="9755"/>
                  </a:cubicBezTo>
                  <a:lnTo>
                    <a:pt x="43226" y="10525"/>
                  </a:lnTo>
                  <a:cubicBezTo>
                    <a:pt x="43205" y="10522"/>
                    <a:pt x="43184" y="10521"/>
                    <a:pt x="43161" y="10521"/>
                  </a:cubicBezTo>
                  <a:cubicBezTo>
                    <a:pt x="42130" y="10521"/>
                    <a:pt x="38989" y="13140"/>
                    <a:pt x="37018" y="14879"/>
                  </a:cubicBezTo>
                  <a:lnTo>
                    <a:pt x="41302" y="10344"/>
                  </a:lnTo>
                  <a:cubicBezTo>
                    <a:pt x="41323" y="10320"/>
                    <a:pt x="41346" y="10298"/>
                    <a:pt x="41372" y="10277"/>
                  </a:cubicBezTo>
                  <a:cubicBezTo>
                    <a:pt x="41591" y="10095"/>
                    <a:pt x="42730" y="9153"/>
                    <a:pt x="42783" y="9085"/>
                  </a:cubicBezTo>
                  <a:cubicBezTo>
                    <a:pt x="42800" y="9073"/>
                    <a:pt x="42819" y="9065"/>
                    <a:pt x="42839" y="9060"/>
                  </a:cubicBezTo>
                  <a:close/>
                  <a:moveTo>
                    <a:pt x="29077" y="15137"/>
                  </a:moveTo>
                  <a:lnTo>
                    <a:pt x="29985" y="16335"/>
                  </a:lnTo>
                  <a:lnTo>
                    <a:pt x="29147" y="16688"/>
                  </a:lnTo>
                  <a:cubicBezTo>
                    <a:pt x="28977" y="16760"/>
                    <a:pt x="28822" y="16859"/>
                    <a:pt x="28686" y="16984"/>
                  </a:cubicBezTo>
                  <a:lnTo>
                    <a:pt x="26575" y="18918"/>
                  </a:lnTo>
                  <a:lnTo>
                    <a:pt x="28857" y="15412"/>
                  </a:lnTo>
                  <a:lnTo>
                    <a:pt x="29077" y="15137"/>
                  </a:lnTo>
                  <a:close/>
                  <a:moveTo>
                    <a:pt x="53980" y="18731"/>
                  </a:moveTo>
                  <a:lnTo>
                    <a:pt x="55579" y="19220"/>
                  </a:lnTo>
                  <a:cubicBezTo>
                    <a:pt x="55579" y="19220"/>
                    <a:pt x="54783" y="19518"/>
                    <a:pt x="53791" y="19887"/>
                  </a:cubicBezTo>
                  <a:cubicBezTo>
                    <a:pt x="53894" y="19317"/>
                    <a:pt x="53980" y="18731"/>
                    <a:pt x="53980" y="18731"/>
                  </a:cubicBezTo>
                  <a:close/>
                  <a:moveTo>
                    <a:pt x="25794" y="20116"/>
                  </a:moveTo>
                  <a:lnTo>
                    <a:pt x="24915" y="21961"/>
                  </a:lnTo>
                  <a:cubicBezTo>
                    <a:pt x="24676" y="22461"/>
                    <a:pt x="24293" y="22878"/>
                    <a:pt x="23814" y="23158"/>
                  </a:cubicBezTo>
                  <a:lnTo>
                    <a:pt x="25794" y="20116"/>
                  </a:lnTo>
                  <a:close/>
                  <a:moveTo>
                    <a:pt x="47272" y="16600"/>
                  </a:moveTo>
                  <a:cubicBezTo>
                    <a:pt x="48152" y="16600"/>
                    <a:pt x="50692" y="17694"/>
                    <a:pt x="50692" y="17694"/>
                  </a:cubicBezTo>
                  <a:lnTo>
                    <a:pt x="49033" y="18228"/>
                  </a:lnTo>
                  <a:cubicBezTo>
                    <a:pt x="48837" y="18081"/>
                    <a:pt x="48628" y="18022"/>
                    <a:pt x="48419" y="18022"/>
                  </a:cubicBezTo>
                  <a:cubicBezTo>
                    <a:pt x="47623" y="18022"/>
                    <a:pt x="46841" y="18879"/>
                    <a:pt x="46841" y="18879"/>
                  </a:cubicBezTo>
                  <a:lnTo>
                    <a:pt x="47018" y="21012"/>
                  </a:lnTo>
                  <a:cubicBezTo>
                    <a:pt x="47018" y="21012"/>
                    <a:pt x="47729" y="21249"/>
                    <a:pt x="48150" y="21249"/>
                  </a:cubicBezTo>
                  <a:cubicBezTo>
                    <a:pt x="48361" y="21249"/>
                    <a:pt x="48499" y="21190"/>
                    <a:pt x="48440" y="21012"/>
                  </a:cubicBezTo>
                  <a:cubicBezTo>
                    <a:pt x="48295" y="20576"/>
                    <a:pt x="49061" y="20536"/>
                    <a:pt x="49345" y="20536"/>
                  </a:cubicBezTo>
                  <a:cubicBezTo>
                    <a:pt x="49408" y="20536"/>
                    <a:pt x="49448" y="20538"/>
                    <a:pt x="49448" y="20538"/>
                  </a:cubicBezTo>
                  <a:cubicBezTo>
                    <a:pt x="49448" y="20538"/>
                    <a:pt x="50156" y="20255"/>
                    <a:pt x="51047" y="19798"/>
                  </a:cubicBezTo>
                  <a:lnTo>
                    <a:pt x="51047" y="20833"/>
                  </a:lnTo>
                  <a:cubicBezTo>
                    <a:pt x="50692" y="21075"/>
                    <a:pt x="49969" y="21251"/>
                    <a:pt x="49891" y="21263"/>
                  </a:cubicBezTo>
                  <a:cubicBezTo>
                    <a:pt x="49625" y="21308"/>
                    <a:pt x="46158" y="25174"/>
                    <a:pt x="46158" y="25174"/>
                  </a:cubicBezTo>
                  <a:lnTo>
                    <a:pt x="44487" y="26690"/>
                  </a:lnTo>
                  <a:cubicBezTo>
                    <a:pt x="42625" y="24372"/>
                    <a:pt x="40264" y="22141"/>
                    <a:pt x="40264" y="22141"/>
                  </a:cubicBezTo>
                  <a:cubicBezTo>
                    <a:pt x="40264" y="22141"/>
                    <a:pt x="41745" y="20955"/>
                    <a:pt x="42990" y="20836"/>
                  </a:cubicBezTo>
                  <a:cubicBezTo>
                    <a:pt x="44234" y="20717"/>
                    <a:pt x="46485" y="16865"/>
                    <a:pt x="47077" y="16629"/>
                  </a:cubicBezTo>
                  <a:cubicBezTo>
                    <a:pt x="47126" y="16609"/>
                    <a:pt x="47193" y="16600"/>
                    <a:pt x="47272" y="16600"/>
                  </a:cubicBezTo>
                  <a:close/>
                  <a:moveTo>
                    <a:pt x="54425" y="27663"/>
                  </a:moveTo>
                  <a:lnTo>
                    <a:pt x="59802" y="29307"/>
                  </a:lnTo>
                  <a:lnTo>
                    <a:pt x="59623" y="31218"/>
                  </a:lnTo>
                  <a:lnTo>
                    <a:pt x="54425" y="27663"/>
                  </a:lnTo>
                  <a:close/>
                  <a:moveTo>
                    <a:pt x="32330" y="20010"/>
                  </a:moveTo>
                  <a:cubicBezTo>
                    <a:pt x="32335" y="20044"/>
                    <a:pt x="32338" y="20064"/>
                    <a:pt x="32338" y="20064"/>
                  </a:cubicBezTo>
                  <a:cubicBezTo>
                    <a:pt x="31742" y="22333"/>
                    <a:pt x="31976" y="23994"/>
                    <a:pt x="32440" y="25170"/>
                  </a:cubicBezTo>
                  <a:lnTo>
                    <a:pt x="30240" y="32448"/>
                  </a:lnTo>
                  <a:lnTo>
                    <a:pt x="29796" y="33174"/>
                  </a:lnTo>
                  <a:lnTo>
                    <a:pt x="27299" y="28023"/>
                  </a:lnTo>
                  <a:cubicBezTo>
                    <a:pt x="27014" y="27436"/>
                    <a:pt x="27088" y="26740"/>
                    <a:pt x="27488" y="26226"/>
                  </a:cubicBezTo>
                  <a:lnTo>
                    <a:pt x="32330" y="20010"/>
                  </a:lnTo>
                  <a:close/>
                  <a:moveTo>
                    <a:pt x="12605" y="43339"/>
                  </a:moveTo>
                  <a:lnTo>
                    <a:pt x="12594" y="43350"/>
                  </a:lnTo>
                  <a:lnTo>
                    <a:pt x="13038" y="43854"/>
                  </a:lnTo>
                  <a:lnTo>
                    <a:pt x="9078" y="47187"/>
                  </a:lnTo>
                  <a:cubicBezTo>
                    <a:pt x="9059" y="47109"/>
                    <a:pt x="9021" y="47035"/>
                    <a:pt x="8971" y="46972"/>
                  </a:cubicBezTo>
                  <a:lnTo>
                    <a:pt x="8382" y="46706"/>
                  </a:lnTo>
                  <a:cubicBezTo>
                    <a:pt x="8216" y="46631"/>
                    <a:pt x="8131" y="46444"/>
                    <a:pt x="8183" y="46270"/>
                  </a:cubicBezTo>
                  <a:lnTo>
                    <a:pt x="8591" y="44921"/>
                  </a:lnTo>
                  <a:cubicBezTo>
                    <a:pt x="8625" y="44808"/>
                    <a:pt x="8690" y="44709"/>
                    <a:pt x="8779" y="44634"/>
                  </a:cubicBezTo>
                  <a:lnTo>
                    <a:pt x="9324" y="44174"/>
                  </a:lnTo>
                  <a:lnTo>
                    <a:pt x="10188" y="45196"/>
                  </a:lnTo>
                  <a:lnTo>
                    <a:pt x="12605" y="43339"/>
                  </a:lnTo>
                  <a:close/>
                  <a:moveTo>
                    <a:pt x="38719" y="1"/>
                  </a:moveTo>
                  <a:cubicBezTo>
                    <a:pt x="38421" y="1"/>
                    <a:pt x="38130" y="149"/>
                    <a:pt x="37960" y="418"/>
                  </a:cubicBezTo>
                  <a:lnTo>
                    <a:pt x="37518" y="1113"/>
                  </a:lnTo>
                  <a:cubicBezTo>
                    <a:pt x="37472" y="1186"/>
                    <a:pt x="37417" y="1251"/>
                    <a:pt x="37352" y="1308"/>
                  </a:cubicBezTo>
                  <a:lnTo>
                    <a:pt x="36295" y="2232"/>
                  </a:lnTo>
                  <a:cubicBezTo>
                    <a:pt x="36123" y="2382"/>
                    <a:pt x="36015" y="2592"/>
                    <a:pt x="35992" y="2820"/>
                  </a:cubicBezTo>
                  <a:lnTo>
                    <a:pt x="35943" y="3299"/>
                  </a:lnTo>
                  <a:cubicBezTo>
                    <a:pt x="35922" y="3526"/>
                    <a:pt x="35814" y="3734"/>
                    <a:pt x="35643" y="3885"/>
                  </a:cubicBezTo>
                  <a:lnTo>
                    <a:pt x="28799" y="9903"/>
                  </a:lnTo>
                  <a:lnTo>
                    <a:pt x="27643" y="8866"/>
                  </a:lnTo>
                  <a:lnTo>
                    <a:pt x="28109" y="8445"/>
                  </a:lnTo>
                  <a:cubicBezTo>
                    <a:pt x="28389" y="8079"/>
                    <a:pt x="28167" y="7547"/>
                    <a:pt x="27710" y="7487"/>
                  </a:cubicBezTo>
                  <a:lnTo>
                    <a:pt x="26017" y="7267"/>
                  </a:lnTo>
                  <a:cubicBezTo>
                    <a:pt x="25921" y="7254"/>
                    <a:pt x="25825" y="7248"/>
                    <a:pt x="25729" y="7248"/>
                  </a:cubicBezTo>
                  <a:cubicBezTo>
                    <a:pt x="25236" y="7248"/>
                    <a:pt x="24754" y="7411"/>
                    <a:pt x="24360" y="7716"/>
                  </a:cubicBezTo>
                  <a:lnTo>
                    <a:pt x="24023" y="7977"/>
                  </a:lnTo>
                  <a:cubicBezTo>
                    <a:pt x="23540" y="8352"/>
                    <a:pt x="23253" y="8924"/>
                    <a:pt x="23244" y="9535"/>
                  </a:cubicBezTo>
                  <a:lnTo>
                    <a:pt x="23241" y="9766"/>
                  </a:lnTo>
                  <a:cubicBezTo>
                    <a:pt x="23233" y="10272"/>
                    <a:pt x="23418" y="10764"/>
                    <a:pt x="23756" y="11139"/>
                  </a:cubicBezTo>
                  <a:lnTo>
                    <a:pt x="25124" y="12658"/>
                  </a:lnTo>
                  <a:lnTo>
                    <a:pt x="24217" y="13135"/>
                  </a:lnTo>
                  <a:cubicBezTo>
                    <a:pt x="24034" y="13231"/>
                    <a:pt x="23868" y="13358"/>
                    <a:pt x="23728" y="13510"/>
                  </a:cubicBezTo>
                  <a:lnTo>
                    <a:pt x="21398" y="16038"/>
                  </a:lnTo>
                  <a:cubicBezTo>
                    <a:pt x="21238" y="16212"/>
                    <a:pt x="21111" y="16415"/>
                    <a:pt x="21028" y="16637"/>
                  </a:cubicBezTo>
                  <a:lnTo>
                    <a:pt x="19964" y="19460"/>
                  </a:lnTo>
                  <a:cubicBezTo>
                    <a:pt x="19682" y="20209"/>
                    <a:pt x="19124" y="20822"/>
                    <a:pt x="18404" y="21171"/>
                  </a:cubicBezTo>
                  <a:lnTo>
                    <a:pt x="17846" y="21441"/>
                  </a:lnTo>
                  <a:cubicBezTo>
                    <a:pt x="17769" y="21479"/>
                    <a:pt x="17686" y="21497"/>
                    <a:pt x="17604" y="21497"/>
                  </a:cubicBezTo>
                  <a:cubicBezTo>
                    <a:pt x="17470" y="21497"/>
                    <a:pt x="17337" y="21448"/>
                    <a:pt x="17234" y="21355"/>
                  </a:cubicBezTo>
                  <a:lnTo>
                    <a:pt x="17179" y="21307"/>
                  </a:lnTo>
                  <a:cubicBezTo>
                    <a:pt x="17023" y="21165"/>
                    <a:pt x="16821" y="21088"/>
                    <a:pt x="16612" y="21088"/>
                  </a:cubicBezTo>
                  <a:cubicBezTo>
                    <a:pt x="16597" y="21088"/>
                    <a:pt x="16582" y="21089"/>
                    <a:pt x="16567" y="21090"/>
                  </a:cubicBezTo>
                  <a:lnTo>
                    <a:pt x="15564" y="21143"/>
                  </a:lnTo>
                  <a:cubicBezTo>
                    <a:pt x="15349" y="21154"/>
                    <a:pt x="15146" y="21246"/>
                    <a:pt x="14997" y="21402"/>
                  </a:cubicBezTo>
                  <a:lnTo>
                    <a:pt x="12580" y="23920"/>
                  </a:lnTo>
                  <a:cubicBezTo>
                    <a:pt x="12454" y="24051"/>
                    <a:pt x="12381" y="24223"/>
                    <a:pt x="12375" y="24405"/>
                  </a:cubicBezTo>
                  <a:lnTo>
                    <a:pt x="12323" y="25879"/>
                  </a:lnTo>
                  <a:cubicBezTo>
                    <a:pt x="12308" y="26295"/>
                    <a:pt x="12643" y="26642"/>
                    <a:pt x="13059" y="26642"/>
                  </a:cubicBezTo>
                  <a:lnTo>
                    <a:pt x="13889" y="26642"/>
                  </a:lnTo>
                  <a:cubicBezTo>
                    <a:pt x="14108" y="26642"/>
                    <a:pt x="14287" y="26815"/>
                    <a:pt x="14293" y="27034"/>
                  </a:cubicBezTo>
                  <a:lnTo>
                    <a:pt x="14370" y="29431"/>
                  </a:lnTo>
                  <a:cubicBezTo>
                    <a:pt x="14388" y="30035"/>
                    <a:pt x="14221" y="30630"/>
                    <a:pt x="13891" y="31134"/>
                  </a:cubicBezTo>
                  <a:lnTo>
                    <a:pt x="10996" y="35555"/>
                  </a:lnTo>
                  <a:cubicBezTo>
                    <a:pt x="10442" y="36402"/>
                    <a:pt x="9783" y="37174"/>
                    <a:pt x="9034" y="37856"/>
                  </a:cubicBezTo>
                  <a:lnTo>
                    <a:pt x="2456" y="43848"/>
                  </a:lnTo>
                  <a:lnTo>
                    <a:pt x="2689" y="44229"/>
                  </a:lnTo>
                  <a:lnTo>
                    <a:pt x="268" y="45648"/>
                  </a:lnTo>
                  <a:cubicBezTo>
                    <a:pt x="74" y="45760"/>
                    <a:pt x="1" y="46004"/>
                    <a:pt x="100" y="46204"/>
                  </a:cubicBezTo>
                  <a:lnTo>
                    <a:pt x="1909" y="49861"/>
                  </a:lnTo>
                  <a:cubicBezTo>
                    <a:pt x="2020" y="50087"/>
                    <a:pt x="2250" y="50231"/>
                    <a:pt x="2502" y="50231"/>
                  </a:cubicBezTo>
                  <a:cubicBezTo>
                    <a:pt x="2509" y="50231"/>
                    <a:pt x="2516" y="50231"/>
                    <a:pt x="2523" y="50231"/>
                  </a:cubicBezTo>
                  <a:cubicBezTo>
                    <a:pt x="2945" y="50219"/>
                    <a:pt x="3582" y="50202"/>
                    <a:pt x="3964" y="50199"/>
                  </a:cubicBezTo>
                  <a:cubicBezTo>
                    <a:pt x="4229" y="50197"/>
                    <a:pt x="4468" y="50037"/>
                    <a:pt x="4570" y="49792"/>
                  </a:cubicBezTo>
                  <a:cubicBezTo>
                    <a:pt x="4673" y="49546"/>
                    <a:pt x="4620" y="49263"/>
                    <a:pt x="4434" y="49073"/>
                  </a:cubicBezTo>
                  <a:lnTo>
                    <a:pt x="3748" y="48830"/>
                  </a:lnTo>
                  <a:cubicBezTo>
                    <a:pt x="3554" y="48763"/>
                    <a:pt x="3440" y="48560"/>
                    <a:pt x="3483" y="48359"/>
                  </a:cubicBezTo>
                  <a:lnTo>
                    <a:pt x="3812" y="46804"/>
                  </a:lnTo>
                  <a:cubicBezTo>
                    <a:pt x="3839" y="46676"/>
                    <a:pt x="3903" y="46558"/>
                    <a:pt x="3995" y="46465"/>
                  </a:cubicBezTo>
                  <a:lnTo>
                    <a:pt x="4564" y="45896"/>
                  </a:lnTo>
                  <a:lnTo>
                    <a:pt x="5631" y="46963"/>
                  </a:lnTo>
                  <a:lnTo>
                    <a:pt x="6253" y="46394"/>
                  </a:lnTo>
                  <a:lnTo>
                    <a:pt x="6678" y="47478"/>
                  </a:lnTo>
                  <a:cubicBezTo>
                    <a:pt x="6762" y="47693"/>
                    <a:pt x="6965" y="47839"/>
                    <a:pt x="7194" y="47851"/>
                  </a:cubicBezTo>
                  <a:cubicBezTo>
                    <a:pt x="7499" y="47868"/>
                    <a:pt x="7930" y="47893"/>
                    <a:pt x="8262" y="47916"/>
                  </a:cubicBezTo>
                  <a:cubicBezTo>
                    <a:pt x="8127" y="48116"/>
                    <a:pt x="8118" y="48376"/>
                    <a:pt x="8234" y="48587"/>
                  </a:cubicBezTo>
                  <a:lnTo>
                    <a:pt x="10161" y="52012"/>
                  </a:lnTo>
                  <a:cubicBezTo>
                    <a:pt x="10292" y="52245"/>
                    <a:pt x="10531" y="52398"/>
                    <a:pt x="10797" y="52420"/>
                  </a:cubicBezTo>
                  <a:lnTo>
                    <a:pt x="13447" y="52637"/>
                  </a:lnTo>
                  <a:cubicBezTo>
                    <a:pt x="13466" y="52638"/>
                    <a:pt x="13485" y="52639"/>
                    <a:pt x="13504" y="52639"/>
                  </a:cubicBezTo>
                  <a:cubicBezTo>
                    <a:pt x="13846" y="52639"/>
                    <a:pt x="14144" y="52391"/>
                    <a:pt x="14199" y="52047"/>
                  </a:cubicBezTo>
                  <a:cubicBezTo>
                    <a:pt x="14258" y="51685"/>
                    <a:pt x="14029" y="51338"/>
                    <a:pt x="13672" y="51251"/>
                  </a:cubicBezTo>
                  <a:lnTo>
                    <a:pt x="13191" y="51132"/>
                  </a:lnTo>
                  <a:cubicBezTo>
                    <a:pt x="12919" y="51065"/>
                    <a:pt x="12717" y="50840"/>
                    <a:pt x="12681" y="50563"/>
                  </a:cubicBezTo>
                  <a:lnTo>
                    <a:pt x="12496" y="49186"/>
                  </a:lnTo>
                  <a:cubicBezTo>
                    <a:pt x="12465" y="48944"/>
                    <a:pt x="12553" y="48702"/>
                    <a:pt x="12733" y="48538"/>
                  </a:cubicBezTo>
                  <a:lnTo>
                    <a:pt x="13026" y="48273"/>
                  </a:lnTo>
                  <a:lnTo>
                    <a:pt x="13813" y="49997"/>
                  </a:lnTo>
                  <a:cubicBezTo>
                    <a:pt x="13911" y="50213"/>
                    <a:pt x="14110" y="50366"/>
                    <a:pt x="14344" y="50406"/>
                  </a:cubicBezTo>
                  <a:lnTo>
                    <a:pt x="16669" y="50796"/>
                  </a:lnTo>
                  <a:cubicBezTo>
                    <a:pt x="16703" y="50802"/>
                    <a:pt x="16738" y="50805"/>
                    <a:pt x="16772" y="50805"/>
                  </a:cubicBezTo>
                  <a:cubicBezTo>
                    <a:pt x="17054" y="50805"/>
                    <a:pt x="17308" y="50613"/>
                    <a:pt x="17378" y="50332"/>
                  </a:cubicBezTo>
                  <a:cubicBezTo>
                    <a:pt x="17457" y="50015"/>
                    <a:pt x="17281" y="49691"/>
                    <a:pt x="16972" y="49587"/>
                  </a:cubicBezTo>
                  <a:lnTo>
                    <a:pt x="16556" y="49446"/>
                  </a:lnTo>
                  <a:cubicBezTo>
                    <a:pt x="16321" y="49368"/>
                    <a:pt x="16158" y="49153"/>
                    <a:pt x="16147" y="48906"/>
                  </a:cubicBezTo>
                  <a:lnTo>
                    <a:pt x="16088" y="47674"/>
                  </a:lnTo>
                  <a:cubicBezTo>
                    <a:pt x="16077" y="47458"/>
                    <a:pt x="16174" y="47251"/>
                    <a:pt x="16345" y="47120"/>
                  </a:cubicBezTo>
                  <a:lnTo>
                    <a:pt x="18834" y="45216"/>
                  </a:lnTo>
                  <a:lnTo>
                    <a:pt x="19323" y="45680"/>
                  </a:lnTo>
                  <a:lnTo>
                    <a:pt x="25583" y="40075"/>
                  </a:lnTo>
                  <a:lnTo>
                    <a:pt x="24202" y="42342"/>
                  </a:lnTo>
                  <a:lnTo>
                    <a:pt x="25627" y="42627"/>
                  </a:lnTo>
                  <a:cubicBezTo>
                    <a:pt x="25137" y="43218"/>
                    <a:pt x="24411" y="44091"/>
                    <a:pt x="24087" y="44476"/>
                  </a:cubicBezTo>
                  <a:cubicBezTo>
                    <a:pt x="23832" y="44779"/>
                    <a:pt x="23739" y="45188"/>
                    <a:pt x="23837" y="45572"/>
                  </a:cubicBezTo>
                  <a:lnTo>
                    <a:pt x="26044" y="47972"/>
                  </a:lnTo>
                  <a:lnTo>
                    <a:pt x="28880" y="48094"/>
                  </a:lnTo>
                  <a:cubicBezTo>
                    <a:pt x="29056" y="48092"/>
                    <a:pt x="29191" y="47934"/>
                    <a:pt x="29163" y="47760"/>
                  </a:cubicBezTo>
                  <a:cubicBezTo>
                    <a:pt x="29118" y="47481"/>
                    <a:pt x="28862" y="47090"/>
                    <a:pt x="27881" y="46846"/>
                  </a:cubicBezTo>
                  <a:lnTo>
                    <a:pt x="26814" y="44653"/>
                  </a:lnTo>
                  <a:lnTo>
                    <a:pt x="27754" y="43053"/>
                  </a:lnTo>
                  <a:lnTo>
                    <a:pt x="29244" y="43350"/>
                  </a:lnTo>
                  <a:lnTo>
                    <a:pt x="34517" y="32922"/>
                  </a:lnTo>
                  <a:lnTo>
                    <a:pt x="36180" y="28743"/>
                  </a:lnTo>
                  <a:lnTo>
                    <a:pt x="39707" y="31028"/>
                  </a:lnTo>
                  <a:lnTo>
                    <a:pt x="37737" y="32816"/>
                  </a:lnTo>
                  <a:cubicBezTo>
                    <a:pt x="37415" y="33107"/>
                    <a:pt x="37177" y="33471"/>
                    <a:pt x="37020" y="33876"/>
                  </a:cubicBezTo>
                  <a:lnTo>
                    <a:pt x="35844" y="36939"/>
                  </a:lnTo>
                  <a:cubicBezTo>
                    <a:pt x="35551" y="37700"/>
                    <a:pt x="35065" y="38373"/>
                    <a:pt x="34434" y="38890"/>
                  </a:cubicBezTo>
                  <a:lnTo>
                    <a:pt x="32418" y="40541"/>
                  </a:lnTo>
                  <a:lnTo>
                    <a:pt x="33344" y="41465"/>
                  </a:lnTo>
                  <a:lnTo>
                    <a:pt x="31122" y="42967"/>
                  </a:lnTo>
                  <a:cubicBezTo>
                    <a:pt x="30598" y="43319"/>
                    <a:pt x="30475" y="44038"/>
                    <a:pt x="30851" y="44547"/>
                  </a:cubicBezTo>
                  <a:cubicBezTo>
                    <a:pt x="31330" y="45193"/>
                    <a:pt x="31941" y="46020"/>
                    <a:pt x="32281" y="46483"/>
                  </a:cubicBezTo>
                  <a:cubicBezTo>
                    <a:pt x="32448" y="46708"/>
                    <a:pt x="32702" y="46852"/>
                    <a:pt x="32982" y="46875"/>
                  </a:cubicBezTo>
                  <a:lnTo>
                    <a:pt x="35148" y="47057"/>
                  </a:lnTo>
                  <a:cubicBezTo>
                    <a:pt x="35157" y="47057"/>
                    <a:pt x="35167" y="47058"/>
                    <a:pt x="35176" y="47058"/>
                  </a:cubicBezTo>
                  <a:cubicBezTo>
                    <a:pt x="35343" y="47058"/>
                    <a:pt x="35489" y="46937"/>
                    <a:pt x="35517" y="46769"/>
                  </a:cubicBezTo>
                  <a:cubicBezTo>
                    <a:pt x="35546" y="46592"/>
                    <a:pt x="35434" y="46422"/>
                    <a:pt x="35261" y="46379"/>
                  </a:cubicBezTo>
                  <a:lnTo>
                    <a:pt x="34747" y="46250"/>
                  </a:lnTo>
                  <a:cubicBezTo>
                    <a:pt x="34394" y="46163"/>
                    <a:pt x="34132" y="45866"/>
                    <a:pt x="34088" y="45506"/>
                  </a:cubicBezTo>
                  <a:lnTo>
                    <a:pt x="34013" y="44881"/>
                  </a:lnTo>
                  <a:cubicBezTo>
                    <a:pt x="33994" y="44722"/>
                    <a:pt x="34023" y="44562"/>
                    <a:pt x="34095" y="44420"/>
                  </a:cubicBezTo>
                  <a:lnTo>
                    <a:pt x="34650" y="43350"/>
                  </a:lnTo>
                  <a:lnTo>
                    <a:pt x="35761" y="44282"/>
                  </a:lnTo>
                  <a:lnTo>
                    <a:pt x="37006" y="43438"/>
                  </a:lnTo>
                  <a:lnTo>
                    <a:pt x="38940" y="41914"/>
                  </a:lnTo>
                  <a:lnTo>
                    <a:pt x="38424" y="43860"/>
                  </a:lnTo>
                  <a:cubicBezTo>
                    <a:pt x="38336" y="44185"/>
                    <a:pt x="38581" y="44594"/>
                    <a:pt x="38917" y="44594"/>
                  </a:cubicBezTo>
                  <a:lnTo>
                    <a:pt x="43961" y="44594"/>
                  </a:lnTo>
                  <a:cubicBezTo>
                    <a:pt x="44346" y="44594"/>
                    <a:pt x="44549" y="44054"/>
                    <a:pt x="44301" y="43760"/>
                  </a:cubicBezTo>
                  <a:cubicBezTo>
                    <a:pt x="43445" y="42737"/>
                    <a:pt x="40975" y="42713"/>
                    <a:pt x="40975" y="42713"/>
                  </a:cubicBezTo>
                  <a:lnTo>
                    <a:pt x="41805" y="40054"/>
                  </a:lnTo>
                  <a:lnTo>
                    <a:pt x="42456" y="40103"/>
                  </a:lnTo>
                  <a:cubicBezTo>
                    <a:pt x="42456" y="40103"/>
                    <a:pt x="42828" y="39302"/>
                    <a:pt x="43357" y="38165"/>
                  </a:cubicBezTo>
                  <a:lnTo>
                    <a:pt x="47197" y="33008"/>
                  </a:lnTo>
                  <a:cubicBezTo>
                    <a:pt x="47349" y="32804"/>
                    <a:pt x="47581" y="32697"/>
                    <a:pt x="47816" y="32697"/>
                  </a:cubicBezTo>
                  <a:cubicBezTo>
                    <a:pt x="47983" y="32697"/>
                    <a:pt x="48151" y="32751"/>
                    <a:pt x="48292" y="32862"/>
                  </a:cubicBezTo>
                  <a:lnTo>
                    <a:pt x="53243" y="33767"/>
                  </a:lnTo>
                  <a:cubicBezTo>
                    <a:pt x="53296" y="33777"/>
                    <a:pt x="53310" y="33848"/>
                    <a:pt x="53261" y="33876"/>
                  </a:cubicBezTo>
                  <a:lnTo>
                    <a:pt x="48292" y="36684"/>
                  </a:lnTo>
                  <a:lnTo>
                    <a:pt x="49092" y="37351"/>
                  </a:lnTo>
                  <a:lnTo>
                    <a:pt x="47483" y="37390"/>
                  </a:lnTo>
                  <a:cubicBezTo>
                    <a:pt x="47341" y="37394"/>
                    <a:pt x="47202" y="37417"/>
                    <a:pt x="47067" y="37460"/>
                  </a:cubicBezTo>
                  <a:lnTo>
                    <a:pt x="46640" y="37596"/>
                  </a:lnTo>
                  <a:cubicBezTo>
                    <a:pt x="45909" y="37830"/>
                    <a:pt x="45474" y="38581"/>
                    <a:pt x="45635" y="39331"/>
                  </a:cubicBezTo>
                  <a:cubicBezTo>
                    <a:pt x="45657" y="39431"/>
                    <a:pt x="45670" y="39503"/>
                    <a:pt x="45670" y="39529"/>
                  </a:cubicBezTo>
                  <a:cubicBezTo>
                    <a:pt x="45670" y="39662"/>
                    <a:pt x="48737" y="42417"/>
                    <a:pt x="48870" y="42462"/>
                  </a:cubicBezTo>
                  <a:cubicBezTo>
                    <a:pt x="48983" y="42500"/>
                    <a:pt x="51607" y="42633"/>
                    <a:pt x="52413" y="42673"/>
                  </a:cubicBezTo>
                  <a:cubicBezTo>
                    <a:pt x="52417" y="42673"/>
                    <a:pt x="52420" y="42673"/>
                    <a:pt x="52423" y="42673"/>
                  </a:cubicBezTo>
                  <a:cubicBezTo>
                    <a:pt x="52558" y="42673"/>
                    <a:pt x="52675" y="42573"/>
                    <a:pt x="52691" y="42438"/>
                  </a:cubicBezTo>
                  <a:cubicBezTo>
                    <a:pt x="52709" y="42300"/>
                    <a:pt x="52617" y="42170"/>
                    <a:pt x="52481" y="42141"/>
                  </a:cubicBezTo>
                  <a:lnTo>
                    <a:pt x="51492" y="41929"/>
                  </a:lnTo>
                  <a:lnTo>
                    <a:pt x="51049" y="41222"/>
                  </a:lnTo>
                  <a:cubicBezTo>
                    <a:pt x="50823" y="40857"/>
                    <a:pt x="50996" y="40375"/>
                    <a:pt x="51403" y="40240"/>
                  </a:cubicBezTo>
                  <a:lnTo>
                    <a:pt x="52159" y="39396"/>
                  </a:lnTo>
                  <a:lnTo>
                    <a:pt x="58779" y="37128"/>
                  </a:lnTo>
                  <a:lnTo>
                    <a:pt x="58738" y="40448"/>
                  </a:lnTo>
                  <a:cubicBezTo>
                    <a:pt x="58737" y="40611"/>
                    <a:pt x="58619" y="40748"/>
                    <a:pt x="58459" y="40773"/>
                  </a:cubicBezTo>
                  <a:lnTo>
                    <a:pt x="58371" y="40789"/>
                  </a:lnTo>
                  <a:cubicBezTo>
                    <a:pt x="58152" y="40825"/>
                    <a:pt x="58029" y="41060"/>
                    <a:pt x="58125" y="41260"/>
                  </a:cubicBezTo>
                  <a:lnTo>
                    <a:pt x="58336" y="41705"/>
                  </a:lnTo>
                  <a:cubicBezTo>
                    <a:pt x="58711" y="42228"/>
                    <a:pt x="58332" y="42485"/>
                    <a:pt x="58023" y="42600"/>
                  </a:cubicBezTo>
                  <a:cubicBezTo>
                    <a:pt x="57983" y="42615"/>
                    <a:pt x="57943" y="42622"/>
                    <a:pt x="57903" y="42622"/>
                  </a:cubicBezTo>
                  <a:cubicBezTo>
                    <a:pt x="57774" y="42622"/>
                    <a:pt x="57653" y="42549"/>
                    <a:pt x="57597" y="42426"/>
                  </a:cubicBezTo>
                  <a:lnTo>
                    <a:pt x="57387" y="41959"/>
                  </a:lnTo>
                  <a:cubicBezTo>
                    <a:pt x="57332" y="41837"/>
                    <a:pt x="57212" y="41761"/>
                    <a:pt x="57082" y="41761"/>
                  </a:cubicBezTo>
                  <a:cubicBezTo>
                    <a:pt x="57057" y="41761"/>
                    <a:pt x="57032" y="41764"/>
                    <a:pt x="57007" y="41770"/>
                  </a:cubicBezTo>
                  <a:cubicBezTo>
                    <a:pt x="56851" y="41806"/>
                    <a:pt x="56743" y="41948"/>
                    <a:pt x="56750" y="42108"/>
                  </a:cubicBezTo>
                  <a:lnTo>
                    <a:pt x="56774" y="42798"/>
                  </a:lnTo>
                  <a:cubicBezTo>
                    <a:pt x="56777" y="42894"/>
                    <a:pt x="56822" y="42984"/>
                    <a:pt x="56896" y="43045"/>
                  </a:cubicBezTo>
                  <a:lnTo>
                    <a:pt x="57859" y="43829"/>
                  </a:lnTo>
                  <a:cubicBezTo>
                    <a:pt x="57919" y="43877"/>
                    <a:pt x="57994" y="43904"/>
                    <a:pt x="58071" y="43904"/>
                  </a:cubicBezTo>
                  <a:cubicBezTo>
                    <a:pt x="58091" y="43904"/>
                    <a:pt x="58112" y="43902"/>
                    <a:pt x="58132" y="43898"/>
                  </a:cubicBezTo>
                  <a:lnTo>
                    <a:pt x="60183" y="43504"/>
                  </a:lnTo>
                  <a:cubicBezTo>
                    <a:pt x="60264" y="43488"/>
                    <a:pt x="60341" y="43447"/>
                    <a:pt x="60386" y="43378"/>
                  </a:cubicBezTo>
                  <a:cubicBezTo>
                    <a:pt x="60881" y="42628"/>
                    <a:pt x="61312" y="38861"/>
                    <a:pt x="61312" y="38861"/>
                  </a:cubicBezTo>
                  <a:lnTo>
                    <a:pt x="61783" y="38213"/>
                  </a:lnTo>
                  <a:cubicBezTo>
                    <a:pt x="61939" y="37999"/>
                    <a:pt x="62025" y="37740"/>
                    <a:pt x="62027" y="37475"/>
                  </a:cubicBezTo>
                  <a:lnTo>
                    <a:pt x="62068" y="33173"/>
                  </a:lnTo>
                  <a:lnTo>
                    <a:pt x="63824" y="31084"/>
                  </a:lnTo>
                  <a:cubicBezTo>
                    <a:pt x="64940" y="29756"/>
                    <a:pt x="65177" y="27898"/>
                    <a:pt x="64430" y="26333"/>
                  </a:cubicBezTo>
                  <a:lnTo>
                    <a:pt x="64412" y="26296"/>
                  </a:lnTo>
                  <a:lnTo>
                    <a:pt x="65311" y="25262"/>
                  </a:lnTo>
                  <a:lnTo>
                    <a:pt x="65978" y="25840"/>
                  </a:lnTo>
                  <a:lnTo>
                    <a:pt x="67045" y="24730"/>
                  </a:lnTo>
                  <a:lnTo>
                    <a:pt x="67655" y="25182"/>
                  </a:lnTo>
                  <a:cubicBezTo>
                    <a:pt x="67774" y="25270"/>
                    <a:pt x="67910" y="25311"/>
                    <a:pt x="68043" y="25311"/>
                  </a:cubicBezTo>
                  <a:cubicBezTo>
                    <a:pt x="68323" y="25311"/>
                    <a:pt x="68592" y="25130"/>
                    <a:pt x="68674" y="24830"/>
                  </a:cubicBezTo>
                  <a:lnTo>
                    <a:pt x="68690" y="24773"/>
                  </a:lnTo>
                  <a:lnTo>
                    <a:pt x="69138" y="23612"/>
                  </a:lnTo>
                  <a:cubicBezTo>
                    <a:pt x="69336" y="23099"/>
                    <a:pt x="69352" y="22534"/>
                    <a:pt x="69181" y="22011"/>
                  </a:cubicBezTo>
                  <a:lnTo>
                    <a:pt x="68955" y="21322"/>
                  </a:lnTo>
                  <a:cubicBezTo>
                    <a:pt x="68783" y="20796"/>
                    <a:pt x="68434" y="20346"/>
                    <a:pt x="67966" y="20049"/>
                  </a:cubicBezTo>
                  <a:lnTo>
                    <a:pt x="67511" y="19761"/>
                  </a:lnTo>
                  <a:cubicBezTo>
                    <a:pt x="67118" y="19512"/>
                    <a:pt x="66675" y="19390"/>
                    <a:pt x="66235" y="19390"/>
                  </a:cubicBezTo>
                  <a:cubicBezTo>
                    <a:pt x="65636" y="19390"/>
                    <a:pt x="65041" y="19615"/>
                    <a:pt x="64584" y="20053"/>
                  </a:cubicBezTo>
                  <a:lnTo>
                    <a:pt x="62419" y="22126"/>
                  </a:lnTo>
                  <a:lnTo>
                    <a:pt x="60734" y="18598"/>
                  </a:lnTo>
                  <a:lnTo>
                    <a:pt x="53795" y="14659"/>
                  </a:lnTo>
                  <a:cubicBezTo>
                    <a:pt x="53611" y="14555"/>
                    <a:pt x="53408" y="14504"/>
                    <a:pt x="53206" y="14504"/>
                  </a:cubicBezTo>
                  <a:cubicBezTo>
                    <a:pt x="52912" y="14504"/>
                    <a:pt x="52621" y="14613"/>
                    <a:pt x="52394" y="14822"/>
                  </a:cubicBezTo>
                  <a:cubicBezTo>
                    <a:pt x="51280" y="14394"/>
                    <a:pt x="50059" y="13999"/>
                    <a:pt x="49565" y="13368"/>
                  </a:cubicBezTo>
                  <a:cubicBezTo>
                    <a:pt x="48499" y="12005"/>
                    <a:pt x="47728" y="11176"/>
                    <a:pt x="47728" y="11176"/>
                  </a:cubicBezTo>
                  <a:lnTo>
                    <a:pt x="47611" y="10169"/>
                  </a:lnTo>
                  <a:lnTo>
                    <a:pt x="48440" y="10110"/>
                  </a:lnTo>
                  <a:lnTo>
                    <a:pt x="48499" y="9398"/>
                  </a:lnTo>
                  <a:cubicBezTo>
                    <a:pt x="50277" y="8451"/>
                    <a:pt x="49506" y="7503"/>
                    <a:pt x="48085" y="6674"/>
                  </a:cubicBezTo>
                  <a:cubicBezTo>
                    <a:pt x="47279" y="6204"/>
                    <a:pt x="46352" y="5793"/>
                    <a:pt x="45430" y="5793"/>
                  </a:cubicBezTo>
                  <a:cubicBezTo>
                    <a:pt x="44797" y="5793"/>
                    <a:pt x="44166" y="5987"/>
                    <a:pt x="43580" y="6488"/>
                  </a:cubicBezTo>
                  <a:cubicBezTo>
                    <a:pt x="43510" y="6434"/>
                    <a:pt x="43431" y="6375"/>
                    <a:pt x="43351" y="6317"/>
                  </a:cubicBezTo>
                  <a:cubicBezTo>
                    <a:pt x="43209" y="6213"/>
                    <a:pt x="43044" y="6163"/>
                    <a:pt x="42880" y="6163"/>
                  </a:cubicBezTo>
                  <a:cubicBezTo>
                    <a:pt x="42639" y="6163"/>
                    <a:pt x="42402" y="6272"/>
                    <a:pt x="42245" y="6478"/>
                  </a:cubicBezTo>
                  <a:lnTo>
                    <a:pt x="41804" y="7059"/>
                  </a:lnTo>
                  <a:cubicBezTo>
                    <a:pt x="41758" y="7120"/>
                    <a:pt x="41703" y="7173"/>
                    <a:pt x="41641" y="7219"/>
                  </a:cubicBezTo>
                  <a:lnTo>
                    <a:pt x="40637" y="7958"/>
                  </a:lnTo>
                  <a:cubicBezTo>
                    <a:pt x="40475" y="8077"/>
                    <a:pt x="40363" y="8255"/>
                    <a:pt x="40327" y="8454"/>
                  </a:cubicBezTo>
                  <a:lnTo>
                    <a:pt x="40248" y="8874"/>
                  </a:lnTo>
                  <a:cubicBezTo>
                    <a:pt x="40212" y="9072"/>
                    <a:pt x="40100" y="9249"/>
                    <a:pt x="39938" y="9369"/>
                  </a:cubicBezTo>
                  <a:lnTo>
                    <a:pt x="33438" y="14174"/>
                  </a:lnTo>
                  <a:lnTo>
                    <a:pt x="32495" y="13172"/>
                  </a:lnTo>
                  <a:lnTo>
                    <a:pt x="32937" y="12836"/>
                  </a:lnTo>
                  <a:cubicBezTo>
                    <a:pt x="33213" y="12533"/>
                    <a:pt x="33056" y="12045"/>
                    <a:pt x="32656" y="11959"/>
                  </a:cubicBezTo>
                  <a:lnTo>
                    <a:pt x="31761" y="11764"/>
                  </a:lnTo>
                  <a:lnTo>
                    <a:pt x="37267" y="4850"/>
                  </a:lnTo>
                  <a:cubicBezTo>
                    <a:pt x="37289" y="4822"/>
                    <a:pt x="37314" y="4795"/>
                    <a:pt x="37339" y="4770"/>
                  </a:cubicBezTo>
                  <a:cubicBezTo>
                    <a:pt x="37569" y="4544"/>
                    <a:pt x="38759" y="3377"/>
                    <a:pt x="38812" y="3295"/>
                  </a:cubicBezTo>
                  <a:cubicBezTo>
                    <a:pt x="38845" y="3247"/>
                    <a:pt x="39234" y="3143"/>
                    <a:pt x="39574" y="3060"/>
                  </a:cubicBezTo>
                  <a:cubicBezTo>
                    <a:pt x="40075" y="2935"/>
                    <a:pt x="40369" y="2416"/>
                    <a:pt x="40218" y="1923"/>
                  </a:cubicBezTo>
                  <a:cubicBezTo>
                    <a:pt x="40082" y="1484"/>
                    <a:pt x="39811" y="607"/>
                    <a:pt x="39790" y="542"/>
                  </a:cubicBezTo>
                  <a:cubicBezTo>
                    <a:pt x="39776" y="500"/>
                    <a:pt x="39491" y="319"/>
                    <a:pt x="39186" y="132"/>
                  </a:cubicBezTo>
                  <a:cubicBezTo>
                    <a:pt x="39040" y="43"/>
                    <a:pt x="38879" y="1"/>
                    <a:pt x="38719" y="1"/>
                  </a:cubicBezTo>
                  <a:close/>
                </a:path>
              </a:pathLst>
            </a:custGeom>
            <a:solidFill>
              <a:srgbClr val="0042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  <p:sp>
          <p:nvSpPr>
            <p:cNvPr id="446" name="Google Shape;446;p43"/>
            <p:cNvSpPr/>
            <p:nvPr/>
          </p:nvSpPr>
          <p:spPr>
            <a:xfrm>
              <a:off x="3655900" y="2418675"/>
              <a:ext cx="867700" cy="1960525"/>
            </a:xfrm>
            <a:custGeom>
              <a:avLst/>
              <a:gdLst/>
              <a:ahLst/>
              <a:cxnLst/>
              <a:rect l="l" t="t" r="r" b="b"/>
              <a:pathLst>
                <a:path w="34708" h="78421" extrusionOk="0">
                  <a:moveTo>
                    <a:pt x="715" y="1"/>
                  </a:moveTo>
                  <a:cubicBezTo>
                    <a:pt x="374" y="1"/>
                    <a:pt x="0" y="391"/>
                    <a:pt x="185" y="819"/>
                  </a:cubicBezTo>
                  <a:lnTo>
                    <a:pt x="11490" y="26978"/>
                  </a:lnTo>
                  <a:lnTo>
                    <a:pt x="29492" y="68632"/>
                  </a:lnTo>
                  <a:lnTo>
                    <a:pt x="33603" y="78141"/>
                  </a:lnTo>
                  <a:cubicBezTo>
                    <a:pt x="33688" y="78339"/>
                    <a:pt x="33837" y="78421"/>
                    <a:pt x="33993" y="78421"/>
                  </a:cubicBezTo>
                  <a:cubicBezTo>
                    <a:pt x="34334" y="78421"/>
                    <a:pt x="34708" y="78031"/>
                    <a:pt x="34523" y="77603"/>
                  </a:cubicBezTo>
                  <a:cubicBezTo>
                    <a:pt x="30755" y="68883"/>
                    <a:pt x="26986" y="60164"/>
                    <a:pt x="23217" y="51445"/>
                  </a:cubicBezTo>
                  <a:cubicBezTo>
                    <a:pt x="17216" y="37560"/>
                    <a:pt x="11217" y="23675"/>
                    <a:pt x="5216" y="9790"/>
                  </a:cubicBezTo>
                  <a:lnTo>
                    <a:pt x="1106" y="281"/>
                  </a:lnTo>
                  <a:cubicBezTo>
                    <a:pt x="1021" y="83"/>
                    <a:pt x="872" y="1"/>
                    <a:pt x="715" y="1"/>
                  </a:cubicBezTo>
                  <a:close/>
                </a:path>
              </a:pathLst>
            </a:custGeom>
            <a:solidFill>
              <a:srgbClr val="0042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cs typeface="Arial"/>
                <a:sym typeface="Arial"/>
              </a:endParaRPr>
            </a:p>
          </p:txBody>
        </p:sp>
      </p:grpSp>
      <p:sp>
        <p:nvSpPr>
          <p:cNvPr id="447" name="Google Shape;447;p43"/>
          <p:cNvSpPr/>
          <p:nvPr/>
        </p:nvSpPr>
        <p:spPr>
          <a:xfrm>
            <a:off x="-367400" y="5334876"/>
            <a:ext cx="9511143" cy="856661"/>
          </a:xfrm>
          <a:custGeom>
            <a:avLst/>
            <a:gdLst/>
            <a:ahLst/>
            <a:cxnLst/>
            <a:rect l="l" t="t" r="r" b="b"/>
            <a:pathLst>
              <a:path w="199082" h="43847" extrusionOk="0">
                <a:moveTo>
                  <a:pt x="110561" y="1"/>
                </a:moveTo>
                <a:lnTo>
                  <a:pt x="105659" y="5564"/>
                </a:lnTo>
                <a:lnTo>
                  <a:pt x="102541" y="6840"/>
                </a:lnTo>
                <a:lnTo>
                  <a:pt x="95155" y="6163"/>
                </a:lnTo>
                <a:lnTo>
                  <a:pt x="87543" y="11253"/>
                </a:lnTo>
                <a:lnTo>
                  <a:pt x="84171" y="11502"/>
                </a:lnTo>
                <a:lnTo>
                  <a:pt x="81602" y="7670"/>
                </a:lnTo>
                <a:lnTo>
                  <a:pt x="75266" y="8950"/>
                </a:lnTo>
                <a:lnTo>
                  <a:pt x="59325" y="17080"/>
                </a:lnTo>
                <a:cubicBezTo>
                  <a:pt x="59325" y="17080"/>
                  <a:pt x="56221" y="17238"/>
                  <a:pt x="52308" y="17238"/>
                </a:cubicBezTo>
                <a:cubicBezTo>
                  <a:pt x="47832" y="17238"/>
                  <a:pt x="42296" y="17031"/>
                  <a:pt x="39135" y="16146"/>
                </a:cubicBezTo>
                <a:cubicBezTo>
                  <a:pt x="33210" y="14487"/>
                  <a:pt x="711" y="13510"/>
                  <a:pt x="0" y="13272"/>
                </a:cubicBezTo>
                <a:lnTo>
                  <a:pt x="0" y="13272"/>
                </a:lnTo>
                <a:lnTo>
                  <a:pt x="1778" y="42425"/>
                </a:lnTo>
                <a:lnTo>
                  <a:pt x="199082" y="43847"/>
                </a:lnTo>
                <a:lnTo>
                  <a:pt x="199082" y="14931"/>
                </a:lnTo>
                <a:lnTo>
                  <a:pt x="178522" y="15643"/>
                </a:lnTo>
                <a:lnTo>
                  <a:pt x="165072" y="17538"/>
                </a:lnTo>
                <a:lnTo>
                  <a:pt x="159858" y="11614"/>
                </a:lnTo>
                <a:lnTo>
                  <a:pt x="149430" y="11376"/>
                </a:lnTo>
                <a:lnTo>
                  <a:pt x="144453" y="4977"/>
                </a:lnTo>
                <a:lnTo>
                  <a:pt x="137223" y="3674"/>
                </a:lnTo>
                <a:lnTo>
                  <a:pt x="128337" y="3674"/>
                </a:lnTo>
                <a:lnTo>
                  <a:pt x="125859" y="1279"/>
                </a:lnTo>
                <a:cubicBezTo>
                  <a:pt x="125859" y="1279"/>
                  <a:pt x="119343" y="1873"/>
                  <a:pt x="115940" y="1873"/>
                </a:cubicBezTo>
                <a:cubicBezTo>
                  <a:pt x="115262" y="1873"/>
                  <a:pt x="114708" y="1850"/>
                  <a:pt x="114353" y="1793"/>
                </a:cubicBezTo>
                <a:lnTo>
                  <a:pt x="110561" y="1"/>
                </a:lnTo>
                <a:close/>
              </a:path>
            </a:pathLst>
          </a:custGeom>
          <a:solidFill>
            <a:srgbClr val="00424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6539248" y="2895331"/>
            <a:ext cx="260798" cy="260798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758617" y="1790085"/>
            <a:ext cx="2345835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405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 ĐỌC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418796" y="2549083"/>
            <a:ext cx="3009478" cy="69249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405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LÒNG DÂN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67637" y="3283803"/>
            <a:ext cx="2503000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5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165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165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5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165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5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sz="165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996542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1"/>
          <p:cNvSpPr txBox="1">
            <a:spLocks/>
          </p:cNvSpPr>
          <p:nvPr/>
        </p:nvSpPr>
        <p:spPr>
          <a:xfrm>
            <a:off x="1994098" y="1283521"/>
            <a:ext cx="5143500" cy="60883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ln w="12700" cmpd="sng">
                  <a:solidFill>
                    <a:srgbClr val="FEBE2F"/>
                  </a:solidFill>
                  <a:prstDash val="solid"/>
                </a:ln>
                <a:gradFill>
                  <a:gsLst>
                    <a:gs pos="0">
                      <a:srgbClr val="FEBE2F"/>
                    </a:gs>
                    <a:gs pos="4000">
                      <a:srgbClr val="FEBE2F">
                        <a:lumMod val="60000"/>
                        <a:lumOff val="40000"/>
                      </a:srgbClr>
                    </a:gs>
                    <a:gs pos="87000">
                      <a:srgbClr val="FEBE2F">
                        <a:lumMod val="20000"/>
                        <a:lumOff val="80000"/>
                      </a:srgbClr>
                    </a:gs>
                  </a:gsLst>
                  <a:lin ang="5400000"/>
                </a:gradFill>
                <a:latin typeface="+mn-lt"/>
                <a:cs typeface="Times New Roman" pitchFamily="18" charset="0"/>
              </a:rPr>
              <a:t>YÊU CẦU CẦN ĐẠT</a:t>
            </a:r>
          </a:p>
        </p:txBody>
      </p:sp>
      <p:sp>
        <p:nvSpPr>
          <p:cNvPr id="92" name="Freeform 91"/>
          <p:cNvSpPr/>
          <p:nvPr/>
        </p:nvSpPr>
        <p:spPr>
          <a:xfrm>
            <a:off x="1264276" y="2280189"/>
            <a:ext cx="629342" cy="510704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80B281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100" kern="0">
              <a:solidFill>
                <a:srgbClr val="FFFFFF"/>
              </a:solidFill>
            </a:endParaRPr>
          </a:p>
        </p:txBody>
      </p:sp>
      <p:sp>
        <p:nvSpPr>
          <p:cNvPr id="93" name="Freeform 92"/>
          <p:cNvSpPr/>
          <p:nvPr/>
        </p:nvSpPr>
        <p:spPr>
          <a:xfrm>
            <a:off x="1294083" y="3569171"/>
            <a:ext cx="572993" cy="43803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5983B5"/>
          </a:solidFill>
          <a:ln w="3175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100" kern="0">
              <a:solidFill>
                <a:srgbClr val="FFFFFF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976051" y="2220989"/>
            <a:ext cx="56640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1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21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1994098" y="3391725"/>
            <a:ext cx="57785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trôi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ngắt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nghỉ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100" b="1" dirty="0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5983B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endParaRPr lang="en-US" sz="2100" b="1" dirty="0">
              <a:solidFill>
                <a:srgbClr val="5983B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Freeform 95"/>
          <p:cNvSpPr/>
          <p:nvPr/>
        </p:nvSpPr>
        <p:spPr>
          <a:xfrm>
            <a:off x="1288067" y="4509039"/>
            <a:ext cx="630764" cy="466625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rgbClr val="FF0000"/>
          </a:solidFill>
          <a:ln w="3175" cap="flat" cmpd="sng" algn="ctr">
            <a:solidFill>
              <a:srgbClr val="FF0000"/>
            </a:solidFill>
            <a:prstDash val="solid"/>
          </a:ln>
          <a:effectLst/>
        </p:spPr>
        <p:txBody>
          <a:bodyPr anchor="ctr"/>
          <a:lstStyle/>
          <a:p>
            <a:pPr algn="ctr">
              <a:defRPr/>
            </a:pPr>
            <a:endParaRPr lang="en-US" sz="2100" kern="0">
              <a:solidFill>
                <a:srgbClr val="FFFFFF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1944958" y="4672240"/>
            <a:ext cx="5714237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100" b="1" dirty="0">
                <a:solidFill>
                  <a:srgbClr val="A3CE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635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D72E3-C817-4FAE-BA86-BD569F33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A9394-4596-439F-8A71-0892D0A4E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Lòng dân (trang 24) - Tiếng Việt 5 tập 1">
            <a:extLst>
              <a:ext uri="{FF2B5EF4-FFF2-40B4-BE49-F238E27FC236}">
                <a16:creationId xmlns:a16="http://schemas.microsoft.com/office/drawing/2014/main" id="{45679DB9-AC80-4D7C-BF78-DFD276E118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094"/>
            <a:ext cx="9144000" cy="682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0085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3586163" y="273051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0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2651125" y="704851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82575" y="2133600"/>
            <a:ext cx="2387600" cy="407988"/>
            <a:chOff x="912" y="799"/>
            <a:chExt cx="1504" cy="305"/>
          </a:xfrm>
          <a:solidFill>
            <a:srgbClr val="00B0F0"/>
          </a:solidFill>
        </p:grpSpPr>
        <p:sp>
          <p:nvSpPr>
            <p:cNvPr id="5142" name="AutoShape 9"/>
            <p:cNvSpPr>
              <a:spLocks noChangeArrowheads="1"/>
            </p:cNvSpPr>
            <p:nvPr/>
          </p:nvSpPr>
          <p:spPr bwMode="auto">
            <a:xfrm>
              <a:off x="912" y="799"/>
              <a:ext cx="1504" cy="305"/>
            </a:xfrm>
            <a:prstGeom prst="flowChartAlternateProcess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</a:endParaRPr>
            </a:p>
          </p:txBody>
        </p:sp>
        <p:sp>
          <p:nvSpPr>
            <p:cNvPr id="5143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104" y="849"/>
              <a:ext cx="1152" cy="192"/>
            </a:xfrm>
            <a:prstGeom prst="rect">
              <a:avLst/>
            </a:prstGeom>
            <a:grpFill/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/>
                  <a:cs typeface="Arial"/>
                </a:rPr>
                <a:t>LUYỆN ĐỌC</a:t>
              </a:r>
            </a:p>
          </p:txBody>
        </p:sp>
      </p:grp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095081" y="1242281"/>
            <a:ext cx="3563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( </a:t>
            </a:r>
            <a:r>
              <a:rPr lang="en-US" sz="2000" b="1" dirty="0">
                <a:latin typeface="Arial" charset="0"/>
              </a:rPr>
              <a:t>Theo </a:t>
            </a:r>
            <a:r>
              <a:rPr lang="en-US" sz="2000" b="1" dirty="0" err="1">
                <a:latin typeface="Arial" charset="0"/>
              </a:rPr>
              <a:t>Nguyễn</a:t>
            </a:r>
            <a:r>
              <a:rPr lang="en-US" sz="2000" b="1" dirty="0">
                <a:latin typeface="Arial" charset="0"/>
              </a:rPr>
              <a:t> V</a:t>
            </a:r>
            <a:r>
              <a:rPr lang="vi-VN" sz="2000" b="1" dirty="0">
                <a:latin typeface="Arial" charset="0"/>
              </a:rPr>
              <a:t>ă</a:t>
            </a:r>
            <a:r>
              <a:rPr lang="en-US" sz="2000" b="1" dirty="0">
                <a:latin typeface="Arial" charset="0"/>
              </a:rPr>
              <a:t>n </a:t>
            </a:r>
            <a:r>
              <a:rPr lang="en-US" sz="2000" b="1" dirty="0" err="1">
                <a:latin typeface="Arial" charset="0"/>
              </a:rPr>
              <a:t>Xe</a:t>
            </a:r>
            <a:r>
              <a:rPr lang="en-US" sz="2000" b="1" dirty="0">
                <a:latin typeface="Arial" charset="0"/>
              </a:rPr>
              <a:t> )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2703928" y="2924944"/>
            <a:ext cx="2016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quẹo 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2703928" y="3501207"/>
            <a:ext cx="2016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Arial" charset="0"/>
              </a:rPr>
              <a:t>xẵng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giọng</a:t>
            </a:r>
            <a:r>
              <a:rPr lang="en-US" sz="2400" b="1" dirty="0">
                <a:latin typeface="Arial" charset="0"/>
              </a:rPr>
              <a:t> </a:t>
            </a:r>
          </a:p>
        </p:txBody>
      </p:sp>
      <p:sp>
        <p:nvSpPr>
          <p:cNvPr id="9233" name="Text Box 17"/>
          <p:cNvSpPr txBox="1">
            <a:spLocks noChangeArrowheads="1"/>
          </p:cNvSpPr>
          <p:nvPr/>
        </p:nvSpPr>
        <p:spPr bwMode="auto">
          <a:xfrm>
            <a:off x="2703928" y="4077469"/>
            <a:ext cx="2016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dỗ dành </a:t>
            </a:r>
          </a:p>
        </p:txBody>
      </p:sp>
      <p:sp>
        <p:nvSpPr>
          <p:cNvPr id="9236" name="Text Box 20"/>
          <p:cNvSpPr txBox="1">
            <a:spLocks noChangeArrowheads="1"/>
          </p:cNvSpPr>
          <p:nvPr/>
        </p:nvSpPr>
        <p:spPr bwMode="auto">
          <a:xfrm>
            <a:off x="2703928" y="4652144"/>
            <a:ext cx="2016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nghẹn ngào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30" grpId="0"/>
      <p:bldP spid="9231" grpId="0"/>
      <p:bldP spid="9232" grpId="0"/>
      <p:bldP spid="9233" grpId="0"/>
      <p:bldP spid="92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4"/>
          <p:cNvSpPr>
            <a:spLocks noChangeArrowheads="1" noChangeShapeType="1" noTextEdit="1"/>
          </p:cNvSpPr>
          <p:nvPr/>
        </p:nvSpPr>
        <p:spPr bwMode="auto">
          <a:xfrm>
            <a:off x="3586163" y="273051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0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21" name="WordArt 5"/>
          <p:cNvSpPr>
            <a:spLocks noChangeArrowheads="1" noChangeShapeType="1" noTextEdit="1"/>
          </p:cNvSpPr>
          <p:nvPr/>
        </p:nvSpPr>
        <p:spPr bwMode="auto">
          <a:xfrm>
            <a:off x="2651125" y="704851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63525" y="1728754"/>
            <a:ext cx="2387600" cy="407988"/>
            <a:chOff x="912" y="799"/>
            <a:chExt cx="1504" cy="305"/>
          </a:xfrm>
          <a:solidFill>
            <a:srgbClr val="00B0F0"/>
          </a:solidFill>
        </p:grpSpPr>
        <p:sp>
          <p:nvSpPr>
            <p:cNvPr id="5142" name="AutoShape 9"/>
            <p:cNvSpPr>
              <a:spLocks noChangeArrowheads="1"/>
            </p:cNvSpPr>
            <p:nvPr/>
          </p:nvSpPr>
          <p:spPr bwMode="auto">
            <a:xfrm>
              <a:off x="912" y="799"/>
              <a:ext cx="1504" cy="305"/>
            </a:xfrm>
            <a:prstGeom prst="flowChartAlternateProcess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charset="0"/>
              </a:endParaRPr>
            </a:p>
          </p:txBody>
        </p:sp>
        <p:sp>
          <p:nvSpPr>
            <p:cNvPr id="5143" name="WordArt 10"/>
            <p:cNvSpPr>
              <a:spLocks noChangeArrowheads="1" noChangeShapeType="1" noTextEdit="1"/>
            </p:cNvSpPr>
            <p:nvPr/>
          </p:nvSpPr>
          <p:spPr bwMode="auto">
            <a:xfrm>
              <a:off x="1104" y="849"/>
              <a:ext cx="1152" cy="192"/>
            </a:xfrm>
            <a:prstGeom prst="rect">
              <a:avLst/>
            </a:prstGeom>
            <a:grpFill/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000" kern="1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Arial"/>
                  <a:cs typeface="Arial"/>
                </a:rPr>
                <a:t>LUYỆN ĐỌC</a:t>
              </a:r>
            </a:p>
          </p:txBody>
        </p:sp>
      </p:grp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5095081" y="1242281"/>
            <a:ext cx="3563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( </a:t>
            </a:r>
            <a:r>
              <a:rPr lang="en-US" sz="2000" b="1" dirty="0">
                <a:latin typeface="Arial" charset="0"/>
              </a:rPr>
              <a:t>Theo </a:t>
            </a:r>
            <a:r>
              <a:rPr lang="en-US" sz="2000" b="1" dirty="0" err="1">
                <a:latin typeface="Arial" charset="0"/>
              </a:rPr>
              <a:t>Nguyễn</a:t>
            </a:r>
            <a:r>
              <a:rPr lang="en-US" sz="2000" b="1" dirty="0">
                <a:latin typeface="Arial" charset="0"/>
              </a:rPr>
              <a:t> V</a:t>
            </a:r>
            <a:r>
              <a:rPr lang="vi-VN" sz="2000" b="1" dirty="0">
                <a:latin typeface="Arial" charset="0"/>
              </a:rPr>
              <a:t>ă</a:t>
            </a:r>
            <a:r>
              <a:rPr lang="en-US" sz="2000" b="1" dirty="0">
                <a:latin typeface="Arial" charset="0"/>
              </a:rPr>
              <a:t>n </a:t>
            </a:r>
            <a:r>
              <a:rPr lang="en-US" sz="2000" b="1" dirty="0" err="1">
                <a:latin typeface="Arial" charset="0"/>
              </a:rPr>
              <a:t>Xe</a:t>
            </a:r>
            <a:r>
              <a:rPr lang="en-US" sz="2000" b="1" dirty="0">
                <a:latin typeface="Arial" charset="0"/>
              </a:rPr>
              <a:t> 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D28106-EFDC-418C-8832-9AD3714E5449}"/>
              </a:ext>
            </a:extLst>
          </p:cNvPr>
          <p:cNvSpPr/>
          <p:nvPr/>
        </p:nvSpPr>
        <p:spPr>
          <a:xfrm>
            <a:off x="394966" y="2455983"/>
            <a:ext cx="8496943" cy="36971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1: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Từ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đầu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lời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dì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Năm</a:t>
            </a:r>
            <a:r>
              <a:rPr lang="en-US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Chồng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Thằng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này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là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con) 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2: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Từ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lời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Chồng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chị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à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đến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lời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lính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Ngồi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xuống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Rục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rịch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tao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bắn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Đoạn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3: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Phần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còn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lại</a:t>
            </a:r>
            <a:r>
              <a:rPr lang="en-US" sz="3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88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3514725" y="283301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000" kern="10" dirty="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147" name="WordArt 5"/>
          <p:cNvSpPr>
            <a:spLocks noChangeArrowheads="1" noChangeShapeType="1" noTextEdit="1"/>
          </p:cNvSpPr>
          <p:nvPr/>
        </p:nvSpPr>
        <p:spPr bwMode="auto">
          <a:xfrm>
            <a:off x="2343149" y="791366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</a:t>
            </a: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5095081" y="1356581"/>
            <a:ext cx="3563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/>
              <a:t>( </a:t>
            </a:r>
            <a:r>
              <a:rPr lang="en-US" sz="2000" b="1" dirty="0">
                <a:latin typeface="Arial" charset="0"/>
              </a:rPr>
              <a:t>Theo </a:t>
            </a:r>
            <a:r>
              <a:rPr lang="en-US" sz="2000" b="1" dirty="0" err="1">
                <a:latin typeface="Arial" charset="0"/>
              </a:rPr>
              <a:t>Nguyễn</a:t>
            </a:r>
            <a:r>
              <a:rPr lang="en-US" sz="2000" b="1" dirty="0">
                <a:latin typeface="Arial" charset="0"/>
              </a:rPr>
              <a:t> V</a:t>
            </a:r>
            <a:r>
              <a:rPr lang="vi-VN" sz="2000" b="1" dirty="0">
                <a:latin typeface="Arial" charset="0"/>
              </a:rPr>
              <a:t>ă</a:t>
            </a:r>
            <a:r>
              <a:rPr lang="en-US" sz="2000" b="1" dirty="0">
                <a:latin typeface="Arial" charset="0"/>
              </a:rPr>
              <a:t>n </a:t>
            </a:r>
            <a:r>
              <a:rPr lang="en-US" sz="2000" b="1" dirty="0" err="1">
                <a:latin typeface="Arial" charset="0"/>
              </a:rPr>
              <a:t>Xe</a:t>
            </a:r>
            <a:r>
              <a:rPr lang="en-US" sz="2000" b="1" dirty="0">
                <a:latin typeface="Arial" charset="0"/>
              </a:rPr>
              <a:t> )</a:t>
            </a:r>
          </a:p>
        </p:txBody>
      </p:sp>
      <p:grpSp>
        <p:nvGrpSpPr>
          <p:cNvPr id="6151" name="Group 12"/>
          <p:cNvGrpSpPr>
            <a:grpSpLocks/>
          </p:cNvGrpSpPr>
          <p:nvPr/>
        </p:nvGrpSpPr>
        <p:grpSpPr bwMode="auto">
          <a:xfrm>
            <a:off x="251520" y="2003571"/>
            <a:ext cx="2362200" cy="404813"/>
            <a:chOff x="3504" y="801"/>
            <a:chExt cx="1488" cy="303"/>
          </a:xfrm>
          <a:solidFill>
            <a:srgbClr val="00B0F0"/>
          </a:solidFill>
        </p:grpSpPr>
        <p:sp>
          <p:nvSpPr>
            <p:cNvPr id="6164" name="AutoShape 13"/>
            <p:cNvSpPr>
              <a:spLocks noChangeArrowheads="1"/>
            </p:cNvSpPr>
            <p:nvPr/>
          </p:nvSpPr>
          <p:spPr bwMode="auto">
            <a:xfrm>
              <a:off x="3504" y="801"/>
              <a:ext cx="1488" cy="303"/>
            </a:xfrm>
            <a:prstGeom prst="flowChartAlternateProcess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>
                <a:latin typeface="Arial" charset="0"/>
              </a:endParaRPr>
            </a:p>
          </p:txBody>
        </p:sp>
        <p:sp>
          <p:nvSpPr>
            <p:cNvPr id="6165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3664" y="821"/>
              <a:ext cx="1152" cy="199"/>
            </a:xfrm>
            <a:prstGeom prst="rect">
              <a:avLst/>
            </a:prstGeom>
            <a:grpFill/>
          </p:spPr>
          <p:txBody>
            <a:bodyPr wrap="none" fromWordArt="1"/>
            <a:lstStyle/>
            <a:p>
              <a:pPr algn="ctr"/>
              <a:r>
                <a:rPr lang="en-US" sz="2000" kern="10">
                  <a:latin typeface="Arial"/>
                  <a:cs typeface="Arial"/>
                </a:rPr>
                <a:t>TÌM HIỂU BÀI</a:t>
              </a:r>
            </a:p>
          </p:txBody>
        </p:sp>
      </p:grp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12277" y="4189285"/>
            <a:ext cx="77673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3. </a:t>
            </a:r>
            <a:r>
              <a:rPr lang="en-US" sz="2400" dirty="0" err="1">
                <a:latin typeface="Arial" charset="0"/>
              </a:rPr>
              <a:t>Dì</a:t>
            </a:r>
            <a:r>
              <a:rPr lang="en-US" sz="2400" dirty="0">
                <a:latin typeface="Arial" charset="0"/>
              </a:rPr>
              <a:t> N</a:t>
            </a:r>
            <a:r>
              <a:rPr lang="vi-VN" sz="2400" dirty="0">
                <a:latin typeface="Arial" charset="0"/>
              </a:rPr>
              <a:t>ă</a:t>
            </a:r>
            <a:r>
              <a:rPr lang="en-US" sz="2400" dirty="0">
                <a:latin typeface="Arial" charset="0"/>
              </a:rPr>
              <a:t>m </a:t>
            </a:r>
            <a:r>
              <a:rPr lang="vi-VN" sz="2400" dirty="0">
                <a:latin typeface="Arial" charset="0"/>
              </a:rPr>
              <a:t>đ</a:t>
            </a:r>
            <a:r>
              <a:rPr lang="en-US" sz="2400" dirty="0">
                <a:latin typeface="Arial" charset="0"/>
              </a:rPr>
              <a:t>ã </a:t>
            </a:r>
            <a:r>
              <a:rPr lang="en-US" sz="2400" dirty="0" err="1">
                <a:latin typeface="Arial" charset="0"/>
              </a:rPr>
              <a:t>nghĩ</a:t>
            </a:r>
            <a:r>
              <a:rPr lang="en-US" sz="2400" dirty="0">
                <a:latin typeface="Arial" charset="0"/>
              </a:rPr>
              <a:t> ra </a:t>
            </a:r>
            <a:r>
              <a:rPr lang="en-US" sz="2400" dirty="0" err="1">
                <a:latin typeface="Arial" charset="0"/>
              </a:rPr>
              <a:t>cách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gì</a:t>
            </a:r>
            <a:r>
              <a:rPr lang="en-US" sz="2400" dirty="0">
                <a:latin typeface="Arial" charset="0"/>
              </a:rPr>
              <a:t> </a:t>
            </a:r>
            <a:r>
              <a:rPr lang="vi-VN" sz="2400" dirty="0">
                <a:latin typeface="Arial" charset="0"/>
              </a:rPr>
              <a:t>đ</a:t>
            </a:r>
            <a:r>
              <a:rPr lang="en-US" sz="2400" dirty="0">
                <a:latin typeface="Arial" charset="0"/>
              </a:rPr>
              <a:t>ể </a:t>
            </a:r>
            <a:r>
              <a:rPr lang="en-US" sz="2400" dirty="0" err="1">
                <a:latin typeface="Arial" charset="0"/>
              </a:rPr>
              <a:t>cứu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chú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cán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bộ</a:t>
            </a:r>
            <a:r>
              <a:rPr lang="en-US" sz="2400" dirty="0">
                <a:latin typeface="Arial" charset="0"/>
              </a:rPr>
              <a:t> ?</a:t>
            </a:r>
          </a:p>
        </p:txBody>
      </p:sp>
      <p:sp>
        <p:nvSpPr>
          <p:cNvPr id="24" name="Text Box 25">
            <a:extLst>
              <a:ext uri="{FF2B5EF4-FFF2-40B4-BE49-F238E27FC236}">
                <a16:creationId xmlns:a16="http://schemas.microsoft.com/office/drawing/2014/main" id="{6B146711-1819-446D-9723-1E7DA6E90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440" y="2825657"/>
            <a:ext cx="74396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1. </a:t>
            </a:r>
            <a:r>
              <a:rPr lang="en-US" sz="2400" dirty="0" err="1">
                <a:latin typeface="Arial" charset="0"/>
              </a:rPr>
              <a:t>Câu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chuyện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xảy</a:t>
            </a:r>
            <a:r>
              <a:rPr lang="en-US" sz="2400" dirty="0">
                <a:latin typeface="Arial" charset="0"/>
              </a:rPr>
              <a:t> ra ở </a:t>
            </a:r>
            <a:r>
              <a:rPr lang="en-US" sz="2400" dirty="0" err="1">
                <a:latin typeface="Arial" charset="0"/>
              </a:rPr>
              <a:t>đâu</a:t>
            </a:r>
            <a:r>
              <a:rPr lang="en-US" sz="2400" dirty="0">
                <a:latin typeface="Arial" charset="0"/>
              </a:rPr>
              <a:t>? </a:t>
            </a:r>
            <a:r>
              <a:rPr lang="en-US" sz="2400" dirty="0" err="1">
                <a:latin typeface="Arial" charset="0"/>
              </a:rPr>
              <a:t>Vào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thời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gian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nào</a:t>
            </a:r>
            <a:r>
              <a:rPr lang="en-US" sz="2400" dirty="0">
                <a:latin typeface="Arial" charset="0"/>
              </a:rPr>
              <a:t>?</a:t>
            </a:r>
          </a:p>
        </p:txBody>
      </p:sp>
      <p:sp>
        <p:nvSpPr>
          <p:cNvPr id="25" name="Text Box 25">
            <a:extLst>
              <a:ext uri="{FF2B5EF4-FFF2-40B4-BE49-F238E27FC236}">
                <a16:creationId xmlns:a16="http://schemas.microsoft.com/office/drawing/2014/main" id="{3D10CA34-5FC9-443D-A558-2DBE49AA1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277" y="3487915"/>
            <a:ext cx="74396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2. </a:t>
            </a:r>
            <a:r>
              <a:rPr lang="en-US" sz="2400" dirty="0" err="1">
                <a:latin typeface="Arial" charset="0"/>
              </a:rPr>
              <a:t>Chú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cán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bộ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gặp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chuyện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gì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nguy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hiểm</a:t>
            </a:r>
            <a:r>
              <a:rPr lang="en-US" sz="2400" dirty="0">
                <a:latin typeface="Arial" charset="0"/>
              </a:rPr>
              <a:t>?</a:t>
            </a:r>
          </a:p>
        </p:txBody>
      </p:sp>
      <p:sp>
        <p:nvSpPr>
          <p:cNvPr id="26" name="Text Box 25">
            <a:extLst>
              <a:ext uri="{FF2B5EF4-FFF2-40B4-BE49-F238E27FC236}">
                <a16:creationId xmlns:a16="http://schemas.microsoft.com/office/drawing/2014/main" id="{B763A4CB-7201-4754-ABB7-97652DDDC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022" y="4772767"/>
            <a:ext cx="776733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Qua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hành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dì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Năm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ng­ười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nh­ư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7" name="Text Box 26">
            <a:extLst>
              <a:ext uri="{FF2B5EF4-FFF2-40B4-BE49-F238E27FC236}">
                <a16:creationId xmlns:a16="http://schemas.microsoft.com/office/drawing/2014/main" id="{ABE4207A-F57D-4574-8049-C7FAC9197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704" y="5919663"/>
            <a:ext cx="88998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5. Chi </a:t>
            </a:r>
            <a:r>
              <a:rPr lang="en-US" sz="2400" dirty="0" err="1">
                <a:latin typeface="Arial" charset="0"/>
              </a:rPr>
              <a:t>tiết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nào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trong</a:t>
            </a:r>
            <a:r>
              <a:rPr lang="en-US" sz="2400" dirty="0">
                <a:latin typeface="Arial" charset="0"/>
              </a:rPr>
              <a:t> </a:t>
            </a:r>
            <a:r>
              <a:rPr lang="vi-VN" sz="2400" dirty="0">
                <a:latin typeface="Arial" charset="0"/>
              </a:rPr>
              <a:t>đ</a:t>
            </a:r>
            <a:r>
              <a:rPr lang="en-US" sz="2400" dirty="0" err="1">
                <a:latin typeface="Arial" charset="0"/>
              </a:rPr>
              <a:t>oạn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kịch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làm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em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thích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thú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nhất</a:t>
            </a:r>
            <a:r>
              <a:rPr lang="en-US" sz="2400" dirty="0">
                <a:latin typeface="Arial" charset="0"/>
              </a:rPr>
              <a:t> ? </a:t>
            </a:r>
            <a:r>
              <a:rPr lang="en-US" sz="2400" dirty="0" err="1">
                <a:latin typeface="Arial" charset="0"/>
              </a:rPr>
              <a:t>Vì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err="1">
                <a:latin typeface="Arial" charset="0"/>
              </a:rPr>
              <a:t>sao</a:t>
            </a:r>
            <a:r>
              <a:rPr lang="en-US" sz="2400" dirty="0">
                <a:latin typeface="Arial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5" grpId="0"/>
      <p:bldP spid="24" grpId="0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4"/>
          <p:cNvSpPr>
            <a:spLocks noChangeArrowheads="1" noChangeShapeType="1" noTextEdit="1"/>
          </p:cNvSpPr>
          <p:nvPr/>
        </p:nvSpPr>
        <p:spPr bwMode="auto">
          <a:xfrm>
            <a:off x="3059113" y="332656"/>
            <a:ext cx="1057275" cy="342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20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 đọc </a:t>
            </a:r>
            <a:endParaRPr lang="en-US" sz="2000" kern="10">
              <a:ln w="9525">
                <a:noFill/>
                <a:round/>
                <a:headEnd/>
                <a:tailEnd/>
              </a:ln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0243" name="WordArt 7"/>
          <p:cNvSpPr>
            <a:spLocks noChangeArrowheads="1" noChangeShapeType="1" noTextEdit="1"/>
          </p:cNvSpPr>
          <p:nvPr/>
        </p:nvSpPr>
        <p:spPr bwMode="auto">
          <a:xfrm>
            <a:off x="2124075" y="764456"/>
            <a:ext cx="3400425" cy="400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LÒNG DÂN </a:t>
            </a:r>
          </a:p>
        </p:txBody>
      </p:sp>
      <p:sp>
        <p:nvSpPr>
          <p:cNvPr id="10244" name="Text Box 8"/>
          <p:cNvSpPr txBox="1">
            <a:spLocks noChangeArrowheads="1"/>
          </p:cNvSpPr>
          <p:nvPr/>
        </p:nvSpPr>
        <p:spPr bwMode="auto">
          <a:xfrm>
            <a:off x="5580063" y="1051794"/>
            <a:ext cx="35639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( </a:t>
            </a:r>
            <a:r>
              <a:rPr lang="en-US" sz="2000" b="1">
                <a:latin typeface="Arial" charset="0"/>
              </a:rPr>
              <a:t>Theo Nguyễn V</a:t>
            </a:r>
            <a:r>
              <a:rPr lang="vi-VN" sz="2000" b="1">
                <a:latin typeface="Arial" charset="0"/>
              </a:rPr>
              <a:t>ă</a:t>
            </a:r>
            <a:r>
              <a:rPr lang="en-US" sz="2000" b="1">
                <a:latin typeface="Arial" charset="0"/>
              </a:rPr>
              <a:t>n Xe )</a:t>
            </a:r>
          </a:p>
        </p:txBody>
      </p:sp>
      <p:sp>
        <p:nvSpPr>
          <p:cNvPr id="15386" name="Text Box 26"/>
          <p:cNvSpPr txBox="1">
            <a:spLocks noChangeArrowheads="1"/>
          </p:cNvSpPr>
          <p:nvPr/>
        </p:nvSpPr>
        <p:spPr bwMode="auto">
          <a:xfrm>
            <a:off x="179388" y="2492375"/>
            <a:ext cx="8713787" cy="10779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latin typeface="Arial" charset="0"/>
              </a:rPr>
              <a:t>* </a:t>
            </a:r>
            <a:r>
              <a:rPr lang="en-US" sz="3200" b="1" u="sng" dirty="0" err="1">
                <a:latin typeface="Arial" charset="0"/>
              </a:rPr>
              <a:t>Nội</a:t>
            </a:r>
            <a:r>
              <a:rPr lang="en-US" sz="3200" b="1" u="sng" dirty="0">
                <a:latin typeface="Arial" charset="0"/>
              </a:rPr>
              <a:t> dung</a:t>
            </a:r>
            <a:r>
              <a:rPr lang="en-US" sz="3200" b="1" dirty="0">
                <a:latin typeface="Arial" charset="0"/>
              </a:rPr>
              <a:t>: Ca </a:t>
            </a:r>
            <a:r>
              <a:rPr lang="en-US" sz="3200" b="1" dirty="0" err="1">
                <a:latin typeface="Arial" charset="0"/>
              </a:rPr>
              <a:t>ngợi</a:t>
            </a:r>
            <a:r>
              <a:rPr lang="en-US" sz="3200" b="1" dirty="0">
                <a:latin typeface="Arial" charset="0"/>
              </a:rPr>
              <a:t> </a:t>
            </a:r>
            <a:r>
              <a:rPr lang="en-US" sz="3200" b="1" dirty="0" err="1">
                <a:latin typeface="Arial" charset="0"/>
              </a:rPr>
              <a:t>dì</a:t>
            </a:r>
            <a:r>
              <a:rPr lang="en-US" sz="3200" b="1" dirty="0">
                <a:latin typeface="Arial" charset="0"/>
              </a:rPr>
              <a:t> N</a:t>
            </a:r>
            <a:r>
              <a:rPr lang="vi-VN" sz="3200" b="1" dirty="0">
                <a:latin typeface="Arial" charset="0"/>
              </a:rPr>
              <a:t>ă</a:t>
            </a:r>
            <a:r>
              <a:rPr lang="en-US" sz="3200" b="1" dirty="0">
                <a:latin typeface="Arial" charset="0"/>
              </a:rPr>
              <a:t>m </a:t>
            </a:r>
            <a:r>
              <a:rPr lang="en-US" sz="3200" b="1" dirty="0" err="1">
                <a:latin typeface="Arial" charset="0"/>
              </a:rPr>
              <a:t>dũng</a:t>
            </a:r>
            <a:r>
              <a:rPr lang="en-US" sz="3200" b="1" dirty="0">
                <a:latin typeface="Arial" charset="0"/>
              </a:rPr>
              <a:t> </a:t>
            </a:r>
            <a:r>
              <a:rPr lang="en-US" sz="3200" b="1" dirty="0" err="1">
                <a:latin typeface="Arial" charset="0"/>
              </a:rPr>
              <a:t>cảm</a:t>
            </a:r>
            <a:r>
              <a:rPr lang="en-US" sz="3200" b="1" dirty="0">
                <a:latin typeface="Arial" charset="0"/>
              </a:rPr>
              <a:t> ,m</a:t>
            </a:r>
            <a:r>
              <a:rPr lang="vi-VN" sz="3200" b="1" dirty="0">
                <a:latin typeface="Arial" charset="0"/>
              </a:rPr>
              <a:t>ư</a:t>
            </a:r>
            <a:r>
              <a:rPr lang="en-US" sz="3200" b="1" dirty="0">
                <a:latin typeface="Arial" charset="0"/>
              </a:rPr>
              <a:t>u </a:t>
            </a:r>
            <a:r>
              <a:rPr lang="en-US" sz="3200" b="1" dirty="0" err="1">
                <a:latin typeface="Arial" charset="0"/>
              </a:rPr>
              <a:t>trí</a:t>
            </a:r>
            <a:r>
              <a:rPr lang="en-US" sz="3200" b="1" dirty="0">
                <a:latin typeface="Arial" charset="0"/>
              </a:rPr>
              <a:t> </a:t>
            </a:r>
            <a:r>
              <a:rPr lang="en-US" sz="3200" b="1" dirty="0" err="1">
                <a:latin typeface="Arial" charset="0"/>
              </a:rPr>
              <a:t>lừa</a:t>
            </a:r>
            <a:r>
              <a:rPr lang="en-US" sz="3200" b="1" dirty="0">
                <a:latin typeface="Arial" charset="0"/>
              </a:rPr>
              <a:t> </a:t>
            </a:r>
            <a:r>
              <a:rPr lang="en-US" sz="3200" b="1" dirty="0" err="1">
                <a:latin typeface="Arial" charset="0"/>
              </a:rPr>
              <a:t>giặc</a:t>
            </a:r>
            <a:r>
              <a:rPr lang="en-US" sz="3200" b="1" dirty="0">
                <a:latin typeface="Arial" charset="0"/>
              </a:rPr>
              <a:t>, </a:t>
            </a:r>
            <a:r>
              <a:rPr lang="en-US" sz="3200" b="1" dirty="0" err="1">
                <a:latin typeface="Arial" charset="0"/>
              </a:rPr>
              <a:t>cứu</a:t>
            </a:r>
            <a:r>
              <a:rPr lang="en-US" sz="3200" b="1" dirty="0">
                <a:latin typeface="Arial" charset="0"/>
              </a:rPr>
              <a:t> </a:t>
            </a:r>
            <a:r>
              <a:rPr lang="en-US" sz="3200" b="1" dirty="0" err="1">
                <a:latin typeface="Arial" charset="0"/>
              </a:rPr>
              <a:t>cán</a:t>
            </a:r>
            <a:r>
              <a:rPr lang="en-US" sz="3200" b="1" dirty="0">
                <a:latin typeface="Arial" charset="0"/>
              </a:rPr>
              <a:t> </a:t>
            </a:r>
            <a:r>
              <a:rPr lang="en-US" sz="3200" b="1" dirty="0" err="1">
                <a:latin typeface="Arial" charset="0"/>
              </a:rPr>
              <a:t>bộ</a:t>
            </a:r>
            <a:r>
              <a:rPr lang="en-US" sz="3200" b="1" dirty="0">
                <a:latin typeface="Arial" charset="0"/>
              </a:rPr>
              <a:t> </a:t>
            </a:r>
            <a:r>
              <a:rPr lang="en-US" sz="3200" b="1" dirty="0" err="1">
                <a:latin typeface="Arial" charset="0"/>
              </a:rPr>
              <a:t>cách</a:t>
            </a:r>
            <a:r>
              <a:rPr lang="en-US" sz="3200" b="1" dirty="0">
                <a:latin typeface="Arial" charset="0"/>
              </a:rPr>
              <a:t> </a:t>
            </a:r>
            <a:r>
              <a:rPr lang="en-US" sz="3200" b="1" dirty="0" err="1">
                <a:latin typeface="Arial" charset="0"/>
              </a:rPr>
              <a:t>mạng</a:t>
            </a:r>
            <a:r>
              <a:rPr lang="en-US" sz="3200" b="1" dirty="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153</TotalTime>
  <Words>520</Words>
  <Application>Microsoft Office PowerPoint</Application>
  <PresentationFormat>On-screen Show (4:3)</PresentationFormat>
  <Paragraphs>52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Cambria</vt:lpstr>
      <vt:lpstr>Delius Unicase</vt:lpstr>
      <vt:lpstr>Garamond</vt:lpstr>
      <vt:lpstr>Times New Roman</vt:lpstr>
      <vt:lpstr>Wingdings</vt:lpstr>
      <vt:lpstr>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 An</dc:creator>
  <cp:lastModifiedBy>Swift3</cp:lastModifiedBy>
  <cp:revision>24</cp:revision>
  <dcterms:created xsi:type="dcterms:W3CDTF">2010-09-08T07:30:54Z</dcterms:created>
  <dcterms:modified xsi:type="dcterms:W3CDTF">2021-09-23T10:07:15Z</dcterms:modified>
</cp:coreProperties>
</file>