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57" r:id="rId3"/>
    <p:sldId id="260" r:id="rId4"/>
    <p:sldId id="261" r:id="rId5"/>
    <p:sldId id="263" r:id="rId6"/>
    <p:sldId id="264" r:id="rId7"/>
    <p:sldId id="266" r:id="rId8"/>
    <p:sldId id="265" r:id="rId9"/>
    <p:sldId id="267" r:id="rId10"/>
    <p:sldId id="268" r:id="rId11"/>
    <p:sldId id="269" r:id="rId12"/>
    <p:sldId id="271" r:id="rId13"/>
    <p:sldId id="272" r:id="rId14"/>
    <p:sldId id="279" r:id="rId15"/>
    <p:sldId id="273" r:id="rId16"/>
    <p:sldId id="274" r:id="rId17"/>
    <p:sldId id="280" r:id="rId18"/>
    <p:sldId id="275" r:id="rId19"/>
    <p:sldId id="281" r:id="rId20"/>
    <p:sldId id="276" r:id="rId21"/>
    <p:sldId id="277" r:id="rId22"/>
    <p:sldId id="284" r:id="rId23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584"/>
  </p:normalViewPr>
  <p:slideViewPr>
    <p:cSldViewPr>
      <p:cViewPr varScale="1">
        <p:scale>
          <a:sx n="83" d="100"/>
          <a:sy n="83" d="100"/>
        </p:scale>
        <p:origin x="108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814D-9E9B-432F-AA10-361C9C8C1694}" type="datetimeFigureOut">
              <a:rPr lang="en-US" smtClean="0"/>
              <a:t>8/25/21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859A-8ABD-41F8-A789-84BA60CDF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276669"/>
      </p:ext>
    </p:extLst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814D-9E9B-432F-AA10-361C9C8C1694}" type="datetimeFigureOut">
              <a:rPr lang="en-US" smtClean="0"/>
              <a:t>8/25/21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859A-8ABD-41F8-A789-84BA60CDF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463099"/>
      </p:ext>
    </p:extLst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814D-9E9B-432F-AA10-361C9C8C1694}" type="datetimeFigureOut">
              <a:rPr lang="en-US" smtClean="0"/>
              <a:t>8/25/21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859A-8ABD-41F8-A789-84BA60CDF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05412"/>
      </p:ext>
    </p:extLst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814D-9E9B-432F-AA10-361C9C8C1694}" type="datetimeFigureOut">
              <a:rPr lang="en-US" smtClean="0"/>
              <a:t>8/25/21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859A-8ABD-41F8-A789-84BA60CDF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02364"/>
      </p:ext>
    </p:extLst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814D-9E9B-432F-AA10-361C9C8C1694}" type="datetimeFigureOut">
              <a:rPr lang="en-US" smtClean="0"/>
              <a:t>8/25/21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859A-8ABD-41F8-A789-84BA60CDF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14512"/>
      </p:ext>
    </p:extLst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814D-9E9B-432F-AA10-361C9C8C1694}" type="datetimeFigureOut">
              <a:rPr lang="en-US" smtClean="0"/>
              <a:t>8/25/21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859A-8ABD-41F8-A789-84BA60CDF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483926"/>
      </p:ext>
    </p:extLst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814D-9E9B-432F-AA10-361C9C8C1694}" type="datetimeFigureOut">
              <a:rPr lang="en-US" smtClean="0"/>
              <a:t>8/25/21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859A-8ABD-41F8-A789-84BA60CDF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918173"/>
      </p:ext>
    </p:extLst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814D-9E9B-432F-AA10-361C9C8C1694}" type="datetimeFigureOut">
              <a:rPr lang="en-US" smtClean="0"/>
              <a:t>8/25/21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859A-8ABD-41F8-A789-84BA60CDF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90563"/>
      </p:ext>
    </p:extLst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814D-9E9B-432F-AA10-361C9C8C1694}" type="datetimeFigureOut">
              <a:rPr lang="en-US" smtClean="0"/>
              <a:t>8/25/21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859A-8ABD-41F8-A789-84BA60CDF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274298"/>
      </p:ext>
    </p:extLst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814D-9E9B-432F-AA10-361C9C8C1694}" type="datetimeFigureOut">
              <a:rPr lang="en-US" smtClean="0"/>
              <a:t>8/25/21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859A-8ABD-41F8-A789-84BA60CDF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83354"/>
      </p:ext>
    </p:extLst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814D-9E9B-432F-AA10-361C9C8C1694}" type="datetimeFigureOut">
              <a:rPr lang="en-US" smtClean="0"/>
              <a:t>8/25/21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859A-8ABD-41F8-A789-84BA60CDF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39845"/>
      </p:ext>
    </p:extLst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F814D-9E9B-432F-AA10-361C9C8C1694}" type="datetimeFigureOut">
              <a:rPr lang="en-US" smtClean="0"/>
              <a:t>8/25/21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8859A-8ABD-41F8-A789-84BA60CDF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238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gentileframe1181x1772pngh0">
            <a:extLst>
              <a:ext uri="{FF2B5EF4-FFF2-40B4-BE49-F238E27FC236}">
                <a16:creationId xmlns:a16="http://schemas.microsoft.com/office/drawing/2014/main" id="{04C0D54F-42A2-EE4B-A75F-53950054F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WordArt 5">
            <a:extLst>
              <a:ext uri="{FF2B5EF4-FFF2-40B4-BE49-F238E27FC236}">
                <a16:creationId xmlns:a16="http://schemas.microsoft.com/office/drawing/2014/main" id="{AD2EBE8C-B6FA-FC4A-8B33-667B5052AEB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14625" y="2171700"/>
            <a:ext cx="3876675" cy="1257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LÀM VĂN</a:t>
            </a:r>
          </a:p>
          <a:p>
            <a:pPr algn="ctr"/>
            <a:r>
              <a:rPr lang="vi-VN" sz="40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5</a:t>
            </a:r>
          </a:p>
        </p:txBody>
      </p:sp>
      <p:sp>
        <p:nvSpPr>
          <p:cNvPr id="13315" name="TextBox 3">
            <a:extLst>
              <a:ext uri="{FF2B5EF4-FFF2-40B4-BE49-F238E27FC236}">
                <a16:creationId xmlns:a16="http://schemas.microsoft.com/office/drawing/2014/main" id="{D3A7731E-BB01-8046-ACF8-6EA8B3F83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8" y="914400"/>
            <a:ext cx="82375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</a:p>
        </p:txBody>
      </p:sp>
      <p:sp>
        <p:nvSpPr>
          <p:cNvPr id="13316" name="TextBox 10">
            <a:extLst>
              <a:ext uri="{FF2B5EF4-FFF2-40B4-BE49-F238E27FC236}">
                <a16:creationId xmlns:a16="http://schemas.microsoft.com/office/drawing/2014/main" id="{1C9C9E5D-D733-CA44-9456-D38C2C916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7263" y="3581400"/>
            <a:ext cx="7239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endParaRPr lang="en-US" altLang="en-US" sz="3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6555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923928" y="5301208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Màu ngọc lam</a:t>
            </a:r>
          </a:p>
        </p:txBody>
      </p:sp>
    </p:spTree>
    <p:extLst>
      <p:ext uri="{BB962C8B-B14F-4D97-AF65-F5344CB8AC3E}">
        <p14:creationId xmlns:p14="http://schemas.microsoft.com/office/powerpoint/2010/main" val="720060484"/>
      </p:ext>
    </p:extLst>
  </p:cSld>
  <p:clrMapOvr>
    <a:masterClrMapping/>
  </p:clrMapOvr>
  <p:transition spd="med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Kết quả hình ảnh cho dan thuyen chai luc hoang h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35696" y="5805264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Thuyền chài</a:t>
            </a:r>
          </a:p>
        </p:txBody>
      </p:sp>
    </p:spTree>
    <p:extLst>
      <p:ext uri="{BB962C8B-B14F-4D97-AF65-F5344CB8AC3E}">
        <p14:creationId xmlns:p14="http://schemas.microsoft.com/office/powerpoint/2010/main" val="2028419525"/>
      </p:ext>
    </p:extLst>
  </p:cSld>
  <p:clrMapOvr>
    <a:masterClrMapping/>
  </p:clrMapOvr>
  <p:transition spd="med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Kết quả hình ảnh cho xóm cồn hế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9512" y="5661248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Xóm Cồn Hến</a:t>
            </a:r>
          </a:p>
        </p:txBody>
      </p:sp>
    </p:spTree>
    <p:extLst>
      <p:ext uri="{BB962C8B-B14F-4D97-AF65-F5344CB8AC3E}">
        <p14:creationId xmlns:p14="http://schemas.microsoft.com/office/powerpoint/2010/main" val="3975355208"/>
      </p:ext>
    </p:extLst>
  </p:cSld>
  <p:clrMapOvr>
    <a:masterClrMapping/>
  </p:clrMapOvr>
  <p:transition spd="med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759846"/>
              </p:ext>
            </p:extLst>
          </p:nvPr>
        </p:nvGraphicFramePr>
        <p:xfrm>
          <a:off x="395536" y="116632"/>
          <a:ext cx="8496944" cy="6815059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4181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5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465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Mở</a:t>
                      </a:r>
                      <a:r>
                        <a:rPr lang="en-US" sz="4000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4000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Cuối</a:t>
                      </a:r>
                      <a:r>
                        <a:rPr lang="en-US" sz="40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lang="en-US" sz="40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4000" b="1" dirty="0">
                          <a:latin typeface="Times New Roman" pitchFamily="18" charset="0"/>
                          <a:cs typeface="Times New Roman" pitchFamily="18" charset="0"/>
                        </a:rPr>
                        <a:t>,…</a:t>
                      </a:r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yên</a:t>
                      </a:r>
                      <a:r>
                        <a:rPr lang="en-US" sz="40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tĩnh</a:t>
                      </a:r>
                      <a:r>
                        <a:rPr lang="en-US" sz="40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này</a:t>
                      </a:r>
                      <a:endParaRPr lang="en-US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Huế</a:t>
                      </a:r>
                      <a:r>
                        <a:rPr lang="en-US" sz="40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đặc</a:t>
                      </a:r>
                      <a:r>
                        <a:rPr lang="en-US" sz="4000" b="1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biệt</a:t>
                      </a:r>
                      <a:r>
                        <a:rPr lang="en-US" sz="40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yên</a:t>
                      </a:r>
                      <a:r>
                        <a:rPr lang="en-US" sz="40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tĩnh</a:t>
                      </a:r>
                      <a:r>
                        <a:rPr lang="en-US" sz="40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lúc</a:t>
                      </a:r>
                      <a:r>
                        <a:rPr lang="en-US" sz="40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hoàng</a:t>
                      </a:r>
                      <a:r>
                        <a:rPr lang="en-US" sz="40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hôn</a:t>
                      </a:r>
                      <a:endParaRPr lang="en-US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4819"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Thân</a:t>
                      </a:r>
                      <a:r>
                        <a:rPr lang="en-US" sz="4000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baseline="0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Đoạn</a:t>
                      </a:r>
                      <a:r>
                        <a:rPr lang="en-US" sz="4000" b="1" baseline="0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1: </a:t>
                      </a:r>
                      <a:r>
                        <a:rPr lang="en-US" sz="40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Mùa</a:t>
                      </a:r>
                      <a:r>
                        <a:rPr lang="en-US" sz="40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thu</a:t>
                      </a:r>
                      <a:r>
                        <a:rPr lang="en-US" sz="40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,……..</a:t>
                      </a:r>
                      <a:r>
                        <a:rPr lang="en-US" sz="40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40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r>
                        <a:rPr lang="en-US" sz="40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cây</a:t>
                      </a:r>
                      <a:endParaRPr lang="en-US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Đoạn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2:</a:t>
                      </a:r>
                      <a:r>
                        <a:rPr lang="en-US" sz="4000" b="1" dirty="0">
                          <a:latin typeface="Times New Roman" pitchFamily="18" charset="0"/>
                          <a:cs typeface="Times New Roman" pitchFamily="18" charset="0"/>
                        </a:rPr>
                        <a:t>Phía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bên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…..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chấm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dứt</a:t>
                      </a:r>
                      <a:endParaRPr lang="en-US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Màu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sắc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lúc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hoàng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hôn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lúc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tối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hẳn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con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bên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bờ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trên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mặt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lúc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hoàng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hôn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lúc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thành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phố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lên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đèn</a:t>
                      </a:r>
                      <a:endParaRPr lang="en-US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3652322"/>
      </p:ext>
    </p:extLst>
  </p:cSld>
  <p:clrMapOvr>
    <a:masterClrMapping/>
  </p:clrMapOvr>
  <p:transition spd="med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585177"/>
              </p:ext>
            </p:extLst>
          </p:nvPr>
        </p:nvGraphicFramePr>
        <p:xfrm>
          <a:off x="179512" y="116632"/>
          <a:ext cx="8784976" cy="1457422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4322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2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57422"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cuối</a:t>
                      </a:r>
                      <a:endParaRPr lang="en-US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dậy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Huế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sau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hoàng</a:t>
                      </a:r>
                      <a:r>
                        <a:rPr lang="en-US" sz="4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hôn</a:t>
                      </a:r>
                      <a:endParaRPr lang="en-US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0722070"/>
      </p:ext>
    </p:extLst>
  </p:cSld>
  <p:clrMapOvr>
    <a:masterClrMapping/>
  </p:clrMapOvr>
  <p:transition spd="med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79512" y="188640"/>
            <a:ext cx="871296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hôn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pPr algn="just"/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“Quang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mạc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trùm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endParaRPr lang="en-US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5825197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029473"/>
              </p:ext>
            </p:extLst>
          </p:nvPr>
        </p:nvGraphicFramePr>
        <p:xfrm>
          <a:off x="-31687" y="476672"/>
          <a:ext cx="9144000" cy="591001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212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15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7686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Times New Roman" pitchFamily="18" charset="0"/>
                          <a:cs typeface="Times New Roman" pitchFamily="18" charset="0"/>
                        </a:rPr>
                        <a:t>Quang</a:t>
                      </a:r>
                      <a:r>
                        <a:rPr lang="en-US" sz="36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>
                          <a:latin typeface="Times New Roman" pitchFamily="18" charset="0"/>
                          <a:cs typeface="Times New Roman" pitchFamily="18" charset="0"/>
                        </a:rPr>
                        <a:t>cảnh</a:t>
                      </a:r>
                      <a:r>
                        <a:rPr lang="en-US" sz="3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làng</a:t>
                      </a:r>
                      <a:r>
                        <a:rPr lang="en-US" sz="3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mạc</a:t>
                      </a:r>
                      <a:r>
                        <a:rPr lang="en-US" sz="3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3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mùa</a:t>
                      </a:r>
                      <a:endParaRPr lang="en-US" sz="3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Times New Roman" pitchFamily="18" charset="0"/>
                          <a:cs typeface="Times New Roman" pitchFamily="18" charset="0"/>
                        </a:rPr>
                        <a:t>Hoàng</a:t>
                      </a:r>
                      <a:r>
                        <a:rPr lang="en-US" sz="3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hôn</a:t>
                      </a:r>
                      <a:r>
                        <a:rPr lang="en-US" sz="3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trên</a:t>
                      </a:r>
                      <a:r>
                        <a:rPr lang="en-US" sz="3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r>
                        <a:rPr lang="en-US" sz="3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3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1291">
                <a:tc>
                  <a:txBody>
                    <a:bodyPr/>
                    <a:lstStyle/>
                    <a:p>
                      <a:pPr algn="just"/>
                      <a:r>
                        <a:rPr lang="en-US" sz="3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36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Giới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thiệu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màu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sắc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bao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trùm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làng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quê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màu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vàng</a:t>
                      </a:r>
                      <a:endParaRPr lang="en-US" sz="3600" b="1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Tả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màu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vàng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rất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khác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nhau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cảnh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endParaRPr lang="en-US" sz="3600" b="1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en-US" sz="3600" b="1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en-US" sz="3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36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Nêu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xét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chung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yên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tĩnh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Huế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lúc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hoàng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hôn</a:t>
                      </a:r>
                      <a:endParaRPr lang="en-US" sz="3600" b="1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Tả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thay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đổi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màu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sắc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lúc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bắt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đầu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hoàng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hôn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lúc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tối</a:t>
                      </a:r>
                      <a:r>
                        <a:rPr lang="en-US" sz="3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hẳn</a:t>
                      </a:r>
                      <a:endParaRPr lang="en-US" sz="3600" b="1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1221528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033374"/>
              </p:ext>
            </p:extLst>
          </p:nvPr>
        </p:nvGraphicFramePr>
        <p:xfrm>
          <a:off x="0" y="0"/>
          <a:ext cx="9144000" cy="591001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7686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Times New Roman" pitchFamily="18" charset="0"/>
                          <a:cs typeface="Times New Roman" pitchFamily="18" charset="0"/>
                        </a:rPr>
                        <a:t>Quang</a:t>
                      </a:r>
                      <a:r>
                        <a:rPr lang="en-US" sz="36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>
                          <a:latin typeface="Times New Roman" pitchFamily="18" charset="0"/>
                          <a:cs typeface="Times New Roman" pitchFamily="18" charset="0"/>
                        </a:rPr>
                        <a:t>cảnh</a:t>
                      </a:r>
                      <a:r>
                        <a:rPr lang="en-US" sz="3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làng</a:t>
                      </a:r>
                      <a:r>
                        <a:rPr lang="en-US" sz="3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mạc</a:t>
                      </a:r>
                      <a:r>
                        <a:rPr lang="en-US" sz="3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3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mùa</a:t>
                      </a:r>
                      <a:endParaRPr lang="en-US" sz="3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Times New Roman" pitchFamily="18" charset="0"/>
                          <a:cs typeface="Times New Roman" pitchFamily="18" charset="0"/>
                        </a:rPr>
                        <a:t>Hoàng</a:t>
                      </a:r>
                      <a:r>
                        <a:rPr lang="en-US" sz="3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hôn</a:t>
                      </a:r>
                      <a:r>
                        <a:rPr lang="en-US" sz="3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trên</a:t>
                      </a:r>
                      <a:r>
                        <a:rPr lang="en-US" sz="3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r>
                        <a:rPr lang="en-US" sz="3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3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1291">
                <a:tc>
                  <a:txBody>
                    <a:bodyPr/>
                    <a:lstStyle/>
                    <a:p>
                      <a:pPr algn="just"/>
                      <a:r>
                        <a:rPr lang="en-US" sz="32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32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Tả</a:t>
                      </a:r>
                      <a:r>
                        <a:rPr lang="en-US" sz="32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en-US" sz="32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32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32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con </a:t>
                      </a:r>
                      <a:r>
                        <a:rPr lang="en-US" sz="3200" b="1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endParaRPr lang="en-US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Tả</a:t>
                      </a:r>
                      <a:r>
                        <a:rPr lang="en-US" sz="32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oạt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con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bên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bờ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trên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mặt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lúc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hoang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hôn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lúc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thành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phố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lên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đèn</a:t>
                      </a:r>
                      <a:endParaRPr lang="en-US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32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xét</a:t>
                      </a:r>
                      <a:r>
                        <a:rPr lang="en-US" sz="32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32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ự</a:t>
                      </a:r>
                      <a:r>
                        <a:rPr lang="en-US" sz="32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32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dậy</a:t>
                      </a:r>
                      <a:r>
                        <a:rPr lang="en-US" sz="32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2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Huế</a:t>
                      </a:r>
                      <a:r>
                        <a:rPr lang="en-US" sz="32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sau</a:t>
                      </a:r>
                      <a:r>
                        <a:rPr lang="en-US" sz="32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hoàng</a:t>
                      </a:r>
                      <a:r>
                        <a:rPr lang="en-US" sz="32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hôn</a:t>
                      </a:r>
                      <a:endParaRPr lang="en-US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57109"/>
              </p:ext>
            </p:extLst>
          </p:nvPr>
        </p:nvGraphicFramePr>
        <p:xfrm>
          <a:off x="0" y="5517232"/>
          <a:ext cx="9144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Tả</a:t>
                      </a:r>
                      <a:r>
                        <a:rPr lang="en-US" sz="36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từng</a:t>
                      </a:r>
                      <a:r>
                        <a:rPr lang="en-US" sz="36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r>
                        <a:rPr lang="en-US" sz="36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phận</a:t>
                      </a:r>
                      <a:r>
                        <a:rPr lang="en-US" sz="36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6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cảnh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Tả</a:t>
                      </a:r>
                      <a:r>
                        <a:rPr lang="en-US" sz="36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r>
                        <a:rPr lang="en-US" sz="36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thay</a:t>
                      </a:r>
                      <a:r>
                        <a:rPr lang="en-US" sz="36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đổi</a:t>
                      </a:r>
                      <a:r>
                        <a:rPr lang="en-US" sz="36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6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cảnh</a:t>
                      </a:r>
                      <a:r>
                        <a:rPr lang="en-US" sz="36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theo</a:t>
                      </a:r>
                      <a:r>
                        <a:rPr lang="en-US" sz="36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en-US" sz="36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gian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492207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188640"/>
            <a:ext cx="871296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163109"/>
      </p:ext>
    </p:extLst>
  </p:cSld>
  <p:clrMapOvr>
    <a:masterClrMapping/>
  </p:clrMapOvr>
  <p:transition spd="med"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60648"/>
            <a:ext cx="9144000" cy="5688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: (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) :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trưa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bốc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dội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478036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5400" b="1" cap="none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14" name="Cloud Callout 13"/>
          <p:cNvSpPr/>
          <p:nvPr/>
        </p:nvSpPr>
        <p:spPr>
          <a:xfrm>
            <a:off x="323528" y="620688"/>
            <a:ext cx="7416824" cy="3528392"/>
          </a:xfrm>
          <a:prstGeom prst="cloudCallou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03648" y="1196752"/>
            <a:ext cx="62646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4 ?</a:t>
            </a:r>
          </a:p>
        </p:txBody>
      </p:sp>
      <p:sp>
        <p:nvSpPr>
          <p:cNvPr id="16" name="Cloud Callout 15"/>
          <p:cNvSpPr/>
          <p:nvPr/>
        </p:nvSpPr>
        <p:spPr>
          <a:xfrm>
            <a:off x="-36512" y="620688"/>
            <a:ext cx="9145016" cy="3914572"/>
          </a:xfrm>
          <a:prstGeom prst="cloudCallou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742457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440080"/>
            <a:ext cx="9144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vắng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mi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khép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võng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:(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trưa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trưa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mẹ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91586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Callout 5"/>
          <p:cNvSpPr/>
          <p:nvPr/>
        </p:nvSpPr>
        <p:spPr>
          <a:xfrm>
            <a:off x="0" y="0"/>
            <a:ext cx="9144000" cy="5229200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nương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rẫy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4385522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gentileframe1181x1772pngh0">
            <a:extLst>
              <a:ext uri="{FF2B5EF4-FFF2-40B4-BE49-F238E27FC236}">
                <a16:creationId xmlns:a16="http://schemas.microsoft.com/office/drawing/2014/main" id="{04C0D54F-42A2-EE4B-A75F-53950054F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WordArt 5">
            <a:extLst>
              <a:ext uri="{FF2B5EF4-FFF2-40B4-BE49-F238E27FC236}">
                <a16:creationId xmlns:a16="http://schemas.microsoft.com/office/drawing/2014/main" id="{AD2EBE8C-B6FA-FC4A-8B33-667B5052AEB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5536" y="2171700"/>
            <a:ext cx="8496943" cy="1257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CON HỌC SINH CHĂM NGOAN,</a:t>
            </a:r>
          </a:p>
          <a:p>
            <a:pPr algn="ctr"/>
            <a:r>
              <a:rPr lang="vi-VN" sz="40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GIỎI!</a:t>
            </a:r>
            <a:endParaRPr lang="vi-VN" sz="40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176180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04" y="188640"/>
            <a:ext cx="878497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văn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CẤU TẠO CỦA BÀI </a:t>
            </a:r>
            <a:r>
              <a:rPr lang="en-US" sz="4400" b="1">
                <a:latin typeface="Times New Roman" pitchFamily="18" charset="0"/>
                <a:cs typeface="Times New Roman" pitchFamily="18" charset="0"/>
              </a:rPr>
              <a:t>VĂN </a:t>
            </a:r>
          </a:p>
          <a:p>
            <a:pPr algn="ctr"/>
            <a:r>
              <a:rPr lang="en-US" sz="4400" b="1">
                <a:latin typeface="Times New Roman" pitchFamily="18" charset="0"/>
                <a:cs typeface="Times New Roman" pitchFamily="18" charset="0"/>
              </a:rPr>
              <a:t>TẢ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CẢNH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160826"/>
            <a:ext cx="7560839" cy="4436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28496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romanUcPeriod"/>
            </a:pP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hôn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”. (SGK -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11)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6" name="Cloud Callout 5"/>
          <p:cNvSpPr/>
          <p:nvPr/>
        </p:nvSpPr>
        <p:spPr>
          <a:xfrm flipH="1">
            <a:off x="467544" y="2852936"/>
            <a:ext cx="7632848" cy="2160240"/>
          </a:xfrm>
          <a:prstGeom prst="cloud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2621819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9512" y="128821"/>
            <a:ext cx="864096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,…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tĩnh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này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Huế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tĩnh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,……..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hẳn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,…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dứt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dậy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Huế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821818"/>
      </p:ext>
    </p:extLst>
  </p:cSld>
  <p:clrMapOvr>
    <a:masterClrMapping/>
  </p:clrMapOvr>
  <p:transition spd="med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ết quả hình ảnh cho hinh anh hoang hon tren song huo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0" y="0"/>
            <a:ext cx="913389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1208251"/>
      </p:ext>
    </p:extLst>
  </p:cSld>
  <p:clrMapOvr>
    <a:masterClrMapping/>
  </p:clrMapOvr>
  <p:transition spd="med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ầu Tràng Tiề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3328475"/>
      </p:ext>
    </p:extLst>
  </p:cSld>
  <p:clrMapOvr>
    <a:masterClrMapping/>
  </p:clrMapOvr>
  <p:transition spd="med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945540595"/>
      </p:ext>
    </p:extLst>
  </p:cSld>
  <p:clrMapOvr>
    <a:masterClrMapping/>
  </p:clrMapOvr>
  <p:transition spd="med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275856" y="5445223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Mây chiều rực rỡ</a:t>
            </a:r>
          </a:p>
        </p:txBody>
      </p:sp>
    </p:spTree>
    <p:extLst>
      <p:ext uri="{BB962C8B-B14F-4D97-AF65-F5344CB8AC3E}">
        <p14:creationId xmlns:p14="http://schemas.microsoft.com/office/powerpoint/2010/main" val="4021307458"/>
      </p:ext>
    </p:extLst>
  </p:cSld>
  <p:clrMapOvr>
    <a:masterClrMapping/>
  </p:clrMapOvr>
  <p:transition spd="med">
    <p:dissolv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60&quot;/&gt;&lt;/object&gt;&lt;object type=&quot;3&quot; unique_id=&quot;10006&quot;&gt;&lt;property id=&quot;20148&quot; value=&quot;5&quot;/&gt;&lt;property id=&quot;20300&quot; value=&quot;Slide 4&quot;/&gt;&lt;property id=&quot;20307&quot; value=&quot;261&quot;/&gt;&lt;/object&gt;&lt;object type=&quot;3&quot; unique_id=&quot;10007&quot;&gt;&lt;property id=&quot;20148&quot; value=&quot;5&quot;/&gt;&lt;property id=&quot;20300&quot; value=&quot;Slide 5&quot;/&gt;&lt;property id=&quot;20307&quot; value=&quot;263&quot;/&gt;&lt;/object&gt;&lt;object type=&quot;3&quot; unique_id=&quot;10008&quot;&gt;&lt;property id=&quot;20148&quot; value=&quot;5&quot;/&gt;&lt;property id=&quot;20300&quot; value=&quot;Slide 6&quot;/&gt;&lt;property id=&quot;20307&quot; value=&quot;264&quot;/&gt;&lt;/object&gt;&lt;object type=&quot;3&quot; unique_id=&quot;10009&quot;&gt;&lt;property id=&quot;20148&quot; value=&quot;5&quot;/&gt;&lt;property id=&quot;20300&quot; value=&quot;Slide 7&quot;/&gt;&lt;property id=&quot;20307&quot; value=&quot;266&quot;/&gt;&lt;/object&gt;&lt;object type=&quot;3&quot; unique_id=&quot;10010&quot;&gt;&lt;property id=&quot;20148&quot; value=&quot;5&quot;/&gt;&lt;property id=&quot;20300&quot; value=&quot;Slide 8&quot;/&gt;&lt;property id=&quot;20307&quot; value=&quot;265&quot;/&gt;&lt;/object&gt;&lt;object type=&quot;3&quot; unique_id=&quot;10011&quot;&gt;&lt;property id=&quot;20148&quot; value=&quot;5&quot;/&gt;&lt;property id=&quot;20300&quot; value=&quot;Slide 9&quot;/&gt;&lt;property id=&quot;20307&quot; value=&quot;267&quot;/&gt;&lt;/object&gt;&lt;object type=&quot;3&quot; unique_id=&quot;10012&quot;&gt;&lt;property id=&quot;20148&quot; value=&quot;5&quot;/&gt;&lt;property id=&quot;20300&quot; value=&quot;Slide 10&quot;/&gt;&lt;property id=&quot;20307&quot; value=&quot;268&quot;/&gt;&lt;/object&gt;&lt;object type=&quot;3&quot; unique_id=&quot;10013&quot;&gt;&lt;property id=&quot;20148&quot; value=&quot;5&quot;/&gt;&lt;property id=&quot;20300&quot; value=&quot;Slide 11&quot;/&gt;&lt;property id=&quot;20307&quot; value=&quot;269&quot;/&gt;&lt;/object&gt;&lt;object type=&quot;3&quot; unique_id=&quot;10014&quot;&gt;&lt;property id=&quot;20148&quot; value=&quot;5&quot;/&gt;&lt;property id=&quot;20300&quot; value=&quot;Slide 12&quot;/&gt;&lt;property id=&quot;20307&quot; value=&quot;271&quot;/&gt;&lt;/object&gt;&lt;object type=&quot;3&quot; unique_id=&quot;10015&quot;&gt;&lt;property id=&quot;20148&quot; value=&quot;5&quot;/&gt;&lt;property id=&quot;20300&quot; value=&quot;Slide 13&quot;/&gt;&lt;property id=&quot;20307&quot; value=&quot;272&quot;/&gt;&lt;/object&gt;&lt;object type=&quot;3&quot; unique_id=&quot;10016&quot;&gt;&lt;property id=&quot;20148&quot; value=&quot;5&quot;/&gt;&lt;property id=&quot;20300&quot; value=&quot;Slide 14&quot;/&gt;&lt;property id=&quot;20307&quot; value=&quot;279&quot;/&gt;&lt;/object&gt;&lt;object type=&quot;3&quot; unique_id=&quot;10017&quot;&gt;&lt;property id=&quot;20148&quot; value=&quot;5&quot;/&gt;&lt;property id=&quot;20300&quot; value=&quot;Slide 15&quot;/&gt;&lt;property id=&quot;20307&quot; value=&quot;273&quot;/&gt;&lt;/object&gt;&lt;object type=&quot;3&quot; unique_id=&quot;10018&quot;&gt;&lt;property id=&quot;20148&quot; value=&quot;5&quot;/&gt;&lt;property id=&quot;20300&quot; value=&quot;Slide 16&quot;/&gt;&lt;property id=&quot;20307&quot; value=&quot;274&quot;/&gt;&lt;/object&gt;&lt;object type=&quot;3&quot; unique_id=&quot;10019&quot;&gt;&lt;property id=&quot;20148&quot; value=&quot;5&quot;/&gt;&lt;property id=&quot;20300&quot; value=&quot;Slide 17&quot;/&gt;&lt;property id=&quot;20307&quot; value=&quot;280&quot;/&gt;&lt;/object&gt;&lt;object type=&quot;3&quot; unique_id=&quot;10020&quot;&gt;&lt;property id=&quot;20148&quot; value=&quot;5&quot;/&gt;&lt;property id=&quot;20300&quot; value=&quot;Slide 18&quot;/&gt;&lt;property id=&quot;20307&quot; value=&quot;275&quot;/&gt;&lt;/object&gt;&lt;object type=&quot;3&quot; unique_id=&quot;10021&quot;&gt;&lt;property id=&quot;20148&quot; value=&quot;5&quot;/&gt;&lt;property id=&quot;20300&quot; value=&quot;Slide 19&quot;/&gt;&lt;property id=&quot;20307&quot; value=&quot;281&quot;/&gt;&lt;/object&gt;&lt;object type=&quot;3&quot; unique_id=&quot;10022&quot;&gt;&lt;property id=&quot;20148&quot; value=&quot;5&quot;/&gt;&lt;property id=&quot;20300&quot; value=&quot;Slide 20&quot;/&gt;&lt;property id=&quot;20307&quot; value=&quot;276&quot;/&gt;&lt;/object&gt;&lt;object type=&quot;3&quot; unique_id=&quot;10023&quot;&gt;&lt;property id=&quot;20148&quot; value=&quot;5&quot;/&gt;&lt;property id=&quot;20300&quot; value=&quot;Slide 21&quot;/&gt;&lt;property id=&quot;20307&quot; value=&quot;277&quot;/&gt;&lt;/object&gt;&lt;object type=&quot;3&quot; unique_id=&quot;10024&quot;&gt;&lt;property id=&quot;20148&quot; value=&quot;5&quot;/&gt;&lt;property id=&quot;20300&quot; value=&quot;Slide 22&quot;/&gt;&lt;property id=&quot;20307&quot; value=&quot;278&quot;/&gt;&lt;/object&gt;&lt;/object&gt;&lt;object type=&quot;8&quot; unique_id=&quot;1004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766</Words>
  <Application>Microsoft Macintosh PowerPoint</Application>
  <PresentationFormat>On-screen Show (4:3)</PresentationFormat>
  <Paragraphs>72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Microsoft Office User</cp:lastModifiedBy>
  <cp:revision>170</cp:revision>
  <dcterms:created xsi:type="dcterms:W3CDTF">2016-11-16T03:39:51Z</dcterms:created>
  <dcterms:modified xsi:type="dcterms:W3CDTF">2021-08-25T14:03:42Z</dcterms:modified>
</cp:coreProperties>
</file>