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31" r:id="rId2"/>
    <p:sldId id="614" r:id="rId3"/>
    <p:sldId id="615" r:id="rId4"/>
    <p:sldId id="616" r:id="rId5"/>
    <p:sldId id="617" r:id="rId6"/>
    <p:sldId id="618" r:id="rId7"/>
    <p:sldId id="619" r:id="rId8"/>
    <p:sldId id="620" r:id="rId9"/>
    <p:sldId id="489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0" r:id="rId20"/>
    <p:sldId id="604" r:id="rId21"/>
    <p:sldId id="411" r:id="rId2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CC727"/>
    <a:srgbClr val="CC0099"/>
    <a:srgbClr val="3AE731"/>
    <a:srgbClr val="F68B32"/>
    <a:srgbClr val="F96841"/>
    <a:srgbClr val="0CC43C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43" autoAdjust="0"/>
    <p:restoredTop sz="93250" autoAdjust="0"/>
  </p:normalViewPr>
  <p:slideViewPr>
    <p:cSldViewPr>
      <p:cViewPr>
        <p:scale>
          <a:sx n="75" d="100"/>
          <a:sy n="75" d="100"/>
        </p:scale>
        <p:origin x="-744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88A075-2053-4947-9F2F-2E7725497F4E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38417C-FBB5-4ACD-9F9C-C9A0DFD5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90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7A3D-A8A9-49FA-B536-A7FE18F250F1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AEF9-F58B-4A89-BC40-B69C0155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4A26-097F-4E20-A912-24F7C9E64538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526F-AFD9-48A0-B949-A79CD4FF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C556-3959-4867-BBDF-6F73057C144F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0F55-05B0-4AE5-8A5B-ED7A10A6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05D4-6FF6-411E-BF5D-13A40BBE1044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D4BC-380A-4809-82F8-4B738FE8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92F6-508D-4FE1-A30B-7C27555BB28A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1264-2C5B-4DFA-B09C-C6D352CF7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734D-3F23-4D6E-85F5-A46A1C47DA7B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70E9-E472-4D45-B49C-EB2BC2C9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E5F2-131F-436B-835F-769BFCB37C3D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47D4-89B0-4D82-83E1-905FE5D4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35C6-CF45-4CE3-A0D9-01C061B4B196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9269-B077-42DD-A952-8656A87D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F72-0860-4850-BD9B-C90CAC0CD506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1CBC-BE0E-4BED-B7E4-D1D3B7C4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8697-9AE6-4C8A-9481-4B8A144303DC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B3C7-8E6A-403F-9E16-55682C780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4F14-A01F-4FE0-9A5D-848709911FC5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46D5-449C-4DC8-82C7-1207E0A8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CA998-7199-42F4-843F-0C08B6F6F6C6}" type="datetimeFigureOut">
              <a:rPr lang="en-US"/>
              <a:pPr>
                <a:defRPr/>
              </a:pPr>
              <a:t>25/08/2021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8A68A-C269-4A8A-BA23-F7B6E058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609600" y="1576387"/>
            <a:ext cx="7924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alt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609600" y="334566"/>
            <a:ext cx="77283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09600" y="407988"/>
            <a:ext cx="7924800" cy="19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Anh Lý Tự Trọng được cử đi học nước ngoài khi nào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409950"/>
            <a:ext cx="79248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1928.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609600" y="484188"/>
            <a:ext cx="7924800" cy="8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Về nước anh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nhiệm vụ gì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4200" y="1439863"/>
            <a:ext cx="7924800" cy="22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3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liên lạc, chuyển và nhận thư từ, tài liệu trao đổi với các đảng bạn qua đường tàu biển.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76200" y="4197350"/>
            <a:ext cx="899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52400" y="4610100"/>
            <a:ext cx="883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2"/>
          <a:srcRect l="2564" t="2932" r="2014" b="38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2"/>
          <a:srcRect t="4968" r="2482" b="27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2"/>
          <a:srcRect l="1235" t="7253" r="1852" b="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52400" y="4305300"/>
            <a:ext cx="883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2"/>
          <a:srcRect l="3780" t="5500" r="2921" b="28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HU HA\POWERPOINT\ĐÔI CÁNH CỦA NGỰA TRẮNG\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85800" y="1905000"/>
            <a:ext cx="7772400" cy="203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Dựa vào các tranh, kể lại câu chuyện đã được nghe.</a:t>
            </a:r>
            <a:endParaRPr lang="vi-VN" sz="4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3"/>
          <a:srcRect l="3571" t="6699" r="1985"/>
          <a:stretch/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4"/>
          <a:srcRect l="2564" t="2932" r="2014" b="3858"/>
          <a:stretch/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5"/>
          <a:srcRect t="4968" r="2482" b="2725"/>
          <a:stretch/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6"/>
          <a:srcRect l="1235" t="7253" r="1852" b="3241"/>
          <a:stretch/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7"/>
          <a:srcRect l="3780" t="5500" r="2921" b="2834"/>
          <a:stretch/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7900" y="2876550"/>
            <a:ext cx="7632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Củng cố, dặn dò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7938"/>
            <a:ext cx="9131300" cy="5149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12" descr="0 (5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3906838"/>
            <a:ext cx="400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3" descr="0 (5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316413"/>
            <a:ext cx="400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700" y="2714625"/>
            <a:ext cx="30162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608388" y="4532313"/>
            <a:ext cx="407987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3825" y="280035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830888" y="4216400"/>
            <a:ext cx="407987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5125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536825" y="40703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513" y="1082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5138" y="441801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07063" y="21717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275" y="177800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043113" y="1146175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5" y="19431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8763" y="7239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24600" y="6096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728788" y="384175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805488" y="969963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825875" y="438150"/>
            <a:ext cx="19050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546975" y="79851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413" y="2862263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387600" y="1454150"/>
            <a:ext cx="6200775" cy="2400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endParaRPr lang="en-US" sz="27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27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ọc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2"/>
          <a:srcRect l="2564" t="2932" r="2014" b="38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2"/>
          <a:srcRect t="4968" r="2482" b="27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2"/>
          <a:srcRect l="1235" t="7253" r="1852" b="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2"/>
          <a:srcRect l="3780" t="5500" r="2921" b="28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3"/>
          <a:srcRect l="3571" t="6699" r="1985"/>
          <a:stretch/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4"/>
          <a:srcRect l="2564" t="2932" r="2014" b="3858"/>
          <a:stretch/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5"/>
          <a:srcRect t="4968" r="2482" b="2725"/>
          <a:stretch/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6"/>
          <a:srcRect l="1235" t="7253" r="1852" b="3241"/>
          <a:stretch/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7"/>
          <a:srcRect l="3780" t="5500" r="2921" b="2834"/>
          <a:stretch/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609600" y="600075"/>
            <a:ext cx="7924800" cy="17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Câu chuyện có những nhân vật nào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573338"/>
            <a:ext cx="7924800" cy="17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 Tự Trọng, luật sư, mật thám, tên đội Tây.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227</Words>
  <Application>Microsoft Office PowerPoint</Application>
  <PresentationFormat>On-screen Show (16:9)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276</cp:revision>
  <dcterms:created xsi:type="dcterms:W3CDTF">2014-09-16T11:54:17Z</dcterms:created>
  <dcterms:modified xsi:type="dcterms:W3CDTF">2021-08-25T09:27:42Z</dcterms:modified>
</cp:coreProperties>
</file>