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3" roundtripDataSignature="AMtx7miQqJZM/AFIippnUsgDUpFSVhht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28"/>
          <p:cNvSpPr/>
          <p:nvPr>
            <p:ph idx="2" type="pic"/>
          </p:nvPr>
        </p:nvSpPr>
        <p:spPr>
          <a:xfrm>
            <a:off x="1792288" y="612775"/>
            <a:ext cx="5486400" cy="4114800"/>
          </a:xfrm>
          <a:prstGeom prst="rect">
            <a:avLst/>
          </a:prstGeom>
          <a:noFill/>
          <a:ln>
            <a:noFill/>
          </a:ln>
        </p:spPr>
      </p:sp>
      <p:sp>
        <p:nvSpPr>
          <p:cNvPr id="69" name="Google Shape;69;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0" name="Google Shape;70;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2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3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0" name="Google Shape;20;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 name="Google Shape;2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7" name="Google Shape;27;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0" name="Shape 30"/>
        <p:cNvGrpSpPr/>
        <p:nvPr/>
      </p:nvGrpSpPr>
      <p:grpSpPr>
        <a:xfrm>
          <a:off x="0" y="0"/>
          <a:ext cx="0" cy="0"/>
          <a:chOff x="0" y="0"/>
          <a:chExt cx="0" cy="0"/>
        </a:xfrm>
      </p:grpSpPr>
      <p:sp>
        <p:nvSpPr>
          <p:cNvPr id="31" name="Google Shape;31;p22"/>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8" name="Google Shape;38;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4" name="Google Shape;44;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5" name="Google Shape;45;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6" name="Google Shape;46;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7" name="Google Shape;47;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2" name="Google Shape;62;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3" name="Google Shape;63;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gif"/><Relationship Id="rId4" Type="http://schemas.openxmlformats.org/officeDocument/2006/relationships/image" Target="../media/image19.jpg"/><Relationship Id="rId5"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gif"/><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6.jpg"/><Relationship Id="rId5" Type="http://schemas.openxmlformats.org/officeDocument/2006/relationships/image" Target="../media/image1.jp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0" y="2209800"/>
            <a:ext cx="9144000" cy="28623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vi-VN" sz="4000" u="none" cap="none" strike="noStrike">
                <a:solidFill>
                  <a:srgbClr val="3333CC"/>
                </a:solidFill>
                <a:latin typeface="Times New Roman"/>
                <a:ea typeface="Times New Roman"/>
                <a:cs typeface="Times New Roman"/>
                <a:sym typeface="Times New Roman"/>
              </a:rPr>
              <a:t>MÔN: ĐẠO ĐỨC</a:t>
            </a:r>
            <a:endParaRPr b="1" i="0" sz="4000" u="none" cap="none" strike="noStrike">
              <a:solidFill>
                <a:srgbClr val="3333CC"/>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None/>
            </a:pPr>
            <a:r>
              <a:rPr b="1" i="0" lang="vi-VN" sz="4000" u="none" cap="none" strike="noStrike">
                <a:solidFill>
                  <a:srgbClr val="3333CC"/>
                </a:solidFill>
                <a:latin typeface="Times New Roman"/>
                <a:ea typeface="Times New Roman"/>
                <a:cs typeface="Times New Roman"/>
                <a:sym typeface="Times New Roman"/>
              </a:rPr>
              <a:t>Tiết 1 – Tuần 1</a:t>
            </a:r>
            <a:endParaRPr/>
          </a:p>
          <a:p>
            <a:pPr indent="0" lvl="2" marL="914400" marR="0" rtl="0" algn="ctr">
              <a:lnSpc>
                <a:spcPct val="150000"/>
              </a:lnSpc>
              <a:spcBef>
                <a:spcPts val="0"/>
              </a:spcBef>
              <a:spcAft>
                <a:spcPts val="0"/>
              </a:spcAft>
              <a:buNone/>
            </a:pPr>
            <a:r>
              <a:rPr b="1" i="0" lang="vi-VN" sz="4000" u="none" cap="none" strike="noStrike">
                <a:solidFill>
                  <a:srgbClr val="3333CC"/>
                </a:solidFill>
                <a:latin typeface="Times New Roman"/>
                <a:ea typeface="Times New Roman"/>
                <a:cs typeface="Times New Roman"/>
                <a:sym typeface="Times New Roman"/>
              </a:rPr>
              <a:t>TÊN BÀI: </a:t>
            </a:r>
            <a:r>
              <a:rPr b="1" i="0" lang="vi-VN" sz="4000" u="none" cap="none" strike="noStrike">
                <a:solidFill>
                  <a:srgbClr val="FF0000"/>
                </a:solidFill>
                <a:latin typeface="Times New Roman"/>
                <a:ea typeface="Times New Roman"/>
                <a:cs typeface="Times New Roman"/>
                <a:sym typeface="Times New Roman"/>
              </a:rPr>
              <a:t>Em là học sinh lớp 5</a:t>
            </a:r>
            <a:endParaRPr b="1" i="0" sz="4000" u="none" cap="none" strike="noStrike">
              <a:solidFill>
                <a:srgbClr val="FF0000"/>
              </a:solidFill>
              <a:latin typeface="Times New Roman"/>
              <a:ea typeface="Times New Roman"/>
              <a:cs typeface="Times New Roman"/>
              <a:sym typeface="Times New Roman"/>
            </a:endParaRPr>
          </a:p>
        </p:txBody>
      </p:sp>
      <p:sp>
        <p:nvSpPr>
          <p:cNvPr id="90" name="Google Shape;90;p1"/>
          <p:cNvSpPr/>
          <p:nvPr/>
        </p:nvSpPr>
        <p:spPr>
          <a:xfrm>
            <a:off x="1428750" y="339725"/>
            <a:ext cx="6115050" cy="727076"/>
          </a:xfrm>
          <a:prstGeom prst="rect">
            <a:avLst/>
          </a:prstGeom>
        </p:spPr>
        <p:txBody>
          <a:bodyPr>
            <a:prstTxWarp prst="textPlain"/>
          </a:bodyPr>
          <a:lstStyle/>
          <a:p>
            <a:pPr lvl="0" algn="ctr"/>
            <a:r>
              <a:rPr b="1" i="0">
                <a:ln>
                  <a:noFill/>
                </a:ln>
                <a:solidFill>
                  <a:srgbClr val="FF0000"/>
                </a:solidFill>
                <a:latin typeface="Times New Roman"/>
              </a:rPr>
              <a:t>PHÒNG GIÁO DỤC VÀ ĐÀO TẠO QUẬN LONG BIÊN</a:t>
            </a:r>
            <a:br>
              <a:rPr b="1" i="0">
                <a:ln>
                  <a:noFill/>
                </a:ln>
                <a:solidFill>
                  <a:srgbClr val="FF0000"/>
                </a:solidFill>
                <a:latin typeface="Times New Roman"/>
              </a:rPr>
            </a:br>
            <a:r>
              <a:rPr b="1" i="0">
                <a:ln>
                  <a:noFill/>
                </a:ln>
                <a:solidFill>
                  <a:srgbClr val="FF0000"/>
                </a:solidFill>
                <a:latin typeface="Times New Roman"/>
              </a:rPr>
              <a:t>TRƯỜNG TIỂU HỌC PHÚC LỢI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p:nvPr/>
        </p:nvSpPr>
        <p:spPr>
          <a:xfrm>
            <a:off x="0" y="762000"/>
            <a:ext cx="9144000" cy="5562600"/>
          </a:xfrm>
          <a:prstGeom prst="rect">
            <a:avLst/>
          </a:prstGeom>
          <a:solidFill>
            <a:srgbClr val="CC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57" name="Google Shape;157;p10"/>
          <p:cNvSpPr txBox="1"/>
          <p:nvPr>
            <p:ph idx="1" type="body"/>
          </p:nvPr>
        </p:nvSpPr>
        <p:spPr>
          <a:xfrm>
            <a:off x="261938" y="928688"/>
            <a:ext cx="4191000" cy="50292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0000FF"/>
              </a:buClr>
              <a:buSzPts val="2400"/>
              <a:buFont typeface="Times New Roman"/>
              <a:buNone/>
            </a:pPr>
            <a:r>
              <a:rPr b="1" lang="vi-VN" sz="2400">
                <a:solidFill>
                  <a:srgbClr val="0000FF"/>
                </a:solidFill>
                <a:latin typeface="Times New Roman"/>
                <a:ea typeface="Times New Roman"/>
                <a:cs typeface="Times New Roman"/>
                <a:sym typeface="Times New Roman"/>
              </a:rPr>
              <a:t>      </a:t>
            </a:r>
            <a:r>
              <a:rPr b="1" lang="vi-VN" sz="2000">
                <a:solidFill>
                  <a:srgbClr val="FF0000"/>
                </a:solidFill>
                <a:latin typeface="Times New Roman"/>
                <a:ea typeface="Times New Roman"/>
                <a:cs typeface="Times New Roman"/>
                <a:sym typeface="Times New Roman"/>
              </a:rPr>
              <a:t>Thể hiện là học sinh lớp 5 </a:t>
            </a:r>
            <a:endParaRPr b="1" sz="2000">
              <a:solidFill>
                <a:srgbClr val="FF0000"/>
              </a:solidFill>
              <a:latin typeface="Times New Roman"/>
              <a:ea typeface="Times New Roman"/>
              <a:cs typeface="Times New Roman"/>
              <a:sym typeface="Times New Roman"/>
            </a:endParaRPr>
          </a:p>
          <a:p>
            <a:pPr indent="-342900" lvl="0" marL="342900" rtl="0" algn="l">
              <a:lnSpc>
                <a:spcPct val="80000"/>
              </a:lnSpc>
              <a:spcBef>
                <a:spcPts val="400"/>
              </a:spcBef>
              <a:spcAft>
                <a:spcPts val="0"/>
              </a:spcAft>
              <a:buClr>
                <a:schemeClr val="dk1"/>
              </a:buClr>
              <a:buSzPts val="2000"/>
              <a:buFont typeface="Arial"/>
              <a:buNone/>
            </a:pPr>
            <a:r>
              <a:t/>
            </a:r>
            <a:endParaRPr b="1" sz="2000">
              <a:solidFill>
                <a:srgbClr val="FF0000"/>
              </a:solidFill>
              <a:latin typeface="Times New Roman"/>
              <a:ea typeface="Times New Roman"/>
              <a:cs typeface="Times New Roman"/>
              <a:sym typeface="Times New Roman"/>
            </a:endParaRPr>
          </a:p>
          <a:p>
            <a:pPr indent="-342900" lvl="0" marL="342900" rtl="0" algn="just">
              <a:lnSpc>
                <a:spcPct val="80000"/>
              </a:lnSpc>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a.Thực hiện tốt Năm điều Bác Hồ dạy thiếu niên nhi đồng </a:t>
            </a:r>
            <a:endParaRPr/>
          </a:p>
          <a:p>
            <a:pPr indent="0" lvl="0" marL="0" rtl="0" algn="just">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b. Thực hiện đúng nội quy của trường, của lớp.</a:t>
            </a:r>
            <a:endParaRPr/>
          </a:p>
          <a:p>
            <a:pPr indent="0" lvl="0" marL="0" rtl="0" algn="just">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c. Tích cực tham gia các hoạt động tập thể, hoạt động xã hội do lớp, trường, địa phương tổ chức </a:t>
            </a:r>
            <a:endParaRPr/>
          </a:p>
          <a:p>
            <a:pPr indent="0" lvl="0" marL="0" rtl="0" algn="just">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d. Nhường nhịn, giúp đỡ các em nhỏ.</a:t>
            </a:r>
            <a:endParaRPr sz="2000">
              <a:solidFill>
                <a:srgbClr val="002060"/>
              </a:solidFill>
              <a:latin typeface="Times New Roman"/>
              <a:ea typeface="Times New Roman"/>
              <a:cs typeface="Times New Roman"/>
              <a:sym typeface="Times New Roman"/>
            </a:endParaRPr>
          </a:p>
          <a:p>
            <a:pPr indent="0" lvl="0" marL="0" rtl="0" algn="just">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e. Gương mẫu về mọi mặt cho các em học sinh lớp dưới noi theo.</a:t>
            </a:r>
            <a:endParaRPr/>
          </a:p>
        </p:txBody>
      </p:sp>
      <p:sp>
        <p:nvSpPr>
          <p:cNvPr id="158" name="Google Shape;158;p10"/>
          <p:cNvSpPr txBox="1"/>
          <p:nvPr>
            <p:ph idx="2" type="body"/>
          </p:nvPr>
        </p:nvSpPr>
        <p:spPr>
          <a:xfrm>
            <a:off x="4733924" y="914400"/>
            <a:ext cx="4105275" cy="50292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2000"/>
              <a:buFont typeface="Times New Roman"/>
              <a:buNone/>
            </a:pPr>
            <a:r>
              <a:rPr b="1" lang="vi-VN" sz="2000">
                <a:solidFill>
                  <a:srgbClr val="FF0000"/>
                </a:solidFill>
                <a:latin typeface="Times New Roman"/>
                <a:ea typeface="Times New Roman"/>
                <a:cs typeface="Times New Roman"/>
                <a:sym typeface="Times New Roman"/>
              </a:rPr>
              <a:t>Không xứng đáng là học sinh lớp 5</a:t>
            </a:r>
            <a:endParaRPr b="1" sz="2000">
              <a:solidFill>
                <a:srgbClr val="FF0000"/>
              </a:solidFill>
              <a:latin typeface="Times New Roman"/>
              <a:ea typeface="Times New Roman"/>
              <a:cs typeface="Times New Roman"/>
              <a:sym typeface="Times New Roman"/>
            </a:endParaRPr>
          </a:p>
          <a:p>
            <a:pPr indent="0" lvl="0" marL="0" rtl="0" algn="ctr">
              <a:spcBef>
                <a:spcPts val="400"/>
              </a:spcBef>
              <a:spcAft>
                <a:spcPts val="0"/>
              </a:spcAft>
              <a:buClr>
                <a:schemeClr val="dk1"/>
              </a:buClr>
              <a:buSzPts val="2000"/>
              <a:buFont typeface="Arial"/>
              <a:buNone/>
            </a:pPr>
            <a:r>
              <a:t/>
            </a:r>
            <a:endParaRPr sz="2000">
              <a:solidFill>
                <a:srgbClr val="FF0000"/>
              </a:solidFill>
              <a:latin typeface="Times New Roman"/>
              <a:ea typeface="Times New Roman"/>
              <a:cs typeface="Times New Roman"/>
              <a:sym typeface="Times New Roman"/>
            </a:endParaRPr>
          </a:p>
          <a:p>
            <a:pPr indent="0" lvl="0" marL="0" rtl="0" algn="just">
              <a:spcBef>
                <a:spcPts val="400"/>
              </a:spcBef>
              <a:spcAft>
                <a:spcPts val="0"/>
              </a:spcAft>
              <a:buClr>
                <a:srgbClr val="002060"/>
              </a:buClr>
              <a:buSzPts val="2000"/>
              <a:buFont typeface="Times New Roman"/>
              <a:buNone/>
            </a:pPr>
            <a:r>
              <a:rPr lang="vi-VN" sz="2000">
                <a:solidFill>
                  <a:srgbClr val="002060"/>
                </a:solidFill>
                <a:latin typeface="Times New Roman"/>
                <a:ea typeface="Times New Roman"/>
                <a:cs typeface="Times New Roman"/>
                <a:sym typeface="Times New Roman"/>
              </a:rPr>
              <a:t>đ. Buộc các em nhỏ phải làm theo mọi ý muốn của mình </a:t>
            </a:r>
            <a:endParaRPr/>
          </a:p>
        </p:txBody>
      </p:sp>
      <p:pic>
        <p:nvPicPr>
          <p:cNvPr descr="nature%20(7)" id="159" name="Google Shape;159;p10"/>
          <p:cNvPicPr preferRelativeResize="0"/>
          <p:nvPr/>
        </p:nvPicPr>
        <p:blipFill rotWithShape="1">
          <a:blip r:embed="rId3">
            <a:alphaModFix/>
          </a:blip>
          <a:srcRect b="0" l="0" r="0" t="0"/>
          <a:stretch/>
        </p:blipFill>
        <p:spPr>
          <a:xfrm>
            <a:off x="152400" y="5543550"/>
            <a:ext cx="838200" cy="1314450"/>
          </a:xfrm>
          <a:prstGeom prst="rect">
            <a:avLst/>
          </a:prstGeom>
          <a:noFill/>
          <a:ln>
            <a:noFill/>
          </a:ln>
        </p:spPr>
      </p:pic>
      <p:pic>
        <p:nvPicPr>
          <p:cNvPr descr="nature%20(7)" id="160" name="Google Shape;160;p10"/>
          <p:cNvPicPr preferRelativeResize="0"/>
          <p:nvPr/>
        </p:nvPicPr>
        <p:blipFill rotWithShape="1">
          <a:blip r:embed="rId3">
            <a:alphaModFix/>
          </a:blip>
          <a:srcRect b="0" l="0" r="0" t="0"/>
          <a:stretch/>
        </p:blipFill>
        <p:spPr>
          <a:xfrm>
            <a:off x="7924800" y="5592763"/>
            <a:ext cx="838200" cy="1265237"/>
          </a:xfrm>
          <a:prstGeom prst="rect">
            <a:avLst/>
          </a:prstGeom>
          <a:noFill/>
          <a:ln>
            <a:noFill/>
          </a:ln>
        </p:spPr>
      </p:pic>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10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10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10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1000"/>
                                        <p:tgtEl>
                                          <p:spTgt spid="15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1"/>
          <p:cNvPicPr preferRelativeResize="0"/>
          <p:nvPr/>
        </p:nvPicPr>
        <p:blipFill rotWithShape="1">
          <a:blip r:embed="rId3">
            <a:alphaModFix/>
          </a:blip>
          <a:srcRect b="0" l="0" r="0" t="0"/>
          <a:stretch/>
        </p:blipFill>
        <p:spPr>
          <a:xfrm>
            <a:off x="1981200" y="0"/>
            <a:ext cx="4572000" cy="1295400"/>
          </a:xfrm>
          <a:prstGeom prst="rect">
            <a:avLst/>
          </a:prstGeom>
          <a:noFill/>
          <a:ln>
            <a:noFill/>
          </a:ln>
        </p:spPr>
      </p:pic>
      <p:pic>
        <p:nvPicPr>
          <p:cNvPr descr="FIREWRK5" id="166" name="Google Shape;166;p11"/>
          <p:cNvPicPr preferRelativeResize="0"/>
          <p:nvPr/>
        </p:nvPicPr>
        <p:blipFill rotWithShape="1">
          <a:blip r:embed="rId4">
            <a:alphaModFix/>
          </a:blip>
          <a:srcRect b="0" l="0" r="0" t="0"/>
          <a:stretch/>
        </p:blipFill>
        <p:spPr>
          <a:xfrm>
            <a:off x="2514600" y="6477000"/>
            <a:ext cx="4038600" cy="381000"/>
          </a:xfrm>
          <a:prstGeom prst="rect">
            <a:avLst/>
          </a:prstGeom>
          <a:noFill/>
          <a:ln>
            <a:noFill/>
          </a:ln>
        </p:spPr>
      </p:pic>
      <p:sp>
        <p:nvSpPr>
          <p:cNvPr id="167" name="Google Shape;167;p11"/>
          <p:cNvSpPr txBox="1"/>
          <p:nvPr>
            <p:ph type="title"/>
          </p:nvPr>
        </p:nvSpPr>
        <p:spPr>
          <a:xfrm>
            <a:off x="457200" y="914400"/>
            <a:ext cx="8458200" cy="558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vi-VN" sz="3600">
                <a:solidFill>
                  <a:srgbClr val="FF0000"/>
                </a:solidFill>
                <a:latin typeface="Times New Roman"/>
                <a:ea typeface="Times New Roman"/>
                <a:cs typeface="Times New Roman"/>
                <a:sym typeface="Times New Roman"/>
              </a:rPr>
              <a:t>Trò chơi “MC và học sinh lớp 5 </a:t>
            </a:r>
            <a:endParaRPr sz="4800">
              <a:solidFill>
                <a:srgbClr val="FF0000"/>
              </a:solidFill>
              <a:latin typeface="Times New Roman"/>
              <a:ea typeface="Times New Roman"/>
              <a:cs typeface="Times New Roman"/>
              <a:sym typeface="Times New Roman"/>
            </a:endParaRPr>
          </a:p>
        </p:txBody>
      </p:sp>
      <p:sp>
        <p:nvSpPr>
          <p:cNvPr id="168" name="Google Shape;168;p11"/>
          <p:cNvSpPr txBox="1"/>
          <p:nvPr/>
        </p:nvSpPr>
        <p:spPr>
          <a:xfrm>
            <a:off x="3276600" y="228600"/>
            <a:ext cx="2667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F0000"/>
                </a:solidFill>
                <a:latin typeface="Times New Roman"/>
                <a:ea typeface="Times New Roman"/>
                <a:cs typeface="Times New Roman"/>
                <a:sym typeface="Times New Roman"/>
              </a:rPr>
              <a:t>Hoạt động 3:</a:t>
            </a:r>
            <a:endParaRPr b="1" sz="2800">
              <a:solidFill>
                <a:srgbClr val="FF0000"/>
              </a:solidFill>
              <a:latin typeface="Times New Roman"/>
              <a:ea typeface="Times New Roman"/>
              <a:cs typeface="Times New Roman"/>
              <a:sym typeface="Times New Roman"/>
            </a:endParaRPr>
          </a:p>
        </p:txBody>
      </p:sp>
      <p:sp>
        <p:nvSpPr>
          <p:cNvPr id="169" name="Google Shape;169;p11"/>
          <p:cNvSpPr/>
          <p:nvPr/>
        </p:nvSpPr>
        <p:spPr>
          <a:xfrm>
            <a:off x="1066800" y="1458586"/>
            <a:ext cx="7848600" cy="4401205"/>
          </a:xfrm>
          <a:prstGeom prst="rect">
            <a:avLst/>
          </a:prstGeom>
          <a:noFill/>
          <a:ln>
            <a:noFill/>
          </a:ln>
        </p:spPr>
        <p:txBody>
          <a:bodyPr anchorCtr="0" anchor="ctr" bIns="45700" lIns="91425" spcFirstLastPara="1" rIns="91425" wrap="square" tIns="45700">
            <a:spAutoFit/>
          </a:bodyPr>
          <a:lstStyle/>
          <a:p>
            <a:pPr indent="0" lvl="0" marL="0" marR="0" rtl="0" algn="just">
              <a:lnSpc>
                <a:spcPct val="150000"/>
              </a:lnSpc>
              <a:spcBef>
                <a:spcPts val="0"/>
              </a:spcBef>
              <a:spcAft>
                <a:spcPts val="0"/>
              </a:spcAft>
              <a:buNone/>
            </a:pPr>
            <a:r>
              <a:rPr lang="vi-VN" sz="2800">
                <a:solidFill>
                  <a:srgbClr val="002060"/>
                </a:solidFill>
                <a:latin typeface="Times New Roman"/>
                <a:ea typeface="Times New Roman"/>
                <a:cs typeface="Times New Roman"/>
                <a:sym typeface="Times New Roman"/>
              </a:rPr>
              <a:t> - Giáo viên nêu bối cảnh: Trong lễ khai giảng chào mừng năm học mới có một chương trình dành cho các bạn mới vài lớp 5 gặp gỡ và giao lưu  </a:t>
            </a:r>
            <a:endParaRPr/>
          </a:p>
          <a:p>
            <a:pPr indent="0" lvl="0" marL="0" marR="0" rtl="0" algn="just">
              <a:lnSpc>
                <a:spcPct val="150000"/>
              </a:lnSpc>
              <a:spcBef>
                <a:spcPts val="0"/>
              </a:spcBef>
              <a:spcAft>
                <a:spcPts val="0"/>
              </a:spcAft>
              <a:buNone/>
            </a:pPr>
            <a:r>
              <a:rPr lang="vi-VN" sz="2800">
                <a:solidFill>
                  <a:srgbClr val="002060"/>
                </a:solidFill>
                <a:latin typeface="Times New Roman"/>
                <a:ea typeface="Times New Roman"/>
                <a:cs typeface="Times New Roman"/>
                <a:sym typeface="Times New Roman"/>
              </a:rPr>
              <a:t>- Giáo viên hướng dẫn cách chơi; HS trong nhóm thay phiên nhâu sắm vai MC để giao lưu các bạn lớp 5.</a:t>
            </a:r>
            <a:endParaRPr/>
          </a:p>
          <a:p>
            <a:pPr indent="-342900" lvl="0" marL="342900" marR="0" rtl="0" algn="just">
              <a:spcBef>
                <a:spcPts val="0"/>
              </a:spcBef>
              <a:spcAft>
                <a:spcPts val="0"/>
              </a:spcAft>
              <a:buNone/>
            </a:pPr>
            <a:r>
              <a:rPr lang="vi-VN" sz="2800">
                <a:solidFill>
                  <a:srgbClr val="002060"/>
                </a:solidFill>
                <a:latin typeface="Times New Roman"/>
                <a:ea typeface="Times New Roman"/>
                <a:cs typeface="Times New Roman"/>
                <a:sym typeface="Times New Roman"/>
              </a:rPr>
              <a:t>		</a:t>
            </a:r>
            <a:endParaRP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800"/>
                                        <p:tgtEl>
                                          <p:spTgt spid="1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cxnSp>
        <p:nvCxnSpPr>
          <p:cNvPr id="174" name="Google Shape;174;p12"/>
          <p:cNvCxnSpPr/>
          <p:nvPr/>
        </p:nvCxnSpPr>
        <p:spPr>
          <a:xfrm>
            <a:off x="2362200" y="381000"/>
            <a:ext cx="6781800" cy="0"/>
          </a:xfrm>
          <a:prstGeom prst="straightConnector1">
            <a:avLst/>
          </a:prstGeom>
          <a:noFill/>
          <a:ln cap="flat" cmpd="sng" w="9525">
            <a:solidFill>
              <a:srgbClr val="FFCCFF"/>
            </a:solidFill>
            <a:prstDash val="solid"/>
            <a:round/>
            <a:headEnd len="med" w="med" type="none"/>
            <a:tailEnd len="med" w="med" type="none"/>
          </a:ln>
        </p:spPr>
      </p:cxnSp>
      <p:cxnSp>
        <p:nvCxnSpPr>
          <p:cNvPr id="175" name="Google Shape;175;p12"/>
          <p:cNvCxnSpPr/>
          <p:nvPr/>
        </p:nvCxnSpPr>
        <p:spPr>
          <a:xfrm>
            <a:off x="8915400" y="152400"/>
            <a:ext cx="0" cy="4038600"/>
          </a:xfrm>
          <a:prstGeom prst="straightConnector1">
            <a:avLst/>
          </a:prstGeom>
          <a:noFill/>
          <a:ln cap="flat" cmpd="sng" w="9525">
            <a:solidFill>
              <a:srgbClr val="99CC00"/>
            </a:solidFill>
            <a:prstDash val="solid"/>
            <a:round/>
            <a:headEnd len="med" w="med" type="none"/>
            <a:tailEnd len="med" w="med" type="none"/>
          </a:ln>
        </p:spPr>
      </p:cxnSp>
      <p:cxnSp>
        <p:nvCxnSpPr>
          <p:cNvPr id="176" name="Google Shape;176;p12"/>
          <p:cNvCxnSpPr/>
          <p:nvPr/>
        </p:nvCxnSpPr>
        <p:spPr>
          <a:xfrm>
            <a:off x="381000" y="2971800"/>
            <a:ext cx="0" cy="3886200"/>
          </a:xfrm>
          <a:prstGeom prst="straightConnector1">
            <a:avLst/>
          </a:prstGeom>
          <a:noFill/>
          <a:ln cap="flat" cmpd="sng" w="9525">
            <a:solidFill>
              <a:srgbClr val="FFCC00"/>
            </a:solidFill>
            <a:prstDash val="solid"/>
            <a:round/>
            <a:headEnd len="med" w="med" type="none"/>
            <a:tailEnd len="med" w="med" type="none"/>
          </a:ln>
        </p:spPr>
      </p:cxnSp>
      <p:cxnSp>
        <p:nvCxnSpPr>
          <p:cNvPr id="177" name="Google Shape;177;p12"/>
          <p:cNvCxnSpPr/>
          <p:nvPr/>
        </p:nvCxnSpPr>
        <p:spPr>
          <a:xfrm>
            <a:off x="152400" y="6477000"/>
            <a:ext cx="6705600" cy="0"/>
          </a:xfrm>
          <a:prstGeom prst="straightConnector1">
            <a:avLst/>
          </a:prstGeom>
          <a:noFill/>
          <a:ln cap="flat" cmpd="sng" w="9525">
            <a:solidFill>
              <a:srgbClr val="FF3300"/>
            </a:solidFill>
            <a:prstDash val="solid"/>
            <a:round/>
            <a:headEnd len="med" w="med" type="none"/>
            <a:tailEnd len="med" w="med" type="none"/>
          </a:ln>
        </p:spPr>
      </p:cxnSp>
      <p:pic>
        <p:nvPicPr>
          <p:cNvPr descr="natures1%20(12)" id="178" name="Google Shape;178;p12"/>
          <p:cNvPicPr preferRelativeResize="0"/>
          <p:nvPr/>
        </p:nvPicPr>
        <p:blipFill rotWithShape="1">
          <a:blip r:embed="rId3">
            <a:alphaModFix/>
          </a:blip>
          <a:srcRect b="0" l="0" r="0" t="0"/>
          <a:stretch/>
        </p:blipFill>
        <p:spPr>
          <a:xfrm rot="-5400000">
            <a:off x="-119062" y="119062"/>
            <a:ext cx="1009650" cy="771525"/>
          </a:xfrm>
          <a:prstGeom prst="rect">
            <a:avLst/>
          </a:prstGeom>
          <a:noFill/>
          <a:ln>
            <a:noFill/>
          </a:ln>
        </p:spPr>
      </p:pic>
      <p:pic>
        <p:nvPicPr>
          <p:cNvPr descr="natures1%20(12)" id="179" name="Google Shape;179;p12"/>
          <p:cNvPicPr preferRelativeResize="0"/>
          <p:nvPr/>
        </p:nvPicPr>
        <p:blipFill rotWithShape="1">
          <a:blip r:embed="rId3">
            <a:alphaModFix/>
          </a:blip>
          <a:srcRect b="0" l="0" r="0" t="0"/>
          <a:stretch/>
        </p:blipFill>
        <p:spPr>
          <a:xfrm rot="-8309765">
            <a:off x="7924800" y="5791200"/>
            <a:ext cx="1009650" cy="771525"/>
          </a:xfrm>
          <a:prstGeom prst="rect">
            <a:avLst/>
          </a:prstGeom>
          <a:noFill/>
          <a:ln>
            <a:noFill/>
          </a:ln>
        </p:spPr>
      </p:pic>
      <p:sp>
        <p:nvSpPr>
          <p:cNvPr id="180" name="Google Shape;180;p12"/>
          <p:cNvSpPr txBox="1"/>
          <p:nvPr/>
        </p:nvSpPr>
        <p:spPr>
          <a:xfrm>
            <a:off x="838200" y="457200"/>
            <a:ext cx="7467600" cy="641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vi-VN" sz="3600">
                <a:solidFill>
                  <a:srgbClr val="009900"/>
                </a:solidFill>
                <a:latin typeface="Times New Roman"/>
                <a:ea typeface="Times New Roman"/>
                <a:cs typeface="Times New Roman"/>
                <a:sym typeface="Times New Roman"/>
              </a:rPr>
              <a:t>                </a:t>
            </a:r>
            <a:endParaRPr/>
          </a:p>
        </p:txBody>
      </p:sp>
      <p:sp>
        <p:nvSpPr>
          <p:cNvPr id="181" name="Google Shape;181;p12"/>
          <p:cNvSpPr/>
          <p:nvPr/>
        </p:nvSpPr>
        <p:spPr>
          <a:xfrm>
            <a:off x="990600" y="1143000"/>
            <a:ext cx="7439024" cy="4876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2"/>
          <p:cNvSpPr txBox="1"/>
          <p:nvPr/>
        </p:nvSpPr>
        <p:spPr>
          <a:xfrm>
            <a:off x="942975" y="612844"/>
            <a:ext cx="7362825" cy="5632311"/>
          </a:xfrm>
          <a:prstGeom prst="rect">
            <a:avLst/>
          </a:prstGeom>
          <a:solidFill>
            <a:schemeClr val="lt1"/>
          </a:solidFill>
          <a:ln cap="flat" cmpd="sng" w="9525">
            <a:solidFill>
              <a:schemeClr val="folHlink"/>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vi-VN" sz="2400">
                <a:solidFill>
                  <a:srgbClr val="002060"/>
                </a:solidFill>
                <a:latin typeface="Times New Roman"/>
                <a:ea typeface="Times New Roman"/>
                <a:cs typeface="Times New Roman"/>
                <a:sym typeface="Times New Roman"/>
              </a:rPr>
              <a:t>                          </a:t>
            </a:r>
            <a:r>
              <a:rPr b="1" lang="vi-VN" sz="2400">
                <a:solidFill>
                  <a:srgbClr val="FF0000"/>
                </a:solidFill>
                <a:latin typeface="Times New Roman"/>
                <a:ea typeface="Times New Roman"/>
                <a:cs typeface="Times New Roman"/>
                <a:sym typeface="Times New Roman"/>
              </a:rPr>
              <a:t>Giáo viên nêu câu hỏi gợi ý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Bạn nghĩ gì về lễ khai giảng hôm nay?</a:t>
            </a:r>
            <a:endParaRPr sz="2400">
              <a:solidFill>
                <a:srgbClr val="002060"/>
              </a:solidFill>
              <a:latin typeface="Times New Roman"/>
              <a:ea typeface="Times New Roman"/>
              <a:cs typeface="Times New Roman"/>
              <a:sym typeface="Times New Roman"/>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Năm nay bạn đã là học sinh lớp 5. Vậy bạn hãy cho mọi người biết HS lớp 6 thì có những điểm gì khác với học sinh các lớp khác trong trường?</a:t>
            </a:r>
            <a:endParaRPr sz="2400">
              <a:solidFill>
                <a:srgbClr val="002060"/>
              </a:solidFill>
              <a:latin typeface="Times New Roman"/>
              <a:ea typeface="Times New Roman"/>
              <a:cs typeface="Times New Roman"/>
              <a:sym typeface="Times New Roman"/>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Bạn hãy nêu cảm nghĩ của mình khi là học sinh lớp 5?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Khi là HS lớp 5 bạn cảm thấy hài lòng về những điểm mạnh nào của mình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Bạn nói một vài điểm bạn cần cố gắng khắc phục để xứng đánglà HS lớn nhất trường được không? </a:t>
            </a:r>
            <a:endParaRPr sz="2400">
              <a:solidFill>
                <a:srgbClr val="002060"/>
              </a:solidFill>
              <a:latin typeface="Times New Roman"/>
              <a:ea typeface="Times New Roman"/>
              <a:cs typeface="Times New Roman"/>
              <a:sym typeface="Times New Roman"/>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Bạn dự định khắc phục những điểm yếu của mình như thế nào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Bạn có thể hát một bài hát hoặc đọc một bài thơ về chủ đề trường em để tặng cho mọi người trong buổi giao lưu hôm nay.</a:t>
            </a:r>
            <a:endParaRPr sz="2400">
              <a:solidFill>
                <a:srgbClr val="00206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b="0" l="0" r="0" t="0"/>
          <a:stretch/>
        </p:blipFill>
        <p:spPr>
          <a:xfrm>
            <a:off x="1902691" y="228600"/>
            <a:ext cx="5257800" cy="1295400"/>
          </a:xfrm>
          <a:prstGeom prst="rect">
            <a:avLst/>
          </a:prstGeom>
          <a:noFill/>
          <a:ln>
            <a:noFill/>
          </a:ln>
        </p:spPr>
      </p:pic>
      <p:pic>
        <p:nvPicPr>
          <p:cNvPr descr="FIREWRK5" id="188" name="Google Shape;188;p13"/>
          <p:cNvPicPr preferRelativeResize="0"/>
          <p:nvPr/>
        </p:nvPicPr>
        <p:blipFill rotWithShape="1">
          <a:blip r:embed="rId4">
            <a:alphaModFix/>
          </a:blip>
          <a:srcRect b="0" l="0" r="0" t="0"/>
          <a:stretch/>
        </p:blipFill>
        <p:spPr>
          <a:xfrm>
            <a:off x="3581400" y="5715000"/>
            <a:ext cx="2133600" cy="914400"/>
          </a:xfrm>
          <a:prstGeom prst="rect">
            <a:avLst/>
          </a:prstGeom>
          <a:noFill/>
          <a:ln>
            <a:noFill/>
          </a:ln>
        </p:spPr>
      </p:pic>
      <p:sp>
        <p:nvSpPr>
          <p:cNvPr id="189" name="Google Shape;189;p13"/>
          <p:cNvSpPr txBox="1"/>
          <p:nvPr>
            <p:ph type="title"/>
          </p:nvPr>
        </p:nvSpPr>
        <p:spPr>
          <a:xfrm>
            <a:off x="609600" y="2133600"/>
            <a:ext cx="7620000" cy="137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vi-VN">
                <a:solidFill>
                  <a:srgbClr val="002060"/>
                </a:solidFill>
                <a:latin typeface="Times New Roman"/>
                <a:ea typeface="Times New Roman"/>
                <a:cs typeface="Times New Roman"/>
                <a:sym typeface="Times New Roman"/>
              </a:rPr>
              <a:t>Hướng dẫn thực hành </a:t>
            </a:r>
            <a:endParaRPr b="1">
              <a:solidFill>
                <a:srgbClr val="002060"/>
              </a:solidFill>
              <a:latin typeface="Times New Roman"/>
              <a:ea typeface="Times New Roman"/>
              <a:cs typeface="Times New Roman"/>
              <a:sym typeface="Times New Roman"/>
            </a:endParaRPr>
          </a:p>
        </p:txBody>
      </p:sp>
      <p:sp>
        <p:nvSpPr>
          <p:cNvPr id="190" name="Google Shape;190;p13"/>
          <p:cNvSpPr txBox="1"/>
          <p:nvPr/>
        </p:nvSpPr>
        <p:spPr>
          <a:xfrm>
            <a:off x="3429000" y="1524000"/>
            <a:ext cx="2438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FF0000"/>
                </a:solidFill>
                <a:latin typeface="Times New Roman"/>
                <a:ea typeface="Times New Roman"/>
                <a:cs typeface="Times New Roman"/>
                <a:sym typeface="Times New Roman"/>
              </a:rPr>
              <a:t>Hoạt động 4:</a:t>
            </a:r>
            <a:endParaRPr b="1" sz="2800">
              <a:solidFill>
                <a:srgbClr val="FF0000"/>
              </a:solidFill>
              <a:latin typeface="Times New Roman"/>
              <a:ea typeface="Times New Roman"/>
              <a:cs typeface="Times New Roman"/>
              <a:sym typeface="Times New Roman"/>
            </a:endParaRPr>
          </a:p>
        </p:txBody>
      </p:sp>
      <p:grpSp>
        <p:nvGrpSpPr>
          <p:cNvPr id="191" name="Google Shape;191;p13"/>
          <p:cNvGrpSpPr/>
          <p:nvPr/>
        </p:nvGrpSpPr>
        <p:grpSpPr>
          <a:xfrm>
            <a:off x="457200" y="3352800"/>
            <a:ext cx="571500" cy="550863"/>
            <a:chOff x="50800" y="1371600"/>
            <a:chExt cx="571500" cy="550863"/>
          </a:xfrm>
        </p:grpSpPr>
        <p:grpSp>
          <p:nvGrpSpPr>
            <p:cNvPr id="192" name="Google Shape;192;p13"/>
            <p:cNvGrpSpPr/>
            <p:nvPr/>
          </p:nvGrpSpPr>
          <p:grpSpPr>
            <a:xfrm>
              <a:off x="50800" y="1371600"/>
              <a:ext cx="571500" cy="550863"/>
              <a:chOff x="1164" y="571"/>
              <a:chExt cx="360" cy="347"/>
            </a:xfrm>
          </p:grpSpPr>
          <p:sp>
            <p:nvSpPr>
              <p:cNvPr id="193" name="Google Shape;193;p13"/>
              <p:cNvSpPr/>
              <p:nvPr/>
            </p:nvSpPr>
            <p:spPr>
              <a:xfrm>
                <a:off x="1272" y="571"/>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194" name="Google Shape;194;p13"/>
              <p:cNvGrpSpPr/>
              <p:nvPr/>
            </p:nvGrpSpPr>
            <p:grpSpPr>
              <a:xfrm>
                <a:off x="1164" y="642"/>
                <a:ext cx="360" cy="276"/>
                <a:chOff x="1164" y="648"/>
                <a:chExt cx="360" cy="276"/>
              </a:xfrm>
            </p:grpSpPr>
            <p:sp>
              <p:nvSpPr>
                <p:cNvPr id="195" name="Google Shape;195;p13"/>
                <p:cNvSpPr/>
                <p:nvPr/>
              </p:nvSpPr>
              <p:spPr>
                <a:xfrm>
                  <a:off x="1164" y="654"/>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6" name="Google Shape;196;p13"/>
                <p:cNvSpPr/>
                <p:nvPr/>
              </p:nvSpPr>
              <p:spPr>
                <a:xfrm>
                  <a:off x="1212" y="780"/>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7" name="Google Shape;197;p13"/>
                <p:cNvSpPr/>
                <p:nvPr/>
              </p:nvSpPr>
              <p:spPr>
                <a:xfrm>
                  <a:off x="1338" y="774"/>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198" name="Google Shape;198;p13"/>
                <p:cNvSpPr/>
                <p:nvPr/>
              </p:nvSpPr>
              <p:spPr>
                <a:xfrm>
                  <a:off x="1380" y="648"/>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sp>
          <p:nvSpPr>
            <p:cNvPr id="199" name="Google Shape;199;p13"/>
            <p:cNvSpPr/>
            <p:nvPr/>
          </p:nvSpPr>
          <p:spPr>
            <a:xfrm>
              <a:off x="222250" y="1533525"/>
              <a:ext cx="228600" cy="228600"/>
            </a:xfrm>
            <a:prstGeom prst="ellipse">
              <a:avLst/>
            </a:prstGeom>
            <a:solidFill>
              <a:schemeClr val="dk1"/>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200" name="Google Shape;200;p13"/>
          <p:cNvGrpSpPr/>
          <p:nvPr/>
        </p:nvGrpSpPr>
        <p:grpSpPr>
          <a:xfrm>
            <a:off x="7620000" y="3886200"/>
            <a:ext cx="571500" cy="550863"/>
            <a:chOff x="1164" y="576"/>
            <a:chExt cx="360" cy="347"/>
          </a:xfrm>
        </p:grpSpPr>
        <p:grpSp>
          <p:nvGrpSpPr>
            <p:cNvPr id="201" name="Google Shape;201;p13"/>
            <p:cNvGrpSpPr/>
            <p:nvPr/>
          </p:nvGrpSpPr>
          <p:grpSpPr>
            <a:xfrm>
              <a:off x="1164" y="576"/>
              <a:ext cx="360" cy="347"/>
              <a:chOff x="1164" y="571"/>
              <a:chExt cx="360" cy="347"/>
            </a:xfrm>
          </p:grpSpPr>
          <p:sp>
            <p:nvSpPr>
              <p:cNvPr id="202" name="Google Shape;202;p13"/>
              <p:cNvSpPr/>
              <p:nvPr/>
            </p:nvSpPr>
            <p:spPr>
              <a:xfrm>
                <a:off x="1272" y="571"/>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203" name="Google Shape;203;p13"/>
              <p:cNvGrpSpPr/>
              <p:nvPr/>
            </p:nvGrpSpPr>
            <p:grpSpPr>
              <a:xfrm>
                <a:off x="1164" y="642"/>
                <a:ext cx="360" cy="276"/>
                <a:chOff x="1164" y="648"/>
                <a:chExt cx="360" cy="276"/>
              </a:xfrm>
            </p:grpSpPr>
            <p:sp>
              <p:nvSpPr>
                <p:cNvPr id="204" name="Google Shape;204;p13"/>
                <p:cNvSpPr/>
                <p:nvPr/>
              </p:nvSpPr>
              <p:spPr>
                <a:xfrm>
                  <a:off x="1164" y="654"/>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5" name="Google Shape;205;p13"/>
                <p:cNvSpPr/>
                <p:nvPr/>
              </p:nvSpPr>
              <p:spPr>
                <a:xfrm>
                  <a:off x="1212" y="780"/>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6" name="Google Shape;206;p13"/>
                <p:cNvSpPr/>
                <p:nvPr/>
              </p:nvSpPr>
              <p:spPr>
                <a:xfrm>
                  <a:off x="1338" y="774"/>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07" name="Google Shape;207;p13"/>
                <p:cNvSpPr/>
                <p:nvPr/>
              </p:nvSpPr>
              <p:spPr>
                <a:xfrm>
                  <a:off x="1380" y="648"/>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sp>
          <p:nvSpPr>
            <p:cNvPr id="208" name="Google Shape;208;p13"/>
            <p:cNvSpPr/>
            <p:nvPr/>
          </p:nvSpPr>
          <p:spPr>
            <a:xfrm>
              <a:off x="1272" y="678"/>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209" name="Google Shape;209;p13"/>
          <p:cNvGrpSpPr/>
          <p:nvPr/>
        </p:nvGrpSpPr>
        <p:grpSpPr>
          <a:xfrm>
            <a:off x="1066800" y="1066800"/>
            <a:ext cx="571500" cy="550863"/>
            <a:chOff x="1164" y="576"/>
            <a:chExt cx="360" cy="347"/>
          </a:xfrm>
        </p:grpSpPr>
        <p:grpSp>
          <p:nvGrpSpPr>
            <p:cNvPr id="210" name="Google Shape;210;p13"/>
            <p:cNvGrpSpPr/>
            <p:nvPr/>
          </p:nvGrpSpPr>
          <p:grpSpPr>
            <a:xfrm>
              <a:off x="1164" y="576"/>
              <a:ext cx="360" cy="347"/>
              <a:chOff x="1164" y="571"/>
              <a:chExt cx="360" cy="347"/>
            </a:xfrm>
          </p:grpSpPr>
          <p:sp>
            <p:nvSpPr>
              <p:cNvPr id="211" name="Google Shape;211;p13"/>
              <p:cNvSpPr/>
              <p:nvPr/>
            </p:nvSpPr>
            <p:spPr>
              <a:xfrm>
                <a:off x="1272" y="571"/>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212" name="Google Shape;212;p13"/>
              <p:cNvGrpSpPr/>
              <p:nvPr/>
            </p:nvGrpSpPr>
            <p:grpSpPr>
              <a:xfrm>
                <a:off x="1164" y="642"/>
                <a:ext cx="360" cy="276"/>
                <a:chOff x="1164" y="648"/>
                <a:chExt cx="360" cy="276"/>
              </a:xfrm>
            </p:grpSpPr>
            <p:sp>
              <p:nvSpPr>
                <p:cNvPr id="213" name="Google Shape;213;p13"/>
                <p:cNvSpPr/>
                <p:nvPr/>
              </p:nvSpPr>
              <p:spPr>
                <a:xfrm>
                  <a:off x="1164" y="654"/>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4" name="Google Shape;214;p13"/>
                <p:cNvSpPr/>
                <p:nvPr/>
              </p:nvSpPr>
              <p:spPr>
                <a:xfrm>
                  <a:off x="1212" y="780"/>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5" name="Google Shape;215;p13"/>
                <p:cNvSpPr/>
                <p:nvPr/>
              </p:nvSpPr>
              <p:spPr>
                <a:xfrm>
                  <a:off x="1338" y="774"/>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16" name="Google Shape;216;p13"/>
                <p:cNvSpPr/>
                <p:nvPr/>
              </p:nvSpPr>
              <p:spPr>
                <a:xfrm>
                  <a:off x="1380" y="648"/>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sp>
          <p:nvSpPr>
            <p:cNvPr id="217" name="Google Shape;217;p13"/>
            <p:cNvSpPr/>
            <p:nvPr/>
          </p:nvSpPr>
          <p:spPr>
            <a:xfrm>
              <a:off x="1272" y="678"/>
              <a:ext cx="144" cy="144"/>
            </a:xfrm>
            <a:prstGeom prst="ellipse">
              <a:avLst/>
            </a:prstGeom>
            <a:solidFill>
              <a:schemeClr val="dk2"/>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218" name="Google Shape;218;p13"/>
          <p:cNvGrpSpPr/>
          <p:nvPr/>
        </p:nvGrpSpPr>
        <p:grpSpPr>
          <a:xfrm>
            <a:off x="8229600" y="1981200"/>
            <a:ext cx="571500" cy="550863"/>
            <a:chOff x="50800" y="1371600"/>
            <a:chExt cx="571500" cy="550863"/>
          </a:xfrm>
        </p:grpSpPr>
        <p:grpSp>
          <p:nvGrpSpPr>
            <p:cNvPr id="219" name="Google Shape;219;p13"/>
            <p:cNvGrpSpPr/>
            <p:nvPr/>
          </p:nvGrpSpPr>
          <p:grpSpPr>
            <a:xfrm>
              <a:off x="50800" y="1371600"/>
              <a:ext cx="571500" cy="550863"/>
              <a:chOff x="1164" y="571"/>
              <a:chExt cx="360" cy="347"/>
            </a:xfrm>
          </p:grpSpPr>
          <p:sp>
            <p:nvSpPr>
              <p:cNvPr id="220" name="Google Shape;220;p13"/>
              <p:cNvSpPr/>
              <p:nvPr/>
            </p:nvSpPr>
            <p:spPr>
              <a:xfrm>
                <a:off x="1272" y="571"/>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221" name="Google Shape;221;p13"/>
              <p:cNvGrpSpPr/>
              <p:nvPr/>
            </p:nvGrpSpPr>
            <p:grpSpPr>
              <a:xfrm>
                <a:off x="1164" y="642"/>
                <a:ext cx="360" cy="276"/>
                <a:chOff x="1164" y="648"/>
                <a:chExt cx="360" cy="276"/>
              </a:xfrm>
            </p:grpSpPr>
            <p:sp>
              <p:nvSpPr>
                <p:cNvPr id="222" name="Google Shape;222;p13"/>
                <p:cNvSpPr/>
                <p:nvPr/>
              </p:nvSpPr>
              <p:spPr>
                <a:xfrm>
                  <a:off x="1164" y="654"/>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3" name="Google Shape;223;p13"/>
                <p:cNvSpPr/>
                <p:nvPr/>
              </p:nvSpPr>
              <p:spPr>
                <a:xfrm>
                  <a:off x="1212" y="780"/>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4" name="Google Shape;224;p13"/>
                <p:cNvSpPr/>
                <p:nvPr/>
              </p:nvSpPr>
              <p:spPr>
                <a:xfrm>
                  <a:off x="1338" y="774"/>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5" name="Google Shape;225;p13"/>
                <p:cNvSpPr/>
                <p:nvPr/>
              </p:nvSpPr>
              <p:spPr>
                <a:xfrm>
                  <a:off x="1380" y="648"/>
                  <a:ext cx="144" cy="144"/>
                </a:xfrm>
                <a:prstGeom prst="ellipse">
                  <a:avLst/>
                </a:prstGeom>
                <a:solidFill>
                  <a:srgbClr val="FF0000"/>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sp>
          <p:nvSpPr>
            <p:cNvPr id="226" name="Google Shape;226;p13"/>
            <p:cNvSpPr/>
            <p:nvPr/>
          </p:nvSpPr>
          <p:spPr>
            <a:xfrm>
              <a:off x="222250" y="1533525"/>
              <a:ext cx="228600" cy="228600"/>
            </a:xfrm>
            <a:prstGeom prst="ellipse">
              <a:avLst/>
            </a:prstGeom>
            <a:solidFill>
              <a:schemeClr val="dk1"/>
            </a:solidFill>
            <a:ln cap="flat" cmpd="sng" w="9525">
              <a:solidFill>
                <a:schemeClr va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Tree>
  </p:cSld>
  <p:clrMapOvr>
    <a:masterClrMapping/>
  </p:clrMapOvr>
  <p:transition>
    <p:split orient="vert" dir="in"/>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4"/>
          <p:cNvSpPr txBox="1"/>
          <p:nvPr>
            <p:ph type="title"/>
          </p:nvPr>
        </p:nvSpPr>
        <p:spPr>
          <a:xfrm>
            <a:off x="990600" y="152400"/>
            <a:ext cx="7467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vi-VN" sz="3200">
                <a:solidFill>
                  <a:srgbClr val="FF0000"/>
                </a:solidFill>
                <a:latin typeface="Times New Roman"/>
                <a:ea typeface="Times New Roman"/>
                <a:cs typeface="Times New Roman"/>
                <a:sym typeface="Times New Roman"/>
              </a:rPr>
              <a:t>Lập kế hoạch phấn đấu trong năm học này:</a:t>
            </a:r>
            <a:endParaRPr sz="3200">
              <a:solidFill>
                <a:srgbClr val="FF0000"/>
              </a:solidFill>
              <a:latin typeface="Times New Roman"/>
              <a:ea typeface="Times New Roman"/>
              <a:cs typeface="Times New Roman"/>
              <a:sym typeface="Times New Roman"/>
            </a:endParaRPr>
          </a:p>
        </p:txBody>
      </p:sp>
      <p:sp>
        <p:nvSpPr>
          <p:cNvPr id="232" name="Google Shape;232;p14"/>
          <p:cNvSpPr txBox="1"/>
          <p:nvPr>
            <p:ph idx="1" type="body"/>
          </p:nvPr>
        </p:nvSpPr>
        <p:spPr>
          <a:xfrm>
            <a:off x="838200" y="1371600"/>
            <a:ext cx="7924800" cy="41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060"/>
              </a:buClr>
              <a:buSzPts val="3200"/>
              <a:buFont typeface="Times New Roman"/>
              <a:buChar char="•"/>
            </a:pPr>
            <a:r>
              <a:rPr lang="vi-VN">
                <a:solidFill>
                  <a:srgbClr val="002060"/>
                </a:solidFill>
                <a:latin typeface="Times New Roman"/>
                <a:ea typeface="Times New Roman"/>
                <a:cs typeface="Times New Roman"/>
                <a:sym typeface="Times New Roman"/>
              </a:rPr>
              <a:t>Mục tiêu phấn đấu của em là gì ?</a:t>
            </a:r>
            <a:endParaRPr/>
          </a:p>
          <a:p>
            <a:pPr indent="-342900" lvl="0" marL="342900" rtl="0" algn="l">
              <a:spcBef>
                <a:spcPts val="640"/>
              </a:spcBef>
              <a:spcAft>
                <a:spcPts val="0"/>
              </a:spcAft>
              <a:buClr>
                <a:srgbClr val="002060"/>
              </a:buClr>
              <a:buSzPts val="3200"/>
              <a:buFont typeface="Times New Roman"/>
              <a:buChar char="•"/>
            </a:pPr>
            <a:r>
              <a:rPr lang="vi-VN">
                <a:solidFill>
                  <a:srgbClr val="002060"/>
                </a:solidFill>
                <a:latin typeface="Times New Roman"/>
                <a:ea typeface="Times New Roman"/>
                <a:cs typeface="Times New Roman"/>
                <a:sym typeface="Times New Roman"/>
              </a:rPr>
              <a:t>Những thuận lợi mà em đã có ?</a:t>
            </a:r>
            <a:endParaRPr>
              <a:solidFill>
                <a:srgbClr val="002060"/>
              </a:solidFill>
              <a:latin typeface="Times New Roman"/>
              <a:ea typeface="Times New Roman"/>
              <a:cs typeface="Times New Roman"/>
              <a:sym typeface="Times New Roman"/>
            </a:endParaRPr>
          </a:p>
          <a:p>
            <a:pPr indent="-342900" lvl="0" marL="342900" rtl="0" algn="l">
              <a:spcBef>
                <a:spcPts val="640"/>
              </a:spcBef>
              <a:spcAft>
                <a:spcPts val="0"/>
              </a:spcAft>
              <a:buClr>
                <a:srgbClr val="002060"/>
              </a:buClr>
              <a:buSzPts val="3200"/>
              <a:buFont typeface="Times New Roman"/>
              <a:buChar char="•"/>
            </a:pPr>
            <a:r>
              <a:rPr lang="vi-VN">
                <a:solidFill>
                  <a:srgbClr val="002060"/>
                </a:solidFill>
                <a:latin typeface="Times New Roman"/>
                <a:ea typeface="Times New Roman"/>
                <a:cs typeface="Times New Roman"/>
                <a:sym typeface="Times New Roman"/>
              </a:rPr>
              <a:t>Những khó khăn mà em đã gặp ?</a:t>
            </a:r>
            <a:endParaRPr/>
          </a:p>
          <a:p>
            <a:pPr indent="-342900" lvl="0" marL="342900" rtl="0" algn="l">
              <a:spcBef>
                <a:spcPts val="640"/>
              </a:spcBef>
              <a:spcAft>
                <a:spcPts val="0"/>
              </a:spcAft>
              <a:buClr>
                <a:srgbClr val="002060"/>
              </a:buClr>
              <a:buSzPts val="3200"/>
              <a:buFont typeface="Times New Roman"/>
              <a:buChar char="•"/>
            </a:pPr>
            <a:r>
              <a:rPr lang="vi-VN">
                <a:solidFill>
                  <a:srgbClr val="002060"/>
                </a:solidFill>
                <a:latin typeface="Times New Roman"/>
                <a:ea typeface="Times New Roman"/>
                <a:cs typeface="Times New Roman"/>
                <a:sym typeface="Times New Roman"/>
              </a:rPr>
              <a:t>Nêu những biện pháp khắc phục khó khăn ?</a:t>
            </a:r>
            <a:endParaRPr/>
          </a:p>
          <a:p>
            <a:pPr indent="-342900" lvl="0" marL="342900" rtl="0" algn="l">
              <a:spcBef>
                <a:spcPts val="640"/>
              </a:spcBef>
              <a:spcAft>
                <a:spcPts val="0"/>
              </a:spcAft>
              <a:buClr>
                <a:srgbClr val="002060"/>
              </a:buClr>
              <a:buSzPts val="3200"/>
              <a:buFont typeface="Times New Roman"/>
              <a:buChar char="•"/>
            </a:pPr>
            <a:r>
              <a:rPr lang="vi-VN">
                <a:solidFill>
                  <a:srgbClr val="002060"/>
                </a:solidFill>
                <a:latin typeface="Times New Roman"/>
                <a:ea typeface="Times New Roman"/>
                <a:cs typeface="Times New Roman"/>
                <a:sym typeface="Times New Roman"/>
              </a:rPr>
              <a:t>Những ai sẽ hỗ trợ và giúp đỡ em khi em gặp khó khăn? </a:t>
            </a:r>
            <a:endParaRPr>
              <a:solidFill>
                <a:srgbClr val="002060"/>
              </a:solidFill>
              <a:latin typeface="Times New Roman"/>
              <a:ea typeface="Times New Roman"/>
              <a:cs typeface="Times New Roman"/>
              <a:sym typeface="Times New Roman"/>
            </a:endParaRPr>
          </a:p>
        </p:txBody>
      </p:sp>
      <p:pic>
        <p:nvPicPr>
          <p:cNvPr id="233" name="Google Shape;233;p14"/>
          <p:cNvPicPr preferRelativeResize="0"/>
          <p:nvPr/>
        </p:nvPicPr>
        <p:blipFill rotWithShape="1">
          <a:blip r:embed="rId3">
            <a:alphaModFix/>
          </a:blip>
          <a:srcRect b="0" l="0" r="-5365" t="0"/>
          <a:stretch/>
        </p:blipFill>
        <p:spPr>
          <a:xfrm>
            <a:off x="381000" y="1295400"/>
            <a:ext cx="446088" cy="633413"/>
          </a:xfrm>
          <a:prstGeom prst="rect">
            <a:avLst/>
          </a:prstGeom>
          <a:noFill/>
          <a:ln>
            <a:noFill/>
          </a:ln>
        </p:spPr>
      </p:pic>
      <p:pic>
        <p:nvPicPr>
          <p:cNvPr id="234" name="Google Shape;234;p14"/>
          <p:cNvPicPr preferRelativeResize="0"/>
          <p:nvPr/>
        </p:nvPicPr>
        <p:blipFill rotWithShape="1">
          <a:blip r:embed="rId3">
            <a:alphaModFix/>
          </a:blip>
          <a:srcRect b="0" l="0" r="-5365" t="0"/>
          <a:stretch/>
        </p:blipFill>
        <p:spPr>
          <a:xfrm>
            <a:off x="381000" y="1981200"/>
            <a:ext cx="446088" cy="633413"/>
          </a:xfrm>
          <a:prstGeom prst="rect">
            <a:avLst/>
          </a:prstGeom>
          <a:noFill/>
          <a:ln>
            <a:noFill/>
          </a:ln>
        </p:spPr>
      </p:pic>
      <p:pic>
        <p:nvPicPr>
          <p:cNvPr id="235" name="Google Shape;235;p14"/>
          <p:cNvPicPr preferRelativeResize="0"/>
          <p:nvPr/>
        </p:nvPicPr>
        <p:blipFill rotWithShape="1">
          <a:blip r:embed="rId3">
            <a:alphaModFix/>
          </a:blip>
          <a:srcRect b="0" l="0" r="-5365" t="0"/>
          <a:stretch/>
        </p:blipFill>
        <p:spPr>
          <a:xfrm>
            <a:off x="381000" y="2590800"/>
            <a:ext cx="446088" cy="633413"/>
          </a:xfrm>
          <a:prstGeom prst="rect">
            <a:avLst/>
          </a:prstGeom>
          <a:noFill/>
          <a:ln>
            <a:noFill/>
          </a:ln>
        </p:spPr>
      </p:pic>
      <p:pic>
        <p:nvPicPr>
          <p:cNvPr id="236" name="Google Shape;236;p14"/>
          <p:cNvPicPr preferRelativeResize="0"/>
          <p:nvPr/>
        </p:nvPicPr>
        <p:blipFill rotWithShape="1">
          <a:blip r:embed="rId3">
            <a:alphaModFix/>
          </a:blip>
          <a:srcRect b="0" l="0" r="-5365" t="0"/>
          <a:stretch/>
        </p:blipFill>
        <p:spPr>
          <a:xfrm>
            <a:off x="381000" y="3200400"/>
            <a:ext cx="446088" cy="633413"/>
          </a:xfrm>
          <a:prstGeom prst="rect">
            <a:avLst/>
          </a:prstGeom>
          <a:noFill/>
          <a:ln>
            <a:noFill/>
          </a:ln>
        </p:spPr>
      </p:pic>
      <p:pic>
        <p:nvPicPr>
          <p:cNvPr id="237" name="Google Shape;237;p14"/>
          <p:cNvPicPr preferRelativeResize="0"/>
          <p:nvPr/>
        </p:nvPicPr>
        <p:blipFill rotWithShape="1">
          <a:blip r:embed="rId4">
            <a:alphaModFix/>
          </a:blip>
          <a:srcRect b="0" l="0" r="0" t="0"/>
          <a:stretch/>
        </p:blipFill>
        <p:spPr>
          <a:xfrm>
            <a:off x="6324600" y="4648200"/>
            <a:ext cx="2101850" cy="2209800"/>
          </a:xfrm>
          <a:prstGeom prst="rect">
            <a:avLst/>
          </a:prstGeom>
          <a:noFill/>
          <a:ln>
            <a:noFill/>
          </a:ln>
        </p:spPr>
      </p:pic>
      <p:pic>
        <p:nvPicPr>
          <p:cNvPr descr="nature%20(54)" id="238" name="Google Shape;238;p14"/>
          <p:cNvPicPr preferRelativeResize="0"/>
          <p:nvPr/>
        </p:nvPicPr>
        <p:blipFill rotWithShape="1">
          <a:blip r:embed="rId5">
            <a:alphaModFix/>
          </a:blip>
          <a:srcRect b="0" l="0" r="0" t="0"/>
          <a:stretch/>
        </p:blipFill>
        <p:spPr>
          <a:xfrm>
            <a:off x="1143000" y="4724400"/>
            <a:ext cx="814388" cy="1533525"/>
          </a:xfrm>
          <a:prstGeom prst="rect">
            <a:avLst/>
          </a:prstGeom>
          <a:noFill/>
          <a:ln>
            <a:noFill/>
          </a:ln>
        </p:spPr>
      </p:pic>
      <p:pic>
        <p:nvPicPr>
          <p:cNvPr descr="nature%20(54)" id="239" name="Google Shape;239;p14"/>
          <p:cNvPicPr preferRelativeResize="0"/>
          <p:nvPr/>
        </p:nvPicPr>
        <p:blipFill rotWithShape="1">
          <a:blip r:embed="rId5">
            <a:alphaModFix/>
          </a:blip>
          <a:srcRect b="0" l="0" r="0" t="0"/>
          <a:stretch/>
        </p:blipFill>
        <p:spPr>
          <a:xfrm>
            <a:off x="3276600" y="4724400"/>
            <a:ext cx="814388" cy="1533525"/>
          </a:xfrm>
          <a:prstGeom prst="rect">
            <a:avLst/>
          </a:prstGeom>
          <a:noFill/>
          <a:ln>
            <a:noFill/>
          </a:ln>
        </p:spPr>
      </p:pic>
      <p:pic>
        <p:nvPicPr>
          <p:cNvPr descr="nature%20(54)" id="240" name="Google Shape;240;p14"/>
          <p:cNvPicPr preferRelativeResize="0"/>
          <p:nvPr/>
        </p:nvPicPr>
        <p:blipFill rotWithShape="1">
          <a:blip r:embed="rId5">
            <a:alphaModFix/>
          </a:blip>
          <a:srcRect b="0" l="0" r="0" t="0"/>
          <a:stretch/>
        </p:blipFill>
        <p:spPr>
          <a:xfrm>
            <a:off x="2286000" y="4724400"/>
            <a:ext cx="814388" cy="1533525"/>
          </a:xfrm>
          <a:prstGeom prst="rect">
            <a:avLst/>
          </a:prstGeom>
          <a:noFill/>
          <a:ln>
            <a:noFill/>
          </a:ln>
        </p:spPr>
      </p:pic>
      <p:pic>
        <p:nvPicPr>
          <p:cNvPr descr="nature%20(54)" id="241" name="Google Shape;241;p14"/>
          <p:cNvPicPr preferRelativeResize="0"/>
          <p:nvPr/>
        </p:nvPicPr>
        <p:blipFill rotWithShape="1">
          <a:blip r:embed="rId5">
            <a:alphaModFix/>
          </a:blip>
          <a:srcRect b="0" l="0" r="0" t="0"/>
          <a:stretch/>
        </p:blipFill>
        <p:spPr>
          <a:xfrm>
            <a:off x="4343400" y="4648200"/>
            <a:ext cx="814388" cy="1533525"/>
          </a:xfrm>
          <a:prstGeom prst="rect">
            <a:avLst/>
          </a:prstGeom>
          <a:noFill/>
          <a:ln>
            <a:noFill/>
          </a:ln>
        </p:spPr>
      </p:pic>
      <p:pic>
        <p:nvPicPr>
          <p:cNvPr descr="nature%20(54)" id="242" name="Google Shape;242;p14"/>
          <p:cNvPicPr preferRelativeResize="0"/>
          <p:nvPr/>
        </p:nvPicPr>
        <p:blipFill rotWithShape="1">
          <a:blip r:embed="rId5">
            <a:alphaModFix/>
          </a:blip>
          <a:srcRect b="0" l="0" r="0" t="0"/>
          <a:stretch/>
        </p:blipFill>
        <p:spPr>
          <a:xfrm>
            <a:off x="609600" y="5105400"/>
            <a:ext cx="814388" cy="1533525"/>
          </a:xfrm>
          <a:prstGeom prst="rect">
            <a:avLst/>
          </a:prstGeom>
          <a:noFill/>
          <a:ln>
            <a:noFill/>
          </a:ln>
        </p:spPr>
      </p:pic>
      <p:pic>
        <p:nvPicPr>
          <p:cNvPr descr="nature%20(54)" id="243" name="Google Shape;243;p14"/>
          <p:cNvPicPr preferRelativeResize="0"/>
          <p:nvPr/>
        </p:nvPicPr>
        <p:blipFill rotWithShape="1">
          <a:blip r:embed="rId5">
            <a:alphaModFix/>
          </a:blip>
          <a:srcRect b="0" l="0" r="0" t="0"/>
          <a:stretch/>
        </p:blipFill>
        <p:spPr>
          <a:xfrm>
            <a:off x="1752600" y="5324475"/>
            <a:ext cx="814388" cy="1533525"/>
          </a:xfrm>
          <a:prstGeom prst="rect">
            <a:avLst/>
          </a:prstGeom>
          <a:noFill/>
          <a:ln>
            <a:noFill/>
          </a:ln>
        </p:spPr>
      </p:pic>
      <p:pic>
        <p:nvPicPr>
          <p:cNvPr descr="nature%20(54)" id="244" name="Google Shape;244;p14"/>
          <p:cNvPicPr preferRelativeResize="0"/>
          <p:nvPr/>
        </p:nvPicPr>
        <p:blipFill rotWithShape="1">
          <a:blip r:embed="rId5">
            <a:alphaModFix/>
          </a:blip>
          <a:srcRect b="0" l="0" r="0" t="0"/>
          <a:stretch/>
        </p:blipFill>
        <p:spPr>
          <a:xfrm>
            <a:off x="2819400" y="5324475"/>
            <a:ext cx="814388" cy="1533525"/>
          </a:xfrm>
          <a:prstGeom prst="rect">
            <a:avLst/>
          </a:prstGeom>
          <a:noFill/>
          <a:ln>
            <a:noFill/>
          </a:ln>
        </p:spPr>
      </p:pic>
      <p:pic>
        <p:nvPicPr>
          <p:cNvPr descr="nature%20(54)" id="245" name="Google Shape;245;p14"/>
          <p:cNvPicPr preferRelativeResize="0"/>
          <p:nvPr/>
        </p:nvPicPr>
        <p:blipFill rotWithShape="1">
          <a:blip r:embed="rId5">
            <a:alphaModFix/>
          </a:blip>
          <a:srcRect b="0" l="0" r="0" t="0"/>
          <a:stretch/>
        </p:blipFill>
        <p:spPr>
          <a:xfrm>
            <a:off x="3962400" y="5334000"/>
            <a:ext cx="814388" cy="1524000"/>
          </a:xfrm>
          <a:prstGeom prst="rect">
            <a:avLst/>
          </a:prstGeom>
          <a:noFill/>
          <a:ln>
            <a:noFill/>
          </a:ln>
        </p:spPr>
      </p:pic>
      <p:pic>
        <p:nvPicPr>
          <p:cNvPr id="246" name="Google Shape;246;p14"/>
          <p:cNvPicPr preferRelativeResize="0"/>
          <p:nvPr/>
        </p:nvPicPr>
        <p:blipFill rotWithShape="1">
          <a:blip r:embed="rId3">
            <a:alphaModFix/>
          </a:blip>
          <a:srcRect b="0" l="0" r="-5365" t="0"/>
          <a:stretch/>
        </p:blipFill>
        <p:spPr>
          <a:xfrm>
            <a:off x="381000" y="3786187"/>
            <a:ext cx="446088" cy="633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5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500"/>
                                        <p:tgtEl>
                                          <p:spTgt spid="2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500"/>
                                        <p:tgtEl>
                                          <p:spTgt spid="2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animEffect filter="fade" transition="in">
                                      <p:cBhvr>
                                        <p:cTn dur="500"/>
                                        <p:tgtEl>
                                          <p:spTgt spid="2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vi-VN" sz="2400">
                <a:solidFill>
                  <a:srgbClr val="FF0000"/>
                </a:solidFill>
                <a:latin typeface="Times New Roman"/>
                <a:ea typeface="Times New Roman"/>
                <a:cs typeface="Times New Roman"/>
                <a:sym typeface="Times New Roman"/>
              </a:rPr>
              <a:t>Quan sát một số hình ảnh thể hiện là học sinh lớp 5</a:t>
            </a:r>
            <a:endParaRPr b="1" sz="2400">
              <a:solidFill>
                <a:srgbClr val="FF0000"/>
              </a:solidFill>
              <a:latin typeface="Times New Roman"/>
              <a:ea typeface="Times New Roman"/>
              <a:cs typeface="Times New Roman"/>
              <a:sym typeface="Times New Roman"/>
            </a:endParaRPr>
          </a:p>
        </p:txBody>
      </p:sp>
      <p:sp>
        <p:nvSpPr>
          <p:cNvPr id="252" name="Google Shape;252;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a:p>
        </p:txBody>
      </p:sp>
      <p:pic>
        <p:nvPicPr>
          <p:cNvPr descr="natures1%20(12)" id="253" name="Google Shape;253;p15"/>
          <p:cNvPicPr preferRelativeResize="0"/>
          <p:nvPr/>
        </p:nvPicPr>
        <p:blipFill rotWithShape="1">
          <a:blip r:embed="rId3">
            <a:alphaModFix/>
          </a:blip>
          <a:srcRect b="0" l="0" r="0" t="0"/>
          <a:stretch/>
        </p:blipFill>
        <p:spPr>
          <a:xfrm>
            <a:off x="8535988" y="6392863"/>
            <a:ext cx="608012" cy="465137"/>
          </a:xfrm>
          <a:prstGeom prst="rect">
            <a:avLst/>
          </a:prstGeom>
          <a:noFill/>
          <a:ln>
            <a:noFill/>
          </a:ln>
        </p:spPr>
      </p:pic>
      <p:pic>
        <p:nvPicPr>
          <p:cNvPr descr="natures1%20(12)" id="254" name="Google Shape;254;p15"/>
          <p:cNvPicPr preferRelativeResize="0"/>
          <p:nvPr/>
        </p:nvPicPr>
        <p:blipFill rotWithShape="1">
          <a:blip r:embed="rId3">
            <a:alphaModFix/>
          </a:blip>
          <a:srcRect b="0" l="0" r="0" t="0"/>
          <a:stretch/>
        </p:blipFill>
        <p:spPr>
          <a:xfrm>
            <a:off x="0" y="6392863"/>
            <a:ext cx="608013" cy="465137"/>
          </a:xfrm>
          <a:prstGeom prst="rect">
            <a:avLst/>
          </a:prstGeom>
          <a:noFill/>
          <a:ln>
            <a:noFill/>
          </a:ln>
        </p:spPr>
      </p:pic>
      <p:pic>
        <p:nvPicPr>
          <p:cNvPr descr="hinh bai 1410003" id="255" name="Google Shape;255;p15"/>
          <p:cNvPicPr preferRelativeResize="0"/>
          <p:nvPr/>
        </p:nvPicPr>
        <p:blipFill rotWithShape="1">
          <a:blip r:embed="rId4">
            <a:alphaModFix/>
          </a:blip>
          <a:srcRect b="0" l="0" r="0" t="0"/>
          <a:stretch/>
        </p:blipFill>
        <p:spPr>
          <a:xfrm>
            <a:off x="457200" y="1600200"/>
            <a:ext cx="4191000" cy="4419600"/>
          </a:xfrm>
          <a:prstGeom prst="rect">
            <a:avLst/>
          </a:prstGeom>
          <a:noFill/>
          <a:ln>
            <a:noFill/>
          </a:ln>
        </p:spPr>
      </p:pic>
      <p:pic>
        <p:nvPicPr>
          <p:cNvPr descr="hinh bai 1410004" id="256" name="Google Shape;256;p15"/>
          <p:cNvPicPr preferRelativeResize="0"/>
          <p:nvPr/>
        </p:nvPicPr>
        <p:blipFill rotWithShape="1">
          <a:blip r:embed="rId5">
            <a:alphaModFix/>
          </a:blip>
          <a:srcRect b="0" l="0" r="0" t="0"/>
          <a:stretch/>
        </p:blipFill>
        <p:spPr>
          <a:xfrm>
            <a:off x="4648200" y="1600200"/>
            <a:ext cx="3962400" cy="434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500"/>
                                        <p:tgtEl>
                                          <p:spTgt spid="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2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idx="1" type="body"/>
          </p:nvPr>
        </p:nvSpPr>
        <p:spPr>
          <a:xfrm>
            <a:off x="838200" y="1676400"/>
            <a:ext cx="7620000" cy="43434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rgbClr val="FF0000"/>
              </a:buClr>
              <a:buSzPts val="3200"/>
              <a:buFont typeface="Times New Roman"/>
              <a:buNone/>
            </a:pPr>
            <a:r>
              <a:rPr b="1" lang="vi-VN">
                <a:solidFill>
                  <a:srgbClr val="FF0000"/>
                </a:solidFill>
                <a:latin typeface="Times New Roman"/>
                <a:ea typeface="Times New Roman"/>
                <a:cs typeface="Times New Roman"/>
                <a:sym typeface="Times New Roman"/>
              </a:rPr>
              <a:t>     Ghi nhớ:</a:t>
            </a:r>
            <a:endParaRPr>
              <a:solidFill>
                <a:srgbClr val="FF0000"/>
              </a:solidFill>
              <a:latin typeface="Times New Roman"/>
              <a:ea typeface="Times New Roman"/>
              <a:cs typeface="Times New Roman"/>
              <a:sym typeface="Times New Roman"/>
            </a:endParaRPr>
          </a:p>
          <a:p>
            <a:pPr indent="0" lvl="0" marL="0" rtl="0" algn="just">
              <a:spcBef>
                <a:spcPts val="640"/>
              </a:spcBef>
              <a:spcAft>
                <a:spcPts val="0"/>
              </a:spcAft>
              <a:buClr>
                <a:srgbClr val="002060"/>
              </a:buClr>
              <a:buSzPts val="3200"/>
              <a:buFont typeface="Times New Roman"/>
              <a:buNone/>
            </a:pPr>
            <a:r>
              <a:rPr lang="vi-VN">
                <a:solidFill>
                  <a:srgbClr val="002060"/>
                </a:solidFill>
                <a:latin typeface="Times New Roman"/>
                <a:ea typeface="Times New Roman"/>
                <a:cs typeface="Times New Roman"/>
                <a:sym typeface="Times New Roman"/>
              </a:rPr>
              <a:t>     Năm nay em đã lên lớp 5, lớp lớn nhất trường. Em rất vui và tự hào. Em sẽ cố gắng chăn ngoan, học giỏi để xứng đáng là học sinh lớp 5.</a:t>
            </a:r>
            <a:endParaRPr>
              <a:solidFill>
                <a:srgbClr val="002060"/>
              </a:solidFill>
              <a:latin typeface="Times New Roman"/>
              <a:ea typeface="Times New Roman"/>
              <a:cs typeface="Times New Roman"/>
              <a:sym typeface="Times New Roman"/>
            </a:endParaRPr>
          </a:p>
          <a:p>
            <a:pPr indent="-342900" lvl="0" marL="342900" rtl="0" algn="l">
              <a:spcBef>
                <a:spcPts val="720"/>
              </a:spcBef>
              <a:spcAft>
                <a:spcPts val="0"/>
              </a:spcAft>
              <a:buClr>
                <a:schemeClr val="dk1"/>
              </a:buClr>
              <a:buSzPts val="3600"/>
              <a:buFont typeface="Arial"/>
              <a:buNone/>
            </a:pPr>
            <a:r>
              <a:t/>
            </a:r>
            <a:endParaRPr b="1" sz="3600">
              <a:solidFill>
                <a:srgbClr val="002060"/>
              </a:solidFill>
              <a:latin typeface="Times New Roman"/>
              <a:ea typeface="Times New Roman"/>
              <a:cs typeface="Times New Roman"/>
              <a:sym typeface="Times New Roman"/>
            </a:endParaRPr>
          </a:p>
          <a:p>
            <a:pPr indent="-342900" lvl="0" marL="342900" rtl="0" algn="ctr">
              <a:spcBef>
                <a:spcPts val="640"/>
              </a:spcBef>
              <a:spcAft>
                <a:spcPts val="0"/>
              </a:spcAft>
              <a:buClr>
                <a:srgbClr val="002060"/>
              </a:buClr>
              <a:buSzPts val="3200"/>
              <a:buFont typeface="Times New Roman"/>
              <a:buNone/>
            </a:pPr>
            <a:r>
              <a:rPr b="1" lang="vi-VN">
                <a:solidFill>
                  <a:srgbClr val="002060"/>
                </a:solidFill>
                <a:latin typeface="Times New Roman"/>
                <a:ea typeface="Times New Roman"/>
                <a:cs typeface="Times New Roman"/>
                <a:sym typeface="Times New Roman"/>
              </a:rPr>
              <a:t>							</a:t>
            </a:r>
            <a:endParaRPr b="1">
              <a:solidFill>
                <a:srgbClr val="002060"/>
              </a:solidFill>
              <a:latin typeface="Times New Roman"/>
              <a:ea typeface="Times New Roman"/>
              <a:cs typeface="Times New Roman"/>
              <a:sym typeface="Times New Roman"/>
            </a:endParaRPr>
          </a:p>
        </p:txBody>
      </p:sp>
      <p:pic>
        <p:nvPicPr>
          <p:cNvPr descr="wpe5" id="262" name="Google Shape;262;p16"/>
          <p:cNvPicPr preferRelativeResize="0"/>
          <p:nvPr/>
        </p:nvPicPr>
        <p:blipFill rotWithShape="1">
          <a:blip r:embed="rId3">
            <a:alphaModFix/>
          </a:blip>
          <a:srcRect b="0" l="0" r="0" t="0"/>
          <a:stretch/>
        </p:blipFill>
        <p:spPr>
          <a:xfrm>
            <a:off x="152400" y="6257925"/>
            <a:ext cx="525463" cy="533400"/>
          </a:xfrm>
          <a:prstGeom prst="rect">
            <a:avLst/>
          </a:prstGeom>
          <a:noFill/>
          <a:ln>
            <a:noFill/>
          </a:ln>
        </p:spPr>
      </p:pic>
      <p:pic>
        <p:nvPicPr>
          <p:cNvPr descr="wpe5" id="263" name="Google Shape;263;p16"/>
          <p:cNvPicPr preferRelativeResize="0"/>
          <p:nvPr/>
        </p:nvPicPr>
        <p:blipFill rotWithShape="1">
          <a:blip r:embed="rId3">
            <a:alphaModFix/>
          </a:blip>
          <a:srcRect b="0" l="0" r="0" t="0"/>
          <a:stretch/>
        </p:blipFill>
        <p:spPr>
          <a:xfrm>
            <a:off x="5715000" y="6257925"/>
            <a:ext cx="525463" cy="533400"/>
          </a:xfrm>
          <a:prstGeom prst="rect">
            <a:avLst/>
          </a:prstGeom>
          <a:noFill/>
          <a:ln>
            <a:noFill/>
          </a:ln>
        </p:spPr>
      </p:pic>
      <p:pic>
        <p:nvPicPr>
          <p:cNvPr descr="wpe5" id="264" name="Google Shape;264;p16"/>
          <p:cNvPicPr preferRelativeResize="0"/>
          <p:nvPr/>
        </p:nvPicPr>
        <p:blipFill rotWithShape="1">
          <a:blip r:embed="rId3">
            <a:alphaModFix/>
          </a:blip>
          <a:srcRect b="0" l="0" r="0" t="0"/>
          <a:stretch/>
        </p:blipFill>
        <p:spPr>
          <a:xfrm>
            <a:off x="4724400" y="6257925"/>
            <a:ext cx="525463" cy="533400"/>
          </a:xfrm>
          <a:prstGeom prst="rect">
            <a:avLst/>
          </a:prstGeom>
          <a:noFill/>
          <a:ln>
            <a:noFill/>
          </a:ln>
        </p:spPr>
      </p:pic>
      <p:pic>
        <p:nvPicPr>
          <p:cNvPr descr="wpe5" id="265" name="Google Shape;265;p16"/>
          <p:cNvPicPr preferRelativeResize="0"/>
          <p:nvPr/>
        </p:nvPicPr>
        <p:blipFill rotWithShape="1">
          <a:blip r:embed="rId3">
            <a:alphaModFix/>
          </a:blip>
          <a:srcRect b="0" l="0" r="0" t="0"/>
          <a:stretch/>
        </p:blipFill>
        <p:spPr>
          <a:xfrm>
            <a:off x="3733800" y="6257925"/>
            <a:ext cx="525463" cy="533400"/>
          </a:xfrm>
          <a:prstGeom prst="rect">
            <a:avLst/>
          </a:prstGeom>
          <a:noFill/>
          <a:ln>
            <a:noFill/>
          </a:ln>
        </p:spPr>
      </p:pic>
      <p:pic>
        <p:nvPicPr>
          <p:cNvPr descr="wpe5" id="266" name="Google Shape;266;p16"/>
          <p:cNvPicPr preferRelativeResize="0"/>
          <p:nvPr/>
        </p:nvPicPr>
        <p:blipFill rotWithShape="1">
          <a:blip r:embed="rId3">
            <a:alphaModFix/>
          </a:blip>
          <a:srcRect b="0" l="0" r="0" t="0"/>
          <a:stretch/>
        </p:blipFill>
        <p:spPr>
          <a:xfrm>
            <a:off x="1066800" y="6257925"/>
            <a:ext cx="525463" cy="533400"/>
          </a:xfrm>
          <a:prstGeom prst="rect">
            <a:avLst/>
          </a:prstGeom>
          <a:noFill/>
          <a:ln>
            <a:noFill/>
          </a:ln>
        </p:spPr>
      </p:pic>
      <p:pic>
        <p:nvPicPr>
          <p:cNvPr descr="wpe5" id="267" name="Google Shape;267;p16"/>
          <p:cNvPicPr preferRelativeResize="0"/>
          <p:nvPr/>
        </p:nvPicPr>
        <p:blipFill rotWithShape="1">
          <a:blip r:embed="rId3">
            <a:alphaModFix/>
          </a:blip>
          <a:srcRect b="0" l="0" r="0" t="0"/>
          <a:stretch/>
        </p:blipFill>
        <p:spPr>
          <a:xfrm>
            <a:off x="1905000" y="6257925"/>
            <a:ext cx="525463" cy="533400"/>
          </a:xfrm>
          <a:prstGeom prst="rect">
            <a:avLst/>
          </a:prstGeom>
          <a:noFill/>
          <a:ln>
            <a:noFill/>
          </a:ln>
        </p:spPr>
      </p:pic>
      <p:pic>
        <p:nvPicPr>
          <p:cNvPr descr="wpe5" id="268" name="Google Shape;268;p16"/>
          <p:cNvPicPr preferRelativeResize="0"/>
          <p:nvPr/>
        </p:nvPicPr>
        <p:blipFill rotWithShape="1">
          <a:blip r:embed="rId3">
            <a:alphaModFix/>
          </a:blip>
          <a:srcRect b="0" l="0" r="0" t="0"/>
          <a:stretch/>
        </p:blipFill>
        <p:spPr>
          <a:xfrm>
            <a:off x="2819400" y="6257925"/>
            <a:ext cx="525463" cy="533400"/>
          </a:xfrm>
          <a:prstGeom prst="rect">
            <a:avLst/>
          </a:prstGeom>
          <a:noFill/>
          <a:ln>
            <a:noFill/>
          </a:ln>
        </p:spPr>
      </p:pic>
      <p:pic>
        <p:nvPicPr>
          <p:cNvPr descr="wpe5" id="269" name="Google Shape;269;p16"/>
          <p:cNvPicPr preferRelativeResize="0"/>
          <p:nvPr/>
        </p:nvPicPr>
        <p:blipFill rotWithShape="1">
          <a:blip r:embed="rId4">
            <a:alphaModFix/>
          </a:blip>
          <a:srcRect b="0" l="0" r="0" t="0"/>
          <a:stretch/>
        </p:blipFill>
        <p:spPr>
          <a:xfrm>
            <a:off x="160338" y="0"/>
            <a:ext cx="449262" cy="457200"/>
          </a:xfrm>
          <a:prstGeom prst="rect">
            <a:avLst/>
          </a:prstGeom>
          <a:noFill/>
          <a:ln>
            <a:noFill/>
          </a:ln>
        </p:spPr>
      </p:pic>
      <p:pic>
        <p:nvPicPr>
          <p:cNvPr descr="wpe5" id="270" name="Google Shape;270;p16"/>
          <p:cNvPicPr preferRelativeResize="0"/>
          <p:nvPr/>
        </p:nvPicPr>
        <p:blipFill rotWithShape="1">
          <a:blip r:embed="rId4">
            <a:alphaModFix/>
          </a:blip>
          <a:srcRect b="0" l="0" r="0" t="0"/>
          <a:stretch/>
        </p:blipFill>
        <p:spPr>
          <a:xfrm>
            <a:off x="5214938" y="0"/>
            <a:ext cx="449262" cy="457200"/>
          </a:xfrm>
          <a:prstGeom prst="rect">
            <a:avLst/>
          </a:prstGeom>
          <a:noFill/>
          <a:ln>
            <a:noFill/>
          </a:ln>
        </p:spPr>
      </p:pic>
      <p:pic>
        <p:nvPicPr>
          <p:cNvPr descr="wpe5" id="271" name="Google Shape;271;p16"/>
          <p:cNvPicPr preferRelativeResize="0"/>
          <p:nvPr/>
        </p:nvPicPr>
        <p:blipFill rotWithShape="1">
          <a:blip r:embed="rId4">
            <a:alphaModFix/>
          </a:blip>
          <a:srcRect b="0" l="0" r="0" t="0"/>
          <a:stretch/>
        </p:blipFill>
        <p:spPr>
          <a:xfrm>
            <a:off x="4362450" y="0"/>
            <a:ext cx="449263" cy="457200"/>
          </a:xfrm>
          <a:prstGeom prst="rect">
            <a:avLst/>
          </a:prstGeom>
          <a:noFill/>
          <a:ln>
            <a:noFill/>
          </a:ln>
        </p:spPr>
      </p:pic>
      <p:pic>
        <p:nvPicPr>
          <p:cNvPr descr="wpe5" id="272" name="Google Shape;272;p16"/>
          <p:cNvPicPr preferRelativeResize="0"/>
          <p:nvPr/>
        </p:nvPicPr>
        <p:blipFill rotWithShape="1">
          <a:blip r:embed="rId4">
            <a:alphaModFix/>
          </a:blip>
          <a:srcRect b="0" l="0" r="0" t="0"/>
          <a:stretch/>
        </p:blipFill>
        <p:spPr>
          <a:xfrm>
            <a:off x="3509963" y="0"/>
            <a:ext cx="449262" cy="457200"/>
          </a:xfrm>
          <a:prstGeom prst="rect">
            <a:avLst/>
          </a:prstGeom>
          <a:noFill/>
          <a:ln>
            <a:noFill/>
          </a:ln>
        </p:spPr>
      </p:pic>
      <p:pic>
        <p:nvPicPr>
          <p:cNvPr descr="wpe5" id="273" name="Google Shape;273;p16"/>
          <p:cNvPicPr preferRelativeResize="0"/>
          <p:nvPr/>
        </p:nvPicPr>
        <p:blipFill rotWithShape="1">
          <a:blip r:embed="rId4">
            <a:alphaModFix/>
          </a:blip>
          <a:srcRect b="0" l="0" r="0" t="0"/>
          <a:stretch/>
        </p:blipFill>
        <p:spPr>
          <a:xfrm>
            <a:off x="914400" y="0"/>
            <a:ext cx="449263" cy="457200"/>
          </a:xfrm>
          <a:prstGeom prst="rect">
            <a:avLst/>
          </a:prstGeom>
          <a:noFill/>
          <a:ln>
            <a:noFill/>
          </a:ln>
        </p:spPr>
      </p:pic>
      <p:pic>
        <p:nvPicPr>
          <p:cNvPr descr="wpe5" id="274" name="Google Shape;274;p16"/>
          <p:cNvPicPr preferRelativeResize="0"/>
          <p:nvPr/>
        </p:nvPicPr>
        <p:blipFill rotWithShape="1">
          <a:blip r:embed="rId4">
            <a:alphaModFix/>
          </a:blip>
          <a:srcRect b="0" l="0" r="0" t="0"/>
          <a:stretch/>
        </p:blipFill>
        <p:spPr>
          <a:xfrm>
            <a:off x="1752600" y="0"/>
            <a:ext cx="449263" cy="457200"/>
          </a:xfrm>
          <a:prstGeom prst="rect">
            <a:avLst/>
          </a:prstGeom>
          <a:noFill/>
          <a:ln>
            <a:noFill/>
          </a:ln>
        </p:spPr>
      </p:pic>
      <p:pic>
        <p:nvPicPr>
          <p:cNvPr descr="wpe5" id="275" name="Google Shape;275;p16"/>
          <p:cNvPicPr preferRelativeResize="0"/>
          <p:nvPr/>
        </p:nvPicPr>
        <p:blipFill rotWithShape="1">
          <a:blip r:embed="rId4">
            <a:alphaModFix/>
          </a:blip>
          <a:srcRect b="0" l="0" r="0" t="0"/>
          <a:stretch/>
        </p:blipFill>
        <p:spPr>
          <a:xfrm>
            <a:off x="2667000" y="0"/>
            <a:ext cx="449263" cy="457200"/>
          </a:xfrm>
          <a:prstGeom prst="rect">
            <a:avLst/>
          </a:prstGeom>
          <a:noFill/>
          <a:ln>
            <a:noFill/>
          </a:ln>
        </p:spPr>
      </p:pic>
      <p:pic>
        <p:nvPicPr>
          <p:cNvPr descr="wpe5" id="276" name="Google Shape;276;p16"/>
          <p:cNvPicPr preferRelativeResize="0"/>
          <p:nvPr/>
        </p:nvPicPr>
        <p:blipFill rotWithShape="1">
          <a:blip r:embed="rId4">
            <a:alphaModFix/>
          </a:blip>
          <a:srcRect b="0" l="0" r="0" t="0"/>
          <a:stretch/>
        </p:blipFill>
        <p:spPr>
          <a:xfrm rot="-6316496">
            <a:off x="156369" y="1223169"/>
            <a:ext cx="449262" cy="457200"/>
          </a:xfrm>
          <a:prstGeom prst="rect">
            <a:avLst/>
          </a:prstGeom>
          <a:noFill/>
          <a:ln>
            <a:noFill/>
          </a:ln>
        </p:spPr>
      </p:pic>
      <p:pic>
        <p:nvPicPr>
          <p:cNvPr descr="wpe5" id="277" name="Google Shape;277;p16"/>
          <p:cNvPicPr preferRelativeResize="0"/>
          <p:nvPr/>
        </p:nvPicPr>
        <p:blipFill rotWithShape="1">
          <a:blip r:embed="rId4">
            <a:alphaModFix/>
          </a:blip>
          <a:srcRect b="0" l="0" r="0" t="0"/>
          <a:stretch/>
        </p:blipFill>
        <p:spPr>
          <a:xfrm rot="-6316496">
            <a:off x="189706" y="5177632"/>
            <a:ext cx="449263" cy="457200"/>
          </a:xfrm>
          <a:prstGeom prst="rect">
            <a:avLst/>
          </a:prstGeom>
          <a:noFill/>
          <a:ln>
            <a:noFill/>
          </a:ln>
        </p:spPr>
      </p:pic>
      <p:pic>
        <p:nvPicPr>
          <p:cNvPr descr="wpe5" id="278" name="Google Shape;278;p16"/>
          <p:cNvPicPr preferRelativeResize="0"/>
          <p:nvPr/>
        </p:nvPicPr>
        <p:blipFill rotWithShape="1">
          <a:blip r:embed="rId4">
            <a:alphaModFix/>
          </a:blip>
          <a:srcRect b="0" l="0" r="0" t="0"/>
          <a:stretch/>
        </p:blipFill>
        <p:spPr>
          <a:xfrm rot="-6316496">
            <a:off x="156368" y="4568032"/>
            <a:ext cx="449263" cy="457200"/>
          </a:xfrm>
          <a:prstGeom prst="rect">
            <a:avLst/>
          </a:prstGeom>
          <a:noFill/>
          <a:ln>
            <a:noFill/>
          </a:ln>
        </p:spPr>
      </p:pic>
      <p:pic>
        <p:nvPicPr>
          <p:cNvPr descr="wpe5" id="279" name="Google Shape;279;p16"/>
          <p:cNvPicPr preferRelativeResize="0"/>
          <p:nvPr/>
        </p:nvPicPr>
        <p:blipFill rotWithShape="1">
          <a:blip r:embed="rId4">
            <a:alphaModFix/>
          </a:blip>
          <a:srcRect b="0" l="0" r="0" t="0"/>
          <a:stretch/>
        </p:blipFill>
        <p:spPr>
          <a:xfrm rot="-6316496">
            <a:off x="156368" y="3882232"/>
            <a:ext cx="449263" cy="457200"/>
          </a:xfrm>
          <a:prstGeom prst="rect">
            <a:avLst/>
          </a:prstGeom>
          <a:noFill/>
          <a:ln>
            <a:noFill/>
          </a:ln>
        </p:spPr>
      </p:pic>
      <p:pic>
        <p:nvPicPr>
          <p:cNvPr descr="wpe5" id="280" name="Google Shape;280;p16"/>
          <p:cNvPicPr preferRelativeResize="0"/>
          <p:nvPr/>
        </p:nvPicPr>
        <p:blipFill rotWithShape="1">
          <a:blip r:embed="rId4">
            <a:alphaModFix/>
          </a:blip>
          <a:srcRect b="0" l="0" r="0" t="0"/>
          <a:stretch/>
        </p:blipFill>
        <p:spPr>
          <a:xfrm rot="-6316496">
            <a:off x="156369" y="1908969"/>
            <a:ext cx="449262" cy="457200"/>
          </a:xfrm>
          <a:prstGeom prst="rect">
            <a:avLst/>
          </a:prstGeom>
          <a:noFill/>
          <a:ln>
            <a:noFill/>
          </a:ln>
        </p:spPr>
      </p:pic>
      <p:pic>
        <p:nvPicPr>
          <p:cNvPr descr="wpe5" id="281" name="Google Shape;281;p16"/>
          <p:cNvPicPr preferRelativeResize="0"/>
          <p:nvPr/>
        </p:nvPicPr>
        <p:blipFill rotWithShape="1">
          <a:blip r:embed="rId4">
            <a:alphaModFix/>
          </a:blip>
          <a:srcRect b="0" l="0" r="0" t="0"/>
          <a:stretch/>
        </p:blipFill>
        <p:spPr>
          <a:xfrm rot="-6316496">
            <a:off x="156368" y="2586832"/>
            <a:ext cx="449263" cy="457200"/>
          </a:xfrm>
          <a:prstGeom prst="rect">
            <a:avLst/>
          </a:prstGeom>
          <a:noFill/>
          <a:ln>
            <a:noFill/>
          </a:ln>
        </p:spPr>
      </p:pic>
      <p:pic>
        <p:nvPicPr>
          <p:cNvPr descr="wpe5" id="282" name="Google Shape;282;p16"/>
          <p:cNvPicPr preferRelativeResize="0"/>
          <p:nvPr/>
        </p:nvPicPr>
        <p:blipFill rotWithShape="1">
          <a:blip r:embed="rId4">
            <a:alphaModFix/>
          </a:blip>
          <a:srcRect b="0" l="0" r="0" t="0"/>
          <a:stretch/>
        </p:blipFill>
        <p:spPr>
          <a:xfrm rot="-6316496">
            <a:off x="156368" y="3196432"/>
            <a:ext cx="449263" cy="457200"/>
          </a:xfrm>
          <a:prstGeom prst="rect">
            <a:avLst/>
          </a:prstGeom>
          <a:noFill/>
          <a:ln>
            <a:noFill/>
          </a:ln>
        </p:spPr>
      </p:pic>
      <p:pic>
        <p:nvPicPr>
          <p:cNvPr descr="wpe5" id="283" name="Google Shape;283;p16"/>
          <p:cNvPicPr preferRelativeResize="0"/>
          <p:nvPr/>
        </p:nvPicPr>
        <p:blipFill rotWithShape="1">
          <a:blip r:embed="rId3">
            <a:alphaModFix/>
          </a:blip>
          <a:srcRect b="0" l="0" r="0" t="0"/>
          <a:stretch/>
        </p:blipFill>
        <p:spPr>
          <a:xfrm>
            <a:off x="157163" y="5715000"/>
            <a:ext cx="525462" cy="533400"/>
          </a:xfrm>
          <a:prstGeom prst="rect">
            <a:avLst/>
          </a:prstGeom>
          <a:noFill/>
          <a:ln>
            <a:noFill/>
          </a:ln>
        </p:spPr>
      </p:pic>
      <p:pic>
        <p:nvPicPr>
          <p:cNvPr descr="wpe5" id="284" name="Google Shape;284;p16"/>
          <p:cNvPicPr preferRelativeResize="0"/>
          <p:nvPr/>
        </p:nvPicPr>
        <p:blipFill rotWithShape="1">
          <a:blip r:embed="rId4">
            <a:alphaModFix/>
          </a:blip>
          <a:srcRect b="0" l="0" r="0" t="0"/>
          <a:stretch/>
        </p:blipFill>
        <p:spPr>
          <a:xfrm>
            <a:off x="228600" y="533400"/>
            <a:ext cx="449263" cy="457200"/>
          </a:xfrm>
          <a:prstGeom prst="rect">
            <a:avLst/>
          </a:prstGeom>
          <a:noFill/>
          <a:ln>
            <a:noFill/>
          </a:ln>
        </p:spPr>
      </p:pic>
      <p:pic>
        <p:nvPicPr>
          <p:cNvPr descr="wpe5" id="285" name="Google Shape;285;p16"/>
          <p:cNvPicPr preferRelativeResize="0"/>
          <p:nvPr/>
        </p:nvPicPr>
        <p:blipFill rotWithShape="1">
          <a:blip r:embed="rId4">
            <a:alphaModFix/>
          </a:blip>
          <a:srcRect b="0" l="0" r="0" t="0"/>
          <a:stretch/>
        </p:blipFill>
        <p:spPr>
          <a:xfrm>
            <a:off x="8621713" y="0"/>
            <a:ext cx="449262" cy="457200"/>
          </a:xfrm>
          <a:prstGeom prst="rect">
            <a:avLst/>
          </a:prstGeom>
          <a:noFill/>
          <a:ln>
            <a:noFill/>
          </a:ln>
        </p:spPr>
      </p:pic>
      <p:pic>
        <p:nvPicPr>
          <p:cNvPr descr="wpe5" id="286" name="Google Shape;286;p16"/>
          <p:cNvPicPr preferRelativeResize="0"/>
          <p:nvPr/>
        </p:nvPicPr>
        <p:blipFill rotWithShape="1">
          <a:blip r:embed="rId4">
            <a:alphaModFix/>
          </a:blip>
          <a:srcRect b="0" l="0" r="0" t="0"/>
          <a:stretch/>
        </p:blipFill>
        <p:spPr>
          <a:xfrm rot="-6316496">
            <a:off x="8617744" y="1223169"/>
            <a:ext cx="449262" cy="457200"/>
          </a:xfrm>
          <a:prstGeom prst="rect">
            <a:avLst/>
          </a:prstGeom>
          <a:noFill/>
          <a:ln>
            <a:noFill/>
          </a:ln>
        </p:spPr>
      </p:pic>
      <p:pic>
        <p:nvPicPr>
          <p:cNvPr descr="wpe5" id="287" name="Google Shape;287;p16"/>
          <p:cNvPicPr preferRelativeResize="0"/>
          <p:nvPr/>
        </p:nvPicPr>
        <p:blipFill rotWithShape="1">
          <a:blip r:embed="rId4">
            <a:alphaModFix/>
          </a:blip>
          <a:srcRect b="0" l="0" r="0" t="0"/>
          <a:stretch/>
        </p:blipFill>
        <p:spPr>
          <a:xfrm rot="-6316496">
            <a:off x="8651081" y="5177632"/>
            <a:ext cx="449263" cy="457200"/>
          </a:xfrm>
          <a:prstGeom prst="rect">
            <a:avLst/>
          </a:prstGeom>
          <a:noFill/>
          <a:ln>
            <a:noFill/>
          </a:ln>
        </p:spPr>
      </p:pic>
      <p:pic>
        <p:nvPicPr>
          <p:cNvPr descr="wpe5" id="288" name="Google Shape;288;p16"/>
          <p:cNvPicPr preferRelativeResize="0"/>
          <p:nvPr/>
        </p:nvPicPr>
        <p:blipFill rotWithShape="1">
          <a:blip r:embed="rId4">
            <a:alphaModFix/>
          </a:blip>
          <a:srcRect b="0" l="0" r="0" t="0"/>
          <a:stretch/>
        </p:blipFill>
        <p:spPr>
          <a:xfrm rot="-6316496">
            <a:off x="8617743" y="4568032"/>
            <a:ext cx="449263" cy="457200"/>
          </a:xfrm>
          <a:prstGeom prst="rect">
            <a:avLst/>
          </a:prstGeom>
          <a:noFill/>
          <a:ln>
            <a:noFill/>
          </a:ln>
        </p:spPr>
      </p:pic>
      <p:pic>
        <p:nvPicPr>
          <p:cNvPr descr="wpe5" id="289" name="Google Shape;289;p16"/>
          <p:cNvPicPr preferRelativeResize="0"/>
          <p:nvPr/>
        </p:nvPicPr>
        <p:blipFill rotWithShape="1">
          <a:blip r:embed="rId4">
            <a:alphaModFix/>
          </a:blip>
          <a:srcRect b="0" l="0" r="0" t="0"/>
          <a:stretch/>
        </p:blipFill>
        <p:spPr>
          <a:xfrm rot="-6316496">
            <a:off x="8617743" y="3882232"/>
            <a:ext cx="449263" cy="457200"/>
          </a:xfrm>
          <a:prstGeom prst="rect">
            <a:avLst/>
          </a:prstGeom>
          <a:noFill/>
          <a:ln>
            <a:noFill/>
          </a:ln>
        </p:spPr>
      </p:pic>
      <p:pic>
        <p:nvPicPr>
          <p:cNvPr descr="wpe5" id="290" name="Google Shape;290;p16"/>
          <p:cNvPicPr preferRelativeResize="0"/>
          <p:nvPr/>
        </p:nvPicPr>
        <p:blipFill rotWithShape="1">
          <a:blip r:embed="rId4">
            <a:alphaModFix/>
          </a:blip>
          <a:srcRect b="0" l="0" r="0" t="0"/>
          <a:stretch/>
        </p:blipFill>
        <p:spPr>
          <a:xfrm rot="-6316496">
            <a:off x="8617744" y="1908969"/>
            <a:ext cx="449262" cy="457200"/>
          </a:xfrm>
          <a:prstGeom prst="rect">
            <a:avLst/>
          </a:prstGeom>
          <a:noFill/>
          <a:ln>
            <a:noFill/>
          </a:ln>
        </p:spPr>
      </p:pic>
      <p:pic>
        <p:nvPicPr>
          <p:cNvPr descr="wpe5" id="291" name="Google Shape;291;p16"/>
          <p:cNvPicPr preferRelativeResize="0"/>
          <p:nvPr/>
        </p:nvPicPr>
        <p:blipFill rotWithShape="1">
          <a:blip r:embed="rId4">
            <a:alphaModFix/>
          </a:blip>
          <a:srcRect b="0" l="0" r="0" t="0"/>
          <a:stretch/>
        </p:blipFill>
        <p:spPr>
          <a:xfrm rot="-6316496">
            <a:off x="8617743" y="2586832"/>
            <a:ext cx="449263" cy="457200"/>
          </a:xfrm>
          <a:prstGeom prst="rect">
            <a:avLst/>
          </a:prstGeom>
          <a:noFill/>
          <a:ln>
            <a:noFill/>
          </a:ln>
        </p:spPr>
      </p:pic>
      <p:pic>
        <p:nvPicPr>
          <p:cNvPr descr="wpe5" id="292" name="Google Shape;292;p16"/>
          <p:cNvPicPr preferRelativeResize="0"/>
          <p:nvPr/>
        </p:nvPicPr>
        <p:blipFill rotWithShape="1">
          <a:blip r:embed="rId4">
            <a:alphaModFix/>
          </a:blip>
          <a:srcRect b="0" l="0" r="0" t="0"/>
          <a:stretch/>
        </p:blipFill>
        <p:spPr>
          <a:xfrm rot="-6316496">
            <a:off x="8617743" y="3196432"/>
            <a:ext cx="449263" cy="457200"/>
          </a:xfrm>
          <a:prstGeom prst="rect">
            <a:avLst/>
          </a:prstGeom>
          <a:noFill/>
          <a:ln>
            <a:noFill/>
          </a:ln>
        </p:spPr>
      </p:pic>
      <p:pic>
        <p:nvPicPr>
          <p:cNvPr descr="wpe5" id="293" name="Google Shape;293;p16"/>
          <p:cNvPicPr preferRelativeResize="0"/>
          <p:nvPr/>
        </p:nvPicPr>
        <p:blipFill rotWithShape="1">
          <a:blip r:embed="rId3">
            <a:alphaModFix/>
          </a:blip>
          <a:srcRect b="0" l="0" r="0" t="0"/>
          <a:stretch/>
        </p:blipFill>
        <p:spPr>
          <a:xfrm>
            <a:off x="8618538" y="5715000"/>
            <a:ext cx="525462" cy="533400"/>
          </a:xfrm>
          <a:prstGeom prst="rect">
            <a:avLst/>
          </a:prstGeom>
          <a:noFill/>
          <a:ln>
            <a:noFill/>
          </a:ln>
        </p:spPr>
      </p:pic>
      <p:pic>
        <p:nvPicPr>
          <p:cNvPr descr="wpe5" id="294" name="Google Shape;294;p16"/>
          <p:cNvPicPr preferRelativeResize="0"/>
          <p:nvPr/>
        </p:nvPicPr>
        <p:blipFill rotWithShape="1">
          <a:blip r:embed="rId4">
            <a:alphaModFix/>
          </a:blip>
          <a:srcRect b="0" l="0" r="0" t="0"/>
          <a:stretch/>
        </p:blipFill>
        <p:spPr>
          <a:xfrm>
            <a:off x="8689975" y="533400"/>
            <a:ext cx="449263" cy="457200"/>
          </a:xfrm>
          <a:prstGeom prst="rect">
            <a:avLst/>
          </a:prstGeom>
          <a:noFill/>
          <a:ln>
            <a:noFill/>
          </a:ln>
        </p:spPr>
      </p:pic>
      <p:pic>
        <p:nvPicPr>
          <p:cNvPr descr="wpe5" id="295" name="Google Shape;295;p16"/>
          <p:cNvPicPr preferRelativeResize="0"/>
          <p:nvPr/>
        </p:nvPicPr>
        <p:blipFill rotWithShape="1">
          <a:blip r:embed="rId3">
            <a:alphaModFix/>
          </a:blip>
          <a:srcRect b="0" l="0" r="0" t="0"/>
          <a:stretch/>
        </p:blipFill>
        <p:spPr>
          <a:xfrm>
            <a:off x="8618538" y="6281738"/>
            <a:ext cx="525462" cy="533400"/>
          </a:xfrm>
          <a:prstGeom prst="rect">
            <a:avLst/>
          </a:prstGeom>
          <a:noFill/>
          <a:ln>
            <a:noFill/>
          </a:ln>
        </p:spPr>
      </p:pic>
      <p:pic>
        <p:nvPicPr>
          <p:cNvPr descr="wpe5" id="296" name="Google Shape;296;p16"/>
          <p:cNvPicPr preferRelativeResize="0"/>
          <p:nvPr/>
        </p:nvPicPr>
        <p:blipFill rotWithShape="1">
          <a:blip r:embed="rId3">
            <a:alphaModFix/>
          </a:blip>
          <a:srcRect b="0" l="0" r="0" t="0"/>
          <a:stretch/>
        </p:blipFill>
        <p:spPr>
          <a:xfrm>
            <a:off x="7627938" y="6281738"/>
            <a:ext cx="525462" cy="533400"/>
          </a:xfrm>
          <a:prstGeom prst="rect">
            <a:avLst/>
          </a:prstGeom>
          <a:noFill/>
          <a:ln>
            <a:noFill/>
          </a:ln>
        </p:spPr>
      </p:pic>
      <p:pic>
        <p:nvPicPr>
          <p:cNvPr descr="wpe5" id="297" name="Google Shape;297;p16"/>
          <p:cNvPicPr preferRelativeResize="0"/>
          <p:nvPr/>
        </p:nvPicPr>
        <p:blipFill rotWithShape="1">
          <a:blip r:embed="rId3">
            <a:alphaModFix/>
          </a:blip>
          <a:srcRect b="0" l="0" r="0" t="0"/>
          <a:stretch/>
        </p:blipFill>
        <p:spPr>
          <a:xfrm>
            <a:off x="6637338" y="6281738"/>
            <a:ext cx="525462" cy="533400"/>
          </a:xfrm>
          <a:prstGeom prst="rect">
            <a:avLst/>
          </a:prstGeom>
          <a:noFill/>
          <a:ln>
            <a:noFill/>
          </a:ln>
        </p:spPr>
      </p:pic>
      <p:pic>
        <p:nvPicPr>
          <p:cNvPr descr="wpe5" id="298" name="Google Shape;298;p16"/>
          <p:cNvPicPr preferRelativeResize="0"/>
          <p:nvPr/>
        </p:nvPicPr>
        <p:blipFill rotWithShape="1">
          <a:blip r:embed="rId3">
            <a:alphaModFix/>
          </a:blip>
          <a:srcRect b="0" l="0" r="0" t="0"/>
          <a:stretch/>
        </p:blipFill>
        <p:spPr>
          <a:xfrm>
            <a:off x="5722938" y="6281738"/>
            <a:ext cx="525462" cy="533400"/>
          </a:xfrm>
          <a:prstGeom prst="rect">
            <a:avLst/>
          </a:prstGeom>
          <a:noFill/>
          <a:ln>
            <a:noFill/>
          </a:ln>
        </p:spPr>
      </p:pic>
      <p:pic>
        <p:nvPicPr>
          <p:cNvPr descr="wpe5" id="299" name="Google Shape;299;p16"/>
          <p:cNvPicPr preferRelativeResize="0"/>
          <p:nvPr/>
        </p:nvPicPr>
        <p:blipFill rotWithShape="1">
          <a:blip r:embed="rId3">
            <a:alphaModFix/>
          </a:blip>
          <a:srcRect b="0" l="0" r="0" t="0"/>
          <a:stretch/>
        </p:blipFill>
        <p:spPr>
          <a:xfrm>
            <a:off x="7715250" y="0"/>
            <a:ext cx="525463" cy="533400"/>
          </a:xfrm>
          <a:prstGeom prst="rect">
            <a:avLst/>
          </a:prstGeom>
          <a:noFill/>
          <a:ln>
            <a:noFill/>
          </a:ln>
        </p:spPr>
      </p:pic>
      <p:pic>
        <p:nvPicPr>
          <p:cNvPr descr="wpe5" id="300" name="Google Shape;300;p16"/>
          <p:cNvPicPr preferRelativeResize="0"/>
          <p:nvPr/>
        </p:nvPicPr>
        <p:blipFill rotWithShape="1">
          <a:blip r:embed="rId3">
            <a:alphaModFix/>
          </a:blip>
          <a:srcRect b="0" l="0" r="0" t="0"/>
          <a:stretch/>
        </p:blipFill>
        <p:spPr>
          <a:xfrm>
            <a:off x="6724650" y="0"/>
            <a:ext cx="525463" cy="533400"/>
          </a:xfrm>
          <a:prstGeom prst="rect">
            <a:avLst/>
          </a:prstGeom>
          <a:noFill/>
          <a:ln>
            <a:noFill/>
          </a:ln>
        </p:spPr>
      </p:pic>
      <p:pic>
        <p:nvPicPr>
          <p:cNvPr descr="wpe5" id="301" name="Google Shape;301;p16"/>
          <p:cNvPicPr preferRelativeResize="0"/>
          <p:nvPr/>
        </p:nvPicPr>
        <p:blipFill rotWithShape="1">
          <a:blip r:embed="rId4">
            <a:alphaModFix/>
          </a:blip>
          <a:srcRect b="0" l="0" r="0" t="0"/>
          <a:stretch/>
        </p:blipFill>
        <p:spPr>
          <a:xfrm>
            <a:off x="6000750" y="0"/>
            <a:ext cx="449263"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pSp>
        <p:nvGrpSpPr>
          <p:cNvPr id="306" name="Google Shape;306;p17"/>
          <p:cNvGrpSpPr/>
          <p:nvPr/>
        </p:nvGrpSpPr>
        <p:grpSpPr>
          <a:xfrm>
            <a:off x="-17944" y="-9878"/>
            <a:ext cx="1694344" cy="1009065"/>
            <a:chOff x="2909" y="370"/>
            <a:chExt cx="1808" cy="1429"/>
          </a:xfrm>
        </p:grpSpPr>
        <p:sp>
          <p:nvSpPr>
            <p:cNvPr id="307" name="Google Shape;307;p17"/>
            <p:cNvSpPr/>
            <p:nvPr/>
          </p:nvSpPr>
          <p:spPr>
            <a:xfrm>
              <a:off x="3361" y="638"/>
              <a:ext cx="944" cy="696"/>
            </a:xfrm>
            <a:prstGeom prst="ellipse">
              <a:avLst/>
            </a:prstGeom>
            <a:gradFill>
              <a:gsLst>
                <a:gs pos="0">
                  <a:srgbClr val="FF0000"/>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17"/>
            <p:cNvSpPr/>
            <p:nvPr/>
          </p:nvSpPr>
          <p:spPr>
            <a:xfrm>
              <a:off x="3722" y="893"/>
              <a:ext cx="187" cy="131"/>
            </a:xfrm>
            <a:prstGeom prst="ellipse">
              <a:avLst/>
            </a:prstGeom>
            <a:gradFill>
              <a:gsLst>
                <a:gs pos="0">
                  <a:schemeClr val="accen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 name="Google Shape;309;p17"/>
            <p:cNvSpPr/>
            <p:nvPr/>
          </p:nvSpPr>
          <p:spPr>
            <a:xfrm rot="2711884">
              <a:off x="3847" y="1097"/>
              <a:ext cx="556"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17"/>
            <p:cNvSpPr/>
            <p:nvPr/>
          </p:nvSpPr>
          <p:spPr>
            <a:xfrm rot="2711884">
              <a:off x="4251" y="1393"/>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17"/>
            <p:cNvSpPr/>
            <p:nvPr/>
          </p:nvSpPr>
          <p:spPr>
            <a:xfrm rot="2104081">
              <a:off x="3878" y="1028"/>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2" name="Google Shape;312;p17"/>
            <p:cNvSpPr/>
            <p:nvPr/>
          </p:nvSpPr>
          <p:spPr>
            <a:xfrm rot="2104081">
              <a:off x="4359" y="1282"/>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17"/>
            <p:cNvSpPr/>
            <p:nvPr/>
          </p:nvSpPr>
          <p:spPr>
            <a:xfrm rot="1582915">
              <a:off x="3888" y="967"/>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17"/>
            <p:cNvSpPr/>
            <p:nvPr/>
          </p:nvSpPr>
          <p:spPr>
            <a:xfrm rot="1582915">
              <a:off x="4388" y="1157"/>
              <a:ext cx="301" cy="15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17"/>
            <p:cNvSpPr/>
            <p:nvPr/>
          </p:nvSpPr>
          <p:spPr>
            <a:xfrm rot="1080363">
              <a:off x="3897" y="903"/>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17"/>
            <p:cNvSpPr/>
            <p:nvPr/>
          </p:nvSpPr>
          <p:spPr>
            <a:xfrm rot="1080363">
              <a:off x="4405" y="1033"/>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17"/>
            <p:cNvSpPr/>
            <p:nvPr/>
          </p:nvSpPr>
          <p:spPr>
            <a:xfrm rot="463793">
              <a:off x="3908" y="832"/>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17"/>
            <p:cNvSpPr/>
            <p:nvPr/>
          </p:nvSpPr>
          <p:spPr>
            <a:xfrm rot="463793">
              <a:off x="4397" y="886"/>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9" name="Google Shape;319;p17"/>
            <p:cNvSpPr/>
            <p:nvPr/>
          </p:nvSpPr>
          <p:spPr>
            <a:xfrm rot="-84182">
              <a:off x="3916" y="791"/>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17"/>
            <p:cNvSpPr/>
            <p:nvPr/>
          </p:nvSpPr>
          <p:spPr>
            <a:xfrm rot="-84182">
              <a:off x="4367" y="785"/>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17"/>
            <p:cNvSpPr/>
            <p:nvPr/>
          </p:nvSpPr>
          <p:spPr>
            <a:xfrm rot="-802576">
              <a:off x="3901" y="740"/>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 name="Google Shape;322;p17"/>
            <p:cNvSpPr/>
            <p:nvPr/>
          </p:nvSpPr>
          <p:spPr>
            <a:xfrm rot="-802576">
              <a:off x="4295" y="672"/>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17"/>
            <p:cNvSpPr/>
            <p:nvPr/>
          </p:nvSpPr>
          <p:spPr>
            <a:xfrm flipH="1" rot="-2711884">
              <a:off x="3235" y="1137"/>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17"/>
            <p:cNvSpPr/>
            <p:nvPr/>
          </p:nvSpPr>
          <p:spPr>
            <a:xfrm flipH="1" rot="-2711884">
              <a:off x="3087" y="1433"/>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17"/>
            <p:cNvSpPr/>
            <p:nvPr/>
          </p:nvSpPr>
          <p:spPr>
            <a:xfrm flipH="1" rot="-2104081">
              <a:off x="3160" y="1085"/>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17"/>
            <p:cNvSpPr/>
            <p:nvPr/>
          </p:nvSpPr>
          <p:spPr>
            <a:xfrm flipH="1" rot="-2104081">
              <a:off x="2950" y="1339"/>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7" name="Google Shape;327;p17"/>
            <p:cNvSpPr/>
            <p:nvPr/>
          </p:nvSpPr>
          <p:spPr>
            <a:xfrm flipH="1" rot="-1582915">
              <a:off x="3175" y="1025"/>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8" name="Google Shape;328;p17"/>
            <p:cNvSpPr/>
            <p:nvPr/>
          </p:nvSpPr>
          <p:spPr>
            <a:xfrm flipH="1" rot="-1582915">
              <a:off x="2935" y="1215"/>
              <a:ext cx="301" cy="15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9" name="Google Shape;329;p17"/>
            <p:cNvSpPr/>
            <p:nvPr/>
          </p:nvSpPr>
          <p:spPr>
            <a:xfrm flipH="1" rot="-1080363">
              <a:off x="3185" y="961"/>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 name="Google Shape;330;p17"/>
            <p:cNvSpPr/>
            <p:nvPr/>
          </p:nvSpPr>
          <p:spPr>
            <a:xfrm flipH="1" rot="-1080363">
              <a:off x="2928" y="1090"/>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 name="Google Shape;331;p17"/>
            <p:cNvSpPr/>
            <p:nvPr/>
          </p:nvSpPr>
          <p:spPr>
            <a:xfrm flipH="1" rot="-463793">
              <a:off x="3217" y="889"/>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 name="Google Shape;332;p17"/>
            <p:cNvSpPr/>
            <p:nvPr/>
          </p:nvSpPr>
          <p:spPr>
            <a:xfrm flipH="1" rot="-463793">
              <a:off x="2959" y="943"/>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3" name="Google Shape;333;p17"/>
            <p:cNvSpPr/>
            <p:nvPr/>
          </p:nvSpPr>
          <p:spPr>
            <a:xfrm flipH="1" rot="84182">
              <a:off x="3254" y="848"/>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 name="Google Shape;334;p17"/>
            <p:cNvSpPr/>
            <p:nvPr/>
          </p:nvSpPr>
          <p:spPr>
            <a:xfrm flipH="1" rot="84182">
              <a:off x="3013" y="842"/>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 name="Google Shape;335;p17"/>
            <p:cNvSpPr/>
            <p:nvPr/>
          </p:nvSpPr>
          <p:spPr>
            <a:xfrm flipH="1" rot="802576">
              <a:off x="3324" y="797"/>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 name="Google Shape;336;p17"/>
            <p:cNvSpPr/>
            <p:nvPr/>
          </p:nvSpPr>
          <p:spPr>
            <a:xfrm flipH="1" rot="802576">
              <a:off x="3115" y="729"/>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7" name="Google Shape;337;p17"/>
            <p:cNvSpPr/>
            <p:nvPr/>
          </p:nvSpPr>
          <p:spPr>
            <a:xfrm flipH="1" rot="1277471">
              <a:off x="3350" y="775"/>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8" name="Google Shape;338;p17"/>
            <p:cNvSpPr/>
            <p:nvPr/>
          </p:nvSpPr>
          <p:spPr>
            <a:xfrm flipH="1" rot="1277471">
              <a:off x="3151" y="665"/>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9" name="Google Shape;339;p17"/>
            <p:cNvSpPr/>
            <p:nvPr/>
          </p:nvSpPr>
          <p:spPr>
            <a:xfrm flipH="1" rot="2028410">
              <a:off x="3394" y="745"/>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0" name="Google Shape;340;p17"/>
            <p:cNvSpPr/>
            <p:nvPr/>
          </p:nvSpPr>
          <p:spPr>
            <a:xfrm flipH="1" rot="2028410">
              <a:off x="3222" y="574"/>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1" name="Google Shape;341;p17"/>
            <p:cNvSpPr/>
            <p:nvPr/>
          </p:nvSpPr>
          <p:spPr>
            <a:xfrm flipH="1" rot="2664424">
              <a:off x="3433" y="700"/>
              <a:ext cx="404"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2" name="Google Shape;342;p17"/>
            <p:cNvSpPr/>
            <p:nvPr/>
          </p:nvSpPr>
          <p:spPr>
            <a:xfrm flipH="1" rot="2664424">
              <a:off x="3290" y="481"/>
              <a:ext cx="217"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3" name="Google Shape;343;p17"/>
            <p:cNvSpPr/>
            <p:nvPr/>
          </p:nvSpPr>
          <p:spPr>
            <a:xfrm flipH="1" rot="3473776">
              <a:off x="3518" y="685"/>
              <a:ext cx="356"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4" name="Google Shape;344;p17"/>
            <p:cNvSpPr/>
            <p:nvPr/>
          </p:nvSpPr>
          <p:spPr>
            <a:xfrm flipH="1" rot="3473776">
              <a:off x="3438" y="450"/>
              <a:ext cx="191"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5" name="Google Shape;345;p17"/>
            <p:cNvSpPr/>
            <p:nvPr/>
          </p:nvSpPr>
          <p:spPr>
            <a:xfrm flipH="1" rot="4126480">
              <a:off x="3577" y="673"/>
              <a:ext cx="342"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6" name="Google Shape;346;p17"/>
            <p:cNvSpPr/>
            <p:nvPr/>
          </p:nvSpPr>
          <p:spPr>
            <a:xfrm flipH="1" rot="4126480">
              <a:off x="3541" y="421"/>
              <a:ext cx="18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17"/>
            <p:cNvSpPr/>
            <p:nvPr/>
          </p:nvSpPr>
          <p:spPr>
            <a:xfrm rot="-1325434">
              <a:off x="3864" y="705"/>
              <a:ext cx="398"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17"/>
            <p:cNvSpPr/>
            <p:nvPr/>
          </p:nvSpPr>
          <p:spPr>
            <a:xfrm rot="-1325434">
              <a:off x="4246" y="592"/>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49" name="Google Shape;349;p17"/>
            <p:cNvSpPr/>
            <p:nvPr/>
          </p:nvSpPr>
          <p:spPr>
            <a:xfrm rot="-1921064">
              <a:off x="3819" y="681"/>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0" name="Google Shape;350;p17"/>
            <p:cNvSpPr/>
            <p:nvPr/>
          </p:nvSpPr>
          <p:spPr>
            <a:xfrm rot="-1921064">
              <a:off x="4181" y="518"/>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1" name="Google Shape;351;p17"/>
            <p:cNvSpPr/>
            <p:nvPr/>
          </p:nvSpPr>
          <p:spPr>
            <a:xfrm flipH="1" rot="4578755">
              <a:off x="3632" y="690"/>
              <a:ext cx="332" cy="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2" name="Google Shape;352;p17"/>
            <p:cNvSpPr/>
            <p:nvPr/>
          </p:nvSpPr>
          <p:spPr>
            <a:xfrm flipH="1" rot="4578755">
              <a:off x="3639" y="447"/>
              <a:ext cx="178" cy="7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7"/>
            <p:cNvSpPr/>
            <p:nvPr/>
          </p:nvSpPr>
          <p:spPr>
            <a:xfrm rot="-3857755">
              <a:off x="3715" y="678"/>
              <a:ext cx="343"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4" name="Google Shape;354;p17"/>
            <p:cNvSpPr/>
            <p:nvPr/>
          </p:nvSpPr>
          <p:spPr>
            <a:xfrm rot="-3857755">
              <a:off x="3926" y="433"/>
              <a:ext cx="184" cy="9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5" name="Google Shape;355;p17"/>
            <p:cNvSpPr/>
            <p:nvPr/>
          </p:nvSpPr>
          <p:spPr>
            <a:xfrm rot="-2777260">
              <a:off x="3758" y="671"/>
              <a:ext cx="373"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 name="Google Shape;356;p17"/>
            <p:cNvSpPr/>
            <p:nvPr/>
          </p:nvSpPr>
          <p:spPr>
            <a:xfrm rot="-2777260">
              <a:off x="4061" y="460"/>
              <a:ext cx="200" cy="13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 name="Google Shape;357;p17"/>
            <p:cNvSpPr/>
            <p:nvPr/>
          </p:nvSpPr>
          <p:spPr>
            <a:xfrm rot="-4903748">
              <a:off x="3695" y="685"/>
              <a:ext cx="308" cy="2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17"/>
            <p:cNvSpPr/>
            <p:nvPr/>
          </p:nvSpPr>
          <p:spPr>
            <a:xfrm rot="-4903748">
              <a:off x="3809" y="447"/>
              <a:ext cx="165" cy="4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17"/>
            <p:cNvSpPr/>
            <p:nvPr/>
          </p:nvSpPr>
          <p:spPr>
            <a:xfrm flipH="1" rot="-3264308">
              <a:off x="3278" y="1175"/>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 name="Google Shape;360;p17"/>
            <p:cNvSpPr/>
            <p:nvPr/>
          </p:nvSpPr>
          <p:spPr>
            <a:xfrm flipH="1" rot="-3264308">
              <a:off x="3186" y="1510"/>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 name="Google Shape;361;p17"/>
            <p:cNvSpPr/>
            <p:nvPr/>
          </p:nvSpPr>
          <p:spPr>
            <a:xfrm flipH="1" rot="-4057115">
              <a:off x="3362" y="1208"/>
              <a:ext cx="515"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17"/>
            <p:cNvSpPr/>
            <p:nvPr/>
          </p:nvSpPr>
          <p:spPr>
            <a:xfrm flipH="1" rot="-4057115">
              <a:off x="3364" y="1550"/>
              <a:ext cx="276"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17"/>
            <p:cNvSpPr/>
            <p:nvPr/>
          </p:nvSpPr>
          <p:spPr>
            <a:xfrm flipH="1" rot="-4729350">
              <a:off x="3452" y="1220"/>
              <a:ext cx="495" cy="9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17"/>
            <p:cNvSpPr/>
            <p:nvPr/>
          </p:nvSpPr>
          <p:spPr>
            <a:xfrm flipH="1" rot="-4729350">
              <a:off x="3525" y="1567"/>
              <a:ext cx="265" cy="14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 name="Google Shape;365;p17"/>
            <p:cNvSpPr/>
            <p:nvPr/>
          </p:nvSpPr>
          <p:spPr>
            <a:xfrm rot="3144576">
              <a:off x="3801" y="1158"/>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17"/>
            <p:cNvSpPr/>
            <p:nvPr/>
          </p:nvSpPr>
          <p:spPr>
            <a:xfrm rot="3144576">
              <a:off x="4165" y="1485"/>
              <a:ext cx="299" cy="15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17"/>
            <p:cNvSpPr/>
            <p:nvPr/>
          </p:nvSpPr>
          <p:spPr>
            <a:xfrm rot="3745735">
              <a:off x="3762" y="1196"/>
              <a:ext cx="533" cy="9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p17"/>
            <p:cNvSpPr/>
            <p:nvPr/>
          </p:nvSpPr>
          <p:spPr>
            <a:xfrm rot="3745735">
              <a:off x="4047" y="1543"/>
              <a:ext cx="286" cy="15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17"/>
            <p:cNvSpPr/>
            <p:nvPr/>
          </p:nvSpPr>
          <p:spPr>
            <a:xfrm rot="4286818">
              <a:off x="3705" y="1235"/>
              <a:ext cx="517" cy="7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17"/>
            <p:cNvSpPr/>
            <p:nvPr/>
          </p:nvSpPr>
          <p:spPr>
            <a:xfrm rot="4286818">
              <a:off x="3923" y="1585"/>
              <a:ext cx="278"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17"/>
            <p:cNvSpPr/>
            <p:nvPr/>
          </p:nvSpPr>
          <p:spPr>
            <a:xfrm rot="4898956">
              <a:off x="3665" y="1252"/>
              <a:ext cx="475" cy="8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 name="Google Shape;372;p17"/>
            <p:cNvSpPr/>
            <p:nvPr/>
          </p:nvSpPr>
          <p:spPr>
            <a:xfrm rot="4898956">
              <a:off x="3804" y="1581"/>
              <a:ext cx="255"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p17"/>
            <p:cNvSpPr/>
            <p:nvPr/>
          </p:nvSpPr>
          <p:spPr>
            <a:xfrm rot="5755659">
              <a:off x="3570" y="1267"/>
              <a:ext cx="464"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17"/>
            <p:cNvSpPr/>
            <p:nvPr/>
          </p:nvSpPr>
          <p:spPr>
            <a:xfrm rot="5755659">
              <a:off x="3618" y="1599"/>
              <a:ext cx="249" cy="9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5" name="Google Shape;375;p17"/>
            <p:cNvSpPr/>
            <p:nvPr/>
          </p:nvSpPr>
          <p:spPr>
            <a:xfrm flipH="1">
              <a:off x="3553" y="1154"/>
              <a:ext cx="157"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6" name="Google Shape;376;p17"/>
            <p:cNvSpPr/>
            <p:nvPr/>
          </p:nvSpPr>
          <p:spPr>
            <a:xfrm flipH="1">
              <a:off x="3268" y="982"/>
              <a:ext cx="687" cy="745"/>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7" name="Google Shape;377;p17"/>
            <p:cNvSpPr/>
            <p:nvPr/>
          </p:nvSpPr>
          <p:spPr>
            <a:xfrm flipH="1" rot="10800000">
              <a:off x="3887" y="532"/>
              <a:ext cx="830" cy="661"/>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17"/>
            <p:cNvSpPr/>
            <p:nvPr/>
          </p:nvSpPr>
          <p:spPr>
            <a:xfrm flipH="1">
              <a:off x="3338" y="862"/>
              <a:ext cx="401" cy="769"/>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17"/>
            <p:cNvSpPr/>
            <p:nvPr/>
          </p:nvSpPr>
          <p:spPr>
            <a:xfrm flipH="1">
              <a:off x="3053" y="902"/>
              <a:ext cx="652" cy="76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17"/>
            <p:cNvSpPr/>
            <p:nvPr/>
          </p:nvSpPr>
          <p:spPr>
            <a:xfrm flipH="1">
              <a:off x="2996" y="762"/>
              <a:ext cx="768" cy="769"/>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1" name="Google Shape;381;p17"/>
            <p:cNvSpPr/>
            <p:nvPr/>
          </p:nvSpPr>
          <p:spPr>
            <a:xfrm>
              <a:off x="3846" y="870"/>
              <a:ext cx="123"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2" name="Google Shape;382;p17"/>
            <p:cNvSpPr/>
            <p:nvPr/>
          </p:nvSpPr>
          <p:spPr>
            <a:xfrm>
              <a:off x="3879" y="866"/>
              <a:ext cx="324"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 name="Google Shape;383;p17"/>
            <p:cNvSpPr/>
            <p:nvPr/>
          </p:nvSpPr>
          <p:spPr>
            <a:xfrm>
              <a:off x="3907" y="766"/>
              <a:ext cx="461"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17"/>
            <p:cNvSpPr/>
            <p:nvPr/>
          </p:nvSpPr>
          <p:spPr>
            <a:xfrm>
              <a:off x="3996" y="1236"/>
              <a:ext cx="156"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17"/>
            <p:cNvSpPr/>
            <p:nvPr/>
          </p:nvSpPr>
          <p:spPr>
            <a:xfrm flipH="1" rot="8860755">
              <a:off x="3752" y="1079"/>
              <a:ext cx="142" cy="27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17"/>
            <p:cNvSpPr/>
            <p:nvPr/>
          </p:nvSpPr>
          <p:spPr>
            <a:xfrm flipH="1">
              <a:off x="2952" y="647"/>
              <a:ext cx="821" cy="769"/>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17"/>
            <p:cNvSpPr/>
            <p:nvPr/>
          </p:nvSpPr>
          <p:spPr>
            <a:xfrm flipH="1">
              <a:off x="3184" y="485"/>
              <a:ext cx="597" cy="745"/>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 name="Google Shape;388;p17"/>
            <p:cNvSpPr/>
            <p:nvPr/>
          </p:nvSpPr>
          <p:spPr>
            <a:xfrm>
              <a:off x="3822" y="798"/>
              <a:ext cx="246" cy="745"/>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17"/>
            <p:cNvSpPr/>
            <p:nvPr/>
          </p:nvSpPr>
          <p:spPr>
            <a:xfrm flipH="1">
              <a:off x="3086" y="1193"/>
              <a:ext cx="351" cy="49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17"/>
            <p:cNvSpPr/>
            <p:nvPr/>
          </p:nvSpPr>
          <p:spPr>
            <a:xfrm flipH="1">
              <a:off x="3251" y="673"/>
              <a:ext cx="22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1" name="Google Shape;391;p17"/>
            <p:cNvSpPr/>
            <p:nvPr/>
          </p:nvSpPr>
          <p:spPr>
            <a:xfrm flipH="1">
              <a:off x="3510" y="526"/>
              <a:ext cx="13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 name="Google Shape;392;p17"/>
            <p:cNvSpPr/>
            <p:nvPr/>
          </p:nvSpPr>
          <p:spPr>
            <a:xfrm>
              <a:off x="4351" y="1121"/>
              <a:ext cx="326" cy="51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3" name="Google Shape;393;p17"/>
            <p:cNvSpPr/>
            <p:nvPr/>
          </p:nvSpPr>
          <p:spPr>
            <a:xfrm>
              <a:off x="4182" y="859"/>
              <a:ext cx="490" cy="345"/>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4" name="Google Shape;394;p17"/>
            <p:cNvSpPr/>
            <p:nvPr/>
          </p:nvSpPr>
          <p:spPr>
            <a:xfrm>
              <a:off x="4200" y="493"/>
              <a:ext cx="214" cy="46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5" name="Google Shape;395;p17"/>
            <p:cNvSpPr/>
            <p:nvPr/>
          </p:nvSpPr>
          <p:spPr>
            <a:xfrm rot="-1346631">
              <a:off x="3988" y="878"/>
              <a:ext cx="144" cy="271"/>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6" name="Google Shape;396;p17"/>
            <p:cNvSpPr/>
            <p:nvPr/>
          </p:nvSpPr>
          <p:spPr>
            <a:xfrm flipH="1" rot="1346631">
              <a:off x="3479" y="870"/>
              <a:ext cx="142" cy="27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97" name="Google Shape;397;p17"/>
          <p:cNvGrpSpPr/>
          <p:nvPr/>
        </p:nvGrpSpPr>
        <p:grpSpPr>
          <a:xfrm>
            <a:off x="7141594" y="-8358"/>
            <a:ext cx="2002406" cy="853824"/>
            <a:chOff x="2909" y="370"/>
            <a:chExt cx="1808" cy="1429"/>
          </a:xfrm>
        </p:grpSpPr>
        <p:sp>
          <p:nvSpPr>
            <p:cNvPr id="398" name="Google Shape;398;p17"/>
            <p:cNvSpPr/>
            <p:nvPr/>
          </p:nvSpPr>
          <p:spPr>
            <a:xfrm>
              <a:off x="3361" y="638"/>
              <a:ext cx="944" cy="696"/>
            </a:xfrm>
            <a:prstGeom prst="ellipse">
              <a:avLst/>
            </a:prstGeom>
            <a:gradFill>
              <a:gsLst>
                <a:gs pos="0">
                  <a:srgbClr val="FF0000"/>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9" name="Google Shape;399;p17"/>
            <p:cNvSpPr/>
            <p:nvPr/>
          </p:nvSpPr>
          <p:spPr>
            <a:xfrm>
              <a:off x="3722" y="893"/>
              <a:ext cx="187" cy="131"/>
            </a:xfrm>
            <a:prstGeom prst="ellipse">
              <a:avLst/>
            </a:prstGeom>
            <a:gradFill>
              <a:gsLst>
                <a:gs pos="0">
                  <a:schemeClr val="accen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0" name="Google Shape;400;p17"/>
            <p:cNvSpPr/>
            <p:nvPr/>
          </p:nvSpPr>
          <p:spPr>
            <a:xfrm rot="2711884">
              <a:off x="3847" y="1097"/>
              <a:ext cx="556"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1" name="Google Shape;401;p17"/>
            <p:cNvSpPr/>
            <p:nvPr/>
          </p:nvSpPr>
          <p:spPr>
            <a:xfrm rot="2711884">
              <a:off x="4251" y="1393"/>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2" name="Google Shape;402;p17"/>
            <p:cNvSpPr/>
            <p:nvPr/>
          </p:nvSpPr>
          <p:spPr>
            <a:xfrm rot="2104081">
              <a:off x="3878" y="1028"/>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3" name="Google Shape;403;p17"/>
            <p:cNvSpPr/>
            <p:nvPr/>
          </p:nvSpPr>
          <p:spPr>
            <a:xfrm rot="2104081">
              <a:off x="4359" y="1282"/>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17"/>
            <p:cNvSpPr/>
            <p:nvPr/>
          </p:nvSpPr>
          <p:spPr>
            <a:xfrm rot="1582915">
              <a:off x="3888" y="967"/>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5" name="Google Shape;405;p17"/>
            <p:cNvSpPr/>
            <p:nvPr/>
          </p:nvSpPr>
          <p:spPr>
            <a:xfrm rot="1582915">
              <a:off x="4388" y="1157"/>
              <a:ext cx="301" cy="15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17"/>
            <p:cNvSpPr/>
            <p:nvPr/>
          </p:nvSpPr>
          <p:spPr>
            <a:xfrm rot="1080363">
              <a:off x="3897" y="903"/>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7" name="Google Shape;407;p17"/>
            <p:cNvSpPr/>
            <p:nvPr/>
          </p:nvSpPr>
          <p:spPr>
            <a:xfrm rot="1080363">
              <a:off x="4405" y="1033"/>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17"/>
            <p:cNvSpPr/>
            <p:nvPr/>
          </p:nvSpPr>
          <p:spPr>
            <a:xfrm rot="463793">
              <a:off x="3908" y="832"/>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09" name="Google Shape;409;p17"/>
            <p:cNvSpPr/>
            <p:nvPr/>
          </p:nvSpPr>
          <p:spPr>
            <a:xfrm rot="463793">
              <a:off x="4397" y="886"/>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0" name="Google Shape;410;p17"/>
            <p:cNvSpPr/>
            <p:nvPr/>
          </p:nvSpPr>
          <p:spPr>
            <a:xfrm rot="-84182">
              <a:off x="3916" y="791"/>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17"/>
            <p:cNvSpPr/>
            <p:nvPr/>
          </p:nvSpPr>
          <p:spPr>
            <a:xfrm rot="-84182">
              <a:off x="4367" y="785"/>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2" name="Google Shape;412;p17"/>
            <p:cNvSpPr/>
            <p:nvPr/>
          </p:nvSpPr>
          <p:spPr>
            <a:xfrm rot="-802576">
              <a:off x="3901" y="740"/>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17"/>
            <p:cNvSpPr/>
            <p:nvPr/>
          </p:nvSpPr>
          <p:spPr>
            <a:xfrm rot="-802576">
              <a:off x="4295" y="672"/>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17"/>
            <p:cNvSpPr/>
            <p:nvPr/>
          </p:nvSpPr>
          <p:spPr>
            <a:xfrm flipH="1" rot="-2711884">
              <a:off x="3235" y="1137"/>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5" name="Google Shape;415;p17"/>
            <p:cNvSpPr/>
            <p:nvPr/>
          </p:nvSpPr>
          <p:spPr>
            <a:xfrm flipH="1" rot="-2711884">
              <a:off x="3087" y="1433"/>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6" name="Google Shape;416;p17"/>
            <p:cNvSpPr/>
            <p:nvPr/>
          </p:nvSpPr>
          <p:spPr>
            <a:xfrm flipH="1" rot="-2104081">
              <a:off x="3160" y="1085"/>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7" name="Google Shape;417;p17"/>
            <p:cNvSpPr/>
            <p:nvPr/>
          </p:nvSpPr>
          <p:spPr>
            <a:xfrm flipH="1" rot="-2104081">
              <a:off x="2950" y="1339"/>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17"/>
            <p:cNvSpPr/>
            <p:nvPr/>
          </p:nvSpPr>
          <p:spPr>
            <a:xfrm flipH="1" rot="-1582915">
              <a:off x="3175" y="1025"/>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19" name="Google Shape;419;p17"/>
            <p:cNvSpPr/>
            <p:nvPr/>
          </p:nvSpPr>
          <p:spPr>
            <a:xfrm flipH="1" rot="-1582915">
              <a:off x="2935" y="1215"/>
              <a:ext cx="301" cy="15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0" name="Google Shape;420;p17"/>
            <p:cNvSpPr/>
            <p:nvPr/>
          </p:nvSpPr>
          <p:spPr>
            <a:xfrm flipH="1" rot="-1080363">
              <a:off x="3185" y="961"/>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1" name="Google Shape;421;p17"/>
            <p:cNvSpPr/>
            <p:nvPr/>
          </p:nvSpPr>
          <p:spPr>
            <a:xfrm flipH="1" rot="-1080363">
              <a:off x="2928" y="1090"/>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2" name="Google Shape;422;p17"/>
            <p:cNvSpPr/>
            <p:nvPr/>
          </p:nvSpPr>
          <p:spPr>
            <a:xfrm flipH="1" rot="-463793">
              <a:off x="3217" y="889"/>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3" name="Google Shape;423;p17"/>
            <p:cNvSpPr/>
            <p:nvPr/>
          </p:nvSpPr>
          <p:spPr>
            <a:xfrm flipH="1" rot="-463793">
              <a:off x="2959" y="943"/>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4" name="Google Shape;424;p17"/>
            <p:cNvSpPr/>
            <p:nvPr/>
          </p:nvSpPr>
          <p:spPr>
            <a:xfrm flipH="1" rot="84182">
              <a:off x="3254" y="848"/>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5" name="Google Shape;425;p17"/>
            <p:cNvSpPr/>
            <p:nvPr/>
          </p:nvSpPr>
          <p:spPr>
            <a:xfrm flipH="1" rot="84182">
              <a:off x="3013" y="842"/>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6" name="Google Shape;426;p17"/>
            <p:cNvSpPr/>
            <p:nvPr/>
          </p:nvSpPr>
          <p:spPr>
            <a:xfrm flipH="1" rot="802576">
              <a:off x="3324" y="797"/>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7" name="Google Shape;427;p17"/>
            <p:cNvSpPr/>
            <p:nvPr/>
          </p:nvSpPr>
          <p:spPr>
            <a:xfrm flipH="1" rot="802576">
              <a:off x="3115" y="729"/>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8" name="Google Shape;428;p17"/>
            <p:cNvSpPr/>
            <p:nvPr/>
          </p:nvSpPr>
          <p:spPr>
            <a:xfrm flipH="1" rot="1277471">
              <a:off x="3350" y="775"/>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29" name="Google Shape;429;p17"/>
            <p:cNvSpPr/>
            <p:nvPr/>
          </p:nvSpPr>
          <p:spPr>
            <a:xfrm flipH="1" rot="1277471">
              <a:off x="3151" y="665"/>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17"/>
            <p:cNvSpPr/>
            <p:nvPr/>
          </p:nvSpPr>
          <p:spPr>
            <a:xfrm flipH="1" rot="2028410">
              <a:off x="3394" y="745"/>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1" name="Google Shape;431;p17"/>
            <p:cNvSpPr/>
            <p:nvPr/>
          </p:nvSpPr>
          <p:spPr>
            <a:xfrm flipH="1" rot="2028410">
              <a:off x="3222" y="574"/>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2" name="Google Shape;432;p17"/>
            <p:cNvSpPr/>
            <p:nvPr/>
          </p:nvSpPr>
          <p:spPr>
            <a:xfrm flipH="1" rot="2664424">
              <a:off x="3433" y="700"/>
              <a:ext cx="404"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3" name="Google Shape;433;p17"/>
            <p:cNvSpPr/>
            <p:nvPr/>
          </p:nvSpPr>
          <p:spPr>
            <a:xfrm flipH="1" rot="2664424">
              <a:off x="3290" y="481"/>
              <a:ext cx="217"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4" name="Google Shape;434;p17"/>
            <p:cNvSpPr/>
            <p:nvPr/>
          </p:nvSpPr>
          <p:spPr>
            <a:xfrm flipH="1" rot="3473776">
              <a:off x="3518" y="685"/>
              <a:ext cx="356"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17"/>
            <p:cNvSpPr/>
            <p:nvPr/>
          </p:nvSpPr>
          <p:spPr>
            <a:xfrm flipH="1" rot="3473776">
              <a:off x="3438" y="450"/>
              <a:ext cx="191"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17"/>
            <p:cNvSpPr/>
            <p:nvPr/>
          </p:nvSpPr>
          <p:spPr>
            <a:xfrm flipH="1" rot="4126480">
              <a:off x="3577" y="673"/>
              <a:ext cx="342"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17"/>
            <p:cNvSpPr/>
            <p:nvPr/>
          </p:nvSpPr>
          <p:spPr>
            <a:xfrm flipH="1" rot="4126480">
              <a:off x="3541" y="421"/>
              <a:ext cx="18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8" name="Google Shape;438;p17"/>
            <p:cNvSpPr/>
            <p:nvPr/>
          </p:nvSpPr>
          <p:spPr>
            <a:xfrm rot="-1325434">
              <a:off x="3864" y="705"/>
              <a:ext cx="398"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9" name="Google Shape;439;p17"/>
            <p:cNvSpPr/>
            <p:nvPr/>
          </p:nvSpPr>
          <p:spPr>
            <a:xfrm rot="-1325434">
              <a:off x="4246" y="592"/>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0" name="Google Shape;440;p17"/>
            <p:cNvSpPr/>
            <p:nvPr/>
          </p:nvSpPr>
          <p:spPr>
            <a:xfrm rot="-1921064">
              <a:off x="3819" y="681"/>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17"/>
            <p:cNvSpPr/>
            <p:nvPr/>
          </p:nvSpPr>
          <p:spPr>
            <a:xfrm rot="-1921064">
              <a:off x="4181" y="518"/>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2" name="Google Shape;442;p17"/>
            <p:cNvSpPr/>
            <p:nvPr/>
          </p:nvSpPr>
          <p:spPr>
            <a:xfrm flipH="1" rot="4578755">
              <a:off x="3632" y="690"/>
              <a:ext cx="332" cy="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3" name="Google Shape;443;p17"/>
            <p:cNvSpPr/>
            <p:nvPr/>
          </p:nvSpPr>
          <p:spPr>
            <a:xfrm flipH="1" rot="4578755">
              <a:off x="3639" y="447"/>
              <a:ext cx="178" cy="7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17"/>
            <p:cNvSpPr/>
            <p:nvPr/>
          </p:nvSpPr>
          <p:spPr>
            <a:xfrm rot="-3857755">
              <a:off x="3715" y="678"/>
              <a:ext cx="343"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5" name="Google Shape;445;p17"/>
            <p:cNvSpPr/>
            <p:nvPr/>
          </p:nvSpPr>
          <p:spPr>
            <a:xfrm rot="-3857755">
              <a:off x="3926" y="433"/>
              <a:ext cx="184" cy="9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6" name="Google Shape;446;p17"/>
            <p:cNvSpPr/>
            <p:nvPr/>
          </p:nvSpPr>
          <p:spPr>
            <a:xfrm rot="-2777260">
              <a:off x="3758" y="671"/>
              <a:ext cx="373"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17"/>
            <p:cNvSpPr/>
            <p:nvPr/>
          </p:nvSpPr>
          <p:spPr>
            <a:xfrm rot="-2777260">
              <a:off x="4061" y="460"/>
              <a:ext cx="200" cy="13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17"/>
            <p:cNvSpPr/>
            <p:nvPr/>
          </p:nvSpPr>
          <p:spPr>
            <a:xfrm rot="-4903748">
              <a:off x="3695" y="685"/>
              <a:ext cx="308" cy="2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17"/>
            <p:cNvSpPr/>
            <p:nvPr/>
          </p:nvSpPr>
          <p:spPr>
            <a:xfrm rot="-4903748">
              <a:off x="3809" y="447"/>
              <a:ext cx="165" cy="4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17"/>
            <p:cNvSpPr/>
            <p:nvPr/>
          </p:nvSpPr>
          <p:spPr>
            <a:xfrm flipH="1" rot="-3264308">
              <a:off x="3278" y="1175"/>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17"/>
            <p:cNvSpPr/>
            <p:nvPr/>
          </p:nvSpPr>
          <p:spPr>
            <a:xfrm flipH="1" rot="-3264308">
              <a:off x="3186" y="1510"/>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2" name="Google Shape;452;p17"/>
            <p:cNvSpPr/>
            <p:nvPr/>
          </p:nvSpPr>
          <p:spPr>
            <a:xfrm flipH="1" rot="-4057115">
              <a:off x="3362" y="1208"/>
              <a:ext cx="515"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17"/>
            <p:cNvSpPr/>
            <p:nvPr/>
          </p:nvSpPr>
          <p:spPr>
            <a:xfrm flipH="1" rot="-4057115">
              <a:off x="3364" y="1550"/>
              <a:ext cx="276"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17"/>
            <p:cNvSpPr/>
            <p:nvPr/>
          </p:nvSpPr>
          <p:spPr>
            <a:xfrm flipH="1" rot="-4729350">
              <a:off x="3452" y="1220"/>
              <a:ext cx="495" cy="9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5" name="Google Shape;455;p17"/>
            <p:cNvSpPr/>
            <p:nvPr/>
          </p:nvSpPr>
          <p:spPr>
            <a:xfrm flipH="1" rot="-4729350">
              <a:off x="3525" y="1567"/>
              <a:ext cx="265" cy="14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6" name="Google Shape;456;p17"/>
            <p:cNvSpPr/>
            <p:nvPr/>
          </p:nvSpPr>
          <p:spPr>
            <a:xfrm rot="3144576">
              <a:off x="3801" y="1158"/>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7" name="Google Shape;457;p17"/>
            <p:cNvSpPr/>
            <p:nvPr/>
          </p:nvSpPr>
          <p:spPr>
            <a:xfrm rot="3144576">
              <a:off x="4165" y="1485"/>
              <a:ext cx="299" cy="15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8" name="Google Shape;458;p17"/>
            <p:cNvSpPr/>
            <p:nvPr/>
          </p:nvSpPr>
          <p:spPr>
            <a:xfrm rot="3745735">
              <a:off x="3762" y="1196"/>
              <a:ext cx="533" cy="9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9" name="Google Shape;459;p17"/>
            <p:cNvSpPr/>
            <p:nvPr/>
          </p:nvSpPr>
          <p:spPr>
            <a:xfrm rot="3745735">
              <a:off x="4047" y="1543"/>
              <a:ext cx="286" cy="15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0" name="Google Shape;460;p17"/>
            <p:cNvSpPr/>
            <p:nvPr/>
          </p:nvSpPr>
          <p:spPr>
            <a:xfrm rot="4286818">
              <a:off x="3705" y="1235"/>
              <a:ext cx="517" cy="7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1" name="Google Shape;461;p17"/>
            <p:cNvSpPr/>
            <p:nvPr/>
          </p:nvSpPr>
          <p:spPr>
            <a:xfrm rot="4286818">
              <a:off x="3923" y="1585"/>
              <a:ext cx="278"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17"/>
            <p:cNvSpPr/>
            <p:nvPr/>
          </p:nvSpPr>
          <p:spPr>
            <a:xfrm rot="4898956">
              <a:off x="3665" y="1252"/>
              <a:ext cx="475" cy="8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3" name="Google Shape;463;p17"/>
            <p:cNvSpPr/>
            <p:nvPr/>
          </p:nvSpPr>
          <p:spPr>
            <a:xfrm rot="4898956">
              <a:off x="3804" y="1581"/>
              <a:ext cx="255"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4" name="Google Shape;464;p17"/>
            <p:cNvSpPr/>
            <p:nvPr/>
          </p:nvSpPr>
          <p:spPr>
            <a:xfrm rot="5755659">
              <a:off x="3570" y="1267"/>
              <a:ext cx="464"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5" name="Google Shape;465;p17"/>
            <p:cNvSpPr/>
            <p:nvPr/>
          </p:nvSpPr>
          <p:spPr>
            <a:xfrm rot="5755659">
              <a:off x="3618" y="1599"/>
              <a:ext cx="249" cy="9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6" name="Google Shape;466;p17"/>
            <p:cNvSpPr/>
            <p:nvPr/>
          </p:nvSpPr>
          <p:spPr>
            <a:xfrm flipH="1">
              <a:off x="3553" y="1154"/>
              <a:ext cx="157"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17"/>
            <p:cNvSpPr/>
            <p:nvPr/>
          </p:nvSpPr>
          <p:spPr>
            <a:xfrm flipH="1">
              <a:off x="3268" y="982"/>
              <a:ext cx="687" cy="745"/>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17"/>
            <p:cNvSpPr/>
            <p:nvPr/>
          </p:nvSpPr>
          <p:spPr>
            <a:xfrm flipH="1" rot="10800000">
              <a:off x="3887" y="532"/>
              <a:ext cx="830" cy="661"/>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17"/>
            <p:cNvSpPr/>
            <p:nvPr/>
          </p:nvSpPr>
          <p:spPr>
            <a:xfrm flipH="1">
              <a:off x="3338" y="862"/>
              <a:ext cx="401" cy="769"/>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17"/>
            <p:cNvSpPr/>
            <p:nvPr/>
          </p:nvSpPr>
          <p:spPr>
            <a:xfrm flipH="1">
              <a:off x="3053" y="902"/>
              <a:ext cx="652" cy="76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17"/>
            <p:cNvSpPr/>
            <p:nvPr/>
          </p:nvSpPr>
          <p:spPr>
            <a:xfrm flipH="1">
              <a:off x="2996" y="762"/>
              <a:ext cx="768" cy="769"/>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17"/>
            <p:cNvSpPr/>
            <p:nvPr/>
          </p:nvSpPr>
          <p:spPr>
            <a:xfrm>
              <a:off x="3846" y="870"/>
              <a:ext cx="123"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17"/>
            <p:cNvSpPr/>
            <p:nvPr/>
          </p:nvSpPr>
          <p:spPr>
            <a:xfrm>
              <a:off x="3879" y="866"/>
              <a:ext cx="324"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17"/>
            <p:cNvSpPr/>
            <p:nvPr/>
          </p:nvSpPr>
          <p:spPr>
            <a:xfrm>
              <a:off x="3907" y="766"/>
              <a:ext cx="461"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17"/>
            <p:cNvSpPr/>
            <p:nvPr/>
          </p:nvSpPr>
          <p:spPr>
            <a:xfrm>
              <a:off x="3996" y="1236"/>
              <a:ext cx="156"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17"/>
            <p:cNvSpPr/>
            <p:nvPr/>
          </p:nvSpPr>
          <p:spPr>
            <a:xfrm flipH="1" rot="8860755">
              <a:off x="3752" y="1079"/>
              <a:ext cx="142" cy="27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17"/>
            <p:cNvSpPr/>
            <p:nvPr/>
          </p:nvSpPr>
          <p:spPr>
            <a:xfrm flipH="1">
              <a:off x="2952" y="647"/>
              <a:ext cx="821" cy="769"/>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8" name="Google Shape;478;p17"/>
            <p:cNvSpPr/>
            <p:nvPr/>
          </p:nvSpPr>
          <p:spPr>
            <a:xfrm flipH="1">
              <a:off x="3184" y="485"/>
              <a:ext cx="597" cy="745"/>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9" name="Google Shape;479;p17"/>
            <p:cNvSpPr/>
            <p:nvPr/>
          </p:nvSpPr>
          <p:spPr>
            <a:xfrm>
              <a:off x="3822" y="798"/>
              <a:ext cx="246" cy="745"/>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17"/>
            <p:cNvSpPr/>
            <p:nvPr/>
          </p:nvSpPr>
          <p:spPr>
            <a:xfrm flipH="1">
              <a:off x="3086" y="1193"/>
              <a:ext cx="351" cy="49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17"/>
            <p:cNvSpPr/>
            <p:nvPr/>
          </p:nvSpPr>
          <p:spPr>
            <a:xfrm flipH="1">
              <a:off x="3251" y="673"/>
              <a:ext cx="22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2" name="Google Shape;482;p17"/>
            <p:cNvSpPr/>
            <p:nvPr/>
          </p:nvSpPr>
          <p:spPr>
            <a:xfrm flipH="1">
              <a:off x="3510" y="526"/>
              <a:ext cx="13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3" name="Google Shape;483;p17"/>
            <p:cNvSpPr/>
            <p:nvPr/>
          </p:nvSpPr>
          <p:spPr>
            <a:xfrm>
              <a:off x="4351" y="1121"/>
              <a:ext cx="326" cy="51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4" name="Google Shape;484;p17"/>
            <p:cNvSpPr/>
            <p:nvPr/>
          </p:nvSpPr>
          <p:spPr>
            <a:xfrm>
              <a:off x="4182" y="859"/>
              <a:ext cx="490" cy="345"/>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17"/>
            <p:cNvSpPr/>
            <p:nvPr/>
          </p:nvSpPr>
          <p:spPr>
            <a:xfrm>
              <a:off x="4200" y="493"/>
              <a:ext cx="214" cy="46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17"/>
            <p:cNvSpPr/>
            <p:nvPr/>
          </p:nvSpPr>
          <p:spPr>
            <a:xfrm rot="-1346631">
              <a:off x="3988" y="878"/>
              <a:ext cx="144" cy="271"/>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7" name="Google Shape;487;p17"/>
            <p:cNvSpPr/>
            <p:nvPr/>
          </p:nvSpPr>
          <p:spPr>
            <a:xfrm flipH="1" rot="1346631">
              <a:off x="3479" y="870"/>
              <a:ext cx="142" cy="27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88" name="Google Shape;488;p17"/>
          <p:cNvGrpSpPr/>
          <p:nvPr/>
        </p:nvGrpSpPr>
        <p:grpSpPr>
          <a:xfrm>
            <a:off x="3409425" y="5857522"/>
            <a:ext cx="1848375" cy="1009065"/>
            <a:chOff x="2909" y="370"/>
            <a:chExt cx="1808" cy="1429"/>
          </a:xfrm>
        </p:grpSpPr>
        <p:sp>
          <p:nvSpPr>
            <p:cNvPr id="489" name="Google Shape;489;p17"/>
            <p:cNvSpPr/>
            <p:nvPr/>
          </p:nvSpPr>
          <p:spPr>
            <a:xfrm>
              <a:off x="3361" y="638"/>
              <a:ext cx="944" cy="696"/>
            </a:xfrm>
            <a:prstGeom prst="ellipse">
              <a:avLst/>
            </a:prstGeom>
            <a:gradFill>
              <a:gsLst>
                <a:gs pos="0">
                  <a:srgbClr val="FF0000"/>
                </a:gs>
                <a:gs pos="100000">
                  <a:schemeClr val="lt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17"/>
            <p:cNvSpPr/>
            <p:nvPr/>
          </p:nvSpPr>
          <p:spPr>
            <a:xfrm>
              <a:off x="3722" y="893"/>
              <a:ext cx="187" cy="131"/>
            </a:xfrm>
            <a:prstGeom prst="ellipse">
              <a:avLst/>
            </a:prstGeom>
            <a:gradFill>
              <a:gsLst>
                <a:gs pos="0">
                  <a:schemeClr val="accen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17"/>
            <p:cNvSpPr/>
            <p:nvPr/>
          </p:nvSpPr>
          <p:spPr>
            <a:xfrm rot="2711884">
              <a:off x="3847" y="1097"/>
              <a:ext cx="556"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17"/>
            <p:cNvSpPr/>
            <p:nvPr/>
          </p:nvSpPr>
          <p:spPr>
            <a:xfrm rot="2711884">
              <a:off x="4251" y="1393"/>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3" name="Google Shape;493;p17"/>
            <p:cNvSpPr/>
            <p:nvPr/>
          </p:nvSpPr>
          <p:spPr>
            <a:xfrm rot="2104081">
              <a:off x="3878" y="1028"/>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4" name="Google Shape;494;p17"/>
            <p:cNvSpPr/>
            <p:nvPr/>
          </p:nvSpPr>
          <p:spPr>
            <a:xfrm rot="2104081">
              <a:off x="4359" y="1282"/>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5" name="Google Shape;495;p17"/>
            <p:cNvSpPr/>
            <p:nvPr/>
          </p:nvSpPr>
          <p:spPr>
            <a:xfrm rot="1582915">
              <a:off x="3888" y="967"/>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6" name="Google Shape;496;p17"/>
            <p:cNvSpPr/>
            <p:nvPr/>
          </p:nvSpPr>
          <p:spPr>
            <a:xfrm rot="1582915">
              <a:off x="4388" y="1157"/>
              <a:ext cx="301" cy="154"/>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7" name="Google Shape;497;p17"/>
            <p:cNvSpPr/>
            <p:nvPr/>
          </p:nvSpPr>
          <p:spPr>
            <a:xfrm rot="1080363">
              <a:off x="3897" y="903"/>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8" name="Google Shape;498;p17"/>
            <p:cNvSpPr/>
            <p:nvPr/>
          </p:nvSpPr>
          <p:spPr>
            <a:xfrm rot="1080363">
              <a:off x="4405" y="1033"/>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9" name="Google Shape;499;p17"/>
            <p:cNvSpPr/>
            <p:nvPr/>
          </p:nvSpPr>
          <p:spPr>
            <a:xfrm rot="463793">
              <a:off x="3908" y="832"/>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0" name="Google Shape;500;p17"/>
            <p:cNvSpPr/>
            <p:nvPr/>
          </p:nvSpPr>
          <p:spPr>
            <a:xfrm rot="463793">
              <a:off x="4397" y="886"/>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1" name="Google Shape;501;p17"/>
            <p:cNvSpPr/>
            <p:nvPr/>
          </p:nvSpPr>
          <p:spPr>
            <a:xfrm rot="-84182">
              <a:off x="3916" y="791"/>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2" name="Google Shape;502;p17"/>
            <p:cNvSpPr/>
            <p:nvPr/>
          </p:nvSpPr>
          <p:spPr>
            <a:xfrm rot="-84182">
              <a:off x="4367" y="785"/>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3" name="Google Shape;503;p17"/>
            <p:cNvSpPr/>
            <p:nvPr/>
          </p:nvSpPr>
          <p:spPr>
            <a:xfrm rot="-802576">
              <a:off x="3901" y="740"/>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4" name="Google Shape;504;p17"/>
            <p:cNvSpPr/>
            <p:nvPr/>
          </p:nvSpPr>
          <p:spPr>
            <a:xfrm rot="-802576">
              <a:off x="4295" y="672"/>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5" name="Google Shape;505;p17"/>
            <p:cNvSpPr/>
            <p:nvPr/>
          </p:nvSpPr>
          <p:spPr>
            <a:xfrm flipH="1" rot="-2711884">
              <a:off x="3235" y="1137"/>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17"/>
            <p:cNvSpPr/>
            <p:nvPr/>
          </p:nvSpPr>
          <p:spPr>
            <a:xfrm flipH="1" rot="-2711884">
              <a:off x="3087" y="1433"/>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7" name="Google Shape;507;p17"/>
            <p:cNvSpPr/>
            <p:nvPr/>
          </p:nvSpPr>
          <p:spPr>
            <a:xfrm flipH="1" rot="-2104081">
              <a:off x="3160" y="1085"/>
              <a:ext cx="586" cy="112"/>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8" name="Google Shape;508;p17"/>
            <p:cNvSpPr/>
            <p:nvPr/>
          </p:nvSpPr>
          <p:spPr>
            <a:xfrm flipH="1" rot="-2104081">
              <a:off x="2950" y="1339"/>
              <a:ext cx="315" cy="17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09" name="Google Shape;509;p17"/>
            <p:cNvSpPr/>
            <p:nvPr/>
          </p:nvSpPr>
          <p:spPr>
            <a:xfrm flipH="1" rot="-1582915">
              <a:off x="3175" y="1025"/>
              <a:ext cx="561" cy="9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0" name="Google Shape;510;p17"/>
            <p:cNvSpPr/>
            <p:nvPr/>
          </p:nvSpPr>
          <p:spPr>
            <a:xfrm flipH="1" rot="-1582915">
              <a:off x="2935" y="1215"/>
              <a:ext cx="301" cy="15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1" name="Google Shape;511;p17"/>
            <p:cNvSpPr/>
            <p:nvPr/>
          </p:nvSpPr>
          <p:spPr>
            <a:xfrm flipH="1" rot="-1080363">
              <a:off x="3185" y="961"/>
              <a:ext cx="542" cy="10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2" name="Google Shape;512;p17"/>
            <p:cNvSpPr/>
            <p:nvPr/>
          </p:nvSpPr>
          <p:spPr>
            <a:xfrm flipH="1" rot="-1080363">
              <a:off x="2928" y="1090"/>
              <a:ext cx="291" cy="17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17"/>
            <p:cNvSpPr/>
            <p:nvPr/>
          </p:nvSpPr>
          <p:spPr>
            <a:xfrm flipH="1" rot="-463793">
              <a:off x="3217" y="889"/>
              <a:ext cx="499"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4" name="Google Shape;514;p17"/>
            <p:cNvSpPr/>
            <p:nvPr/>
          </p:nvSpPr>
          <p:spPr>
            <a:xfrm flipH="1" rot="-463793">
              <a:off x="2959" y="943"/>
              <a:ext cx="268"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5" name="Google Shape;515;p17"/>
            <p:cNvSpPr/>
            <p:nvPr/>
          </p:nvSpPr>
          <p:spPr>
            <a:xfrm flipH="1" rot="84182">
              <a:off x="3254" y="848"/>
              <a:ext cx="454" cy="7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17"/>
            <p:cNvSpPr/>
            <p:nvPr/>
          </p:nvSpPr>
          <p:spPr>
            <a:xfrm flipH="1" rot="84182">
              <a:off x="3013" y="842"/>
              <a:ext cx="244" cy="111"/>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17"/>
            <p:cNvSpPr/>
            <p:nvPr/>
          </p:nvSpPr>
          <p:spPr>
            <a:xfrm flipH="1" rot="802576">
              <a:off x="3324" y="797"/>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17"/>
            <p:cNvSpPr/>
            <p:nvPr/>
          </p:nvSpPr>
          <p:spPr>
            <a:xfrm flipH="1" rot="802576">
              <a:off x="3115" y="729"/>
              <a:ext cx="214" cy="10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9" name="Google Shape;519;p17"/>
            <p:cNvSpPr/>
            <p:nvPr/>
          </p:nvSpPr>
          <p:spPr>
            <a:xfrm flipH="1" rot="1277471">
              <a:off x="3350" y="775"/>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17"/>
            <p:cNvSpPr/>
            <p:nvPr/>
          </p:nvSpPr>
          <p:spPr>
            <a:xfrm flipH="1" rot="1277471">
              <a:off x="3151" y="665"/>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1" name="Google Shape;521;p17"/>
            <p:cNvSpPr/>
            <p:nvPr/>
          </p:nvSpPr>
          <p:spPr>
            <a:xfrm flipH="1" rot="2028410">
              <a:off x="3394" y="745"/>
              <a:ext cx="399"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2" name="Google Shape;522;p17"/>
            <p:cNvSpPr/>
            <p:nvPr/>
          </p:nvSpPr>
          <p:spPr>
            <a:xfrm flipH="1" rot="2028410">
              <a:off x="3222" y="574"/>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3" name="Google Shape;523;p17"/>
            <p:cNvSpPr/>
            <p:nvPr/>
          </p:nvSpPr>
          <p:spPr>
            <a:xfrm flipH="1" rot="2664424">
              <a:off x="3433" y="700"/>
              <a:ext cx="404"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4" name="Google Shape;524;p17"/>
            <p:cNvSpPr/>
            <p:nvPr/>
          </p:nvSpPr>
          <p:spPr>
            <a:xfrm flipH="1" rot="2664424">
              <a:off x="3290" y="481"/>
              <a:ext cx="217"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5" name="Google Shape;525;p17"/>
            <p:cNvSpPr/>
            <p:nvPr/>
          </p:nvSpPr>
          <p:spPr>
            <a:xfrm flipH="1" rot="3473776">
              <a:off x="3518" y="685"/>
              <a:ext cx="356"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6" name="Google Shape;526;p17"/>
            <p:cNvSpPr/>
            <p:nvPr/>
          </p:nvSpPr>
          <p:spPr>
            <a:xfrm flipH="1" rot="3473776">
              <a:off x="3438" y="450"/>
              <a:ext cx="191"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7" name="Google Shape;527;p17"/>
            <p:cNvSpPr/>
            <p:nvPr/>
          </p:nvSpPr>
          <p:spPr>
            <a:xfrm flipH="1" rot="4126480">
              <a:off x="3577" y="673"/>
              <a:ext cx="342" cy="6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8" name="Google Shape;528;p17"/>
            <p:cNvSpPr/>
            <p:nvPr/>
          </p:nvSpPr>
          <p:spPr>
            <a:xfrm flipH="1" rot="4126480">
              <a:off x="3541" y="421"/>
              <a:ext cx="18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9" name="Google Shape;529;p17"/>
            <p:cNvSpPr/>
            <p:nvPr/>
          </p:nvSpPr>
          <p:spPr>
            <a:xfrm rot="-1325434">
              <a:off x="3864" y="705"/>
              <a:ext cx="398"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17"/>
            <p:cNvSpPr/>
            <p:nvPr/>
          </p:nvSpPr>
          <p:spPr>
            <a:xfrm rot="-1325434">
              <a:off x="4246" y="592"/>
              <a:ext cx="214" cy="10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17"/>
            <p:cNvSpPr/>
            <p:nvPr/>
          </p:nvSpPr>
          <p:spPr>
            <a:xfrm rot="-1921064">
              <a:off x="3819" y="681"/>
              <a:ext cx="399" cy="7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17"/>
            <p:cNvSpPr/>
            <p:nvPr/>
          </p:nvSpPr>
          <p:spPr>
            <a:xfrm rot="-1921064">
              <a:off x="4181" y="518"/>
              <a:ext cx="214" cy="110"/>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17"/>
            <p:cNvSpPr/>
            <p:nvPr/>
          </p:nvSpPr>
          <p:spPr>
            <a:xfrm flipH="1" rot="4578755">
              <a:off x="3632" y="690"/>
              <a:ext cx="332" cy="4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17"/>
            <p:cNvSpPr/>
            <p:nvPr/>
          </p:nvSpPr>
          <p:spPr>
            <a:xfrm flipH="1" rot="4578755">
              <a:off x="3639" y="447"/>
              <a:ext cx="178" cy="7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lt1"/>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5" name="Google Shape;535;p17"/>
            <p:cNvSpPr/>
            <p:nvPr/>
          </p:nvSpPr>
          <p:spPr>
            <a:xfrm rot="-3857755">
              <a:off x="3715" y="678"/>
              <a:ext cx="343"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6" name="Google Shape;536;p17"/>
            <p:cNvSpPr/>
            <p:nvPr/>
          </p:nvSpPr>
          <p:spPr>
            <a:xfrm rot="-3857755">
              <a:off x="3926" y="433"/>
              <a:ext cx="184" cy="9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7" name="Google Shape;537;p17"/>
            <p:cNvSpPr/>
            <p:nvPr/>
          </p:nvSpPr>
          <p:spPr>
            <a:xfrm rot="-2777260">
              <a:off x="3758" y="671"/>
              <a:ext cx="373" cy="8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8" name="Google Shape;538;p17"/>
            <p:cNvSpPr/>
            <p:nvPr/>
          </p:nvSpPr>
          <p:spPr>
            <a:xfrm rot="-2777260">
              <a:off x="4061" y="460"/>
              <a:ext cx="200" cy="136"/>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9" name="Google Shape;539;p17"/>
            <p:cNvSpPr/>
            <p:nvPr/>
          </p:nvSpPr>
          <p:spPr>
            <a:xfrm rot="-4903748">
              <a:off x="3695" y="685"/>
              <a:ext cx="308" cy="28"/>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17"/>
            <p:cNvSpPr/>
            <p:nvPr/>
          </p:nvSpPr>
          <p:spPr>
            <a:xfrm rot="-4903748">
              <a:off x="3809" y="447"/>
              <a:ext cx="165" cy="43"/>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17"/>
            <p:cNvSpPr/>
            <p:nvPr/>
          </p:nvSpPr>
          <p:spPr>
            <a:xfrm flipH="1" rot="-3264308">
              <a:off x="3278" y="1175"/>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17"/>
            <p:cNvSpPr/>
            <p:nvPr/>
          </p:nvSpPr>
          <p:spPr>
            <a:xfrm flipH="1" rot="-3264308">
              <a:off x="3186" y="1510"/>
              <a:ext cx="299"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3" name="Google Shape;543;p17"/>
            <p:cNvSpPr/>
            <p:nvPr/>
          </p:nvSpPr>
          <p:spPr>
            <a:xfrm flipH="1" rot="-4057115">
              <a:off x="3362" y="1208"/>
              <a:ext cx="515"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4" name="Google Shape;544;p17"/>
            <p:cNvSpPr/>
            <p:nvPr/>
          </p:nvSpPr>
          <p:spPr>
            <a:xfrm flipH="1" rot="-4057115">
              <a:off x="3364" y="1550"/>
              <a:ext cx="276" cy="158"/>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17"/>
            <p:cNvSpPr/>
            <p:nvPr/>
          </p:nvSpPr>
          <p:spPr>
            <a:xfrm flipH="1" rot="-4729350">
              <a:off x="3452" y="1220"/>
              <a:ext cx="495" cy="9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folHlink"/>
                </a:gs>
                <a:gs pos="100000">
                  <a:schemeClr val="accent2"/>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17"/>
            <p:cNvSpPr/>
            <p:nvPr/>
          </p:nvSpPr>
          <p:spPr>
            <a:xfrm flipH="1" rot="-4729350">
              <a:off x="3525" y="1567"/>
              <a:ext cx="265" cy="14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7" name="Google Shape;547;p17"/>
            <p:cNvSpPr/>
            <p:nvPr/>
          </p:nvSpPr>
          <p:spPr>
            <a:xfrm rot="3144576">
              <a:off x="3801" y="1158"/>
              <a:ext cx="557" cy="101"/>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8" name="Google Shape;548;p17"/>
            <p:cNvSpPr/>
            <p:nvPr/>
          </p:nvSpPr>
          <p:spPr>
            <a:xfrm rot="3144576">
              <a:off x="4165" y="1485"/>
              <a:ext cx="299" cy="159"/>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17"/>
            <p:cNvSpPr/>
            <p:nvPr/>
          </p:nvSpPr>
          <p:spPr>
            <a:xfrm rot="3745735">
              <a:off x="3762" y="1196"/>
              <a:ext cx="533" cy="97"/>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17"/>
            <p:cNvSpPr/>
            <p:nvPr/>
          </p:nvSpPr>
          <p:spPr>
            <a:xfrm rot="3745735">
              <a:off x="4047" y="1543"/>
              <a:ext cx="286" cy="152"/>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1" name="Google Shape;551;p17"/>
            <p:cNvSpPr/>
            <p:nvPr/>
          </p:nvSpPr>
          <p:spPr>
            <a:xfrm rot="4286818">
              <a:off x="3705" y="1235"/>
              <a:ext cx="517" cy="79"/>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2" name="Google Shape;552;p17"/>
            <p:cNvSpPr/>
            <p:nvPr/>
          </p:nvSpPr>
          <p:spPr>
            <a:xfrm rot="4286818">
              <a:off x="3923" y="1585"/>
              <a:ext cx="278"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3" name="Google Shape;553;p17"/>
            <p:cNvSpPr/>
            <p:nvPr/>
          </p:nvSpPr>
          <p:spPr>
            <a:xfrm rot="4898956">
              <a:off x="3665" y="1252"/>
              <a:ext cx="475" cy="8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4" name="Google Shape;554;p17"/>
            <p:cNvSpPr/>
            <p:nvPr/>
          </p:nvSpPr>
          <p:spPr>
            <a:xfrm rot="4898956">
              <a:off x="3804" y="1581"/>
              <a:ext cx="255" cy="12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5" name="Google Shape;555;p17"/>
            <p:cNvSpPr/>
            <p:nvPr/>
          </p:nvSpPr>
          <p:spPr>
            <a:xfrm rot="5755659">
              <a:off x="3570" y="1267"/>
              <a:ext cx="464" cy="60"/>
            </a:xfrm>
            <a:custGeom>
              <a:rect b="b" l="l" r="r" t="t"/>
              <a:pathLst>
                <a:path extrusionOk="0" h="504" w="2736">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a:gsLst>
                <a:gs pos="0">
                  <a:schemeClr val="accent2"/>
                </a:gs>
                <a:gs pos="100000">
                  <a:schemeClr val="folHlink"/>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6" name="Google Shape;556;p17"/>
            <p:cNvSpPr/>
            <p:nvPr/>
          </p:nvSpPr>
          <p:spPr>
            <a:xfrm rot="5755659">
              <a:off x="3618" y="1599"/>
              <a:ext cx="249" cy="95"/>
            </a:xfrm>
            <a:custGeom>
              <a:rect b="b" l="l" r="r" t="t"/>
              <a:pathLst>
                <a:path extrusionOk="0" h="791" w="1769">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a:gsLst>
                <a:gs pos="0">
                  <a:schemeClr val="folHlink"/>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7" name="Google Shape;557;p17"/>
            <p:cNvSpPr/>
            <p:nvPr/>
          </p:nvSpPr>
          <p:spPr>
            <a:xfrm flipH="1">
              <a:off x="3553" y="1154"/>
              <a:ext cx="157"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8" name="Google Shape;558;p17"/>
            <p:cNvSpPr/>
            <p:nvPr/>
          </p:nvSpPr>
          <p:spPr>
            <a:xfrm flipH="1">
              <a:off x="3268" y="982"/>
              <a:ext cx="687" cy="745"/>
            </a:xfrm>
            <a:custGeom>
              <a:rect b="b" l="l" r="r" t="t"/>
              <a:pathLst>
                <a:path extrusionOk="0" fill="none" h="21602" w="21600">
                  <a:moveTo>
                    <a:pt x="5466" y="0"/>
                  </a:moveTo>
                  <a:cubicBezTo>
                    <a:pt x="14970" y="2486"/>
                    <a:pt x="21600" y="11073"/>
                    <a:pt x="21600" y="20897"/>
                  </a:cubicBezTo>
                  <a:cubicBezTo>
                    <a:pt x="21600" y="21132"/>
                    <a:pt x="21596" y="21367"/>
                    <a:pt x="21588" y="21601"/>
                  </a:cubicBezTo>
                </a:path>
                <a:path extrusionOk="0" h="21602" w="2160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9" name="Google Shape;559;p17"/>
            <p:cNvSpPr/>
            <p:nvPr/>
          </p:nvSpPr>
          <p:spPr>
            <a:xfrm flipH="1" rot="10800000">
              <a:off x="3887" y="532"/>
              <a:ext cx="830" cy="661"/>
            </a:xfrm>
            <a:custGeom>
              <a:rect b="b" l="l" r="r" t="t"/>
              <a:pathLst>
                <a:path extrusionOk="0" fill="none" h="21600" w="36729">
                  <a:moveTo>
                    <a:pt x="36729" y="10451"/>
                  </a:moveTo>
                  <a:cubicBezTo>
                    <a:pt x="32926" y="17330"/>
                    <a:pt x="25686" y="21599"/>
                    <a:pt x="17826" y="21600"/>
                  </a:cubicBezTo>
                  <a:cubicBezTo>
                    <a:pt x="10696" y="21600"/>
                    <a:pt x="4025" y="18081"/>
                    <a:pt x="-1" y="12197"/>
                  </a:cubicBezTo>
                </a:path>
                <a:path extrusionOk="0" h="21600" w="36729">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17"/>
            <p:cNvSpPr/>
            <p:nvPr/>
          </p:nvSpPr>
          <p:spPr>
            <a:xfrm flipH="1">
              <a:off x="3338" y="862"/>
              <a:ext cx="401" cy="769"/>
            </a:xfrm>
            <a:custGeom>
              <a:rect b="b" l="l" r="r" t="t"/>
              <a:pathLst>
                <a:path extrusionOk="0" fill="none" h="22305" w="28940">
                  <a:moveTo>
                    <a:pt x="0" y="1285"/>
                  </a:moveTo>
                  <a:cubicBezTo>
                    <a:pt x="2353" y="434"/>
                    <a:pt x="4837" y="-1"/>
                    <a:pt x="7340" y="0"/>
                  </a:cubicBezTo>
                  <a:cubicBezTo>
                    <a:pt x="19269" y="0"/>
                    <a:pt x="28940" y="9670"/>
                    <a:pt x="28940" y="21600"/>
                  </a:cubicBezTo>
                  <a:cubicBezTo>
                    <a:pt x="28940" y="21835"/>
                    <a:pt x="28936" y="22070"/>
                    <a:pt x="28928" y="22304"/>
                  </a:cubicBezTo>
                </a:path>
                <a:path extrusionOk="0" h="22305" w="2894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1" name="Google Shape;561;p17"/>
            <p:cNvSpPr/>
            <p:nvPr/>
          </p:nvSpPr>
          <p:spPr>
            <a:xfrm flipH="1">
              <a:off x="3053" y="902"/>
              <a:ext cx="652" cy="768"/>
            </a:xfrm>
            <a:custGeom>
              <a:rect b="b" l="l" r="r" t="t"/>
              <a:pathLst>
                <a:path extrusionOk="0" fill="none" h="22305" w="30473">
                  <a:moveTo>
                    <a:pt x="-1" y="1906"/>
                  </a:moveTo>
                  <a:cubicBezTo>
                    <a:pt x="2789" y="649"/>
                    <a:pt x="5813" y="-1"/>
                    <a:pt x="8873" y="0"/>
                  </a:cubicBezTo>
                  <a:cubicBezTo>
                    <a:pt x="20802" y="0"/>
                    <a:pt x="30473" y="9670"/>
                    <a:pt x="30473" y="21600"/>
                  </a:cubicBezTo>
                  <a:cubicBezTo>
                    <a:pt x="30473" y="21835"/>
                    <a:pt x="30469" y="22070"/>
                    <a:pt x="30461" y="22304"/>
                  </a:cubicBezTo>
                </a:path>
                <a:path extrusionOk="0" h="22305" w="30473">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2" name="Google Shape;562;p17"/>
            <p:cNvSpPr/>
            <p:nvPr/>
          </p:nvSpPr>
          <p:spPr>
            <a:xfrm flipH="1">
              <a:off x="2996" y="762"/>
              <a:ext cx="768" cy="769"/>
            </a:xfrm>
            <a:custGeom>
              <a:rect b="b" l="l" r="r" t="t"/>
              <a:pathLst>
                <a:path extrusionOk="0" fill="none" h="22305" w="34455">
                  <a:moveTo>
                    <a:pt x="0" y="4241"/>
                  </a:moveTo>
                  <a:cubicBezTo>
                    <a:pt x="3720" y="1486"/>
                    <a:pt x="8226" y="-1"/>
                    <a:pt x="12855" y="0"/>
                  </a:cubicBezTo>
                  <a:cubicBezTo>
                    <a:pt x="24784" y="0"/>
                    <a:pt x="34455" y="9670"/>
                    <a:pt x="34455" y="21600"/>
                  </a:cubicBezTo>
                  <a:cubicBezTo>
                    <a:pt x="34455" y="21835"/>
                    <a:pt x="34451" y="22070"/>
                    <a:pt x="34443" y="22304"/>
                  </a:cubicBezTo>
                </a:path>
                <a:path extrusionOk="0" h="22305" w="34455">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3" name="Google Shape;563;p17"/>
            <p:cNvSpPr/>
            <p:nvPr/>
          </p:nvSpPr>
          <p:spPr>
            <a:xfrm>
              <a:off x="3846" y="870"/>
              <a:ext cx="123"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4" name="Google Shape;564;p17"/>
            <p:cNvSpPr/>
            <p:nvPr/>
          </p:nvSpPr>
          <p:spPr>
            <a:xfrm>
              <a:off x="3879" y="866"/>
              <a:ext cx="324"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5" name="Google Shape;565;p17"/>
            <p:cNvSpPr/>
            <p:nvPr/>
          </p:nvSpPr>
          <p:spPr>
            <a:xfrm>
              <a:off x="3907" y="766"/>
              <a:ext cx="461" cy="769"/>
            </a:xfrm>
            <a:custGeom>
              <a:rect b="b" l="l" r="r" t="t"/>
              <a:pathLst>
                <a:path extrusionOk="0" fill="none" h="22305" w="34812">
                  <a:moveTo>
                    <a:pt x="-1" y="4511"/>
                  </a:moveTo>
                  <a:cubicBezTo>
                    <a:pt x="3783" y="1586"/>
                    <a:pt x="8429" y="-1"/>
                    <a:pt x="13212" y="0"/>
                  </a:cubicBezTo>
                  <a:cubicBezTo>
                    <a:pt x="25141" y="0"/>
                    <a:pt x="34812" y="9670"/>
                    <a:pt x="34812" y="21600"/>
                  </a:cubicBezTo>
                  <a:cubicBezTo>
                    <a:pt x="34812" y="21835"/>
                    <a:pt x="34808" y="22070"/>
                    <a:pt x="34800" y="22304"/>
                  </a:cubicBezTo>
                </a:path>
                <a:path extrusionOk="0" h="22305" w="34812">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6" name="Google Shape;566;p17"/>
            <p:cNvSpPr/>
            <p:nvPr/>
          </p:nvSpPr>
          <p:spPr>
            <a:xfrm>
              <a:off x="3996" y="1236"/>
              <a:ext cx="156" cy="47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7" name="Google Shape;567;p17"/>
            <p:cNvSpPr/>
            <p:nvPr/>
          </p:nvSpPr>
          <p:spPr>
            <a:xfrm flipH="1" rot="8860755">
              <a:off x="3752" y="1079"/>
              <a:ext cx="142" cy="270"/>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8" name="Google Shape;568;p17"/>
            <p:cNvSpPr/>
            <p:nvPr/>
          </p:nvSpPr>
          <p:spPr>
            <a:xfrm flipH="1">
              <a:off x="2952" y="647"/>
              <a:ext cx="821" cy="769"/>
            </a:xfrm>
            <a:custGeom>
              <a:rect b="b" l="l" r="r" t="t"/>
              <a:pathLst>
                <a:path extrusionOk="0" fill="none" h="22305" w="36830">
                  <a:moveTo>
                    <a:pt x="0" y="6283"/>
                  </a:moveTo>
                  <a:cubicBezTo>
                    <a:pt x="4047" y="2258"/>
                    <a:pt x="9522" y="-1"/>
                    <a:pt x="15230" y="0"/>
                  </a:cubicBezTo>
                  <a:cubicBezTo>
                    <a:pt x="27159" y="0"/>
                    <a:pt x="36830" y="9670"/>
                    <a:pt x="36830" y="21600"/>
                  </a:cubicBezTo>
                  <a:cubicBezTo>
                    <a:pt x="36830" y="21835"/>
                    <a:pt x="36826" y="22070"/>
                    <a:pt x="36818" y="22304"/>
                  </a:cubicBezTo>
                </a:path>
                <a:path extrusionOk="0" h="22305" w="3683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cap="flat" cmpd="sng" w="38100">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9" name="Google Shape;569;p17"/>
            <p:cNvSpPr/>
            <p:nvPr/>
          </p:nvSpPr>
          <p:spPr>
            <a:xfrm flipH="1">
              <a:off x="3184" y="485"/>
              <a:ext cx="597" cy="745"/>
            </a:xfrm>
            <a:custGeom>
              <a:rect b="b" l="l" r="r" t="t"/>
              <a:pathLst>
                <a:path extrusionOk="0" fill="none" h="21600" w="31881">
                  <a:moveTo>
                    <a:pt x="-1" y="10015"/>
                  </a:moveTo>
                  <a:cubicBezTo>
                    <a:pt x="3963" y="3778"/>
                    <a:pt x="10840" y="-1"/>
                    <a:pt x="18231" y="0"/>
                  </a:cubicBezTo>
                  <a:cubicBezTo>
                    <a:pt x="23204" y="0"/>
                    <a:pt x="28026" y="1716"/>
                    <a:pt x="31881" y="4859"/>
                  </a:cubicBezTo>
                </a:path>
                <a:path extrusionOk="0" h="21600" w="31881">
                  <a:moveTo>
                    <a:pt x="-1" y="10015"/>
                  </a:moveTo>
                  <a:cubicBezTo>
                    <a:pt x="3963" y="3778"/>
                    <a:pt x="10840" y="-1"/>
                    <a:pt x="18231" y="0"/>
                  </a:cubicBezTo>
                  <a:cubicBezTo>
                    <a:pt x="23204" y="0"/>
                    <a:pt x="28026" y="1716"/>
                    <a:pt x="31881" y="4859"/>
                  </a:cubicBezTo>
                  <a:lnTo>
                    <a:pt x="18231" y="21600"/>
                  </a:lnTo>
                  <a:lnTo>
                    <a:pt x="-1" y="10015"/>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0" name="Google Shape;570;p17"/>
            <p:cNvSpPr/>
            <p:nvPr/>
          </p:nvSpPr>
          <p:spPr>
            <a:xfrm>
              <a:off x="3822" y="798"/>
              <a:ext cx="246" cy="745"/>
            </a:xfrm>
            <a:custGeom>
              <a:rect b="b" l="l" r="r" t="t"/>
              <a:pathLst>
                <a:path extrusionOk="0" fill="none" h="21600" w="31146">
                  <a:moveTo>
                    <a:pt x="-1" y="4511"/>
                  </a:moveTo>
                  <a:cubicBezTo>
                    <a:pt x="3783" y="1586"/>
                    <a:pt x="8429" y="-1"/>
                    <a:pt x="13212" y="0"/>
                  </a:cubicBezTo>
                  <a:cubicBezTo>
                    <a:pt x="20409" y="0"/>
                    <a:pt x="27134" y="3585"/>
                    <a:pt x="31145" y="9561"/>
                  </a:cubicBezTo>
                </a:path>
                <a:path extrusionOk="0" h="21600" w="31146">
                  <a:moveTo>
                    <a:pt x="-1" y="4511"/>
                  </a:moveTo>
                  <a:cubicBezTo>
                    <a:pt x="3783" y="1586"/>
                    <a:pt x="8429" y="-1"/>
                    <a:pt x="13212" y="0"/>
                  </a:cubicBezTo>
                  <a:cubicBezTo>
                    <a:pt x="20409" y="0"/>
                    <a:pt x="27134" y="3585"/>
                    <a:pt x="31145" y="9561"/>
                  </a:cubicBezTo>
                  <a:lnTo>
                    <a:pt x="13212" y="21600"/>
                  </a:lnTo>
                  <a:lnTo>
                    <a:pt x="-1" y="4511"/>
                  </a:lnTo>
                  <a:close/>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1" name="Google Shape;571;p17"/>
            <p:cNvSpPr/>
            <p:nvPr/>
          </p:nvSpPr>
          <p:spPr>
            <a:xfrm flipH="1">
              <a:off x="3086" y="1193"/>
              <a:ext cx="351" cy="49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2" name="Google Shape;572;p17"/>
            <p:cNvSpPr/>
            <p:nvPr/>
          </p:nvSpPr>
          <p:spPr>
            <a:xfrm flipH="1">
              <a:off x="3251" y="673"/>
              <a:ext cx="22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17"/>
            <p:cNvSpPr/>
            <p:nvPr/>
          </p:nvSpPr>
          <p:spPr>
            <a:xfrm flipH="1">
              <a:off x="3510" y="526"/>
              <a:ext cx="135" cy="49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4" name="Google Shape;574;p17"/>
            <p:cNvSpPr/>
            <p:nvPr/>
          </p:nvSpPr>
          <p:spPr>
            <a:xfrm>
              <a:off x="4351" y="1121"/>
              <a:ext cx="326" cy="518"/>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5" name="Google Shape;575;p17"/>
            <p:cNvSpPr/>
            <p:nvPr/>
          </p:nvSpPr>
          <p:spPr>
            <a:xfrm>
              <a:off x="4182" y="859"/>
              <a:ext cx="490" cy="345"/>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17"/>
            <p:cNvSpPr/>
            <p:nvPr/>
          </p:nvSpPr>
          <p:spPr>
            <a:xfrm>
              <a:off x="4200" y="493"/>
              <a:ext cx="214" cy="463"/>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17"/>
            <p:cNvSpPr/>
            <p:nvPr/>
          </p:nvSpPr>
          <p:spPr>
            <a:xfrm rot="-1346631">
              <a:off x="3988" y="878"/>
              <a:ext cx="144" cy="271"/>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8" name="Google Shape;578;p17"/>
            <p:cNvSpPr/>
            <p:nvPr/>
          </p:nvSpPr>
          <p:spPr>
            <a:xfrm flipH="1" rot="1346631">
              <a:off x="3479" y="870"/>
              <a:ext cx="142" cy="272"/>
            </a:xfrm>
            <a:custGeom>
              <a:rect b="b" l="l" r="r" t="t"/>
              <a:pathLst>
                <a:path extrusionOk="0" h="2368" w="776">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cap="flat"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579" name="Google Shape;579;p17"/>
          <p:cNvSpPr/>
          <p:nvPr/>
        </p:nvSpPr>
        <p:spPr>
          <a:xfrm>
            <a:off x="1524000" y="1905000"/>
            <a:ext cx="5994400" cy="1143000"/>
          </a:xfrm>
          <a:prstGeom prst="rect">
            <a:avLst/>
          </a:prstGeom>
        </p:spPr>
        <p:txBody>
          <a:bodyPr>
            <a:prstTxWarp prst="textPlain"/>
          </a:bodyPr>
          <a:lstStyle/>
          <a:p>
            <a:pPr lvl="0" algn="ctr"/>
            <a:r>
              <a:rPr b="1" i="0">
                <a:ln>
                  <a:noFill/>
                </a:ln>
                <a:solidFill>
                  <a:srgbClr val="FF0000"/>
                </a:solidFill>
                <a:latin typeface="Times New Roman"/>
              </a:rPr>
              <a:t>Chúc các em học giỏi !</a:t>
            </a:r>
          </a:p>
        </p:txBody>
      </p:sp>
      <p:pic>
        <p:nvPicPr>
          <p:cNvPr descr="DSTARS-P" id="580" name="Google Shape;580;p17"/>
          <p:cNvPicPr preferRelativeResize="0"/>
          <p:nvPr/>
        </p:nvPicPr>
        <p:blipFill rotWithShape="1">
          <a:blip r:embed="rId3">
            <a:alphaModFix/>
          </a:blip>
          <a:srcRect b="0" l="0" r="0" t="0"/>
          <a:stretch/>
        </p:blipFill>
        <p:spPr>
          <a:xfrm>
            <a:off x="2819400" y="457200"/>
            <a:ext cx="1676400" cy="1122363"/>
          </a:xfrm>
          <a:prstGeom prst="rect">
            <a:avLst/>
          </a:prstGeom>
          <a:noFill/>
          <a:ln>
            <a:noFill/>
          </a:ln>
        </p:spPr>
      </p:pic>
      <p:pic>
        <p:nvPicPr>
          <p:cNvPr descr="DSTARS-P" id="581" name="Google Shape;581;p17"/>
          <p:cNvPicPr preferRelativeResize="0"/>
          <p:nvPr/>
        </p:nvPicPr>
        <p:blipFill rotWithShape="1">
          <a:blip r:embed="rId3">
            <a:alphaModFix/>
          </a:blip>
          <a:srcRect b="0" l="0" r="0" t="0"/>
          <a:stretch/>
        </p:blipFill>
        <p:spPr>
          <a:xfrm>
            <a:off x="7162800" y="1219200"/>
            <a:ext cx="1028700" cy="688975"/>
          </a:xfrm>
          <a:prstGeom prst="rect">
            <a:avLst/>
          </a:prstGeom>
          <a:noFill/>
          <a:ln>
            <a:noFill/>
          </a:ln>
        </p:spPr>
      </p:pic>
      <p:pic>
        <p:nvPicPr>
          <p:cNvPr descr="DSTARS-P" id="582" name="Google Shape;582;p17"/>
          <p:cNvPicPr preferRelativeResize="0"/>
          <p:nvPr/>
        </p:nvPicPr>
        <p:blipFill rotWithShape="1">
          <a:blip r:embed="rId3">
            <a:alphaModFix/>
          </a:blip>
          <a:srcRect b="0" l="0" r="0" t="0"/>
          <a:stretch/>
        </p:blipFill>
        <p:spPr>
          <a:xfrm>
            <a:off x="5486400" y="3303588"/>
            <a:ext cx="1638300" cy="1096962"/>
          </a:xfrm>
          <a:prstGeom prst="rect">
            <a:avLst/>
          </a:prstGeom>
          <a:noFill/>
          <a:ln>
            <a:noFill/>
          </a:ln>
        </p:spPr>
      </p:pic>
      <p:pic>
        <p:nvPicPr>
          <p:cNvPr descr="DSTARS-P" id="583" name="Google Shape;583;p17"/>
          <p:cNvPicPr preferRelativeResize="0"/>
          <p:nvPr/>
        </p:nvPicPr>
        <p:blipFill rotWithShape="1">
          <a:blip r:embed="rId3">
            <a:alphaModFix/>
          </a:blip>
          <a:srcRect b="0" l="0" r="0" t="0"/>
          <a:stretch/>
        </p:blipFill>
        <p:spPr>
          <a:xfrm>
            <a:off x="8115300" y="5105400"/>
            <a:ext cx="1028700" cy="688975"/>
          </a:xfrm>
          <a:prstGeom prst="rect">
            <a:avLst/>
          </a:prstGeom>
          <a:noFill/>
          <a:ln>
            <a:noFill/>
          </a:ln>
        </p:spPr>
      </p:pic>
      <p:pic>
        <p:nvPicPr>
          <p:cNvPr descr="DSTARS-P" id="584" name="Google Shape;584;p17"/>
          <p:cNvPicPr preferRelativeResize="0"/>
          <p:nvPr/>
        </p:nvPicPr>
        <p:blipFill rotWithShape="1">
          <a:blip r:embed="rId3">
            <a:alphaModFix/>
          </a:blip>
          <a:srcRect b="0" l="0" r="0" t="0"/>
          <a:stretch/>
        </p:blipFill>
        <p:spPr>
          <a:xfrm>
            <a:off x="381000" y="3810000"/>
            <a:ext cx="1752600" cy="1174750"/>
          </a:xfrm>
          <a:prstGeom prst="rect">
            <a:avLst/>
          </a:prstGeom>
          <a:noFill/>
          <a:ln>
            <a:noFill/>
          </a:ln>
        </p:spPr>
      </p:pic>
      <p:pic>
        <p:nvPicPr>
          <p:cNvPr descr="DSTARS-P" id="585" name="Google Shape;585;p17"/>
          <p:cNvPicPr preferRelativeResize="0"/>
          <p:nvPr/>
        </p:nvPicPr>
        <p:blipFill rotWithShape="1">
          <a:blip r:embed="rId3">
            <a:alphaModFix/>
          </a:blip>
          <a:srcRect b="0" l="0" r="0" t="0"/>
          <a:stretch/>
        </p:blipFill>
        <p:spPr>
          <a:xfrm>
            <a:off x="5791200" y="6019800"/>
            <a:ext cx="1028700" cy="688975"/>
          </a:xfrm>
          <a:prstGeom prst="rect">
            <a:avLst/>
          </a:prstGeom>
          <a:noFill/>
          <a:ln>
            <a:noFill/>
          </a:ln>
        </p:spPr>
      </p:pic>
      <p:pic>
        <p:nvPicPr>
          <p:cNvPr descr="Picture 244" id="586" name="Google Shape;586;p17"/>
          <p:cNvPicPr preferRelativeResize="0"/>
          <p:nvPr/>
        </p:nvPicPr>
        <p:blipFill rotWithShape="1">
          <a:blip r:embed="rId4">
            <a:alphaModFix/>
          </a:blip>
          <a:srcRect b="0" l="0" r="0" t="0"/>
          <a:stretch/>
        </p:blipFill>
        <p:spPr>
          <a:xfrm rot="1021221">
            <a:off x="304800" y="5105400"/>
            <a:ext cx="1600200" cy="15382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0"/>
                                        <p:tgtEl>
                                          <p:spTgt spid="579"/>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584"/>
                                        </p:tgtEl>
                                        <p:attrNameLst>
                                          <p:attrName>style.visibility</p:attrName>
                                        </p:attrNameLst>
                                      </p:cBhvr>
                                      <p:to>
                                        <p:strVal val="visible"/>
                                      </p:to>
                                    </p:set>
                                    <p:anim calcmode="lin" valueType="num">
                                      <p:cBhvr additive="base">
                                        <p:cTn dur="500"/>
                                        <p:tgtEl>
                                          <p:spTgt spid="584"/>
                                        </p:tgtEl>
                                        <p:attrNameLst>
                                          <p:attrName>ppt_w</p:attrName>
                                        </p:attrNameLst>
                                      </p:cBhvr>
                                      <p:tavLst>
                                        <p:tav fmla="" tm="0">
                                          <p:val>
                                            <p:strVal val="0"/>
                                          </p:val>
                                        </p:tav>
                                        <p:tav fmla="" tm="100000">
                                          <p:val>
                                            <p:strVal val="#ppt_w"/>
                                          </p:val>
                                        </p:tav>
                                      </p:tavLst>
                                    </p:anim>
                                    <p:anim calcmode="lin" valueType="num">
                                      <p:cBhvr additive="base">
                                        <p:cTn dur="500"/>
                                        <p:tgtEl>
                                          <p:spTgt spid="5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82"/>
                                        </p:tgtEl>
                                        <p:attrNameLst>
                                          <p:attrName>style.visibility</p:attrName>
                                        </p:attrNameLst>
                                      </p:cBhvr>
                                      <p:to>
                                        <p:strVal val="visible"/>
                                      </p:to>
                                    </p:set>
                                    <p:anim calcmode="lin" valueType="num">
                                      <p:cBhvr additive="base">
                                        <p:cTn dur="500"/>
                                        <p:tgtEl>
                                          <p:spTgt spid="582"/>
                                        </p:tgtEl>
                                        <p:attrNameLst>
                                          <p:attrName>ppt_w</p:attrName>
                                        </p:attrNameLst>
                                      </p:cBhvr>
                                      <p:tavLst>
                                        <p:tav fmla="" tm="0">
                                          <p:val>
                                            <p:strVal val="0"/>
                                          </p:val>
                                        </p:tav>
                                        <p:tav fmla="" tm="100000">
                                          <p:val>
                                            <p:strVal val="#ppt_w"/>
                                          </p:val>
                                        </p:tav>
                                      </p:tavLst>
                                    </p:anim>
                                    <p:anim calcmode="lin" valueType="num">
                                      <p:cBhvr additive="base">
                                        <p:cTn dur="500"/>
                                        <p:tgtEl>
                                          <p:spTgt spid="5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ppt_w</p:attrName>
                                        </p:attrNameLst>
                                      </p:cBhvr>
                                      <p:tavLst>
                                        <p:tav fmla="" tm="0">
                                          <p:val>
                                            <p:strVal val="0"/>
                                          </p:val>
                                        </p:tav>
                                        <p:tav fmla="" tm="100000">
                                          <p:val>
                                            <p:strVal val="#ppt_w"/>
                                          </p:val>
                                        </p:tav>
                                      </p:tavLst>
                                    </p:anim>
                                    <p:anim calcmode="lin" valueType="num">
                                      <p:cBhvr additive="base">
                                        <p:cTn dur="500"/>
                                        <p:tgtEl>
                                          <p:spTgt spid="5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81"/>
                                        </p:tgtEl>
                                        <p:attrNameLst>
                                          <p:attrName>style.visibility</p:attrName>
                                        </p:attrNameLst>
                                      </p:cBhvr>
                                      <p:to>
                                        <p:strVal val="visible"/>
                                      </p:to>
                                    </p:set>
                                    <p:anim calcmode="lin" valueType="num">
                                      <p:cBhvr additive="base">
                                        <p:cTn dur="500"/>
                                        <p:tgtEl>
                                          <p:spTgt spid="581"/>
                                        </p:tgtEl>
                                        <p:attrNameLst>
                                          <p:attrName>ppt_w</p:attrName>
                                        </p:attrNameLst>
                                      </p:cBhvr>
                                      <p:tavLst>
                                        <p:tav fmla="" tm="0">
                                          <p:val>
                                            <p:strVal val="0"/>
                                          </p:val>
                                        </p:tav>
                                        <p:tav fmla="" tm="100000">
                                          <p:val>
                                            <p:strVal val="#ppt_w"/>
                                          </p:val>
                                        </p:tav>
                                      </p:tavLst>
                                    </p:anim>
                                    <p:anim calcmode="lin" valueType="num">
                                      <p:cBhvr additive="base">
                                        <p:cTn dur="500"/>
                                        <p:tgtEl>
                                          <p:spTgt spid="5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83"/>
                                        </p:tgtEl>
                                        <p:attrNameLst>
                                          <p:attrName>style.visibility</p:attrName>
                                        </p:attrNameLst>
                                      </p:cBhvr>
                                      <p:to>
                                        <p:strVal val="visible"/>
                                      </p:to>
                                    </p:set>
                                    <p:anim calcmode="lin" valueType="num">
                                      <p:cBhvr additive="base">
                                        <p:cTn dur="500"/>
                                        <p:tgtEl>
                                          <p:spTgt spid="583"/>
                                        </p:tgtEl>
                                        <p:attrNameLst>
                                          <p:attrName>ppt_w</p:attrName>
                                        </p:attrNameLst>
                                      </p:cBhvr>
                                      <p:tavLst>
                                        <p:tav fmla="" tm="0">
                                          <p:val>
                                            <p:strVal val="0"/>
                                          </p:val>
                                        </p:tav>
                                        <p:tav fmla="" tm="100000">
                                          <p:val>
                                            <p:strVal val="#ppt_w"/>
                                          </p:val>
                                        </p:tav>
                                      </p:tavLst>
                                    </p:anim>
                                    <p:anim calcmode="lin" valueType="num">
                                      <p:cBhvr additive="base">
                                        <p:cTn dur="500"/>
                                        <p:tgtEl>
                                          <p:spTgt spid="5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ppt_w</p:attrName>
                                        </p:attrNameLst>
                                      </p:cBhvr>
                                      <p:tavLst>
                                        <p:tav fmla="" tm="0">
                                          <p:val>
                                            <p:strVal val="0"/>
                                          </p:val>
                                        </p:tav>
                                        <p:tav fmla="" tm="100000">
                                          <p:val>
                                            <p:strVal val="#ppt_w"/>
                                          </p:val>
                                        </p:tav>
                                      </p:tavLst>
                                    </p:anim>
                                    <p:anim calcmode="lin" valueType="num">
                                      <p:cBhvr additive="base">
                                        <p:cTn dur="500"/>
                                        <p:tgtEl>
                                          <p:spTgt spid="5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idx="1" type="body"/>
          </p:nvPr>
        </p:nvSpPr>
        <p:spPr>
          <a:xfrm>
            <a:off x="0" y="1981200"/>
            <a:ext cx="8305800" cy="24384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3200"/>
              <a:buFont typeface="Times New Roman"/>
              <a:buChar char="•"/>
            </a:pPr>
            <a:r>
              <a:rPr lang="vi-VN">
                <a:latin typeface="Times New Roman"/>
                <a:ea typeface="Times New Roman"/>
                <a:cs typeface="Times New Roman"/>
                <a:sym typeface="Times New Roman"/>
              </a:rPr>
              <a:t> Học sinh lớp 5 là lớp đàn anh trong trường phải cố gắng học tập cho các em lớp dưới noi theo</a:t>
            </a:r>
            <a:endParaRPr/>
          </a:p>
          <a:p>
            <a:pPr indent="-139700" lvl="0" marL="342900" rtl="0" algn="just">
              <a:spcBef>
                <a:spcPts val="640"/>
              </a:spcBef>
              <a:spcAft>
                <a:spcPts val="0"/>
              </a:spcAft>
              <a:buClr>
                <a:schemeClr val="dk1"/>
              </a:buClr>
              <a:buSzPts val="3200"/>
              <a:buFont typeface="Arial"/>
              <a:buNone/>
            </a:pPr>
            <a:r>
              <a:t/>
            </a:r>
            <a:endParaRPr>
              <a:latin typeface="Times New Roman"/>
              <a:ea typeface="Times New Roman"/>
              <a:cs typeface="Times New Roman"/>
              <a:sym typeface="Times New Roman"/>
            </a:endParaRPr>
          </a:p>
          <a:p>
            <a:pPr indent="-139700" lvl="0" marL="342900" rtl="0" algn="just">
              <a:spcBef>
                <a:spcPts val="640"/>
              </a:spcBef>
              <a:spcAft>
                <a:spcPts val="0"/>
              </a:spcAft>
              <a:buClr>
                <a:schemeClr val="dk1"/>
              </a:buClr>
              <a:buSzPts val="3200"/>
              <a:buFont typeface="Arial"/>
              <a:buNone/>
            </a:pPr>
            <a:r>
              <a:t/>
            </a:r>
            <a:endParaRPr>
              <a:latin typeface="Times New Roman"/>
              <a:ea typeface="Times New Roman"/>
              <a:cs typeface="Times New Roman"/>
              <a:sym typeface="Times New Roman"/>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2362200" y="152400"/>
            <a:ext cx="3867150" cy="1295400"/>
          </a:xfrm>
          <a:prstGeom prst="rect">
            <a:avLst/>
          </a:prstGeom>
          <a:noFill/>
          <a:ln>
            <a:noFill/>
          </a:ln>
        </p:spPr>
      </p:pic>
      <p:sp>
        <p:nvSpPr>
          <p:cNvPr id="101" name="Google Shape;101;p3"/>
          <p:cNvSpPr txBox="1"/>
          <p:nvPr>
            <p:ph type="title"/>
          </p:nvPr>
        </p:nvSpPr>
        <p:spPr>
          <a:xfrm>
            <a:off x="2133600" y="1600200"/>
            <a:ext cx="4419600" cy="53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vi-VN" sz="4800">
                <a:solidFill>
                  <a:srgbClr val="0070C0"/>
                </a:solidFill>
                <a:latin typeface="Times New Roman"/>
                <a:ea typeface="Times New Roman"/>
                <a:cs typeface="Times New Roman"/>
                <a:sym typeface="Times New Roman"/>
              </a:rPr>
              <a:t>Tranh ảnh</a:t>
            </a:r>
            <a:endParaRPr sz="4800">
              <a:solidFill>
                <a:srgbClr val="0070C0"/>
              </a:solidFill>
              <a:latin typeface="Times New Roman"/>
              <a:ea typeface="Times New Roman"/>
              <a:cs typeface="Times New Roman"/>
              <a:sym typeface="Times New Roman"/>
            </a:endParaRPr>
          </a:p>
        </p:txBody>
      </p:sp>
      <p:sp>
        <p:nvSpPr>
          <p:cNvPr id="102" name="Google Shape;102;p3"/>
          <p:cNvSpPr txBox="1"/>
          <p:nvPr>
            <p:ph idx="1" type="body"/>
          </p:nvPr>
        </p:nvSpPr>
        <p:spPr>
          <a:xfrm>
            <a:off x="990600" y="2362200"/>
            <a:ext cx="7620000" cy="23622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3200"/>
              <a:buFont typeface="Times New Roman"/>
              <a:buNone/>
            </a:pPr>
            <a:r>
              <a:rPr lang="vi-VN">
                <a:latin typeface="Times New Roman"/>
                <a:ea typeface="Times New Roman"/>
                <a:cs typeface="Times New Roman"/>
                <a:sym typeface="Times New Roman"/>
              </a:rPr>
              <a:t>   </a:t>
            </a:r>
            <a:r>
              <a:rPr lang="vi-VN">
                <a:solidFill>
                  <a:srgbClr val="002060"/>
                </a:solidFill>
                <a:latin typeface="Times New Roman"/>
                <a:ea typeface="Times New Roman"/>
                <a:cs typeface="Times New Roman"/>
                <a:sym typeface="Times New Roman"/>
              </a:rPr>
              <a:t>Giáo viên treo tranh minh họa các tình huống, tổ chức cho học sinh thảo luận để tìm hiểu nội dung của từng tình huống</a:t>
            </a:r>
            <a:r>
              <a:rPr lang="vi-V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103" name="Google Shape;103;p3"/>
          <p:cNvSpPr txBox="1"/>
          <p:nvPr/>
        </p:nvSpPr>
        <p:spPr>
          <a:xfrm>
            <a:off x="3352800" y="685800"/>
            <a:ext cx="2667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vi-VN" sz="2800" u="none" cap="none" strike="noStrike">
                <a:solidFill>
                  <a:srgbClr val="FF0000"/>
                </a:solidFill>
                <a:latin typeface="Times New Roman"/>
                <a:ea typeface="Times New Roman"/>
                <a:cs typeface="Times New Roman"/>
                <a:sym typeface="Times New Roman"/>
              </a:rPr>
              <a:t>Hoạt động 1:</a:t>
            </a:r>
            <a:endParaRPr b="1"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2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hinh bai 1410001" id="108" name="Google Shape;108;p4"/>
          <p:cNvPicPr preferRelativeResize="0"/>
          <p:nvPr/>
        </p:nvPicPr>
        <p:blipFill rotWithShape="1">
          <a:blip r:embed="rId3">
            <a:alphaModFix/>
          </a:blip>
          <a:srcRect b="0" l="0" r="0" t="0"/>
          <a:stretch/>
        </p:blipFill>
        <p:spPr>
          <a:xfrm>
            <a:off x="457200" y="381000"/>
            <a:ext cx="8153400" cy="5943600"/>
          </a:xfrm>
          <a:prstGeom prst="rect">
            <a:avLst/>
          </a:prstGeom>
          <a:noFill/>
          <a:ln>
            <a:noFill/>
          </a:ln>
        </p:spPr>
      </p:pic>
      <p:pic>
        <p:nvPicPr>
          <p:cNvPr descr="Frames PPT 001" id="109" name="Google Shape;109;p4"/>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hinh bai 1410002" id="114" name="Google Shape;114;p5"/>
          <p:cNvPicPr preferRelativeResize="0"/>
          <p:nvPr/>
        </p:nvPicPr>
        <p:blipFill rotWithShape="1">
          <a:blip r:embed="rId3">
            <a:alphaModFix/>
          </a:blip>
          <a:srcRect b="0" l="0" r="0" t="0"/>
          <a:stretch/>
        </p:blipFill>
        <p:spPr>
          <a:xfrm>
            <a:off x="533400" y="2667000"/>
            <a:ext cx="3581400" cy="3505200"/>
          </a:xfrm>
          <a:prstGeom prst="rect">
            <a:avLst/>
          </a:prstGeom>
          <a:noFill/>
          <a:ln>
            <a:noFill/>
          </a:ln>
        </p:spPr>
      </p:pic>
      <p:pic>
        <p:nvPicPr>
          <p:cNvPr descr="hinh bai 1410003" id="115" name="Google Shape;115;p5"/>
          <p:cNvPicPr preferRelativeResize="0"/>
          <p:nvPr/>
        </p:nvPicPr>
        <p:blipFill rotWithShape="1">
          <a:blip r:embed="rId4">
            <a:alphaModFix/>
          </a:blip>
          <a:srcRect b="0" l="0" r="0" t="0"/>
          <a:stretch/>
        </p:blipFill>
        <p:spPr>
          <a:xfrm>
            <a:off x="4051300" y="2667000"/>
            <a:ext cx="4787900" cy="3429000"/>
          </a:xfrm>
          <a:prstGeom prst="rect">
            <a:avLst/>
          </a:prstGeom>
          <a:noFill/>
          <a:ln>
            <a:noFill/>
          </a:ln>
        </p:spPr>
      </p:pic>
      <p:sp>
        <p:nvSpPr>
          <p:cNvPr id="116" name="Google Shape;116;p5"/>
          <p:cNvSpPr txBox="1"/>
          <p:nvPr/>
        </p:nvSpPr>
        <p:spPr>
          <a:xfrm>
            <a:off x="0" y="1143000"/>
            <a:ext cx="9144000" cy="76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4400">
                <a:solidFill>
                  <a:schemeClr val="dk1"/>
                </a:solidFill>
                <a:latin typeface="Times New Roman"/>
                <a:ea typeface="Times New Roman"/>
                <a:cs typeface="Times New Roman"/>
                <a:sym typeface="Times New Roman"/>
              </a:rPr>
              <a:t>Em là học sinh lớp 5</a:t>
            </a:r>
            <a:endParaRPr sz="4400">
              <a:solidFill>
                <a:schemeClr val="dk1"/>
              </a:solidFill>
              <a:latin typeface="Times New Roman"/>
              <a:ea typeface="Times New Roman"/>
              <a:cs typeface="Times New Roman"/>
              <a:sym typeface="Times New Roman"/>
            </a:endParaRPr>
          </a:p>
        </p:txBody>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None/>
            </a:pPr>
            <a:r>
              <a:t/>
            </a:r>
            <a:endParaRPr/>
          </a:p>
        </p:txBody>
      </p:sp>
      <p:pic>
        <p:nvPicPr>
          <p:cNvPr descr="Frames PPT 001" id="122" name="Google Shape;122;p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descr="hinh bai 1410001" id="123" name="Google Shape;123;p6"/>
          <p:cNvPicPr preferRelativeResize="0"/>
          <p:nvPr/>
        </p:nvPicPr>
        <p:blipFill rotWithShape="1">
          <a:blip r:embed="rId4">
            <a:alphaModFix/>
          </a:blip>
          <a:srcRect b="0" l="0" r="0" t="0"/>
          <a:stretch/>
        </p:blipFill>
        <p:spPr>
          <a:xfrm>
            <a:off x="533400" y="1600200"/>
            <a:ext cx="3886200" cy="3962400"/>
          </a:xfrm>
          <a:prstGeom prst="rect">
            <a:avLst/>
          </a:prstGeom>
          <a:noFill/>
          <a:ln>
            <a:noFill/>
          </a:ln>
        </p:spPr>
      </p:pic>
      <p:pic>
        <p:nvPicPr>
          <p:cNvPr descr="hinh bai 1410002" id="124" name="Google Shape;124;p6"/>
          <p:cNvPicPr preferRelativeResize="0"/>
          <p:nvPr/>
        </p:nvPicPr>
        <p:blipFill rotWithShape="1">
          <a:blip r:embed="rId5">
            <a:alphaModFix/>
          </a:blip>
          <a:srcRect b="0" l="0" r="0" t="0"/>
          <a:stretch/>
        </p:blipFill>
        <p:spPr>
          <a:xfrm>
            <a:off x="4495800" y="1600200"/>
            <a:ext cx="4191000" cy="3886200"/>
          </a:xfrm>
          <a:prstGeom prst="rect">
            <a:avLst/>
          </a:prstGeom>
          <a:noFill/>
          <a:ln>
            <a:noFill/>
          </a:ln>
        </p:spPr>
      </p:pic>
      <p:sp>
        <p:nvSpPr>
          <p:cNvPr id="125" name="Google Shape;125;p6"/>
          <p:cNvSpPr txBox="1"/>
          <p:nvPr/>
        </p:nvSpPr>
        <p:spPr>
          <a:xfrm>
            <a:off x="228600" y="457200"/>
            <a:ext cx="8610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800">
                <a:solidFill>
                  <a:srgbClr val="FF0000"/>
                </a:solidFill>
                <a:latin typeface="Times New Roman"/>
                <a:ea typeface="Times New Roman"/>
                <a:cs typeface="Times New Roman"/>
                <a:sym typeface="Times New Roman"/>
              </a:rPr>
              <a:t>Một vài hình ảnh nói về học sinh lớp5</a:t>
            </a:r>
            <a:endParaRPr sz="2800">
              <a:solidFill>
                <a:srgbClr val="FF0000"/>
              </a:solidFill>
              <a:latin typeface="Times New Roman"/>
              <a:ea typeface="Times New Roman"/>
              <a:cs typeface="Times New Roman"/>
              <a:sym typeface="Times New Roman"/>
            </a:endParaRPr>
          </a:p>
        </p:txBody>
      </p:sp>
      <p:pic>
        <p:nvPicPr>
          <p:cNvPr descr="FIREWRK5" id="126" name="Google Shape;126;p6"/>
          <p:cNvPicPr preferRelativeResize="0"/>
          <p:nvPr/>
        </p:nvPicPr>
        <p:blipFill rotWithShape="1">
          <a:blip r:embed="rId6">
            <a:alphaModFix/>
          </a:blip>
          <a:srcRect b="0" l="0" r="0" t="0"/>
          <a:stretch/>
        </p:blipFill>
        <p:spPr>
          <a:xfrm>
            <a:off x="2286000" y="5791200"/>
            <a:ext cx="4800600" cy="76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Picture2" id="131" name="Google Shape;131;p7"/>
          <p:cNvPicPr preferRelativeResize="0"/>
          <p:nvPr/>
        </p:nvPicPr>
        <p:blipFill rotWithShape="1">
          <a:blip r:embed="rId3">
            <a:alphaModFix/>
          </a:blip>
          <a:srcRect b="0" l="0" r="0" t="0"/>
          <a:stretch/>
        </p:blipFill>
        <p:spPr>
          <a:xfrm>
            <a:off x="0" y="0"/>
            <a:ext cx="10210800" cy="6858000"/>
          </a:xfrm>
          <a:prstGeom prst="rect">
            <a:avLst/>
          </a:prstGeom>
          <a:noFill/>
          <a:ln>
            <a:noFill/>
          </a:ln>
        </p:spPr>
      </p:pic>
      <p:sp>
        <p:nvSpPr>
          <p:cNvPr id="132" name="Google Shape;132;p7"/>
          <p:cNvSpPr txBox="1"/>
          <p:nvPr>
            <p:ph type="ctrTitle"/>
          </p:nvPr>
        </p:nvSpPr>
        <p:spPr>
          <a:xfrm>
            <a:off x="2667000" y="2590800"/>
            <a:ext cx="6248400" cy="20574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b="1" lang="vi-VN" sz="2800">
                <a:solidFill>
                  <a:srgbClr val="002060"/>
                </a:solidFill>
                <a:latin typeface="Times New Roman"/>
                <a:ea typeface="Times New Roman"/>
                <a:cs typeface="Times New Roman"/>
                <a:sym typeface="Times New Roman"/>
              </a:rPr>
              <a:t>Năm nay em đã lên lớp 5, lớp lớn nhất trường. Em rất vui và tự hào. Em sẽ cố gắng chăm ngoan, học giỏi để xứng đáng là học sinh lớp 5.</a:t>
            </a:r>
            <a:endParaRPr b="1" sz="3200">
              <a:solidFill>
                <a:srgbClr val="002060"/>
              </a:solidFill>
              <a:latin typeface="Times New Roman"/>
              <a:ea typeface="Times New Roman"/>
              <a:cs typeface="Times New Roman"/>
              <a:sym typeface="Times New Roman"/>
            </a:endParaRPr>
          </a:p>
        </p:txBody>
      </p:sp>
      <p:sp>
        <p:nvSpPr>
          <p:cNvPr id="133" name="Google Shape;133;p7"/>
          <p:cNvSpPr/>
          <p:nvPr/>
        </p:nvSpPr>
        <p:spPr>
          <a:xfrm>
            <a:off x="3810000" y="1752600"/>
            <a:ext cx="328166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5400" cap="none">
                <a:solidFill>
                  <a:srgbClr val="000058"/>
                </a:solidFill>
                <a:latin typeface="Times New Roman"/>
                <a:ea typeface="Times New Roman"/>
                <a:cs typeface="Times New Roman"/>
                <a:sym typeface="Times New Roman"/>
              </a:rPr>
              <a:t>GHI NHỚ</a:t>
            </a:r>
            <a:endParaRPr b="1" sz="5400" cap="none">
              <a:solidFill>
                <a:srgbClr val="000058"/>
              </a:solidFill>
              <a:latin typeface="Times New Roman"/>
              <a:ea typeface="Times New Roman"/>
              <a:cs typeface="Times New Roman"/>
              <a:sym typeface="Times New Roman"/>
            </a:endParaRPr>
          </a:p>
        </p:txBody>
      </p:sp>
    </p:spTree>
  </p:cSld>
  <p:clrMapOvr>
    <a:masterClrMapping/>
  </p:clrMapOvr>
  <p:transition>
    <p:wedg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23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b="0" l="0" r="0" t="0"/>
          <a:stretch/>
        </p:blipFill>
        <p:spPr>
          <a:xfrm>
            <a:off x="1981200" y="0"/>
            <a:ext cx="4572000" cy="1295400"/>
          </a:xfrm>
          <a:prstGeom prst="rect">
            <a:avLst/>
          </a:prstGeom>
          <a:noFill/>
          <a:ln>
            <a:noFill/>
          </a:ln>
        </p:spPr>
      </p:pic>
      <p:pic>
        <p:nvPicPr>
          <p:cNvPr descr="FIREWRK5" id="139" name="Google Shape;139;p8"/>
          <p:cNvPicPr preferRelativeResize="0"/>
          <p:nvPr/>
        </p:nvPicPr>
        <p:blipFill rotWithShape="1">
          <a:blip r:embed="rId4">
            <a:alphaModFix/>
          </a:blip>
          <a:srcRect b="0" l="0" r="0" t="0"/>
          <a:stretch/>
        </p:blipFill>
        <p:spPr>
          <a:xfrm>
            <a:off x="2514600" y="6477000"/>
            <a:ext cx="4038600" cy="381000"/>
          </a:xfrm>
          <a:prstGeom prst="rect">
            <a:avLst/>
          </a:prstGeom>
          <a:noFill/>
          <a:ln>
            <a:noFill/>
          </a:ln>
        </p:spPr>
      </p:pic>
      <p:sp>
        <p:nvSpPr>
          <p:cNvPr id="140" name="Google Shape;140;p8"/>
          <p:cNvSpPr txBox="1"/>
          <p:nvPr>
            <p:ph type="title"/>
          </p:nvPr>
        </p:nvSpPr>
        <p:spPr>
          <a:xfrm>
            <a:off x="2298700" y="965200"/>
            <a:ext cx="4191000" cy="457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vi-VN" sz="3600">
                <a:solidFill>
                  <a:srgbClr val="FF0000"/>
                </a:solidFill>
                <a:latin typeface="Times New Roman"/>
                <a:ea typeface="Times New Roman"/>
                <a:cs typeface="Times New Roman"/>
                <a:sym typeface="Times New Roman"/>
              </a:rPr>
              <a:t>Tình huống</a:t>
            </a:r>
            <a:endParaRPr sz="3600">
              <a:solidFill>
                <a:srgbClr val="FF0000"/>
              </a:solidFill>
              <a:latin typeface="Times New Roman"/>
              <a:ea typeface="Times New Roman"/>
              <a:cs typeface="Times New Roman"/>
              <a:sym typeface="Times New Roman"/>
            </a:endParaRPr>
          </a:p>
        </p:txBody>
      </p:sp>
      <p:sp>
        <p:nvSpPr>
          <p:cNvPr id="141" name="Google Shape;141;p8"/>
          <p:cNvSpPr txBox="1"/>
          <p:nvPr>
            <p:ph idx="1" type="body"/>
          </p:nvPr>
        </p:nvSpPr>
        <p:spPr>
          <a:xfrm>
            <a:off x="457200" y="1524000"/>
            <a:ext cx="8382000" cy="762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0070C0"/>
              </a:buClr>
              <a:buSzPts val="2800"/>
              <a:buFont typeface="Times New Roman"/>
              <a:buNone/>
            </a:pPr>
            <a:r>
              <a:rPr lang="vi-VN" sz="2800">
                <a:solidFill>
                  <a:srgbClr val="0070C0"/>
                </a:solidFill>
                <a:latin typeface="Times New Roman"/>
                <a:ea typeface="Times New Roman"/>
                <a:cs typeface="Times New Roman"/>
                <a:sym typeface="Times New Roman"/>
              </a:rPr>
              <a:t>Bài 1: Theo em, học sinh lớp 5 cần có những hành động, việc làm nào dưới đây?</a:t>
            </a:r>
            <a:endParaRPr/>
          </a:p>
        </p:txBody>
      </p:sp>
      <p:sp>
        <p:nvSpPr>
          <p:cNvPr id="142" name="Google Shape;142;p8"/>
          <p:cNvSpPr txBox="1"/>
          <p:nvPr/>
        </p:nvSpPr>
        <p:spPr>
          <a:xfrm>
            <a:off x="3276600" y="228600"/>
            <a:ext cx="2514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chemeClr val="dk1"/>
                </a:solidFill>
                <a:latin typeface="Times New Roman"/>
                <a:ea typeface="Times New Roman"/>
                <a:cs typeface="Times New Roman"/>
                <a:sym typeface="Times New Roman"/>
              </a:rPr>
              <a:t>Hoạt động 2:</a:t>
            </a:r>
            <a:endParaRPr b="1" sz="2800">
              <a:solidFill>
                <a:schemeClr val="dk1"/>
              </a:solidFill>
              <a:latin typeface="Times New Roman"/>
              <a:ea typeface="Times New Roman"/>
              <a:cs typeface="Times New Roman"/>
              <a:sym typeface="Times New Roman"/>
            </a:endParaRPr>
          </a:p>
        </p:txBody>
      </p:sp>
      <p:sp>
        <p:nvSpPr>
          <p:cNvPr id="143" name="Google Shape;143;p8"/>
          <p:cNvSpPr/>
          <p:nvPr/>
        </p:nvSpPr>
        <p:spPr>
          <a:xfrm>
            <a:off x="723900" y="2500821"/>
            <a:ext cx="7848600" cy="3046988"/>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Thực hiện tốt Năm điều Bác Hồ dạy thiếu niên nhi đồng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Thực hiện nội quy của trường, của lớp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Tích cực tham gia các hoạt động tập thể, hoạt động xã hội do lớp, trường, địa phương tổ chức </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Nhường nhịn, giúp đỡ các em học sinh nhỏ.</a:t>
            </a:r>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Buộc các em nhỏ phải làm theo mọi ý muốn của mình.</a:t>
            </a:r>
            <a:endParaRPr sz="2400">
              <a:solidFill>
                <a:srgbClr val="002060"/>
              </a:solidFill>
              <a:latin typeface="Times New Roman"/>
              <a:ea typeface="Times New Roman"/>
              <a:cs typeface="Times New Roman"/>
              <a:sym typeface="Times New Roman"/>
            </a:endParaRPr>
          </a:p>
          <a:p>
            <a:pPr indent="0" lvl="0" marL="0" marR="0" rtl="0" algn="just">
              <a:spcBef>
                <a:spcPts val="0"/>
              </a:spcBef>
              <a:spcAft>
                <a:spcPts val="0"/>
              </a:spcAft>
              <a:buNone/>
            </a:pPr>
            <a:r>
              <a:rPr lang="vi-VN" sz="2400">
                <a:solidFill>
                  <a:srgbClr val="002060"/>
                </a:solidFill>
                <a:latin typeface="Times New Roman"/>
                <a:ea typeface="Times New Roman"/>
                <a:cs typeface="Times New Roman"/>
                <a:sym typeface="Times New Roman"/>
              </a:rPr>
              <a:t>- Gương mẫu về mọi mặt cho các em học sinh lớp dưới noi theo.</a:t>
            </a:r>
            <a:endParaRPr/>
          </a:p>
        </p:txBody>
      </p:sp>
      <p:sp>
        <p:nvSpPr>
          <p:cNvPr id="144" name="Google Shape;144;p8"/>
          <p:cNvSpPr txBox="1"/>
          <p:nvPr/>
        </p:nvSpPr>
        <p:spPr>
          <a:xfrm>
            <a:off x="3352800" y="5486400"/>
            <a:ext cx="39624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vi-VN" sz="1800">
                <a:solidFill>
                  <a:srgbClr val="FF0000"/>
                </a:solidFill>
                <a:latin typeface="Times New Roman"/>
                <a:ea typeface="Times New Roman"/>
                <a:cs typeface="Times New Roman"/>
                <a:sym typeface="Times New Roman"/>
              </a:rPr>
              <a:t>Thảo luận nhóm 4 ( thời gian 2 phút)</a:t>
            </a:r>
            <a:endParaRPr/>
          </a:p>
        </p:txBody>
      </p:sp>
    </p:spTree>
  </p:cSld>
  <p:clrMapOvr>
    <a:masterClrMapping/>
  </p:clrMapOvr>
  <p:transition>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8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idx="1" type="subTitle"/>
          </p:nvPr>
        </p:nvSpPr>
        <p:spPr>
          <a:xfrm>
            <a:off x="228600" y="762000"/>
            <a:ext cx="8534400" cy="1219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2800"/>
              <a:buFont typeface="Times New Roman"/>
              <a:buNone/>
            </a:pPr>
            <a:r>
              <a:rPr lang="vi-VN" sz="2800">
                <a:solidFill>
                  <a:srgbClr val="FF0000"/>
                </a:solidFill>
                <a:latin typeface="Times New Roman"/>
                <a:ea typeface="Times New Roman"/>
                <a:cs typeface="Times New Roman"/>
                <a:sym typeface="Times New Roman"/>
              </a:rPr>
              <a:t>* Các em học sinh đang trực nhật lớp, học sinh đang thảo luận nhóm.</a:t>
            </a:r>
            <a:endParaRPr/>
          </a:p>
        </p:txBody>
      </p:sp>
      <p:pic>
        <p:nvPicPr>
          <p:cNvPr descr="scan0012" id="150" name="Google Shape;150;p9"/>
          <p:cNvPicPr preferRelativeResize="0"/>
          <p:nvPr/>
        </p:nvPicPr>
        <p:blipFill rotWithShape="1">
          <a:blip r:embed="rId3">
            <a:alphaModFix/>
          </a:blip>
          <a:srcRect b="0" l="0" r="0" t="0"/>
          <a:stretch/>
        </p:blipFill>
        <p:spPr>
          <a:xfrm>
            <a:off x="152400" y="1905000"/>
            <a:ext cx="4267200" cy="4343400"/>
          </a:xfrm>
          <a:prstGeom prst="rect">
            <a:avLst/>
          </a:prstGeom>
          <a:noFill/>
          <a:ln cap="flat" cmpd="thinThick" w="57150">
            <a:solidFill>
              <a:srgbClr val="000099"/>
            </a:solidFill>
            <a:prstDash val="solid"/>
            <a:miter lim="800000"/>
            <a:headEnd len="sm" w="sm" type="none"/>
            <a:tailEnd len="sm" w="sm" type="none"/>
          </a:ln>
        </p:spPr>
      </p:pic>
      <p:pic>
        <p:nvPicPr>
          <p:cNvPr descr="scan0013" id="151" name="Google Shape;151;p9"/>
          <p:cNvPicPr preferRelativeResize="0"/>
          <p:nvPr/>
        </p:nvPicPr>
        <p:blipFill rotWithShape="1">
          <a:blip r:embed="rId4">
            <a:alphaModFix/>
          </a:blip>
          <a:srcRect b="0" l="0" r="0" t="0"/>
          <a:stretch/>
        </p:blipFill>
        <p:spPr>
          <a:xfrm>
            <a:off x="4648200" y="1905000"/>
            <a:ext cx="4270375" cy="4343400"/>
          </a:xfrm>
          <a:prstGeom prst="rect">
            <a:avLst/>
          </a:prstGeom>
          <a:noFill/>
          <a:ln cap="flat" cmpd="thinThick" w="57150">
            <a:solidFill>
              <a:srgbClr val="99CC00"/>
            </a:solidFill>
            <a:prstDash val="solid"/>
            <a:miter lim="800000"/>
            <a:headEnd len="sm" w="sm" type="none"/>
            <a:tailEnd len="sm" w="sm" type="none"/>
          </a:ln>
        </p:spPr>
      </p:pic>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000"/>
                                        <p:tgtEl>
                                          <p:spTgt spid="1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2006-11-16T17:40:11Z</dcterms:created>
  <dc:creator>MIEN NAM</dc:creator>
</cp:coreProperties>
</file>