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</p:sldMasterIdLst>
  <p:notesMasterIdLst>
    <p:notesMasterId r:id="rId25"/>
  </p:notesMasterIdLst>
  <p:sldIdLst>
    <p:sldId id="377" r:id="rId4"/>
    <p:sldId id="306" r:id="rId5"/>
    <p:sldId id="302" r:id="rId6"/>
    <p:sldId id="337" r:id="rId7"/>
    <p:sldId id="336" r:id="rId8"/>
    <p:sldId id="301" r:id="rId9"/>
    <p:sldId id="263" r:id="rId10"/>
    <p:sldId id="340" r:id="rId11"/>
    <p:sldId id="293" r:id="rId12"/>
    <p:sldId id="320" r:id="rId13"/>
    <p:sldId id="329" r:id="rId14"/>
    <p:sldId id="331" r:id="rId15"/>
    <p:sldId id="322" r:id="rId16"/>
    <p:sldId id="323" r:id="rId17"/>
    <p:sldId id="330" r:id="rId18"/>
    <p:sldId id="321" r:id="rId19"/>
    <p:sldId id="334" r:id="rId20"/>
    <p:sldId id="317" r:id="rId21"/>
    <p:sldId id="308" r:id="rId22"/>
    <p:sldId id="338" r:id="rId23"/>
    <p:sldId id="33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84746" autoAdjust="0"/>
  </p:normalViewPr>
  <p:slideViewPr>
    <p:cSldViewPr>
      <p:cViewPr varScale="1">
        <p:scale>
          <a:sx n="61" d="100"/>
          <a:sy n="6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pPr/>
              <a:t>21/11/2021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7015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25416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3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30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3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74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89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71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39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45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608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717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9441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7632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microsoft.com/office/2007/relationships/media" Target="../media/media1.mp3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4454C4AA-45B9-4D43-8588-B0BA500D1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142916D-AC43-4BFC-8DD0-567957B6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6524625" cy="1608133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A208D0C-92E3-42A8-94DB-8FC4743B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66890"/>
            <a:ext cx="7010400" cy="2285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             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endParaRPr lang="en-US" altLang="vi-VN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5002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D06DDF39-E506-45EC-B24F-6075D423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726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8" name="Rectangle 47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0" name="Rectangle 49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53" name="Rectangle 52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sp>
        <p:nvSpPr>
          <p:cNvPr id="54" name="Rectangle 53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55" name="Rectangle 54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Rectangle 58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Rectangle 59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Rectangle 60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Rectangle 61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990600" y="5905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33400" y="1066800"/>
            <a:ext cx="4114800" cy="190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2666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489EFC66-E825-4AC0-B580-A7BC90F1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258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1772543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1800" y="32489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3210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734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400" y="521106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0420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53200" y="9588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quầng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0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844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44663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6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1" animBg="1"/>
      <p:bldP spid="8" grpId="1" animBg="1"/>
      <p:bldP spid="9" grpId="1" animBg="1"/>
      <p:bldP spid="6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xmlns="" val="18437212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xmlns="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xmlns="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xmlns="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vi-VN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18500" end="206473.8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94" y="381000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8038820"/>
      </p:ext>
    </p:extLst>
  </p:cSld>
  <p:clrMapOvr>
    <a:masterClrMapping/>
  </p:clrMapOvr>
  <p:transition spd="slow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xmlns="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xmlns="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xmlns="" id="{BB386025-C9E6-4E9D-8B50-2FED9A8E2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15" y="990600"/>
            <a:ext cx="2189285" cy="150641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xmlns="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MRVT: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xmlns="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xmlns="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xmlns="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latin typeface="Times New Roman" pitchFamily="18" charset="0"/>
                <a:cs typeface="Times New Roman" pitchFamily="18" charset="0"/>
              </a:rPr>
              <a:t>CHÀO TẠM BIỆT </a:t>
            </a:r>
          </a:p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latin typeface="Times New Roman" pitchFamily="18" charset="0"/>
                <a:cs typeface="Times New Roman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xmlns="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13716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9600" y="4419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762000" y="3352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8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13333 C -0.03142 -0.01203 -0.0375 0.10926 -0.03003 0.13774 C -0.02257 0.16621 0.02743 0.06621 0.01997 0.03774 C 0.0125 0.00926 -0.0816 -0.01296 -0.07517 -0.03333 C -0.06875 -0.0537 0.05313 -0.0655 0.05816 -0.08449 C 0.06319 -0.10347 -0.04132 -0.15902 -0.04514 -0.14652 C -0.04896 -0.13402 0.03576 -0.04328 0.0349 -0.00879 C 0.03403 0.0257 -0.05382 0.04005 -0.05017 0.05996 C -0.04653 0.07987 0.04792 0.12107 0.0566 0.11112 C 0.06528 0.10116 0.03333 0.05047 0.00156 -4.44444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8241 C -0.00972 -0.17916 -0.02743 -0.17662 -0.04497 -0.17129 C -0.0474 -0.16574 -0.05087 -0.16111 -0.0533 -0.15555 C -0.05417 -0.1537 -0.05417 -0.15116 -0.05486 -0.14907 C -0.05625 -0.14514 -0.05816 -0.14166 -0.0599 -0.13796 C -0.06285 -0.12245 -0.06545 -0.10671 -0.06823 -0.0912 C -0.06771 -0.08241 -0.07031 -0.07199 -0.06667 -0.06458 C -0.06615 -0.06366 -0.04809 -0.05879 -0.04497 -0.05787 C -0.03611 -0.06088 -0.02691 -0.06273 -0.01823 -0.06666 C -0.01406 -0.06875 -0.01059 -0.07291 -0.0066 -0.07569 C 0.00295 -0.08217 0.01128 -0.08657 0.0217 -0.08889 C 0.02847 -0.09259 0.03455 -0.09537 0.04167 -0.09791 C 0.05781 -0.09467 0.05434 -0.1 0.06007 -0.07338 C 0.0618 -0.06551 0.06337 -0.04907 0.06337 -0.04884 C 0.06076 0.00023 0.06927 0.01158 0.0434 0.03542 C 0.04184 0.03681 0.03281 0.04074 0.03003 0.04213 C -0.02413 0.03218 0.00712 0.04445 -0.01823 0.02222 C -0.02101 0.00486 -0.02899 -0.00139 -0.01997 -0.02222 C -0.0184 -0.02592 -0.00243 -0.02847 1.38889E-6 -0.02893 C 0.0276 -0.02685 0.02517 -0.0206 0.0467 -0.03333 C 0.05087 -0.04629 0.05417 -0.05486 0.0618 -0.06458 C 0.05243 -0.11227 -0.01007 -0.1037 -0.0316 -0.10463 C -0.02656 -0.10972 -0.0217 -0.11504 -0.01667 -0.12014 C -0.01458 -0.12222 0.00868 -0.13472 0.01007 -0.13565 C 0.0158 -0.13935 0.02274 -0.13842 0.02847 -0.14236 C 0.04132 -0.15116 0.02552 -0.14328 0.03837 -0.14907 C 0.04271 -0.16528 0.03298 -0.16551 0.02673 -0.17778 C 0.02101 -0.17708 0.00608 -0.17685 -0.00156 -0.17338 C -0.00729 -0.17083 -0.0125 -0.1669 -0.01823 -0.16458 C -0.02952 -0.14953 -0.03698 -0.13588 -0.04497 -0.11782 C -0.04636 -0.10995 -0.05191 -0.09745 -0.04653 -0.09352 C -0.04254 -0.09051 -0.03785 -0.08912 -0.03333 -0.08889 C -0.01337 -0.0875 0.00677 -0.08588 0.02673 -0.08449 C 0.02882 -0.07662 0.02691 -0.06597 0.02014 -0.06227 C 0.00434 -0.05347 -0.01354 -0.0493 -0.02986 -0.04236 C -0.03941 -0.03819 -0.04705 -0.02893 -0.0566 -0.02453 C -0.06077 -0.01366 -0.06198 -0.00463 -0.06493 0.00648 C -0.0599 0.02338 -0.05816 0.01922 -0.04497 0.02222 C -0.02396 0.01968 -0.02899 0.01945 -0.0132 0.01111 C -0.00955 0.00602 -0.00174 -2.22222E-6 0.00347 -2.22222E-6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  <p:bldP spid="97285" grpId="0" animBg="1"/>
      <p:bldP spid="97285" grpId="1" animBg="1"/>
      <p:bldP spid="97286" grpId="0" animBg="1"/>
      <p:bldP spid="97286" grpId="1" animBg="1"/>
      <p:bldP spid="9728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286000" y="3828871"/>
            <a:ext cx="647700" cy="647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286000" y="3629664"/>
            <a:ext cx="762000" cy="665163"/>
            <a:chOff x="1248" y="1344"/>
            <a:chExt cx="480" cy="419"/>
          </a:xfrm>
        </p:grpSpPr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1367" y="1406"/>
              <a:ext cx="233" cy="28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3594" y="3374419"/>
            <a:ext cx="3889206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i="1" dirty="0" err="1"/>
              <a:t>Quan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hệ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từ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là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gì</a:t>
            </a:r>
            <a:r>
              <a:rPr lang="en-US" altLang="vi-VN" sz="36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4028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3429" grpId="0" animBg="1"/>
      <p:bldP spid="103429" grpId="1" animBg="1"/>
      <p:bldP spid="410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547218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628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do…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xmlns="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xmlns="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11385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xmlns="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38200" y="463785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838200" y="472777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010" y="2386857"/>
            <a:ext cx="5911453" cy="3044573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-105506" y="5317791"/>
            <a:ext cx="2497011" cy="881526"/>
          </a:xfrm>
          <a:prstGeom prst="wedgeEllipseCallout">
            <a:avLst>
              <a:gd name="adj1" fmla="val 10414"/>
              <a:gd name="adj2" fmla="val -11460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-45815" y="1981633"/>
            <a:ext cx="3758692" cy="881526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xmlns="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957584"/>
            <a:ext cx="1020076" cy="4816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834</Words>
  <Application>Microsoft Office PowerPoint</Application>
  <PresentationFormat>On-screen Show (4:3)</PresentationFormat>
  <Paragraphs>151</Paragraphs>
  <Slides>21</Slides>
  <Notes>0</Notes>
  <HiddenSlides>2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2_Default Design</vt:lpstr>
      <vt:lpstr>Composite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ADMIN</cp:lastModifiedBy>
  <cp:revision>216</cp:revision>
  <dcterms:created xsi:type="dcterms:W3CDTF">2009-10-07T11:10:01Z</dcterms:created>
  <dcterms:modified xsi:type="dcterms:W3CDTF">2021-11-20T17:06:27Z</dcterms:modified>
</cp:coreProperties>
</file>