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302" r:id="rId3"/>
    <p:sldId id="257" r:id="rId4"/>
    <p:sldId id="262" r:id="rId5"/>
    <p:sldId id="267" r:id="rId6"/>
    <p:sldId id="303" r:id="rId7"/>
    <p:sldId id="304" r:id="rId8"/>
    <p:sldId id="305" r:id="rId9"/>
    <p:sldId id="306" r:id="rId10"/>
    <p:sldId id="307" r:id="rId11"/>
    <p:sldId id="308" r:id="rId12"/>
    <p:sldId id="309" r:id="rId13"/>
    <p:sldId id="310" r:id="rId14"/>
    <p:sldId id="263" r:id="rId15"/>
    <p:sldId id="264" r:id="rId16"/>
    <p:sldId id="265" r:id="rId17"/>
    <p:sldId id="266" r:id="rId18"/>
    <p:sldId id="311" r:id="rId19"/>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horzBarState="maximized">
    <p:restoredLeft sz="15000"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C70DB6E-3FF8-4AAF-83C6-56B3C2A905FA}" type="datetimeFigureOut">
              <a:rPr lang="en-US" smtClean="0"/>
              <a:pPr/>
              <a:t>05/11/2021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F4594-605F-4B9A-BEC3-476B1C84BBF5}" type="slidenum">
              <a:rPr lang="en-US" smtClean="0"/>
              <a:pPr/>
              <a:t>‹#›</a:t>
            </a:fld>
            <a:endParaRPr lang="en-US"/>
          </a:p>
        </p:txBody>
      </p:sp>
    </p:spTree>
    <p:extLst>
      <p:ext uri="{BB962C8B-B14F-4D97-AF65-F5344CB8AC3E}">
        <p14:creationId xmlns:p14="http://schemas.microsoft.com/office/powerpoint/2010/main" xmlns="" val="866210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70DB6E-3FF8-4AAF-83C6-56B3C2A905FA}" type="datetimeFigureOut">
              <a:rPr lang="en-US" smtClean="0"/>
              <a:pPr/>
              <a:t>05/11/2021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F4594-605F-4B9A-BEC3-476B1C84BBF5}" type="slidenum">
              <a:rPr lang="en-US" smtClean="0"/>
              <a:pPr/>
              <a:t>‹#›</a:t>
            </a:fld>
            <a:endParaRPr lang="en-US"/>
          </a:p>
        </p:txBody>
      </p:sp>
    </p:spTree>
    <p:extLst>
      <p:ext uri="{BB962C8B-B14F-4D97-AF65-F5344CB8AC3E}">
        <p14:creationId xmlns:p14="http://schemas.microsoft.com/office/powerpoint/2010/main" xmlns="" val="2201741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70DB6E-3FF8-4AAF-83C6-56B3C2A905FA}" type="datetimeFigureOut">
              <a:rPr lang="en-US" smtClean="0"/>
              <a:pPr/>
              <a:t>05/11/2021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F4594-605F-4B9A-BEC3-476B1C84BBF5}" type="slidenum">
              <a:rPr lang="en-US" smtClean="0"/>
              <a:pPr/>
              <a:t>‹#›</a:t>
            </a:fld>
            <a:endParaRPr lang="en-US"/>
          </a:p>
        </p:txBody>
      </p:sp>
    </p:spTree>
    <p:extLst>
      <p:ext uri="{BB962C8B-B14F-4D97-AF65-F5344CB8AC3E}">
        <p14:creationId xmlns:p14="http://schemas.microsoft.com/office/powerpoint/2010/main" xmlns="" val="31873261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C70DB6E-3FF8-4AAF-83C6-56B3C2A905FA}" type="datetimeFigureOut">
              <a:rPr lang="en-US">
                <a:solidFill>
                  <a:prstClr val="black">
                    <a:tint val="75000"/>
                  </a:prstClr>
                </a:solidFill>
              </a:rPr>
              <a:pPr/>
              <a:t>05/11/2021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30737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70DB6E-3FF8-4AAF-83C6-56B3C2A905FA}" type="datetimeFigureOut">
              <a:rPr lang="en-US">
                <a:solidFill>
                  <a:prstClr val="black">
                    <a:tint val="75000"/>
                  </a:prstClr>
                </a:solidFill>
              </a:rPr>
              <a:pPr/>
              <a:t>05/11/2021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851513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70DB6E-3FF8-4AAF-83C6-56B3C2A905FA}" type="datetimeFigureOut">
              <a:rPr lang="en-US">
                <a:solidFill>
                  <a:prstClr val="black">
                    <a:tint val="75000"/>
                  </a:prstClr>
                </a:solidFill>
              </a:rPr>
              <a:pPr/>
              <a:t>05/11/2021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1123578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C70DB6E-3FF8-4AAF-83C6-56B3C2A905FA}" type="datetimeFigureOut">
              <a:rPr lang="en-US">
                <a:solidFill>
                  <a:prstClr val="black">
                    <a:tint val="75000"/>
                  </a:prstClr>
                </a:solidFill>
              </a:rPr>
              <a:pPr/>
              <a:t>05/11/2021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5325641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70DB6E-3FF8-4AAF-83C6-56B3C2A905FA}" type="datetimeFigureOut">
              <a:rPr lang="en-US">
                <a:solidFill>
                  <a:prstClr val="black">
                    <a:tint val="75000"/>
                  </a:prstClr>
                </a:solidFill>
              </a:rPr>
              <a:pPr/>
              <a:t>05/11/2021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1352695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C70DB6E-3FF8-4AAF-83C6-56B3C2A905FA}" type="datetimeFigureOut">
              <a:rPr lang="en-US">
                <a:solidFill>
                  <a:prstClr val="black">
                    <a:tint val="75000"/>
                  </a:prstClr>
                </a:solidFill>
              </a:rPr>
              <a:pPr/>
              <a:t>05/11/2021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3607655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0DB6E-3FF8-4AAF-83C6-56B3C2A905FA}" type="datetimeFigureOut">
              <a:rPr lang="en-US">
                <a:solidFill>
                  <a:prstClr val="black">
                    <a:tint val="75000"/>
                  </a:prstClr>
                </a:solidFill>
              </a:rPr>
              <a:pPr/>
              <a:t>05/11/2021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6882657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CC70DB6E-3FF8-4AAF-83C6-56B3C2A905FA}" type="datetimeFigureOut">
              <a:rPr lang="en-US">
                <a:solidFill>
                  <a:prstClr val="black">
                    <a:tint val="75000"/>
                  </a:prstClr>
                </a:solidFill>
              </a:rPr>
              <a:pPr/>
              <a:t>05/11/2021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435595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70DB6E-3FF8-4AAF-83C6-56B3C2A905FA}" type="datetimeFigureOut">
              <a:rPr lang="en-US" smtClean="0"/>
              <a:pPr/>
              <a:t>05/11/2021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F4594-605F-4B9A-BEC3-476B1C84BBF5}" type="slidenum">
              <a:rPr lang="en-US" smtClean="0"/>
              <a:pPr/>
              <a:t>‹#›</a:t>
            </a:fld>
            <a:endParaRPr lang="en-US"/>
          </a:p>
        </p:txBody>
      </p:sp>
    </p:spTree>
    <p:extLst>
      <p:ext uri="{BB962C8B-B14F-4D97-AF65-F5344CB8AC3E}">
        <p14:creationId xmlns:p14="http://schemas.microsoft.com/office/powerpoint/2010/main" xmlns="" val="5595621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CC70DB6E-3FF8-4AAF-83C6-56B3C2A905FA}" type="datetimeFigureOut">
              <a:rPr lang="en-US">
                <a:solidFill>
                  <a:prstClr val="black">
                    <a:tint val="75000"/>
                  </a:prstClr>
                </a:solidFill>
              </a:rPr>
              <a:pPr/>
              <a:t>05/11/2021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13440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70DB6E-3FF8-4AAF-83C6-56B3C2A905FA}" type="datetimeFigureOut">
              <a:rPr lang="en-US">
                <a:solidFill>
                  <a:prstClr val="black">
                    <a:tint val="75000"/>
                  </a:prstClr>
                </a:solidFill>
              </a:rPr>
              <a:pPr/>
              <a:t>05/11/2021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8428902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70DB6E-3FF8-4AAF-83C6-56B3C2A905FA}" type="datetimeFigureOut">
              <a:rPr lang="en-US">
                <a:solidFill>
                  <a:prstClr val="black">
                    <a:tint val="75000"/>
                  </a:prstClr>
                </a:solidFill>
              </a:rPr>
              <a:pPr/>
              <a:t>05/11/2021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27451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70DB6E-3FF8-4AAF-83C6-56B3C2A905FA}" type="datetimeFigureOut">
              <a:rPr lang="en-US" smtClean="0"/>
              <a:pPr/>
              <a:t>05/11/2021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F4594-605F-4B9A-BEC3-476B1C84BBF5}" type="slidenum">
              <a:rPr lang="en-US" smtClean="0"/>
              <a:pPr/>
              <a:t>‹#›</a:t>
            </a:fld>
            <a:endParaRPr lang="en-US"/>
          </a:p>
        </p:txBody>
      </p:sp>
    </p:spTree>
    <p:extLst>
      <p:ext uri="{BB962C8B-B14F-4D97-AF65-F5344CB8AC3E}">
        <p14:creationId xmlns:p14="http://schemas.microsoft.com/office/powerpoint/2010/main" xmlns="" val="1284760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C70DB6E-3FF8-4AAF-83C6-56B3C2A905FA}" type="datetimeFigureOut">
              <a:rPr lang="en-US" smtClean="0"/>
              <a:pPr/>
              <a:t>05/11/2021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F4594-605F-4B9A-BEC3-476B1C84BBF5}" type="slidenum">
              <a:rPr lang="en-US" smtClean="0"/>
              <a:pPr/>
              <a:t>‹#›</a:t>
            </a:fld>
            <a:endParaRPr lang="en-US"/>
          </a:p>
        </p:txBody>
      </p:sp>
    </p:spTree>
    <p:extLst>
      <p:ext uri="{BB962C8B-B14F-4D97-AF65-F5344CB8AC3E}">
        <p14:creationId xmlns:p14="http://schemas.microsoft.com/office/powerpoint/2010/main" xmlns="" val="856323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70DB6E-3FF8-4AAF-83C6-56B3C2A905FA}" type="datetimeFigureOut">
              <a:rPr lang="en-US" smtClean="0"/>
              <a:pPr/>
              <a:t>05/11/2021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0F4594-605F-4B9A-BEC3-476B1C84BBF5}" type="slidenum">
              <a:rPr lang="en-US" smtClean="0"/>
              <a:pPr/>
              <a:t>‹#›</a:t>
            </a:fld>
            <a:endParaRPr lang="en-US"/>
          </a:p>
        </p:txBody>
      </p:sp>
    </p:spTree>
    <p:extLst>
      <p:ext uri="{BB962C8B-B14F-4D97-AF65-F5344CB8AC3E}">
        <p14:creationId xmlns:p14="http://schemas.microsoft.com/office/powerpoint/2010/main" xmlns="" val="322534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C70DB6E-3FF8-4AAF-83C6-56B3C2A905FA}" type="datetimeFigureOut">
              <a:rPr lang="en-US" smtClean="0"/>
              <a:pPr/>
              <a:t>05/11/2021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0F4594-605F-4B9A-BEC3-476B1C84BBF5}" type="slidenum">
              <a:rPr lang="en-US" smtClean="0"/>
              <a:pPr/>
              <a:t>‹#›</a:t>
            </a:fld>
            <a:endParaRPr lang="en-US"/>
          </a:p>
        </p:txBody>
      </p:sp>
    </p:spTree>
    <p:extLst>
      <p:ext uri="{BB962C8B-B14F-4D97-AF65-F5344CB8AC3E}">
        <p14:creationId xmlns:p14="http://schemas.microsoft.com/office/powerpoint/2010/main" xmlns="" val="338688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0DB6E-3FF8-4AAF-83C6-56B3C2A905FA}" type="datetimeFigureOut">
              <a:rPr lang="en-US" smtClean="0"/>
              <a:pPr/>
              <a:t>05/11/2021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0F4594-605F-4B9A-BEC3-476B1C84BBF5}" type="slidenum">
              <a:rPr lang="en-US" smtClean="0"/>
              <a:pPr/>
              <a:t>‹#›</a:t>
            </a:fld>
            <a:endParaRPr lang="en-US"/>
          </a:p>
        </p:txBody>
      </p:sp>
    </p:spTree>
    <p:extLst>
      <p:ext uri="{BB962C8B-B14F-4D97-AF65-F5344CB8AC3E}">
        <p14:creationId xmlns:p14="http://schemas.microsoft.com/office/powerpoint/2010/main" xmlns="" val="28583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CC70DB6E-3FF8-4AAF-83C6-56B3C2A905FA}" type="datetimeFigureOut">
              <a:rPr lang="en-US" smtClean="0"/>
              <a:pPr/>
              <a:t>05/11/2021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F4594-605F-4B9A-BEC3-476B1C84BBF5}" type="slidenum">
              <a:rPr lang="en-US" smtClean="0"/>
              <a:pPr/>
              <a:t>‹#›</a:t>
            </a:fld>
            <a:endParaRPr lang="en-US"/>
          </a:p>
        </p:txBody>
      </p:sp>
    </p:spTree>
    <p:extLst>
      <p:ext uri="{BB962C8B-B14F-4D97-AF65-F5344CB8AC3E}">
        <p14:creationId xmlns:p14="http://schemas.microsoft.com/office/powerpoint/2010/main" xmlns="" val="597599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CC70DB6E-3FF8-4AAF-83C6-56B3C2A905FA}" type="datetimeFigureOut">
              <a:rPr lang="en-US" smtClean="0"/>
              <a:pPr/>
              <a:t>05/11/2021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F4594-605F-4B9A-BEC3-476B1C84BBF5}" type="slidenum">
              <a:rPr lang="en-US" smtClean="0"/>
              <a:pPr/>
              <a:t>‹#›</a:t>
            </a:fld>
            <a:endParaRPr lang="en-US"/>
          </a:p>
        </p:txBody>
      </p:sp>
    </p:spTree>
    <p:extLst>
      <p:ext uri="{BB962C8B-B14F-4D97-AF65-F5344CB8AC3E}">
        <p14:creationId xmlns:p14="http://schemas.microsoft.com/office/powerpoint/2010/main" xmlns="" val="2191091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CC70DB6E-3FF8-4AAF-83C6-56B3C2A905FA}" type="datetimeFigureOut">
              <a:rPr lang="en-US" smtClean="0"/>
              <a:pPr/>
              <a:t>05/11/2021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40F4594-605F-4B9A-BEC3-476B1C84BBF5}" type="slidenum">
              <a:rPr lang="en-US" smtClean="0"/>
              <a:pPr/>
              <a:t>‹#›</a:t>
            </a:fld>
            <a:endParaRPr lang="en-US"/>
          </a:p>
        </p:txBody>
      </p:sp>
    </p:spTree>
    <p:extLst>
      <p:ext uri="{BB962C8B-B14F-4D97-AF65-F5344CB8AC3E}">
        <p14:creationId xmlns:p14="http://schemas.microsoft.com/office/powerpoint/2010/main" xmlns="" val="27299197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CC70DB6E-3FF8-4AAF-83C6-56B3C2A905FA}" type="datetimeFigureOut">
              <a:rPr lang="en-US">
                <a:solidFill>
                  <a:prstClr val="black">
                    <a:tint val="75000"/>
                  </a:prstClr>
                </a:solidFill>
              </a:rPr>
              <a:pPr/>
              <a:t>05/11/2021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5449863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13.gif"/><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13.gif"/><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gif"/><Relationship Id="rId1" Type="http://schemas.openxmlformats.org/officeDocument/2006/relationships/slideLayout" Target="../slideLayouts/slideLayout18.xml"/><Relationship Id="rId4" Type="http://schemas.openxmlformats.org/officeDocument/2006/relationships/slide" Target="slide13.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image" Target="../media/image9.jpeg"/><Relationship Id="rId18" Type="http://schemas.openxmlformats.org/officeDocument/2006/relationships/slide" Target="slide8.xml"/><Relationship Id="rId3" Type="http://schemas.openxmlformats.org/officeDocument/2006/relationships/image" Target="../media/image4.jpeg"/><Relationship Id="rId7" Type="http://schemas.openxmlformats.org/officeDocument/2006/relationships/image" Target="../media/image6.jpeg"/><Relationship Id="rId12" Type="http://schemas.openxmlformats.org/officeDocument/2006/relationships/slide" Target="slide4.xml"/><Relationship Id="rId17" Type="http://schemas.openxmlformats.org/officeDocument/2006/relationships/image" Target="../media/image12.jpeg"/><Relationship Id="rId2" Type="http://schemas.openxmlformats.org/officeDocument/2006/relationships/slide" Target="slide5.xml"/><Relationship Id="rId16" Type="http://schemas.openxmlformats.org/officeDocument/2006/relationships/slide" Target="slide7.xml"/><Relationship Id="rId1" Type="http://schemas.openxmlformats.org/officeDocument/2006/relationships/slideLayout" Target="../slideLayouts/slideLayout18.xml"/><Relationship Id="rId6" Type="http://schemas.openxmlformats.org/officeDocument/2006/relationships/slide" Target="slide3.xml"/><Relationship Id="rId11" Type="http://schemas.openxmlformats.org/officeDocument/2006/relationships/image" Target="../media/image8.jpeg"/><Relationship Id="rId5" Type="http://schemas.openxmlformats.org/officeDocument/2006/relationships/image" Target="../media/image5.jpeg"/><Relationship Id="rId15" Type="http://schemas.openxmlformats.org/officeDocument/2006/relationships/image" Target="../media/image11.jpeg"/><Relationship Id="rId10" Type="http://schemas.openxmlformats.org/officeDocument/2006/relationships/slide" Target="slide15.xml"/><Relationship Id="rId4" Type="http://schemas.openxmlformats.org/officeDocument/2006/relationships/slide" Target="slide6.xml"/><Relationship Id="rId9" Type="http://schemas.openxmlformats.org/officeDocument/2006/relationships/image" Target="../media/image7.jpeg"/><Relationship Id="rId1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13.gif"/><Relationship Id="rId1" Type="http://schemas.openxmlformats.org/officeDocument/2006/relationships/slideLayout" Target="../slideLayouts/slideLayout18.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13.gif"/><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13.gif"/><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slide" Target="slide13.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13.gif"/><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xmlns="" id="{643AB921-7527-4675-91DD-E7D9D65BA71D}"/>
              </a:ext>
            </a:extLst>
          </p:cNvPr>
          <p:cNvSpPr>
            <a:spLocks noChangeArrowheads="1"/>
          </p:cNvSpPr>
          <p:nvPr/>
        </p:nvSpPr>
        <p:spPr bwMode="auto">
          <a:xfrm>
            <a:off x="1823321" y="666759"/>
            <a:ext cx="8700340" cy="57554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defTabSz="914377" eaLnBrk="0" fontAlgn="base" hangingPunct="0">
              <a:spcBef>
                <a:spcPct val="0"/>
              </a:spcBef>
              <a:spcAft>
                <a:spcPct val="0"/>
              </a:spcAft>
            </a:pPr>
            <a:r>
              <a:rPr lang="en-US" altLang="en-US" sz="2400" b="1" dirty="0">
                <a:solidFill>
                  <a:srgbClr val="0070C0"/>
                </a:solidFill>
                <a:latin typeface="Times New Roman" panose="02020603050405020304" pitchFamily="18" charset="0"/>
                <a:cs typeface="Times New Roman" panose="02020603050405020304" pitchFamily="18" charset="0"/>
              </a:rPr>
              <a:t>PHÒNG GIÁO DỤC &amp; ĐÀO TẠO QUẬN LONG BIÊN</a:t>
            </a:r>
            <a:endParaRPr lang="en-US" altLang="en-US" sz="2000" dirty="0">
              <a:solidFill>
                <a:srgbClr val="0070C0"/>
              </a:solidFill>
              <a:latin typeface="Times New Roman" panose="02020603050405020304" pitchFamily="18" charset="0"/>
              <a:cs typeface="Times New Roman" panose="02020603050405020304" pitchFamily="18" charset="0"/>
            </a:endParaRPr>
          </a:p>
          <a:p>
            <a:pPr algn="ctr" defTabSz="914377" eaLnBrk="0" fontAlgn="base" hangingPunct="0">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TRƯỜNG TIỂU HỌC PHÚC LỢI</a:t>
            </a:r>
            <a:endParaRPr lang="en-US" altLang="en-US" sz="900" dirty="0">
              <a:solidFill>
                <a:srgbClr val="0070C0"/>
              </a:solidFill>
              <a:latin typeface="Times New Roman" panose="02020603050405020304" pitchFamily="18" charset="0"/>
              <a:cs typeface="Times New Roman" panose="02020603050405020304" pitchFamily="18" charset="0"/>
            </a:endParaRPr>
          </a:p>
          <a:p>
            <a:pPr algn="ctr" defTabSz="914377" eaLnBrk="0" fontAlgn="base" hangingPunct="0">
              <a:spcBef>
                <a:spcPct val="0"/>
              </a:spcBef>
              <a:spcAft>
                <a:spcPct val="0"/>
              </a:spcAft>
            </a:pPr>
            <a:r>
              <a:rPr lang="en-US" altLang="en-US" dirty="0">
                <a:solidFill>
                  <a:srgbClr val="0070C0"/>
                </a:solidFill>
                <a:latin typeface="Times New Roman" panose="02020603050405020304" pitchFamily="18" charset="0"/>
                <a:cs typeface="Times New Roman" panose="02020603050405020304" pitchFamily="18" charset="0"/>
              </a:rPr>
              <a:t>  </a:t>
            </a:r>
            <a:r>
              <a:rPr lang="en-US" altLang="en-US" sz="600" dirty="0">
                <a:solidFill>
                  <a:srgbClr val="0070C0"/>
                </a:solidFill>
                <a:latin typeface="Times New Roman" panose="02020603050405020304" pitchFamily="18" charset="0"/>
                <a:cs typeface="Times New Roman" panose="02020603050405020304" pitchFamily="18" charset="0"/>
              </a:rPr>
              <a:t>                                                                                                                                                                                                                                                                         </a:t>
            </a:r>
            <a:r>
              <a:rPr lang="en-US" altLang="en-US" dirty="0">
                <a:solidFill>
                  <a:srgbClr val="0070C0"/>
                </a:solidFill>
                <a:latin typeface="Times New Roman" panose="02020603050405020304" pitchFamily="18" charset="0"/>
                <a:cs typeface="Times New Roman" panose="02020603050405020304" pitchFamily="18" charset="0"/>
              </a:rPr>
              <a:t/>
            </a:r>
            <a:br>
              <a:rPr lang="en-US" altLang="en-US" dirty="0">
                <a:solidFill>
                  <a:srgbClr val="0070C0"/>
                </a:solidFill>
                <a:latin typeface="Times New Roman" panose="02020603050405020304" pitchFamily="18" charset="0"/>
                <a:cs typeface="Times New Roman" panose="02020603050405020304" pitchFamily="18" charset="0"/>
              </a:rPr>
            </a:br>
            <a:endParaRPr lang="en-US" altLang="en-US" dirty="0">
              <a:solidFill>
                <a:srgbClr val="0070C0"/>
              </a:solidFill>
              <a:latin typeface="Times New Roman" panose="02020603050405020304" pitchFamily="18" charset="0"/>
              <a:cs typeface="Times New Roman" panose="02020603050405020304" pitchFamily="18" charset="0"/>
            </a:endParaRPr>
          </a:p>
          <a:p>
            <a:pPr algn="ctr" defTabSz="914377" eaLnBrk="0" fontAlgn="base" hangingPunct="0">
              <a:spcBef>
                <a:spcPct val="0"/>
              </a:spcBef>
              <a:spcAft>
                <a:spcPct val="0"/>
              </a:spcAft>
            </a:pPr>
            <a:endParaRPr lang="en-US" altLang="en-US" dirty="0">
              <a:solidFill>
                <a:srgbClr val="0070C0"/>
              </a:solidFill>
              <a:latin typeface="Times New Roman" panose="02020603050405020304" pitchFamily="18" charset="0"/>
              <a:cs typeface="Times New Roman" panose="02020603050405020304" pitchFamily="18" charset="0"/>
            </a:endParaRPr>
          </a:p>
          <a:p>
            <a:pPr algn="ctr" defTabSz="914377" eaLnBrk="0" fontAlgn="base" hangingPunct="0">
              <a:spcBef>
                <a:spcPct val="0"/>
              </a:spcBef>
              <a:spcAft>
                <a:spcPct val="0"/>
              </a:spcAft>
            </a:pPr>
            <a:endParaRPr lang="en-US" altLang="en-US" dirty="0">
              <a:solidFill>
                <a:srgbClr val="0070C0"/>
              </a:solidFill>
              <a:latin typeface="Times New Roman" panose="02020603050405020304" pitchFamily="18" charset="0"/>
              <a:cs typeface="Times New Roman" panose="02020603050405020304" pitchFamily="18" charset="0"/>
            </a:endParaRPr>
          </a:p>
          <a:p>
            <a:pPr algn="ctr" defTabSz="914377" eaLnBrk="0" fontAlgn="base" hangingPunct="0">
              <a:spcBef>
                <a:spcPct val="0"/>
              </a:spcBef>
              <a:spcAft>
                <a:spcPct val="0"/>
              </a:spcAft>
            </a:pPr>
            <a:endParaRPr lang="en-US" altLang="en-US" dirty="0">
              <a:solidFill>
                <a:srgbClr val="0070C0"/>
              </a:solidFill>
              <a:latin typeface="Times New Roman" panose="02020603050405020304" pitchFamily="18" charset="0"/>
              <a:cs typeface="Times New Roman" panose="02020603050405020304" pitchFamily="18" charset="0"/>
            </a:endParaRPr>
          </a:p>
          <a:p>
            <a:pPr algn="ctr" defTabSz="914377" eaLnBrk="0" fontAlgn="base" hangingPunct="0">
              <a:spcBef>
                <a:spcPct val="0"/>
              </a:spcBef>
              <a:spcAft>
                <a:spcPct val="0"/>
              </a:spcAft>
            </a:pPr>
            <a:endParaRPr lang="en-US" altLang="en-US" dirty="0">
              <a:solidFill>
                <a:srgbClr val="0070C0"/>
              </a:solidFill>
              <a:latin typeface="Times New Roman" panose="02020603050405020304" pitchFamily="18" charset="0"/>
              <a:cs typeface="Times New Roman" panose="02020603050405020304" pitchFamily="18" charset="0"/>
            </a:endParaRPr>
          </a:p>
          <a:p>
            <a:pPr algn="ctr" defTabSz="914377" eaLnBrk="0" fontAlgn="base" hangingPunct="0">
              <a:spcBef>
                <a:spcPct val="0"/>
              </a:spcBef>
              <a:spcAft>
                <a:spcPct val="0"/>
              </a:spcAft>
            </a:pPr>
            <a:r>
              <a:rPr lang="en-US" altLang="en-US" sz="4400" b="1" dirty="0">
                <a:solidFill>
                  <a:srgbClr val="0070C0"/>
                </a:solidFill>
                <a:latin typeface="Times New Roman" panose="02020603050405020304" pitchFamily="18" charset="0"/>
                <a:cs typeface="Times New Roman" panose="02020603050405020304" pitchFamily="18" charset="0"/>
              </a:rPr>
              <a:t>CHÀO ĐÓN CÁC EM HỌC SINH</a:t>
            </a:r>
            <a:endParaRPr lang="en-US" altLang="en-US" sz="1000" dirty="0">
              <a:solidFill>
                <a:srgbClr val="0070C0"/>
              </a:solidFill>
              <a:latin typeface="Times New Roman" panose="02020603050405020304" pitchFamily="18" charset="0"/>
              <a:cs typeface="Times New Roman" panose="02020603050405020304" pitchFamily="18" charset="0"/>
            </a:endParaRPr>
          </a:p>
          <a:p>
            <a:pPr algn="ctr" defTabSz="914377" eaLnBrk="0" fontAlgn="base" hangingPunct="0">
              <a:spcBef>
                <a:spcPct val="0"/>
              </a:spcBef>
              <a:spcAft>
                <a:spcPct val="0"/>
              </a:spcAft>
            </a:pPr>
            <a:r>
              <a:rPr lang="en-US" altLang="en-US" sz="4400" b="1" dirty="0">
                <a:solidFill>
                  <a:srgbClr val="0070C0"/>
                </a:solidFill>
                <a:latin typeface="Times New Roman" panose="02020603050405020304" pitchFamily="18" charset="0"/>
                <a:cs typeface="Times New Roman" panose="02020603050405020304" pitchFamily="18" charset="0"/>
              </a:rPr>
              <a:t>ĐẾN VỚI TIẾT HỌC HÔM NAY</a:t>
            </a:r>
          </a:p>
          <a:p>
            <a:pPr algn="ctr" defTabSz="914377" eaLnBrk="0" fontAlgn="base" hangingPunct="0">
              <a:spcBef>
                <a:spcPct val="0"/>
              </a:spcBef>
              <a:spcAft>
                <a:spcPct val="0"/>
              </a:spcAft>
            </a:pPr>
            <a:r>
              <a:rPr lang="en-US" altLang="en-US" dirty="0">
                <a:solidFill>
                  <a:srgbClr val="0070C0"/>
                </a:solidFill>
                <a:latin typeface="Times New Roman" panose="02020603050405020304" pitchFamily="18" charset="0"/>
                <a:cs typeface="Times New Roman" panose="02020603050405020304" pitchFamily="18" charset="0"/>
              </a:rPr>
              <a:t>   </a:t>
            </a:r>
            <a:r>
              <a:rPr lang="en-US" altLang="en-US" sz="1900" dirty="0">
                <a:solidFill>
                  <a:srgbClr val="0070C0"/>
                </a:solidFill>
                <a:latin typeface="Times New Roman" panose="02020603050405020304" pitchFamily="18" charset="0"/>
                <a:cs typeface="Times New Roman" panose="02020603050405020304" pitchFamily="18" charset="0"/>
              </a:rPr>
              <a:t>     </a:t>
            </a:r>
            <a:r>
              <a:rPr lang="en-US" altLang="en-US" dirty="0">
                <a:solidFill>
                  <a:srgbClr val="0070C0"/>
                </a:solidFill>
                <a:latin typeface="Times New Roman" panose="02020603050405020304" pitchFamily="18" charset="0"/>
                <a:cs typeface="Times New Roman" panose="02020603050405020304" pitchFamily="18" charset="0"/>
              </a:rPr>
              <a:t>  </a:t>
            </a:r>
            <a:r>
              <a:rPr lang="en-US" altLang="en-US" sz="12000" dirty="0">
                <a:solidFill>
                  <a:srgbClr val="0070C0"/>
                </a:solidFill>
                <a:latin typeface="Times New Roman" panose="02020603050405020304" pitchFamily="18" charset="0"/>
                <a:cs typeface="Times New Roman" panose="02020603050405020304" pitchFamily="18" charset="0"/>
              </a:rPr>
              <a:t>  </a:t>
            </a:r>
            <a:r>
              <a:rPr lang="en-US" altLang="en-US" dirty="0">
                <a:solidFill>
                  <a:srgbClr val="0070C0"/>
                </a:solidFill>
                <a:latin typeface="Times New Roman" panose="02020603050405020304" pitchFamily="18" charset="0"/>
                <a:cs typeface="Times New Roman" panose="02020603050405020304" pitchFamily="18" charset="0"/>
              </a:rPr>
              <a:t>  </a:t>
            </a:r>
            <a:r>
              <a:rPr lang="en-US" altLang="en-US" sz="12000" dirty="0">
                <a:solidFill>
                  <a:srgbClr val="0070C0"/>
                </a:solidFill>
                <a:latin typeface="Times New Roman" panose="02020603050405020304" pitchFamily="18" charset="0"/>
                <a:cs typeface="Times New Roman" panose="02020603050405020304" pitchFamily="18" charset="0"/>
              </a:rPr>
              <a:t>  </a:t>
            </a:r>
            <a:r>
              <a:rPr lang="en-US" altLang="en-US" dirty="0">
                <a:solidFill>
                  <a:srgbClr val="0070C0"/>
                </a:solidFill>
                <a:latin typeface="Times New Roman" panose="02020603050405020304" pitchFamily="18" charset="0"/>
                <a:cs typeface="Times New Roman" panose="02020603050405020304" pitchFamily="18" charset="0"/>
              </a:rPr>
              <a:t> </a:t>
            </a:r>
          </a:p>
        </p:txBody>
      </p:sp>
      <p:pic>
        <p:nvPicPr>
          <p:cNvPr id="6" name="图片 24">
            <a:extLst>
              <a:ext uri="{FF2B5EF4-FFF2-40B4-BE49-F238E27FC236}">
                <a16:creationId xmlns:a16="http://schemas.microsoft.com/office/drawing/2014/main" xmlns="" id="{7328B2FE-7DF9-4DF3-9BEE-087F609F6A75}"/>
              </a:ext>
            </a:extLst>
          </p:cNvPr>
          <p:cNvPicPr>
            <a:picLocks noChangeAspect="1"/>
          </p:cNvPicPr>
          <p:nvPr/>
        </p:nvPicPr>
        <p:blipFill rotWithShape="1">
          <a:blip r:embed="rId2" cstate="print">
            <a:extLst>
              <a:ext uri="{BEBA8EAE-BF5A-486C-A8C5-ECC9F3942E4B}">
                <a14:imgProps xmlns:a14="http://schemas.microsoft.com/office/drawing/2010/main" xmlns="">
                  <a14:imgLayer r:embed="rId3">
                    <a14:imgEffect>
                      <a14:backgroundRemoval t="1111" b="99028" l="625" r="93594">
                        <a14:foregroundMark x1="8775" y1="79513" x2="9205" y2="88320"/>
                        <a14:foregroundMark x1="8707" y1="78110" x2="8747" y2="78936"/>
                        <a14:foregroundMark x1="65062" y1="87449" x2="65404" y2="87402"/>
                        <a14:foregroundMark x1="58939" y1="88281" x2="60278" y2="88099"/>
                        <a14:foregroundMark x1="58220" y1="88379" x2="58557" y2="88333"/>
                        <a14:foregroundMark x1="57227" y1="88514" x2="57939" y2="88417"/>
                        <a14:foregroundMark x1="38872" y1="91011" x2="39347" y2="90946"/>
                        <a14:foregroundMark x1="10668" y1="94846" x2="38739" y2="91029"/>
                        <a14:foregroundMark x1="86132" y1="59640" x2="89408" y2="47761"/>
                        <a14:foregroundMark x1="1563" y1="2083" x2="1670" y2="2938"/>
                        <a14:foregroundMark x1="5763" y1="80059" x2="7540" y2="88007"/>
                        <a14:foregroundMark x1="5560" y1="94990" x2="5636" y2="95407"/>
                        <a14:foregroundMark x1="3361" y1="82987" x2="4388" y2="88596"/>
                        <a14:foregroundMark x1="2739" y1="79594" x2="2863" y2="80271"/>
                        <a14:foregroundMark x1="77969" y1="51751" x2="77969" y2="72381"/>
                        <a14:foregroundMark x1="93240" y1="45572" x2="92514" y2="52822"/>
                        <a14:foregroundMark x1="97188" y1="6111" x2="96896" y2="9027"/>
                        <a14:foregroundMark x1="83563" y1="45565" x2="82578" y2="50000"/>
                        <a14:foregroundMark x1="82578" y1="50000" x2="82578" y2="50417"/>
                        <a14:foregroundMark x1="47838" y1="10854" x2="54297" y2="15417"/>
                        <a14:foregroundMark x1="36016" y1="2500" x2="36574" y2="2894"/>
                        <a14:foregroundMark x1="59299" y1="16662" x2="62197" y2="30224"/>
                        <a14:foregroundMark x1="64796" y1="43904" x2="67344" y2="51944"/>
                        <a14:foregroundMark x1="47891" y1="33194" x2="50781" y2="47639"/>
                        <a14:foregroundMark x1="24688" y1="62917" x2="28438" y2="73194"/>
                        <a14:foregroundMark x1="31797" y1="60556" x2="34219" y2="69583"/>
                        <a14:foregroundMark x1="32031" y1="58194" x2="36641" y2="68056"/>
                        <a14:foregroundMark x1="28906" y1="66111" x2="32031" y2="73194"/>
                        <a14:foregroundMark x1="31328" y1="65278" x2="33516" y2="71944"/>
                        <a14:foregroundMark x1="64717" y1="84014" x2="65391" y2="86111"/>
                        <a14:foregroundMark x1="92439" y1="5663" x2="92422" y2="5833"/>
                        <a14:foregroundMark x1="92891" y1="1111" x2="92830" y2="1720"/>
                        <a14:foregroundMark x1="32109" y1="80833" x2="38313" y2="81580"/>
                        <a14:foregroundMark x1="64021" y1="91715" x2="67333" y2="95144"/>
                        <a14:foregroundMark x1="62096" y1="89722" x2="62799" y2="90450"/>
                        <a14:foregroundMark x1="61635" y1="89245" x2="62096" y2="89722"/>
                        <a14:foregroundMark x1="79141" y1="66944" x2="80547" y2="67500"/>
                        <a14:foregroundMark x1="80781" y1="67917" x2="81563" y2="67639"/>
                        <a14:backgroundMark x1="13906" y1="64583" x2="14375" y2="71250"/>
                        <a14:backgroundMark x1="42578" y1="71944" x2="42578" y2="71944"/>
                        <a14:backgroundMark x1="34219" y1="75556" x2="34219" y2="75556"/>
                        <a14:backgroundMark x1="95703" y1="2917" x2="93438" y2="32361"/>
                        <a14:backgroundMark x1="97578" y1="13194" x2="96250" y2="24028"/>
                        <a14:backgroundMark x1="96406" y1="10556" x2="96953" y2="18056"/>
                        <a14:backgroundMark x1="96953" y1="11250" x2="96875" y2="22222"/>
                        <a14:backgroundMark x1="96875" y1="9028" x2="96953" y2="19861"/>
                        <a14:backgroundMark x1="94531" y1="32917" x2="92422" y2="45139"/>
                        <a14:backgroundMark x1="92266" y1="56806" x2="91016" y2="69306"/>
                        <a14:backgroundMark x1="91719" y1="57639" x2="94531" y2="49583"/>
                        <a14:backgroundMark x1="91719" y1="55833" x2="95391" y2="53472"/>
                        <a14:backgroundMark x1="91406" y1="55833" x2="95234" y2="50139"/>
                        <a14:backgroundMark x1="91016" y1="66528" x2="91250" y2="80278"/>
                        <a14:backgroundMark x1="91250" y1="80278" x2="91094" y2="80833"/>
                        <a14:backgroundMark x1="91563" y1="90694" x2="91094" y2="99861"/>
                        <a14:backgroundMark x1="1953" y1="93333" x2="1953" y2="93333"/>
                        <a14:backgroundMark x1="156" y1="90139" x2="2344" y2="98194"/>
                        <a14:backgroundMark x1="39688" y1="69306" x2="39688" y2="69306"/>
                        <a14:backgroundMark x1="53516" y1="73472" x2="53516" y2="73472"/>
                        <a14:backgroundMark x1="57734" y1="77917" x2="57734" y2="77917"/>
                        <a14:backgroundMark x1="40859" y1="68611" x2="40859" y2="68611"/>
                        <a14:backgroundMark x1="48672" y1="69167" x2="48672" y2="69167"/>
                        <a14:backgroundMark x1="43828" y1="66528" x2="51719" y2="72222"/>
                        <a14:backgroundMark x1="53672" y1="74306" x2="53672" y2="74306"/>
                        <a14:backgroundMark x1="41016" y1="74306" x2="41016" y2="74306"/>
                        <a14:backgroundMark x1="8516" y1="7361" x2="2656" y2="78194"/>
                        <a14:backgroundMark x1="19922" y1="54861" x2="6094" y2="77500"/>
                        <a14:backgroundMark x1="6094" y1="77500" x2="2734" y2="79583"/>
                        <a14:backgroundMark x1="14297" y1="51389" x2="1328" y2="77500"/>
                        <a14:backgroundMark x1="12266" y1="51111" x2="703" y2="61528"/>
                        <a14:backgroundMark x1="4375" y1="1667" x2="2500" y2="31389"/>
                        <a14:backgroundMark x1="6250" y1="7222" x2="6172" y2="31111"/>
                        <a14:backgroundMark x1="2891" y1="2778" x2="4219" y2="34722"/>
                        <a14:backgroundMark x1="2344" y1="2500" x2="15234" y2="7222"/>
                        <a14:backgroundMark x1="5547" y1="1944" x2="22422" y2="2778"/>
                        <a14:backgroundMark x1="35313" y1="4861" x2="47578" y2="5278"/>
                        <a14:backgroundMark x1="55625" y1="2222" x2="66016" y2="18056"/>
                        <a14:backgroundMark x1="82578" y1="17778" x2="89453" y2="31944"/>
                        <a14:backgroundMark x1="76250" y1="17083" x2="92109" y2="43333"/>
                        <a14:backgroundMark x1="89922" y1="27778" x2="97344" y2="42083"/>
                        <a14:backgroundMark x1="89922" y1="22500" x2="82578" y2="41806"/>
                        <a14:backgroundMark x1="82578" y1="41806" x2="82578" y2="41806"/>
                        <a14:backgroundMark x1="93438" y1="6389" x2="89766" y2="13889"/>
                        <a14:backgroundMark x1="74375" y1="85000" x2="80391" y2="98750"/>
                        <a14:backgroundMark x1="81094" y1="79028" x2="85547" y2="87083"/>
                        <a14:backgroundMark x1="313" y1="54583" x2="1563" y2="61806"/>
                        <a14:backgroundMark x1="703" y1="55556" x2="1172" y2="77500"/>
                        <a14:backgroundMark x1="7422" y1="44583" x2="8359" y2="73056"/>
                        <a14:backgroundMark x1="7031" y1="46528" x2="5391" y2="67500"/>
                        <a14:backgroundMark x1="5391" y1="67500" x2="5391" y2="67500"/>
                        <a14:backgroundMark x1="7031" y1="44444" x2="9531" y2="77917"/>
                        <a14:backgroundMark x1="6016" y1="43611" x2="4375" y2="78472"/>
                        <a14:backgroundMark x1="2734" y1="81111" x2="2734" y2="81111"/>
                        <a14:backgroundMark x1="3047" y1="81111" x2="3672" y2="82639"/>
                        <a14:backgroundMark x1="2891" y1="93056" x2="10469" y2="92917"/>
                        <a14:backgroundMark x1="10469" y1="92917" x2="11406" y2="92361"/>
                        <a14:backgroundMark x1="4063" y1="89444" x2="10703" y2="90694"/>
                        <a14:backgroundMark x1="9531" y1="93056" x2="8750" y2="99306"/>
                        <a14:backgroundMark x1="5547" y1="95417" x2="5703" y2="99861"/>
                        <a14:backgroundMark x1="19609" y1="70139" x2="19609" y2="70139"/>
                        <a14:backgroundMark x1="19922" y1="66806" x2="17578" y2="73056"/>
                        <a14:backgroundMark x1="57500" y1="77917" x2="57500" y2="77917"/>
                        <a14:backgroundMark x1="58672" y1="6944" x2="62656" y2="20694"/>
                        <a14:backgroundMark x1="63281" y1="26667" x2="65078" y2="40278"/>
                        <a14:backgroundMark x1="65078" y1="40278" x2="72969" y2="47500"/>
                        <a14:backgroundMark x1="72969" y1="47500" x2="77969" y2="31389"/>
                        <a14:backgroundMark x1="77969" y1="31389" x2="78047" y2="29861"/>
                        <a14:backgroundMark x1="45703" y1="9722" x2="48438" y2="9028"/>
                        <a14:backgroundMark x1="57656" y1="7917" x2="57969" y2="12917"/>
                        <a14:backgroundMark x1="44375" y1="8750" x2="46719" y2="9722"/>
                        <a14:backgroundMark x1="43594" y1="7361" x2="42344" y2="8472"/>
                        <a14:backgroundMark x1="57969" y1="13611" x2="60469" y2="15000"/>
                        <a14:backgroundMark x1="62344" y1="30139" x2="64844" y2="43333"/>
                        <a14:backgroundMark x1="64844" y1="43333" x2="65000" y2="43333"/>
                        <a14:backgroundMark x1="90781" y1="16528" x2="84219" y2="26944"/>
                        <a14:backgroundMark x1="90781" y1="19444" x2="83438" y2="24861"/>
                        <a14:backgroundMark x1="78594" y1="6111" x2="76016" y2="15972"/>
                        <a14:backgroundMark x1="80859" y1="8750" x2="74688" y2="26667"/>
                        <a14:backgroundMark x1="80938" y1="16806" x2="77188" y2="38333"/>
                        <a14:backgroundMark x1="77188" y1="38333" x2="77188" y2="38333"/>
                        <a14:backgroundMark x1="86484" y1="65833" x2="80313" y2="85972"/>
                        <a14:backgroundMark x1="79297" y1="93889" x2="90313" y2="92361"/>
                        <a14:backgroundMark x1="90313" y1="92361" x2="90781" y2="91806"/>
                        <a14:backgroundMark x1="89063" y1="74722" x2="87656" y2="94861"/>
                        <a14:backgroundMark x1="89766" y1="78750" x2="88750" y2="98889"/>
                        <a14:backgroundMark x1="87891" y1="72222" x2="81094" y2="85694"/>
                        <a14:backgroundMark x1="87344" y1="72778" x2="83203" y2="82917"/>
                        <a14:backgroundMark x1="88359" y1="69722" x2="82500" y2="77083"/>
                        <a14:backgroundMark x1="90156" y1="76667" x2="84688" y2="87222"/>
                        <a14:backgroundMark x1="88125" y1="77083" x2="84688" y2="87361"/>
                        <a14:backgroundMark x1="87188" y1="75972" x2="82891" y2="89028"/>
                        <a14:backgroundMark x1="82891" y1="89028" x2="78984" y2="95139"/>
                        <a14:backgroundMark x1="82109" y1="87500" x2="75078" y2="93611"/>
                        <a14:backgroundMark x1="75078" y1="93611" x2="67969" y2="87361"/>
                        <a14:backgroundMark x1="67969" y1="87361" x2="77969" y2="80417"/>
                        <a14:backgroundMark x1="77969" y1="80417" x2="82656" y2="68472"/>
                        <a14:backgroundMark x1="82656" y1="68472" x2="82656" y2="63056"/>
                        <a14:backgroundMark x1="53359" y1="75972" x2="53359" y2="75972"/>
                        <a14:backgroundMark x1="37188" y1="71667" x2="37188" y2="71667"/>
                        <a14:backgroundMark x1="82422" y1="44861" x2="86016" y2="41944"/>
                        <a14:backgroundMark x1="93125" y1="5694" x2="92109" y2="5278"/>
                        <a14:backgroundMark x1="76875" y1="50833" x2="79766" y2="45972"/>
                        <a14:backgroundMark x1="76875" y1="51944" x2="79219" y2="43889"/>
                        <a14:backgroundMark x1="77500" y1="44444" x2="80234" y2="35417"/>
                        <a14:backgroundMark x1="79063" y1="41389" x2="77500" y2="51528"/>
                        <a14:backgroundMark x1="77344" y1="47778" x2="78984" y2="35000"/>
                        <a14:backgroundMark x1="79063" y1="22083" x2="77031" y2="30694"/>
                        <a14:backgroundMark x1="78047" y1="23056" x2="77031" y2="41528"/>
                        <a14:backgroundMark x1="77031" y1="41528" x2="84922" y2="41111"/>
                        <a14:backgroundMark x1="84922" y1="41111" x2="91953" y2="35139"/>
                        <a14:backgroundMark x1="91953" y1="35139" x2="89688" y2="15556"/>
                        <a14:backgroundMark x1="89688" y1="15556" x2="77266" y2="6528"/>
                        <a14:backgroundMark x1="77266" y1="6528" x2="81641" y2="5694"/>
                        <a14:backgroundMark x1="90000" y1="45694" x2="91484" y2="44861"/>
                        <a14:backgroundMark x1="92734" y1="24861" x2="91563" y2="38333"/>
                        <a14:backgroundMark x1="91563" y1="38333" x2="91406" y2="37500"/>
                        <a14:backgroundMark x1="93359" y1="22083" x2="90469" y2="39167"/>
                        <a14:backgroundMark x1="91250" y1="38333" x2="90313" y2="39722"/>
                        <a14:backgroundMark x1="91016" y1="11667" x2="90703" y2="18472"/>
                        <a14:backgroundMark x1="83359" y1="64306" x2="87813" y2="61806"/>
                        <a14:backgroundMark x1="84922" y1="62639" x2="87188" y2="59722"/>
                        <a14:backgroundMark x1="82188" y1="67222" x2="86016" y2="66389"/>
                        <a14:backgroundMark x1="85469" y1="65556" x2="80547" y2="79028"/>
                        <a14:backgroundMark x1="80547" y1="79028" x2="74766" y2="87222"/>
                        <a14:backgroundMark x1="74766" y1="87222" x2="74297" y2="87361"/>
                        <a14:backgroundMark x1="83828" y1="69583" x2="78906" y2="85972"/>
                        <a14:backgroundMark x1="78906" y1="85972" x2="71797" y2="86111"/>
                        <a14:backgroundMark x1="67344" y1="87778" x2="67734" y2="86389"/>
                        <a14:backgroundMark x1="73281" y1="87361" x2="76328" y2="91944"/>
                        <a14:backgroundMark x1="82813" y1="85694" x2="84063" y2="93472"/>
                        <a14:backgroundMark x1="76094" y1="74306" x2="81641" y2="74583"/>
                        <a14:backgroundMark x1="80313" y1="64167" x2="80313" y2="64167"/>
                        <a14:backgroundMark x1="77344" y1="72639" x2="78438" y2="72222"/>
                        <a14:backgroundMark x1="62656" y1="79306" x2="62656" y2="79306"/>
                        <a14:backgroundMark x1="64219" y1="80694" x2="64219" y2="80694"/>
                        <a14:backgroundMark x1="64219" y1="80972" x2="64688" y2="84028"/>
                        <a14:backgroundMark x1="63672" y1="80694" x2="62500" y2="80000"/>
                        <a14:backgroundMark x1="60547" y1="78333" x2="59297" y2="78333"/>
                        <a14:backgroundMark x1="80391" y1="94583" x2="86641" y2="95556"/>
                        <a14:backgroundMark x1="80234" y1="95972" x2="88125" y2="96806"/>
                        <a14:backgroundMark x1="81641" y1="98056" x2="86953" y2="97083"/>
                        <a14:backgroundMark x1="70391" y1="85972" x2="73047" y2="87361"/>
                        <a14:backgroundMark x1="6250" y1="40833" x2="6719" y2="49444"/>
                        <a14:backgroundMark x1="6719" y1="42361" x2="6484" y2="52778"/>
                        <a14:backgroundMark x1="4063" y1="61389" x2="1797" y2="66389"/>
                        <a14:backgroundMark x1="2422" y1="80694" x2="2656" y2="81389"/>
                        <a14:backgroundMark x1="8516" y1="79583" x2="8750" y2="79583"/>
                        <a14:backgroundMark x1="9844" y1="76667" x2="8516" y2="77639"/>
                        <a14:backgroundMark x1="75391" y1="5278" x2="81641" y2="4444"/>
                        <a14:backgroundMark x1="75859" y1="4861" x2="95781" y2="3472"/>
                        <a14:backgroundMark x1="41641" y1="71944" x2="58047" y2="99444"/>
                        <a14:backgroundMark x1="53203" y1="84028" x2="57656" y2="83333"/>
                        <a14:backgroundMark x1="43516" y1="77778" x2="44297" y2="99722"/>
                        <a14:backgroundMark x1="41016" y1="78472" x2="41797" y2="95972"/>
                        <a14:backgroundMark x1="41797" y1="77778" x2="42578" y2="96389"/>
                        <a14:backgroundMark x1="62891" y1="82917" x2="64375" y2="91528"/>
                        <a14:backgroundMark x1="68047" y1="92917" x2="70234" y2="98056"/>
                        <a14:backgroundMark x1="61719" y1="87778" x2="61484" y2="89167"/>
                        <a14:backgroundMark x1="66797" y1="95278" x2="66797" y2="95278"/>
                        <a14:backgroundMark x1="66719" y1="86667" x2="66797" y2="90556"/>
                        <a14:backgroundMark x1="57422" y1="86528" x2="57578" y2="86806"/>
                        <a14:backgroundMark x1="58438" y1="86806" x2="58750" y2="86667"/>
                        <a14:backgroundMark x1="58984" y1="86667" x2="59531" y2="85972"/>
                        <a14:backgroundMark x1="59453" y1="85139" x2="58516" y2="86250"/>
                        <a14:backgroundMark x1="58828" y1="85417" x2="57188" y2="85833"/>
                        <a14:backgroundMark x1="57422" y1="84722" x2="54844" y2="89583"/>
                        <a14:backgroundMark x1="53359" y1="81528" x2="54688" y2="82639"/>
                        <a14:backgroundMark x1="45781" y1="81111" x2="54766" y2="89444"/>
                        <a14:backgroundMark x1="50781" y1="83750" x2="52891" y2="82639"/>
                        <a14:backgroundMark x1="44844" y1="90556" x2="50938" y2="89444"/>
                        <a14:backgroundMark x1="50234" y1="85972" x2="51563" y2="81667"/>
                        <a14:backgroundMark x1="62109" y1="89722" x2="62109" y2="89722"/>
                        <a14:backgroundMark x1="51953" y1="83194" x2="50469" y2="83333"/>
                        <a14:backgroundMark x1="62813" y1="78889" x2="62734" y2="78333"/>
                        <a14:backgroundMark x1="66641" y1="95000" x2="66641" y2="95000"/>
                        <a14:backgroundMark x1="47188" y1="11389" x2="48125" y2="9583"/>
                        <a14:backgroundMark x1="45703" y1="8750" x2="42422" y2="8889"/>
                        <a14:backgroundMark x1="40469" y1="71528" x2="38906" y2="90833"/>
                        <a14:backgroundMark x1="38906" y1="90833" x2="40703" y2="76944"/>
                        <a14:backgroundMark x1="40703" y1="76944" x2="40781" y2="96111"/>
                        <a14:backgroundMark x1="40781" y1="96111" x2="40469" y2="85694"/>
                      </a14:backgroundRemoval>
                    </a14:imgEffect>
                  </a14:imgLayer>
                </a14:imgProps>
              </a:ext>
              <a:ext uri="{28A0092B-C50C-407E-A947-70E740481C1C}">
                <a14:useLocalDpi xmlns:a14="http://schemas.microsoft.com/office/drawing/2010/main" xmlns="" val="0"/>
              </a:ext>
            </a:extLst>
          </a:blip>
          <a:srcRect l="39590" t="3514" r="4826" b="-624"/>
          <a:stretch/>
        </p:blipFill>
        <p:spPr>
          <a:xfrm>
            <a:off x="10498525" y="144234"/>
            <a:ext cx="1793329" cy="1762388"/>
          </a:xfrm>
          <a:prstGeom prst="rect">
            <a:avLst/>
          </a:prstGeom>
        </p:spPr>
      </p:pic>
      <p:pic>
        <p:nvPicPr>
          <p:cNvPr id="7" name="Picture 6">
            <a:extLst>
              <a:ext uri="{FF2B5EF4-FFF2-40B4-BE49-F238E27FC236}">
                <a16:creationId xmlns:a16="http://schemas.microsoft.com/office/drawing/2014/main" xmlns="" id="{D97924CC-35ED-4879-8E73-57A5692D7520}"/>
              </a:ext>
            </a:extLst>
          </p:cNvPr>
          <p:cNvPicPr>
            <a:picLocks noChangeAspect="1"/>
          </p:cNvPicPr>
          <p:nvPr/>
        </p:nvPicPr>
        <p:blipFill rotWithShape="1">
          <a:blip r:embed="rId4">
            <a:extLst>
              <a:ext uri="{28A0092B-C50C-407E-A947-70E740481C1C}">
                <a14:useLocalDpi xmlns:a14="http://schemas.microsoft.com/office/drawing/2010/main" xmlns="" val="0"/>
              </a:ext>
            </a:extLst>
          </a:blip>
          <a:srcRect t="47592" r="62604"/>
          <a:stretch/>
        </p:blipFill>
        <p:spPr>
          <a:xfrm rot="523709">
            <a:off x="63266" y="4779056"/>
            <a:ext cx="2421695" cy="1870411"/>
          </a:xfrm>
          <a:prstGeom prst="rect">
            <a:avLst/>
          </a:prstGeom>
        </p:spPr>
      </p:pic>
    </p:spTree>
    <p:extLst>
      <p:ext uri="{BB962C8B-B14F-4D97-AF65-F5344CB8AC3E}">
        <p14:creationId xmlns:p14="http://schemas.microsoft.com/office/powerpoint/2010/main" xmlns="" val="2165710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0-#ppt_w/2"/>
                                          </p:val>
                                        </p:tav>
                                        <p:tav tm="100000">
                                          <p:val>
                                            <p:strVal val="#ppt_x"/>
                                          </p:val>
                                        </p:tav>
                                      </p:tavLst>
                                    </p:anim>
                                    <p:anim calcmode="lin" valueType="num">
                                      <p:cBhvr additive="base">
                                        <p:cTn id="8" dur="1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500" fill="hold"/>
                                        <p:tgtEl>
                                          <p:spTgt spid="6"/>
                                        </p:tgtEl>
                                        <p:attrNameLst>
                                          <p:attrName>ppt_x</p:attrName>
                                        </p:attrNameLst>
                                      </p:cBhvr>
                                      <p:tavLst>
                                        <p:tav tm="0">
                                          <p:val>
                                            <p:strVal val="1+#ppt_w/2"/>
                                          </p:val>
                                        </p:tav>
                                        <p:tav tm="100000">
                                          <p:val>
                                            <p:strVal val="#ppt_x"/>
                                          </p:val>
                                        </p:tav>
                                      </p:tavLst>
                                    </p:anim>
                                    <p:anim calcmode="lin" valueType="num">
                                      <p:cBhvr additive="base">
                                        <p:cTn id="12" dur="1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2336800" y="2209800"/>
            <a:ext cx="9855200" cy="1557349"/>
          </a:xfrm>
          <a:prstGeom prst="rect">
            <a:avLst/>
          </a:prstGeom>
          <a:solidFill>
            <a:schemeClr val="bg1"/>
          </a:solidFill>
          <a:ln w="9525">
            <a:noFill/>
            <a:miter lim="800000"/>
            <a:headEnd/>
            <a:tailEnd/>
          </a:ln>
        </p:spPr>
        <p:txBody>
          <a:bodyPr>
            <a:spAutoFit/>
          </a:bodyPr>
          <a:lstStyle/>
          <a:p>
            <a:pPr>
              <a:spcBef>
                <a:spcPct val="20000"/>
              </a:spcBef>
            </a:pPr>
            <a:r>
              <a:rPr lang="en-US" altLang="en-US" sz="2800" b="1">
                <a:latin typeface="Times New Roman" pitchFamily="18" charset="0"/>
                <a:cs typeface="Times New Roman" pitchFamily="18" charset="0"/>
              </a:rPr>
              <a:t>      </a:t>
            </a:r>
            <a:r>
              <a:rPr lang="en-US" altLang="en-US" sz="2800" b="1">
                <a:solidFill>
                  <a:srgbClr val="0B19C8"/>
                </a:solidFill>
                <a:latin typeface="Times New Roman" pitchFamily="18" charset="0"/>
                <a:cs typeface="Times New Roman" pitchFamily="18" charset="0"/>
              </a:rPr>
              <a:t>Bài : Cái gì quý nhất?</a:t>
            </a:r>
            <a:endParaRPr lang="en-US" altLang="en-US" sz="2800">
              <a:solidFill>
                <a:srgbClr val="0B19C8"/>
              </a:solidFill>
              <a:latin typeface="Times New Roman" pitchFamily="18" charset="0"/>
              <a:cs typeface="Times New Roman" pitchFamily="18" charset="0"/>
            </a:endParaRPr>
          </a:p>
          <a:p>
            <a:pPr>
              <a:spcBef>
                <a:spcPct val="20000"/>
              </a:spcBef>
              <a:buFontTx/>
              <a:buChar char="•"/>
            </a:pPr>
            <a:r>
              <a:rPr lang="en-US" altLang="en-US" sz="2800">
                <a:solidFill>
                  <a:srgbClr val="0B19C8"/>
                </a:solidFill>
                <a:latin typeface="Times New Roman" pitchFamily="18" charset="0"/>
                <a:cs typeface="Times New Roman" pitchFamily="18" charset="0"/>
              </a:rPr>
              <a:t> Đọc đoạn “ Cuộc tranh luận …..vô vị mà thôi.” </a:t>
            </a:r>
          </a:p>
          <a:p>
            <a:pPr>
              <a:spcBef>
                <a:spcPct val="20000"/>
              </a:spcBef>
              <a:buFontTx/>
              <a:buChar char="•"/>
            </a:pPr>
            <a:r>
              <a:rPr lang="en-US" altLang="en-US" sz="2800">
                <a:solidFill>
                  <a:srgbClr val="0B19C8"/>
                </a:solidFill>
                <a:latin typeface="Times New Roman" pitchFamily="18" charset="0"/>
                <a:cs typeface="Times New Roman" pitchFamily="18" charset="0"/>
              </a:rPr>
              <a:t> Vì sao thầy giáo lại cho rằng người lao động mới là quý nhất?</a:t>
            </a:r>
          </a:p>
        </p:txBody>
      </p:sp>
      <p:pic>
        <p:nvPicPr>
          <p:cNvPr id="14339" name="Picture 3" descr="zeichen9"/>
          <p:cNvPicPr>
            <a:picLocks noChangeAspect="1" noChangeArrowheads="1" noCrop="1"/>
          </p:cNvPicPr>
          <p:nvPr/>
        </p:nvPicPr>
        <p:blipFill>
          <a:blip r:embed="rId2"/>
          <a:srcRect/>
          <a:stretch>
            <a:fillRect/>
          </a:stretch>
        </p:blipFill>
        <p:spPr bwMode="auto">
          <a:xfrm>
            <a:off x="101600" y="2590800"/>
            <a:ext cx="2336800" cy="1143000"/>
          </a:xfrm>
          <a:prstGeom prst="rect">
            <a:avLst/>
          </a:prstGeom>
          <a:noFill/>
          <a:ln w="9525">
            <a:noFill/>
            <a:miter lim="800000"/>
            <a:headEnd/>
            <a:tailEnd/>
          </a:ln>
        </p:spPr>
      </p:pic>
      <p:sp>
        <p:nvSpPr>
          <p:cNvPr id="23556" name="AutoShape 6">
            <a:hlinkClick r:id="rId3" action="ppaction://hlinksldjump" highlightClick="1"/>
          </p:cNvPr>
          <p:cNvSpPr>
            <a:spLocks noChangeArrowheads="1"/>
          </p:cNvSpPr>
          <p:nvPr/>
        </p:nvSpPr>
        <p:spPr bwMode="auto">
          <a:xfrm>
            <a:off x="11277600" y="6172200"/>
            <a:ext cx="711200" cy="533400"/>
          </a:xfrm>
          <a:prstGeom prst="actionButtonBackPrevious">
            <a:avLst/>
          </a:prstGeom>
          <a:solidFill>
            <a:schemeClr val="accent1"/>
          </a:solidFill>
          <a:ln w="9525">
            <a:noFill/>
            <a:miter lim="800000"/>
            <a:headEnd/>
            <a:tailEnd/>
          </a:ln>
        </p:spPr>
        <p:txBody>
          <a:bodyPr wrap="none" anchor="ctr"/>
          <a:lstStyle/>
          <a:p>
            <a:pPr eaLnBrk="1" hangingPunct="1"/>
            <a:endParaRPr lang="vi-VN" altLang="en-US">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box(in)">
                                      <p:cBhvr>
                                        <p:cTn id="7" dur="5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2286000" y="2362200"/>
            <a:ext cx="9906000" cy="1557349"/>
          </a:xfrm>
          <a:prstGeom prst="rect">
            <a:avLst/>
          </a:prstGeom>
          <a:solidFill>
            <a:schemeClr val="bg1"/>
          </a:solidFill>
          <a:ln w="9525">
            <a:noFill/>
            <a:miter lim="800000"/>
            <a:headEnd/>
            <a:tailEnd/>
          </a:ln>
        </p:spPr>
        <p:txBody>
          <a:bodyPr>
            <a:spAutoFit/>
          </a:bodyPr>
          <a:lstStyle/>
          <a:p>
            <a:pPr>
              <a:spcBef>
                <a:spcPct val="20000"/>
              </a:spcBef>
            </a:pPr>
            <a:r>
              <a:rPr lang="en-US" altLang="en-US" sz="2800" b="1">
                <a:latin typeface="Times New Roman" pitchFamily="18" charset="0"/>
                <a:cs typeface="Times New Roman" pitchFamily="18" charset="0"/>
              </a:rPr>
              <a:t>    </a:t>
            </a:r>
            <a:r>
              <a:rPr lang="en-US" altLang="en-US" sz="2800" b="1">
                <a:solidFill>
                  <a:srgbClr val="0B19C8"/>
                </a:solidFill>
                <a:latin typeface="Times New Roman" pitchFamily="18" charset="0"/>
                <a:cs typeface="Times New Roman" pitchFamily="18" charset="0"/>
              </a:rPr>
              <a:t>Bài :  Một chuyên gia máy xúc</a:t>
            </a:r>
            <a:endParaRPr lang="en-US" altLang="en-US" sz="2800">
              <a:solidFill>
                <a:srgbClr val="0B19C8"/>
              </a:solidFill>
              <a:latin typeface="Times New Roman" pitchFamily="18" charset="0"/>
              <a:cs typeface="Times New Roman" pitchFamily="18" charset="0"/>
            </a:endParaRPr>
          </a:p>
          <a:p>
            <a:pPr>
              <a:spcBef>
                <a:spcPct val="20000"/>
              </a:spcBef>
              <a:buFontTx/>
              <a:buChar char="•"/>
            </a:pPr>
            <a:r>
              <a:rPr lang="en-US" altLang="en-US" sz="2800">
                <a:solidFill>
                  <a:srgbClr val="0B19C8"/>
                </a:solidFill>
                <a:latin typeface="Times New Roman" pitchFamily="18" charset="0"/>
                <a:cs typeface="Times New Roman" pitchFamily="18" charset="0"/>
              </a:rPr>
              <a:t> Đọc đoạn “ Chiếc máy xúc……thân mật”.</a:t>
            </a:r>
          </a:p>
          <a:p>
            <a:pPr>
              <a:spcBef>
                <a:spcPct val="20000"/>
              </a:spcBef>
              <a:buFontTx/>
              <a:buChar char="•"/>
            </a:pPr>
            <a:r>
              <a:rPr lang="en-US" altLang="en-US" sz="2800">
                <a:solidFill>
                  <a:srgbClr val="0B19C8"/>
                </a:solidFill>
                <a:latin typeface="Times New Roman" pitchFamily="18" charset="0"/>
                <a:cs typeface="Times New Roman" pitchFamily="18" charset="0"/>
              </a:rPr>
              <a:t> Dáng vẻ của chuyên gia A-lêch-xây có gì đặc biệt?</a:t>
            </a:r>
          </a:p>
        </p:txBody>
      </p:sp>
      <p:pic>
        <p:nvPicPr>
          <p:cNvPr id="15363" name="Picture 3" descr="zeichen9"/>
          <p:cNvPicPr>
            <a:picLocks noChangeAspect="1" noChangeArrowheads="1" noCrop="1"/>
          </p:cNvPicPr>
          <p:nvPr/>
        </p:nvPicPr>
        <p:blipFill>
          <a:blip r:embed="rId2"/>
          <a:srcRect/>
          <a:stretch>
            <a:fillRect/>
          </a:stretch>
        </p:blipFill>
        <p:spPr bwMode="auto">
          <a:xfrm>
            <a:off x="101600" y="2667000"/>
            <a:ext cx="2336800" cy="1143000"/>
          </a:xfrm>
          <a:prstGeom prst="rect">
            <a:avLst/>
          </a:prstGeom>
          <a:noFill/>
          <a:ln w="9525">
            <a:noFill/>
            <a:miter lim="800000"/>
            <a:headEnd/>
            <a:tailEnd/>
          </a:ln>
        </p:spPr>
      </p:pic>
      <p:sp>
        <p:nvSpPr>
          <p:cNvPr id="24580" name="AutoShape 5">
            <a:hlinkClick r:id="rId3" action="ppaction://hlinksldjump" highlightClick="1"/>
          </p:cNvPr>
          <p:cNvSpPr>
            <a:spLocks noChangeArrowheads="1"/>
          </p:cNvSpPr>
          <p:nvPr/>
        </p:nvSpPr>
        <p:spPr bwMode="auto">
          <a:xfrm>
            <a:off x="11074400" y="6248400"/>
            <a:ext cx="711200" cy="457200"/>
          </a:xfrm>
          <a:prstGeom prst="actionButtonBackPrevious">
            <a:avLst/>
          </a:prstGeom>
          <a:solidFill>
            <a:schemeClr val="accent1"/>
          </a:solidFill>
          <a:ln w="9525">
            <a:noFill/>
            <a:miter lim="800000"/>
            <a:headEnd/>
            <a:tailEnd/>
          </a:ln>
        </p:spPr>
        <p:txBody>
          <a:bodyPr wrap="none" anchor="ctr"/>
          <a:lstStyle/>
          <a:p>
            <a:pPr eaLnBrk="1" hangingPunct="1"/>
            <a:endParaRPr lang="vi-VN" altLang="en-US">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box(in)">
                                      <p:cBhvr>
                                        <p:cTn id="7" dur="500"/>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0" y="3429000"/>
            <a:ext cx="5689600" cy="1384995"/>
          </a:xfrm>
          <a:prstGeom prst="rect">
            <a:avLst/>
          </a:prstGeom>
          <a:solidFill>
            <a:schemeClr val="bg1"/>
          </a:solidFill>
          <a:ln w="9525">
            <a:noFill/>
            <a:miter lim="800000"/>
            <a:headEnd/>
            <a:tailEnd/>
          </a:ln>
        </p:spPr>
        <p:txBody>
          <a:bodyPr>
            <a:spAutoFit/>
          </a:bodyPr>
          <a:lstStyle/>
          <a:p>
            <a:pPr>
              <a:spcBef>
                <a:spcPct val="20000"/>
              </a:spcBef>
              <a:buFontTx/>
              <a:buChar char="•"/>
            </a:pPr>
            <a:r>
              <a:rPr lang="en-US" altLang="en-US" sz="2800" b="1">
                <a:solidFill>
                  <a:srgbClr val="0000FF"/>
                </a:solidFill>
                <a:latin typeface="Times New Roman" pitchFamily="18" charset="0"/>
                <a:cs typeface="Times New Roman" pitchFamily="18" charset="0"/>
              </a:rPr>
              <a:t>     Đọc thuộc bài thơ “Bài ca về trái đất” và cho biết </a:t>
            </a:r>
            <a:r>
              <a:rPr lang="en-US" altLang="en-US" sz="2800" b="1">
                <a:solidFill>
                  <a:srgbClr val="0B19C8"/>
                </a:solidFill>
                <a:latin typeface="Times New Roman" pitchFamily="18" charset="0"/>
                <a:cs typeface="Times New Roman" pitchFamily="18" charset="0"/>
              </a:rPr>
              <a:t>hình ảnh trái đất đẹp như thế nào?</a:t>
            </a:r>
          </a:p>
        </p:txBody>
      </p:sp>
      <p:pic>
        <p:nvPicPr>
          <p:cNvPr id="16387" name="Picture 3" descr="zeichen9"/>
          <p:cNvPicPr>
            <a:picLocks noChangeAspect="1" noChangeArrowheads="1" noCrop="1"/>
          </p:cNvPicPr>
          <p:nvPr/>
        </p:nvPicPr>
        <p:blipFill>
          <a:blip r:embed="rId2"/>
          <a:srcRect/>
          <a:stretch>
            <a:fillRect/>
          </a:stretch>
        </p:blipFill>
        <p:spPr bwMode="auto">
          <a:xfrm>
            <a:off x="1320800" y="2362200"/>
            <a:ext cx="2336800" cy="1143000"/>
          </a:xfrm>
          <a:prstGeom prst="rect">
            <a:avLst/>
          </a:prstGeom>
          <a:noFill/>
          <a:ln w="9525">
            <a:noFill/>
            <a:miter lim="800000"/>
            <a:headEnd/>
            <a:tailEnd/>
          </a:ln>
        </p:spPr>
      </p:pic>
      <p:pic>
        <p:nvPicPr>
          <p:cNvPr id="25604" name="Picture 4" descr="IMG_1120"/>
          <p:cNvPicPr>
            <a:picLocks noChangeAspect="1" noChangeArrowheads="1"/>
          </p:cNvPicPr>
          <p:nvPr/>
        </p:nvPicPr>
        <p:blipFill>
          <a:blip r:embed="rId3"/>
          <a:srcRect/>
          <a:stretch>
            <a:fillRect/>
          </a:stretch>
        </p:blipFill>
        <p:spPr bwMode="auto">
          <a:xfrm>
            <a:off x="5791200" y="1905000"/>
            <a:ext cx="6248400" cy="4114800"/>
          </a:xfrm>
          <a:prstGeom prst="rect">
            <a:avLst/>
          </a:prstGeom>
          <a:noFill/>
          <a:ln w="9525">
            <a:noFill/>
            <a:miter lim="800000"/>
            <a:headEnd/>
            <a:tailEnd/>
          </a:ln>
        </p:spPr>
      </p:pic>
      <p:sp>
        <p:nvSpPr>
          <p:cNvPr id="25605" name="AutoShape 7">
            <a:hlinkClick r:id="rId4" action="ppaction://hlinksldjump" highlightClick="1"/>
          </p:cNvPr>
          <p:cNvSpPr>
            <a:spLocks noChangeArrowheads="1"/>
          </p:cNvSpPr>
          <p:nvPr/>
        </p:nvSpPr>
        <p:spPr bwMode="auto">
          <a:xfrm>
            <a:off x="11277600" y="6248400"/>
            <a:ext cx="711200" cy="457200"/>
          </a:xfrm>
          <a:prstGeom prst="actionButtonBackPrevious">
            <a:avLst/>
          </a:prstGeom>
          <a:solidFill>
            <a:schemeClr val="accent1"/>
          </a:solidFill>
          <a:ln w="9525">
            <a:noFill/>
            <a:miter lim="800000"/>
            <a:headEnd/>
            <a:tailEnd/>
          </a:ln>
        </p:spPr>
        <p:txBody>
          <a:bodyPr wrap="none" anchor="ctr"/>
          <a:lstStyle/>
          <a:p>
            <a:pPr eaLnBrk="1" hangingPunct="1"/>
            <a:endParaRPr lang="vi-VN" altLang="en-US">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box(in)">
                                      <p:cBhvr>
                                        <p:cTn id="7" dur="500"/>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016000" y="889001"/>
            <a:ext cx="10566400" cy="646331"/>
          </a:xfrm>
          <a:prstGeom prst="rect">
            <a:avLst/>
          </a:prstGeom>
        </p:spPr>
        <p:txBody>
          <a:bodyPr wrap="square">
            <a:spAutoFit/>
          </a:bodyPr>
          <a:lstStyle/>
          <a:p>
            <a:pPr defTabSz="1219170"/>
            <a:r>
              <a:rPr lang="vi-VN" sz="3600" b="1" dirty="0">
                <a:solidFill>
                  <a:prstClr val="black"/>
                </a:solidFill>
                <a:latin typeface="+mj-lt"/>
              </a:rPr>
              <a:t>Chi tiết mà em thích nhất trong một bài văn miêu tả:</a:t>
            </a:r>
            <a:endParaRPr lang="en-US" sz="3600" b="1" dirty="0">
              <a:solidFill>
                <a:prstClr val="black"/>
              </a:solidFill>
              <a:latin typeface="+mj-lt"/>
            </a:endParaRPr>
          </a:p>
        </p:txBody>
      </p:sp>
      <p:sp>
        <p:nvSpPr>
          <p:cNvPr id="3" name="Rectangle 2"/>
          <p:cNvSpPr/>
          <p:nvPr/>
        </p:nvSpPr>
        <p:spPr>
          <a:xfrm>
            <a:off x="1219200" y="3225800"/>
            <a:ext cx="9753600" cy="2862322"/>
          </a:xfrm>
          <a:prstGeom prst="rect">
            <a:avLst/>
          </a:prstGeom>
        </p:spPr>
        <p:txBody>
          <a:bodyPr wrap="square">
            <a:spAutoFit/>
          </a:bodyPr>
          <a:lstStyle/>
          <a:p>
            <a:pPr defTabSz="1219170"/>
            <a:r>
              <a:rPr lang="vi-VN" sz="3600" dirty="0">
                <a:solidFill>
                  <a:prstClr val="black"/>
                </a:solidFill>
                <a:latin typeface="+mj-lt"/>
              </a:rPr>
              <a:t>a. Những tàu lá chuối vàng ối xõa xuống như những đuôi áo, vạt áo. Hình ảnh xõa xuống tạo ra dáng vẻ tự nhiên rất đẹp của tàu lá chuối vàng, không ủ dột, rũ rượi. Sự so sánh tàu lá như đuôi áo, vạt áo vô cùng chính xác và sinh động.</a:t>
            </a:r>
            <a:endParaRPr lang="en-US" sz="3600" dirty="0">
              <a:solidFill>
                <a:prstClr val="black"/>
              </a:solidFill>
              <a:latin typeface="+mj-lt"/>
            </a:endParaRPr>
          </a:p>
        </p:txBody>
      </p:sp>
      <p:sp>
        <p:nvSpPr>
          <p:cNvPr id="4" name="Rectangle 3"/>
          <p:cNvSpPr/>
          <p:nvPr/>
        </p:nvSpPr>
        <p:spPr>
          <a:xfrm>
            <a:off x="1219200" y="2203915"/>
            <a:ext cx="8940800" cy="646331"/>
          </a:xfrm>
          <a:prstGeom prst="rect">
            <a:avLst/>
          </a:prstGeom>
        </p:spPr>
        <p:txBody>
          <a:bodyPr wrap="square">
            <a:spAutoFit/>
          </a:bodyPr>
          <a:lstStyle/>
          <a:p>
            <a:pPr defTabSz="1219170"/>
            <a:r>
              <a:rPr lang="en-US" sz="3600" b="1" dirty="0">
                <a:solidFill>
                  <a:srgbClr val="FF0000"/>
                </a:solidFill>
                <a:latin typeface="Times New Roman" pitchFamily="18" charset="0"/>
                <a:cs typeface="Times New Roman" pitchFamily="18" charset="0"/>
              </a:rPr>
              <a:t> a) </a:t>
            </a:r>
            <a:r>
              <a:rPr lang="en-US" sz="3600" b="1" dirty="0" err="1">
                <a:solidFill>
                  <a:srgbClr val="FF0000"/>
                </a:solidFill>
                <a:latin typeface="Times New Roman" pitchFamily="18" charset="0"/>
                <a:cs typeface="Times New Roman" pitchFamily="18" charset="0"/>
              </a:rPr>
              <a:t>Quang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cảnh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làng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mạc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ngày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mùa</a:t>
            </a:r>
            <a:r>
              <a:rPr lang="en-US" sz="36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xmlns="" val="648458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828800" y="2628781"/>
            <a:ext cx="8128000" cy="2390141"/>
          </a:xfrm>
          <a:prstGeom prst="rect">
            <a:avLst/>
          </a:prstGeom>
        </p:spPr>
        <p:txBody>
          <a:bodyPr wrap="square">
            <a:spAutoFit/>
          </a:bodyPr>
          <a:lstStyle/>
          <a:p>
            <a:pPr algn="just" defTabSz="1219170"/>
            <a:r>
              <a:rPr lang="vi-VN" sz="3600" dirty="0">
                <a:solidFill>
                  <a:prstClr val="black"/>
                </a:solidFill>
                <a:latin typeface="+mj-lt"/>
              </a:rPr>
              <a:t>b. Đoạn đầu từ Đó là đến êm dịu. Một buổi sáng đẹp với gió nhẹ mang hơi lạnh, ánh nắng nhạt và màu đất đỏ khiến lòng người nhẹ lâng lâng</a:t>
            </a:r>
            <a:endParaRPr lang="en-US" sz="3600" dirty="0">
              <a:solidFill>
                <a:prstClr val="black"/>
              </a:solidFill>
              <a:latin typeface="+mj-lt"/>
            </a:endParaRPr>
          </a:p>
        </p:txBody>
      </p:sp>
      <p:sp>
        <p:nvSpPr>
          <p:cNvPr id="3" name="Rectangle 2"/>
          <p:cNvSpPr/>
          <p:nvPr/>
        </p:nvSpPr>
        <p:spPr>
          <a:xfrm>
            <a:off x="2475345" y="1306065"/>
            <a:ext cx="7823200" cy="646331"/>
          </a:xfrm>
          <a:prstGeom prst="rect">
            <a:avLst/>
          </a:prstGeom>
        </p:spPr>
        <p:txBody>
          <a:bodyPr wrap="square">
            <a:spAutoFit/>
          </a:bodyPr>
          <a:lstStyle/>
          <a:p>
            <a:pPr defTabSz="1219170"/>
            <a:r>
              <a:rPr lang="en-US" sz="3600" b="1" dirty="0">
                <a:solidFill>
                  <a:srgbClr val="FF0000"/>
                </a:solidFill>
                <a:latin typeface="Times New Roman" pitchFamily="18" charset="0"/>
                <a:cs typeface="Times New Roman" pitchFamily="18" charset="0"/>
              </a:rPr>
              <a:t> b) </a:t>
            </a:r>
            <a:r>
              <a:rPr lang="en-US" sz="3600" b="1" dirty="0" err="1">
                <a:solidFill>
                  <a:srgbClr val="FF0000"/>
                </a:solidFill>
                <a:latin typeface="Times New Roman" pitchFamily="18" charset="0"/>
                <a:cs typeface="Times New Roman" pitchFamily="18" charset="0"/>
              </a:rPr>
              <a:t>Một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chuyên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gia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máy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xúc</a:t>
            </a:r>
            <a:r>
              <a:rPr lang="en-US" sz="36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xmlns="" val="352904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727200" y="2108200"/>
            <a:ext cx="9550400" cy="2308324"/>
          </a:xfrm>
          <a:prstGeom prst="rect">
            <a:avLst/>
          </a:prstGeom>
        </p:spPr>
        <p:txBody>
          <a:bodyPr wrap="square">
            <a:spAutoFit/>
          </a:bodyPr>
          <a:lstStyle/>
          <a:p>
            <a:pPr defTabSz="1219170"/>
            <a:r>
              <a:rPr lang="vi-VN" sz="3600" dirty="0">
                <a:solidFill>
                  <a:prstClr val="black"/>
                </a:solidFill>
                <a:latin typeface="Times New Roman" panose="02020603050405020304" pitchFamily="18" charset="0"/>
              </a:rPr>
              <a:t>c. Người khổng lồ đi lạc vào kinh đô của vương quốc tí hon. Một sự liên tưởng vô cùng thật và sống động. Ta có cảm giác mình là nhân vật chính trong thế giới cổ tích.</a:t>
            </a:r>
            <a:endParaRPr lang="en-US" sz="3600" dirty="0">
              <a:solidFill>
                <a:prstClr val="black"/>
              </a:solidFill>
              <a:latin typeface="Calibri"/>
            </a:endParaRPr>
          </a:p>
        </p:txBody>
      </p:sp>
      <p:sp>
        <p:nvSpPr>
          <p:cNvPr id="3" name="Rectangle 2"/>
          <p:cNvSpPr/>
          <p:nvPr/>
        </p:nvSpPr>
        <p:spPr>
          <a:xfrm>
            <a:off x="3024909" y="1193801"/>
            <a:ext cx="6096000" cy="646331"/>
          </a:xfrm>
          <a:prstGeom prst="rect">
            <a:avLst/>
          </a:prstGeom>
        </p:spPr>
        <p:txBody>
          <a:bodyPr wrap="square">
            <a:spAutoFit/>
          </a:bodyPr>
          <a:lstStyle/>
          <a:p>
            <a:pPr defTabSz="1219170"/>
            <a:r>
              <a:rPr lang="en-US" sz="3600" b="1" dirty="0">
                <a:solidFill>
                  <a:srgbClr val="FF0000"/>
                </a:solidFill>
                <a:latin typeface="Times New Roman" pitchFamily="18" charset="0"/>
                <a:cs typeface="Times New Roman" pitchFamily="18" charset="0"/>
              </a:rPr>
              <a:t> c) </a:t>
            </a:r>
            <a:r>
              <a:rPr lang="en-US" sz="3600" b="1" dirty="0" err="1">
                <a:solidFill>
                  <a:srgbClr val="FF0000"/>
                </a:solidFill>
                <a:latin typeface="Times New Roman" pitchFamily="18" charset="0"/>
                <a:cs typeface="Times New Roman" pitchFamily="18" charset="0"/>
              </a:rPr>
              <a:t>Kì</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diệu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rừng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xanh</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805778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320800" y="2444115"/>
            <a:ext cx="9652000" cy="2308324"/>
          </a:xfrm>
          <a:prstGeom prst="rect">
            <a:avLst/>
          </a:prstGeom>
        </p:spPr>
        <p:txBody>
          <a:bodyPr wrap="square">
            <a:spAutoFit/>
          </a:bodyPr>
          <a:lstStyle/>
          <a:p>
            <a:pPr algn="just" defTabSz="1219170"/>
            <a:r>
              <a:rPr lang="vi-VN" sz="3600" dirty="0">
                <a:solidFill>
                  <a:prstClr val="black"/>
                </a:solidFill>
                <a:latin typeface="Times New Roman" panose="02020603050405020304" pitchFamily="18" charset="0"/>
              </a:rPr>
              <a:t>d. Dưới sông "cá sấu cản trước mũi thuyền", trên cạn "hổ rình xem hát" nêu bật đầy đủ sự khắc nghiệt của thiên nhiên mà chỉ những con người có thừa nghi lực mới vượt qua được.</a:t>
            </a:r>
            <a:endParaRPr lang="en-US" sz="3600" dirty="0">
              <a:solidFill>
                <a:prstClr val="black"/>
              </a:solidFill>
              <a:latin typeface="Calibri"/>
            </a:endParaRPr>
          </a:p>
        </p:txBody>
      </p:sp>
      <p:sp>
        <p:nvSpPr>
          <p:cNvPr id="3" name="Rectangle 2"/>
          <p:cNvSpPr/>
          <p:nvPr/>
        </p:nvSpPr>
        <p:spPr>
          <a:xfrm>
            <a:off x="3251200" y="1397001"/>
            <a:ext cx="3147015" cy="646331"/>
          </a:xfrm>
          <a:prstGeom prst="rect">
            <a:avLst/>
          </a:prstGeom>
        </p:spPr>
        <p:txBody>
          <a:bodyPr wrap="none">
            <a:spAutoFit/>
          </a:bodyPr>
          <a:lstStyle/>
          <a:p>
            <a:pPr defTabSz="1219170"/>
            <a:r>
              <a:rPr lang="en-US" sz="3600" b="1" dirty="0">
                <a:solidFill>
                  <a:srgbClr val="FF0000"/>
                </a:solidFill>
                <a:latin typeface="Times New Roman" pitchFamily="18" charset="0"/>
                <a:cs typeface="Times New Roman" pitchFamily="18" charset="0"/>
              </a:rPr>
              <a:t>d) </a:t>
            </a:r>
            <a:r>
              <a:rPr lang="en-US" sz="3600" b="1" dirty="0" err="1">
                <a:solidFill>
                  <a:srgbClr val="FF0000"/>
                </a:solidFill>
                <a:latin typeface="Times New Roman" pitchFamily="18" charset="0"/>
                <a:cs typeface="Times New Roman" pitchFamily="18" charset="0"/>
              </a:rPr>
              <a:t>Đất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Cà</a:t>
            </a:r>
            <a:r>
              <a:rPr lang="en-US" sz="3600" b="1" dirty="0">
                <a:solidFill>
                  <a:srgbClr val="FF0000"/>
                </a:solidFill>
                <a:latin typeface="Times New Roman" pitchFamily="18" charset="0"/>
                <a:cs typeface="Times New Roman" pitchFamily="18" charset="0"/>
              </a:rPr>
              <a:t> Mau</a:t>
            </a:r>
          </a:p>
        </p:txBody>
      </p:sp>
    </p:spTree>
    <p:extLst>
      <p:ext uri="{BB962C8B-B14F-4D97-AF65-F5344CB8AC3E}">
        <p14:creationId xmlns:p14="http://schemas.microsoft.com/office/powerpoint/2010/main" xmlns="" val="2041714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WordArt 20"/>
          <p:cNvSpPr>
            <a:spLocks noChangeArrowheads="1" noChangeShapeType="1" noTextEdit="1"/>
          </p:cNvSpPr>
          <p:nvPr/>
        </p:nvSpPr>
        <p:spPr bwMode="auto">
          <a:xfrm>
            <a:off x="1524000" y="1371600"/>
            <a:ext cx="9804400" cy="1066800"/>
          </a:xfrm>
          <a:prstGeom prst="rect">
            <a:avLst/>
          </a:prstGeom>
        </p:spPr>
        <p:txBody>
          <a:bodyPr wrap="none" fromWordArt="1">
            <a:prstTxWarp prst="textPlain">
              <a:avLst>
                <a:gd name="adj" fmla="val 50000"/>
              </a:avLst>
            </a:prstTxWarp>
          </a:bodyPr>
          <a:lstStyle/>
          <a:p>
            <a:r>
              <a:rPr lang="en-US" sz="3600" kern="1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Chào tạm biệt các em !</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930400" y="2209800"/>
            <a:ext cx="9042400" cy="1898084"/>
          </a:xfrm>
          <a:prstGeom prst="rect">
            <a:avLst/>
          </a:prstGeom>
          <a:noFill/>
        </p:spPr>
        <p:txBody>
          <a:bodyPr wrap="square" rtlCol="0">
            <a:spAutoFit/>
          </a:bodyPr>
          <a:lstStyle/>
          <a:p>
            <a:pPr defTabSz="1219170"/>
            <a:r>
              <a:rPr lang="en-US" sz="5867" b="1" dirty="0" err="1">
                <a:solidFill>
                  <a:srgbClr val="FF0000"/>
                </a:solidFill>
                <a:latin typeface="Times New Roman" pitchFamily="18" charset="0"/>
                <a:cs typeface="Times New Roman" pitchFamily="18" charset="0"/>
              </a:rPr>
              <a:t>ÔN</a:t>
            </a:r>
            <a:r>
              <a:rPr lang="en-US" sz="5867" b="1" dirty="0">
                <a:solidFill>
                  <a:srgbClr val="FF0000"/>
                </a:solidFill>
                <a:latin typeface="Times New Roman" pitchFamily="18" charset="0"/>
                <a:cs typeface="Times New Roman" pitchFamily="18" charset="0"/>
              </a:rPr>
              <a:t> </a:t>
            </a:r>
            <a:r>
              <a:rPr lang="en-US" sz="5867" b="1" dirty="0" err="1">
                <a:solidFill>
                  <a:srgbClr val="FF0000"/>
                </a:solidFill>
                <a:latin typeface="Times New Roman" pitchFamily="18" charset="0"/>
                <a:cs typeface="Times New Roman" pitchFamily="18" charset="0"/>
              </a:rPr>
              <a:t>TẬP</a:t>
            </a:r>
            <a:r>
              <a:rPr lang="en-US" sz="5867" b="1" dirty="0">
                <a:solidFill>
                  <a:srgbClr val="FF0000"/>
                </a:solidFill>
                <a:latin typeface="Times New Roman" pitchFamily="18" charset="0"/>
                <a:cs typeface="Times New Roman" pitchFamily="18" charset="0"/>
              </a:rPr>
              <a:t> </a:t>
            </a:r>
            <a:r>
              <a:rPr lang="en-US" sz="5867" b="1" dirty="0" err="1">
                <a:solidFill>
                  <a:srgbClr val="FF0000"/>
                </a:solidFill>
                <a:latin typeface="Times New Roman" pitchFamily="18" charset="0"/>
                <a:cs typeface="Times New Roman" pitchFamily="18" charset="0"/>
              </a:rPr>
              <a:t>GIỮA</a:t>
            </a:r>
            <a:r>
              <a:rPr lang="en-US" sz="5867" b="1" dirty="0">
                <a:solidFill>
                  <a:srgbClr val="FF0000"/>
                </a:solidFill>
                <a:latin typeface="Times New Roman" pitchFamily="18" charset="0"/>
                <a:cs typeface="Times New Roman" pitchFamily="18" charset="0"/>
              </a:rPr>
              <a:t> </a:t>
            </a:r>
            <a:r>
              <a:rPr lang="en-US" sz="5867" b="1" dirty="0" err="1">
                <a:solidFill>
                  <a:srgbClr val="FF0000"/>
                </a:solidFill>
                <a:latin typeface="Times New Roman" pitchFamily="18" charset="0"/>
                <a:cs typeface="Times New Roman" pitchFamily="18" charset="0"/>
              </a:rPr>
              <a:t>HỌC</a:t>
            </a:r>
            <a:r>
              <a:rPr lang="en-US" sz="5867" b="1" dirty="0">
                <a:solidFill>
                  <a:srgbClr val="FF0000"/>
                </a:solidFill>
                <a:latin typeface="Times New Roman" pitchFamily="18" charset="0"/>
                <a:cs typeface="Times New Roman" pitchFamily="18" charset="0"/>
              </a:rPr>
              <a:t> </a:t>
            </a:r>
            <a:r>
              <a:rPr lang="en-US" sz="5867" b="1" dirty="0" err="1">
                <a:solidFill>
                  <a:srgbClr val="FF0000"/>
                </a:solidFill>
                <a:latin typeface="Times New Roman" pitchFamily="18" charset="0"/>
                <a:cs typeface="Times New Roman" pitchFamily="18" charset="0"/>
              </a:rPr>
              <a:t>KÌ</a:t>
            </a:r>
            <a:r>
              <a:rPr lang="en-US" sz="5867" b="1" dirty="0">
                <a:solidFill>
                  <a:srgbClr val="FF0000"/>
                </a:solidFill>
                <a:latin typeface="Times New Roman" pitchFamily="18" charset="0"/>
                <a:cs typeface="Times New Roman" pitchFamily="18" charset="0"/>
              </a:rPr>
              <a:t> I </a:t>
            </a:r>
            <a:r>
              <a:rPr lang="en-US" sz="5867" b="1" dirty="0" err="1">
                <a:solidFill>
                  <a:srgbClr val="FF0000"/>
                </a:solidFill>
                <a:latin typeface="Times New Roman" pitchFamily="18" charset="0"/>
                <a:cs typeface="Times New Roman" pitchFamily="18" charset="0"/>
              </a:rPr>
              <a:t>MÔN</a:t>
            </a:r>
            <a:r>
              <a:rPr lang="en-US" sz="5867" b="1" dirty="0">
                <a:solidFill>
                  <a:srgbClr val="FF0000"/>
                </a:solidFill>
                <a:latin typeface="Times New Roman" pitchFamily="18" charset="0"/>
                <a:cs typeface="Times New Roman" pitchFamily="18" charset="0"/>
              </a:rPr>
              <a:t> </a:t>
            </a:r>
            <a:r>
              <a:rPr lang="en-US" sz="5867" b="1" dirty="0" err="1">
                <a:solidFill>
                  <a:srgbClr val="FF0000"/>
                </a:solidFill>
                <a:latin typeface="Times New Roman" pitchFamily="18" charset="0"/>
                <a:cs typeface="Times New Roman" pitchFamily="18" charset="0"/>
              </a:rPr>
              <a:t>TIẾNG</a:t>
            </a:r>
            <a:r>
              <a:rPr lang="en-US" sz="5867" b="1" dirty="0">
                <a:solidFill>
                  <a:srgbClr val="FF0000"/>
                </a:solidFill>
                <a:latin typeface="Times New Roman" pitchFamily="18" charset="0"/>
                <a:cs typeface="Times New Roman" pitchFamily="18" charset="0"/>
              </a:rPr>
              <a:t> </a:t>
            </a:r>
            <a:r>
              <a:rPr lang="en-US" sz="5867" b="1" dirty="0" err="1">
                <a:solidFill>
                  <a:srgbClr val="FF0000"/>
                </a:solidFill>
                <a:latin typeface="Times New Roman" pitchFamily="18" charset="0"/>
                <a:cs typeface="Times New Roman" pitchFamily="18" charset="0"/>
              </a:rPr>
              <a:t>VIỆT</a:t>
            </a:r>
            <a:r>
              <a:rPr lang="en-US" sz="5867" b="1" dirty="0">
                <a:solidFill>
                  <a:srgbClr val="FF0000"/>
                </a:solidFill>
                <a:latin typeface="Times New Roman" pitchFamily="18" charset="0"/>
                <a:cs typeface="Times New Roman" pitchFamily="18" charset="0"/>
              </a:rPr>
              <a:t> </a:t>
            </a:r>
            <a:r>
              <a:rPr lang="en-US" sz="5867" b="1" dirty="0" err="1">
                <a:solidFill>
                  <a:srgbClr val="FF0000"/>
                </a:solidFill>
                <a:latin typeface="Times New Roman" pitchFamily="18" charset="0"/>
                <a:cs typeface="Times New Roman" pitchFamily="18" charset="0"/>
              </a:rPr>
              <a:t>LỚP</a:t>
            </a:r>
            <a:r>
              <a:rPr lang="en-US" sz="5867" b="1" dirty="0">
                <a:solidFill>
                  <a:srgbClr val="FF0000"/>
                </a:solidFill>
                <a:latin typeface="Times New Roman" pitchFamily="18" charset="0"/>
                <a:cs typeface="Times New Roman" pitchFamily="18" charset="0"/>
              </a:rPr>
              <a:t> 5</a:t>
            </a:r>
          </a:p>
        </p:txBody>
      </p:sp>
    </p:spTree>
    <p:extLst>
      <p:ext uri="{BB962C8B-B14F-4D97-AF65-F5344CB8AC3E}">
        <p14:creationId xmlns:p14="http://schemas.microsoft.com/office/powerpoint/2010/main" xmlns="" val="2052673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73600" y="-12820"/>
            <a:ext cx="2743200" cy="913007"/>
          </a:xfrm>
          <a:prstGeom prst="rect">
            <a:avLst/>
          </a:prstGeom>
          <a:noFill/>
        </p:spPr>
        <p:txBody>
          <a:bodyPr wrap="square" rtlCol="0">
            <a:spAutoFit/>
          </a:bodyPr>
          <a:lstStyle/>
          <a:p>
            <a:pPr defTabSz="1219170"/>
            <a:r>
              <a:rPr lang="en-US" sz="5333" b="1" u="sng" dirty="0" err="1">
                <a:solidFill>
                  <a:srgbClr val="FF0000"/>
                </a:solidFill>
                <a:latin typeface="Times New Roman" pitchFamily="18" charset="0"/>
                <a:cs typeface="Times New Roman" pitchFamily="18" charset="0"/>
              </a:rPr>
              <a:t>TIẾT</a:t>
            </a:r>
            <a:r>
              <a:rPr lang="en-US" sz="5333" b="1" u="sng" dirty="0">
                <a:solidFill>
                  <a:srgbClr val="FF0000"/>
                </a:solidFill>
                <a:latin typeface="Times New Roman" pitchFamily="18" charset="0"/>
                <a:cs typeface="Times New Roman" pitchFamily="18" charset="0"/>
              </a:rPr>
              <a:t> 3</a:t>
            </a:r>
          </a:p>
        </p:txBody>
      </p:sp>
      <p:sp>
        <p:nvSpPr>
          <p:cNvPr id="3" name="TextBox 2"/>
          <p:cNvSpPr txBox="1"/>
          <p:nvPr/>
        </p:nvSpPr>
        <p:spPr>
          <a:xfrm>
            <a:off x="849745" y="1784858"/>
            <a:ext cx="10058400" cy="5345566"/>
          </a:xfrm>
          <a:prstGeom prst="rect">
            <a:avLst/>
          </a:prstGeom>
          <a:noFill/>
        </p:spPr>
        <p:txBody>
          <a:bodyPr wrap="square" rtlCol="0">
            <a:spAutoFit/>
          </a:bodyPr>
          <a:lstStyle/>
          <a:p>
            <a:pPr defTabSz="1219170"/>
            <a:r>
              <a:rPr lang="en-US" sz="4267" b="1" dirty="0" err="1">
                <a:solidFill>
                  <a:prstClr val="black"/>
                </a:solidFill>
                <a:latin typeface="Times New Roman" pitchFamily="18" charset="0"/>
                <a:cs typeface="Times New Roman" pitchFamily="18" charset="0"/>
              </a:rPr>
              <a:t>2.Ghi</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lại</a:t>
            </a:r>
            <a:r>
              <a:rPr lang="en-US" sz="4267" b="1" dirty="0">
                <a:solidFill>
                  <a:prstClr val="black"/>
                </a:solidFill>
                <a:latin typeface="Times New Roman" pitchFamily="18" charset="0"/>
                <a:cs typeface="Times New Roman" pitchFamily="18" charset="0"/>
              </a:rPr>
              <a:t> chi </a:t>
            </a:r>
            <a:r>
              <a:rPr lang="en-US" sz="4267" b="1" dirty="0" err="1">
                <a:solidFill>
                  <a:prstClr val="black"/>
                </a:solidFill>
                <a:latin typeface="Times New Roman" pitchFamily="18" charset="0"/>
                <a:cs typeface="Times New Roman" pitchFamily="18" charset="0"/>
              </a:rPr>
              <a:t>tiết</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mà</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em</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thích</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nhất</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trong</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một</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bài</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văn</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miêu</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tả</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mà</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em</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đã</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học</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dưới</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đây</a:t>
            </a:r>
            <a:r>
              <a:rPr lang="en-US" sz="4267" b="1" dirty="0">
                <a:solidFill>
                  <a:prstClr val="black"/>
                </a:solidFill>
                <a:latin typeface="Times New Roman" pitchFamily="18" charset="0"/>
                <a:cs typeface="Times New Roman" pitchFamily="18" charset="0"/>
              </a:rPr>
              <a:t>:</a:t>
            </a:r>
          </a:p>
          <a:p>
            <a:pPr defTabSz="1219170"/>
            <a:r>
              <a:rPr lang="en-US" sz="4267" dirty="0">
                <a:solidFill>
                  <a:prstClr val="black"/>
                </a:solidFill>
                <a:latin typeface="Calibri"/>
              </a:rPr>
              <a:t>       a) </a:t>
            </a:r>
            <a:r>
              <a:rPr lang="en-US" sz="4267" dirty="0" err="1">
                <a:solidFill>
                  <a:prstClr val="black"/>
                </a:solidFill>
                <a:latin typeface="Calibri"/>
              </a:rPr>
              <a:t>Quang</a:t>
            </a:r>
            <a:r>
              <a:rPr lang="en-US" sz="4267" dirty="0">
                <a:solidFill>
                  <a:prstClr val="black"/>
                </a:solidFill>
                <a:latin typeface="Calibri"/>
              </a:rPr>
              <a:t> </a:t>
            </a:r>
            <a:r>
              <a:rPr lang="en-US" sz="4267" dirty="0" err="1">
                <a:solidFill>
                  <a:prstClr val="black"/>
                </a:solidFill>
                <a:latin typeface="Calibri"/>
              </a:rPr>
              <a:t>cảnh</a:t>
            </a:r>
            <a:r>
              <a:rPr lang="en-US" sz="4267" dirty="0">
                <a:solidFill>
                  <a:prstClr val="black"/>
                </a:solidFill>
                <a:latin typeface="Calibri"/>
              </a:rPr>
              <a:t> </a:t>
            </a:r>
            <a:r>
              <a:rPr lang="en-US" sz="4267" dirty="0" err="1">
                <a:solidFill>
                  <a:prstClr val="black"/>
                </a:solidFill>
                <a:latin typeface="Calibri"/>
              </a:rPr>
              <a:t>làng</a:t>
            </a:r>
            <a:r>
              <a:rPr lang="en-US" sz="4267" dirty="0">
                <a:solidFill>
                  <a:prstClr val="black"/>
                </a:solidFill>
                <a:latin typeface="Calibri"/>
              </a:rPr>
              <a:t> </a:t>
            </a:r>
            <a:r>
              <a:rPr lang="en-US" sz="4267" dirty="0" err="1">
                <a:solidFill>
                  <a:prstClr val="black"/>
                </a:solidFill>
                <a:latin typeface="Calibri"/>
              </a:rPr>
              <a:t>mạc</a:t>
            </a:r>
            <a:r>
              <a:rPr lang="en-US" sz="4267" dirty="0">
                <a:solidFill>
                  <a:prstClr val="black"/>
                </a:solidFill>
                <a:latin typeface="Calibri"/>
              </a:rPr>
              <a:t> </a:t>
            </a:r>
            <a:r>
              <a:rPr lang="en-US" sz="4267" dirty="0" err="1">
                <a:solidFill>
                  <a:prstClr val="black"/>
                </a:solidFill>
                <a:latin typeface="Calibri"/>
              </a:rPr>
              <a:t>ngày</a:t>
            </a:r>
            <a:r>
              <a:rPr lang="en-US" sz="4267" dirty="0">
                <a:solidFill>
                  <a:prstClr val="black"/>
                </a:solidFill>
                <a:latin typeface="Calibri"/>
              </a:rPr>
              <a:t> </a:t>
            </a:r>
            <a:r>
              <a:rPr lang="en-US" sz="4267" dirty="0" err="1">
                <a:solidFill>
                  <a:prstClr val="black"/>
                </a:solidFill>
                <a:latin typeface="Calibri"/>
              </a:rPr>
              <a:t>mùa</a:t>
            </a:r>
            <a:r>
              <a:rPr lang="en-US" sz="4267" dirty="0">
                <a:solidFill>
                  <a:prstClr val="black"/>
                </a:solidFill>
                <a:latin typeface="Calibri"/>
              </a:rPr>
              <a:t>.</a:t>
            </a:r>
          </a:p>
          <a:p>
            <a:pPr defTabSz="1219170"/>
            <a:r>
              <a:rPr lang="en-US" sz="4267" dirty="0">
                <a:solidFill>
                  <a:prstClr val="black"/>
                </a:solidFill>
                <a:latin typeface="Calibri"/>
              </a:rPr>
              <a:t>       b) </a:t>
            </a:r>
            <a:r>
              <a:rPr lang="en-US" sz="4267" dirty="0" err="1">
                <a:solidFill>
                  <a:prstClr val="black"/>
                </a:solidFill>
                <a:latin typeface="Calibri"/>
              </a:rPr>
              <a:t>Một</a:t>
            </a:r>
            <a:r>
              <a:rPr lang="en-US" sz="4267" dirty="0">
                <a:solidFill>
                  <a:prstClr val="black"/>
                </a:solidFill>
                <a:latin typeface="Calibri"/>
              </a:rPr>
              <a:t> </a:t>
            </a:r>
            <a:r>
              <a:rPr lang="en-US" sz="4267" dirty="0" err="1">
                <a:solidFill>
                  <a:prstClr val="black"/>
                </a:solidFill>
                <a:latin typeface="Calibri"/>
              </a:rPr>
              <a:t>chuyên</a:t>
            </a:r>
            <a:r>
              <a:rPr lang="en-US" sz="4267" dirty="0">
                <a:solidFill>
                  <a:prstClr val="black"/>
                </a:solidFill>
                <a:latin typeface="Calibri"/>
              </a:rPr>
              <a:t> </a:t>
            </a:r>
            <a:r>
              <a:rPr lang="en-US" sz="4267" dirty="0" err="1">
                <a:solidFill>
                  <a:prstClr val="black"/>
                </a:solidFill>
                <a:latin typeface="Calibri"/>
              </a:rPr>
              <a:t>gia</a:t>
            </a:r>
            <a:r>
              <a:rPr lang="en-US" sz="4267" dirty="0">
                <a:solidFill>
                  <a:prstClr val="black"/>
                </a:solidFill>
                <a:latin typeface="Calibri"/>
              </a:rPr>
              <a:t> </a:t>
            </a:r>
            <a:r>
              <a:rPr lang="en-US" sz="4267" dirty="0" err="1">
                <a:solidFill>
                  <a:prstClr val="black"/>
                </a:solidFill>
                <a:latin typeface="Calibri"/>
              </a:rPr>
              <a:t>máy</a:t>
            </a:r>
            <a:r>
              <a:rPr lang="en-US" sz="4267" dirty="0">
                <a:solidFill>
                  <a:prstClr val="black"/>
                </a:solidFill>
                <a:latin typeface="Calibri"/>
              </a:rPr>
              <a:t> </a:t>
            </a:r>
            <a:r>
              <a:rPr lang="en-US" sz="4267" dirty="0" err="1">
                <a:solidFill>
                  <a:prstClr val="black"/>
                </a:solidFill>
                <a:latin typeface="Calibri"/>
              </a:rPr>
              <a:t>xúc</a:t>
            </a:r>
            <a:r>
              <a:rPr lang="en-US" sz="4267" dirty="0">
                <a:solidFill>
                  <a:prstClr val="black"/>
                </a:solidFill>
                <a:latin typeface="Calibri"/>
              </a:rPr>
              <a:t>.</a:t>
            </a:r>
          </a:p>
          <a:p>
            <a:pPr defTabSz="1219170"/>
            <a:r>
              <a:rPr lang="en-US" sz="4267" dirty="0">
                <a:solidFill>
                  <a:prstClr val="black"/>
                </a:solidFill>
                <a:latin typeface="Calibri"/>
              </a:rPr>
              <a:t>       c) </a:t>
            </a:r>
            <a:r>
              <a:rPr lang="en-US" sz="4267" dirty="0" err="1">
                <a:solidFill>
                  <a:prstClr val="black"/>
                </a:solidFill>
                <a:latin typeface="Calibri"/>
              </a:rPr>
              <a:t>Kì</a:t>
            </a:r>
            <a:r>
              <a:rPr lang="en-US" sz="4267" dirty="0">
                <a:solidFill>
                  <a:prstClr val="black"/>
                </a:solidFill>
                <a:latin typeface="Calibri"/>
              </a:rPr>
              <a:t> </a:t>
            </a:r>
            <a:r>
              <a:rPr lang="en-US" sz="4267" dirty="0" err="1">
                <a:solidFill>
                  <a:prstClr val="black"/>
                </a:solidFill>
                <a:latin typeface="Calibri"/>
              </a:rPr>
              <a:t>diệu</a:t>
            </a:r>
            <a:r>
              <a:rPr lang="en-US" sz="4267" dirty="0">
                <a:solidFill>
                  <a:prstClr val="black"/>
                </a:solidFill>
                <a:latin typeface="Calibri"/>
              </a:rPr>
              <a:t> </a:t>
            </a:r>
            <a:r>
              <a:rPr lang="en-US" sz="4267" dirty="0" err="1">
                <a:solidFill>
                  <a:prstClr val="black"/>
                </a:solidFill>
                <a:latin typeface="Calibri"/>
              </a:rPr>
              <a:t>rừng</a:t>
            </a:r>
            <a:r>
              <a:rPr lang="en-US" sz="4267" dirty="0">
                <a:solidFill>
                  <a:prstClr val="black"/>
                </a:solidFill>
                <a:latin typeface="Calibri"/>
              </a:rPr>
              <a:t> </a:t>
            </a:r>
            <a:r>
              <a:rPr lang="en-US" sz="4267" dirty="0" err="1">
                <a:solidFill>
                  <a:prstClr val="black"/>
                </a:solidFill>
                <a:latin typeface="Calibri"/>
              </a:rPr>
              <a:t>xanh</a:t>
            </a:r>
            <a:endParaRPr lang="en-US" sz="4267" dirty="0">
              <a:solidFill>
                <a:prstClr val="black"/>
              </a:solidFill>
              <a:latin typeface="Calibri"/>
            </a:endParaRPr>
          </a:p>
          <a:p>
            <a:pPr defTabSz="1219170"/>
            <a:r>
              <a:rPr lang="en-US" sz="4267" dirty="0">
                <a:solidFill>
                  <a:prstClr val="black"/>
                </a:solidFill>
                <a:latin typeface="Calibri"/>
              </a:rPr>
              <a:t>       d) </a:t>
            </a:r>
            <a:r>
              <a:rPr lang="en-US" sz="4267" dirty="0" err="1">
                <a:solidFill>
                  <a:prstClr val="black"/>
                </a:solidFill>
                <a:latin typeface="Calibri"/>
              </a:rPr>
              <a:t>Đất</a:t>
            </a:r>
            <a:r>
              <a:rPr lang="en-US" sz="4267" dirty="0">
                <a:solidFill>
                  <a:prstClr val="black"/>
                </a:solidFill>
                <a:latin typeface="Calibri"/>
              </a:rPr>
              <a:t> </a:t>
            </a:r>
            <a:r>
              <a:rPr lang="en-US" sz="4267" dirty="0" err="1">
                <a:solidFill>
                  <a:prstClr val="black"/>
                </a:solidFill>
                <a:latin typeface="Calibri"/>
              </a:rPr>
              <a:t>Cà</a:t>
            </a:r>
            <a:r>
              <a:rPr lang="en-US" sz="4267" dirty="0">
                <a:solidFill>
                  <a:prstClr val="black"/>
                </a:solidFill>
                <a:latin typeface="Calibri"/>
              </a:rPr>
              <a:t> Mau</a:t>
            </a:r>
          </a:p>
          <a:p>
            <a:pPr defTabSz="1219170"/>
            <a:r>
              <a:rPr lang="en-US" sz="4267" b="1" dirty="0">
                <a:solidFill>
                  <a:prstClr val="black"/>
                </a:solidFill>
                <a:latin typeface="Times New Roman" pitchFamily="18" charset="0"/>
                <a:cs typeface="Times New Roman" pitchFamily="18" charset="0"/>
              </a:rPr>
              <a:t> </a:t>
            </a:r>
          </a:p>
        </p:txBody>
      </p:sp>
      <p:sp>
        <p:nvSpPr>
          <p:cNvPr id="4" name="TextBox 3"/>
          <p:cNvSpPr txBox="1"/>
          <p:nvPr/>
        </p:nvSpPr>
        <p:spPr>
          <a:xfrm>
            <a:off x="812800" y="1005158"/>
            <a:ext cx="10058400" cy="748988"/>
          </a:xfrm>
          <a:prstGeom prst="rect">
            <a:avLst/>
          </a:prstGeom>
          <a:noFill/>
        </p:spPr>
        <p:txBody>
          <a:bodyPr wrap="square" rtlCol="0">
            <a:spAutoFit/>
          </a:bodyPr>
          <a:lstStyle/>
          <a:p>
            <a:pPr defTabSz="1219170"/>
            <a:r>
              <a:rPr lang="en-US" sz="4267" b="1" dirty="0">
                <a:solidFill>
                  <a:prstClr val="black"/>
                </a:solidFill>
                <a:latin typeface="Times New Roman" pitchFamily="18" charset="0"/>
                <a:cs typeface="Times New Roman" pitchFamily="18" charset="0"/>
              </a:rPr>
              <a:t>1. </a:t>
            </a:r>
            <a:r>
              <a:rPr lang="en-US" sz="4267" b="1" dirty="0" err="1">
                <a:solidFill>
                  <a:prstClr val="black"/>
                </a:solidFill>
                <a:latin typeface="Times New Roman" pitchFamily="18" charset="0"/>
                <a:cs typeface="Times New Roman" pitchFamily="18" charset="0"/>
              </a:rPr>
              <a:t>Ôn</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luyện</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tập</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đọc</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và</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đọc</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thuộc</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lòng</a:t>
            </a:r>
            <a:r>
              <a:rPr lang="en-US" sz="4267" b="1" dirty="0">
                <a:solidFill>
                  <a:prstClr val="black"/>
                </a:solidFill>
                <a:latin typeface="Times New Roman" pitchFamily="18" charset="0"/>
                <a:cs typeface="Times New Roman" pitchFamily="18" charset="0"/>
              </a:rPr>
              <a:t>.</a:t>
            </a:r>
          </a:p>
        </p:txBody>
      </p:sp>
    </p:spTree>
    <p:extLst>
      <p:ext uri="{BB962C8B-B14F-4D97-AF65-F5344CB8AC3E}">
        <p14:creationId xmlns:p14="http://schemas.microsoft.com/office/powerpoint/2010/main" xmlns="" val="2731119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5" name="AutoShape 13" descr="Picture1">
            <a:hlinkClick r:id="rId2" action="ppaction://hlinksldjump" highlightClick="1"/>
          </p:cNvPr>
          <p:cNvSpPr>
            <a:spLocks noChangeArrowheads="1"/>
          </p:cNvSpPr>
          <p:nvPr/>
        </p:nvSpPr>
        <p:spPr bwMode="auto">
          <a:xfrm>
            <a:off x="2057400" y="1143000"/>
            <a:ext cx="2209800" cy="1676400"/>
          </a:xfrm>
          <a:prstGeom prst="actionButtonBlank">
            <a:avLst/>
          </a:prstGeom>
          <a:blipFill dpi="0" rotWithShape="1">
            <a:blip r:embed="rId3"/>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01" name="AutoShape 49" descr="Picture2">
            <a:hlinkClick r:id="rId4" action="ppaction://hlinksldjump" highlightClick="1"/>
          </p:cNvPr>
          <p:cNvSpPr>
            <a:spLocks noChangeArrowheads="1"/>
          </p:cNvSpPr>
          <p:nvPr/>
        </p:nvSpPr>
        <p:spPr bwMode="auto">
          <a:xfrm>
            <a:off x="5029200" y="1143000"/>
            <a:ext cx="2209800" cy="1676400"/>
          </a:xfrm>
          <a:prstGeom prst="actionButtonBlank">
            <a:avLst/>
          </a:prstGeom>
          <a:blipFill dpi="0" rotWithShape="1">
            <a:blip r:embed="rId5"/>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02" name="AutoShape 50" descr="Picture3">
            <a:hlinkClick r:id="rId6" action="ppaction://hlinksldjump" highlightClick="1"/>
          </p:cNvPr>
          <p:cNvSpPr>
            <a:spLocks noChangeArrowheads="1"/>
          </p:cNvSpPr>
          <p:nvPr/>
        </p:nvSpPr>
        <p:spPr bwMode="auto">
          <a:xfrm>
            <a:off x="8001000" y="1143000"/>
            <a:ext cx="2209800" cy="1676400"/>
          </a:xfrm>
          <a:prstGeom prst="actionButtonBlank">
            <a:avLst/>
          </a:prstGeom>
          <a:blipFill dpi="0" rotWithShape="1">
            <a:blip r:embed="rId7"/>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03" name="AutoShape 51" descr="Picture4">
            <a:hlinkClick r:id="rId8" action="ppaction://hlinksldjump" highlightClick="1"/>
          </p:cNvPr>
          <p:cNvSpPr>
            <a:spLocks noChangeArrowheads="1"/>
          </p:cNvSpPr>
          <p:nvPr/>
        </p:nvSpPr>
        <p:spPr bwMode="auto">
          <a:xfrm>
            <a:off x="2057400" y="3048000"/>
            <a:ext cx="2209800" cy="1676400"/>
          </a:xfrm>
          <a:prstGeom prst="actionButtonBlank">
            <a:avLst/>
          </a:prstGeom>
          <a:blipFill dpi="0" rotWithShape="1">
            <a:blip r:embed="rId9"/>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04" name="AutoShape 52" descr="Picture5">
            <a:hlinkClick r:id="rId10" action="ppaction://hlinksldjump" highlightClick="1"/>
          </p:cNvPr>
          <p:cNvSpPr>
            <a:spLocks noChangeArrowheads="1"/>
          </p:cNvSpPr>
          <p:nvPr/>
        </p:nvSpPr>
        <p:spPr bwMode="auto">
          <a:xfrm>
            <a:off x="5029200" y="3048000"/>
            <a:ext cx="2209800" cy="1676400"/>
          </a:xfrm>
          <a:prstGeom prst="actionButtonBlank">
            <a:avLst/>
          </a:prstGeom>
          <a:blipFill dpi="0" rotWithShape="1">
            <a:blip r:embed="rId11"/>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05" name="AutoShape 53" descr="Picture6">
            <a:hlinkClick r:id="rId12" action="ppaction://hlinksldjump" highlightClick="1"/>
          </p:cNvPr>
          <p:cNvSpPr>
            <a:spLocks noChangeArrowheads="1"/>
          </p:cNvSpPr>
          <p:nvPr/>
        </p:nvSpPr>
        <p:spPr bwMode="auto">
          <a:xfrm>
            <a:off x="8001000" y="3048000"/>
            <a:ext cx="2209800" cy="1676400"/>
          </a:xfrm>
          <a:prstGeom prst="actionButtonBlank">
            <a:avLst/>
          </a:prstGeom>
          <a:blipFill dpi="0" rotWithShape="1">
            <a:blip r:embed="rId13"/>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06" name="AutoShape 54" descr="Picture7">
            <a:hlinkClick r:id="rId2" action="ppaction://hlinksldjump" highlightClick="1"/>
          </p:cNvPr>
          <p:cNvSpPr>
            <a:spLocks noChangeArrowheads="1"/>
          </p:cNvSpPr>
          <p:nvPr/>
        </p:nvSpPr>
        <p:spPr bwMode="auto">
          <a:xfrm>
            <a:off x="2057400" y="4953000"/>
            <a:ext cx="2209800" cy="1676400"/>
          </a:xfrm>
          <a:prstGeom prst="actionButtonBlank">
            <a:avLst/>
          </a:prstGeom>
          <a:blipFill dpi="0" rotWithShape="1">
            <a:blip r:embed="rId14"/>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07" name="AutoShape 55" descr="Picture8">
            <a:hlinkClick r:id="rId4" action="ppaction://hlinksldjump" highlightClick="1"/>
          </p:cNvPr>
          <p:cNvSpPr>
            <a:spLocks noChangeArrowheads="1"/>
          </p:cNvSpPr>
          <p:nvPr/>
        </p:nvSpPr>
        <p:spPr bwMode="auto">
          <a:xfrm>
            <a:off x="5029200" y="4953000"/>
            <a:ext cx="2209800" cy="1676400"/>
          </a:xfrm>
          <a:prstGeom prst="actionButtonBlank">
            <a:avLst/>
          </a:prstGeom>
          <a:blipFill dpi="0" rotWithShape="1">
            <a:blip r:embed="rId15"/>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08" name="AutoShape 56" descr="Picture9">
            <a:hlinkClick r:id="rId16" action="ppaction://hlinksldjump" highlightClick="1"/>
          </p:cNvPr>
          <p:cNvSpPr>
            <a:spLocks noChangeArrowheads="1"/>
          </p:cNvSpPr>
          <p:nvPr/>
        </p:nvSpPr>
        <p:spPr bwMode="auto">
          <a:xfrm>
            <a:off x="8001000" y="4953000"/>
            <a:ext cx="2209800" cy="1676400"/>
          </a:xfrm>
          <a:prstGeom prst="actionButtonBlank">
            <a:avLst/>
          </a:prstGeom>
          <a:blipFill dpi="0" rotWithShape="1">
            <a:blip r:embed="rId17"/>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16395" name="AutoShape 57">
            <a:hlinkClick r:id="rId18" action="ppaction://hlinksldjump" highlightClick="1"/>
          </p:cNvPr>
          <p:cNvSpPr>
            <a:spLocks noChangeArrowheads="1"/>
          </p:cNvSpPr>
          <p:nvPr/>
        </p:nvSpPr>
        <p:spPr bwMode="auto">
          <a:xfrm>
            <a:off x="9906000" y="533400"/>
            <a:ext cx="609600" cy="457200"/>
          </a:xfrm>
          <a:prstGeom prst="actionButtonForwardNex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10" name="AutoShape 58" descr="Picture1">
            <a:hlinkClick r:id="rId2" action="ppaction://hlinksldjump" highlightClick="1"/>
          </p:cNvPr>
          <p:cNvSpPr>
            <a:spLocks noChangeArrowheads="1"/>
          </p:cNvSpPr>
          <p:nvPr/>
        </p:nvSpPr>
        <p:spPr bwMode="auto">
          <a:xfrm>
            <a:off x="2057400" y="1143000"/>
            <a:ext cx="2209800" cy="1676400"/>
          </a:xfrm>
          <a:prstGeom prst="actionButtonBlank">
            <a:avLst/>
          </a:prstGeom>
          <a:blipFill dpi="0" rotWithShape="1">
            <a:blip r:embed="rId3"/>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11" name="AutoShape 59" descr="Picture2">
            <a:hlinkClick r:id="rId4" action="ppaction://hlinksldjump" highlightClick="1"/>
          </p:cNvPr>
          <p:cNvSpPr>
            <a:spLocks noChangeArrowheads="1"/>
          </p:cNvSpPr>
          <p:nvPr/>
        </p:nvSpPr>
        <p:spPr bwMode="auto">
          <a:xfrm>
            <a:off x="5029200" y="1143000"/>
            <a:ext cx="2209800" cy="1676400"/>
          </a:xfrm>
          <a:prstGeom prst="actionButtonBlank">
            <a:avLst/>
          </a:prstGeom>
          <a:blipFill dpi="0" rotWithShape="1">
            <a:blip r:embed="rId5"/>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12" name="AutoShape 60" descr="Picture3">
            <a:hlinkClick r:id="rId6" action="ppaction://hlinksldjump" highlightClick="1"/>
          </p:cNvPr>
          <p:cNvSpPr>
            <a:spLocks noChangeArrowheads="1"/>
          </p:cNvSpPr>
          <p:nvPr/>
        </p:nvSpPr>
        <p:spPr bwMode="auto">
          <a:xfrm>
            <a:off x="8001000" y="1143000"/>
            <a:ext cx="2209800" cy="1676400"/>
          </a:xfrm>
          <a:prstGeom prst="actionButtonBlank">
            <a:avLst/>
          </a:prstGeom>
          <a:blipFill dpi="0" rotWithShape="1">
            <a:blip r:embed="rId7"/>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13" name="AutoShape 61" descr="Picture4">
            <a:hlinkClick r:id="rId8" action="ppaction://hlinksldjump" highlightClick="1"/>
          </p:cNvPr>
          <p:cNvSpPr>
            <a:spLocks noChangeArrowheads="1"/>
          </p:cNvSpPr>
          <p:nvPr/>
        </p:nvSpPr>
        <p:spPr bwMode="auto">
          <a:xfrm>
            <a:off x="2057400" y="3048000"/>
            <a:ext cx="2209800" cy="1676400"/>
          </a:xfrm>
          <a:prstGeom prst="actionButtonBlank">
            <a:avLst/>
          </a:prstGeom>
          <a:blipFill dpi="0" rotWithShape="1">
            <a:blip r:embed="rId9"/>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14" name="AutoShape 62" descr="Picture5">
            <a:hlinkClick r:id="rId10" action="ppaction://hlinksldjump" highlightClick="1"/>
          </p:cNvPr>
          <p:cNvSpPr>
            <a:spLocks noChangeArrowheads="1"/>
          </p:cNvSpPr>
          <p:nvPr/>
        </p:nvSpPr>
        <p:spPr bwMode="auto">
          <a:xfrm>
            <a:off x="5029200" y="3048000"/>
            <a:ext cx="2209800" cy="1676400"/>
          </a:xfrm>
          <a:prstGeom prst="actionButtonBlank">
            <a:avLst/>
          </a:prstGeom>
          <a:blipFill dpi="0" rotWithShape="1">
            <a:blip r:embed="rId11"/>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15" name="AutoShape 63" descr="Picture6">
            <a:hlinkClick r:id="rId12" action="ppaction://hlinksldjump" highlightClick="1"/>
          </p:cNvPr>
          <p:cNvSpPr>
            <a:spLocks noChangeArrowheads="1"/>
          </p:cNvSpPr>
          <p:nvPr/>
        </p:nvSpPr>
        <p:spPr bwMode="auto">
          <a:xfrm>
            <a:off x="8001000" y="3048000"/>
            <a:ext cx="2209800" cy="1676400"/>
          </a:xfrm>
          <a:prstGeom prst="actionButtonBlank">
            <a:avLst/>
          </a:prstGeom>
          <a:blipFill dpi="0" rotWithShape="1">
            <a:blip r:embed="rId13"/>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16" name="AutoShape 64" descr="Picture7">
            <a:hlinkClick r:id="rId2" action="ppaction://hlinksldjump" highlightClick="1"/>
          </p:cNvPr>
          <p:cNvSpPr>
            <a:spLocks noChangeArrowheads="1"/>
          </p:cNvSpPr>
          <p:nvPr/>
        </p:nvSpPr>
        <p:spPr bwMode="auto">
          <a:xfrm>
            <a:off x="2057400" y="4953000"/>
            <a:ext cx="2209800" cy="1676400"/>
          </a:xfrm>
          <a:prstGeom prst="actionButtonBlank">
            <a:avLst/>
          </a:prstGeom>
          <a:blipFill dpi="0" rotWithShape="1">
            <a:blip r:embed="rId14"/>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17" name="AutoShape 65" descr="Picture8">
            <a:hlinkClick r:id="rId4" action="ppaction://hlinksldjump" highlightClick="1"/>
          </p:cNvPr>
          <p:cNvSpPr>
            <a:spLocks noChangeArrowheads="1"/>
          </p:cNvSpPr>
          <p:nvPr/>
        </p:nvSpPr>
        <p:spPr bwMode="auto">
          <a:xfrm>
            <a:off x="5029200" y="5029200"/>
            <a:ext cx="2209800" cy="1676400"/>
          </a:xfrm>
          <a:prstGeom prst="actionButtonBlank">
            <a:avLst/>
          </a:prstGeom>
          <a:blipFill dpi="0" rotWithShape="1">
            <a:blip r:embed="rId15"/>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18" name="AutoShape 66" descr="Picture9">
            <a:hlinkClick r:id="rId16" action="ppaction://hlinksldjump" highlightClick="1"/>
          </p:cNvPr>
          <p:cNvSpPr>
            <a:spLocks noChangeArrowheads="1"/>
          </p:cNvSpPr>
          <p:nvPr/>
        </p:nvSpPr>
        <p:spPr bwMode="auto">
          <a:xfrm>
            <a:off x="8001000" y="4953000"/>
            <a:ext cx="2209800" cy="1676400"/>
          </a:xfrm>
          <a:prstGeom prst="actionButtonBlank">
            <a:avLst/>
          </a:prstGeom>
          <a:blipFill dpi="0" rotWithShape="1">
            <a:blip r:embed="rId17"/>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16405" name="Rectangle 23"/>
          <p:cNvSpPr>
            <a:spLocks noChangeArrowheads="1"/>
          </p:cNvSpPr>
          <p:nvPr/>
        </p:nvSpPr>
        <p:spPr bwMode="auto">
          <a:xfrm>
            <a:off x="3886200" y="457200"/>
            <a:ext cx="40386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Vườn hoa mùa xuân </a:t>
            </a:r>
            <a:endParaRPr lang="en-US" altLang="en-US">
              <a:solidFill>
                <a:srgbClr val="FF0000"/>
              </a:solidFill>
              <a:latin typeface="Times New Roman" panose="02020603050405020304" pitchFamily="18" charset="0"/>
              <a:cs typeface="Times New Roman" panose="02020603050405020304" pitchFamily="18" charset="0"/>
            </a:endParaRPr>
          </a:p>
        </p:txBody>
      </p:sp>
      <p:sp>
        <p:nvSpPr>
          <p:cNvPr id="26" name="Text Box 2"/>
          <p:cNvSpPr txBox="1">
            <a:spLocks noChangeArrowheads="1"/>
          </p:cNvSpPr>
          <p:nvPr/>
        </p:nvSpPr>
        <p:spPr bwMode="auto">
          <a:xfrm>
            <a:off x="1676400" y="76200"/>
            <a:ext cx="7239000" cy="57943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  1. Ôn luyện tập đọc và học thuộc lòng</a:t>
            </a:r>
            <a:endParaRPr lang="en-US" altLang="en-US" b="1" i="1">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824629011"/>
      </p:ext>
    </p:extLst>
  </p:cSld>
  <p:clrMapOvr>
    <a:masterClrMapping/>
  </p:clrMapOvr>
  <p:transition spd="med">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3610"/>
                                        </p:tgtEl>
                                        <p:attrNameLst>
                                          <p:attrName>style.visibility</p:attrName>
                                        </p:attrNameLst>
                                      </p:cBhvr>
                                      <p:to>
                                        <p:strVal val="visible"/>
                                      </p:to>
                                    </p:set>
                                    <p:animEffect transition="in" filter="diamond(in)">
                                      <p:cBhvr>
                                        <p:cTn id="7" dur="500"/>
                                        <p:tgtEl>
                                          <p:spTgt spid="23610"/>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23611"/>
                                        </p:tgtEl>
                                        <p:attrNameLst>
                                          <p:attrName>style.visibility</p:attrName>
                                        </p:attrNameLst>
                                      </p:cBhvr>
                                      <p:to>
                                        <p:strVal val="visible"/>
                                      </p:to>
                                    </p:set>
                                    <p:animEffect transition="in" filter="diamond(in)">
                                      <p:cBhvr>
                                        <p:cTn id="10" dur="2000"/>
                                        <p:tgtEl>
                                          <p:spTgt spid="23611"/>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23612"/>
                                        </p:tgtEl>
                                        <p:attrNameLst>
                                          <p:attrName>style.visibility</p:attrName>
                                        </p:attrNameLst>
                                      </p:cBhvr>
                                      <p:to>
                                        <p:strVal val="visible"/>
                                      </p:to>
                                    </p:set>
                                    <p:animEffect transition="in" filter="diamond(in)">
                                      <p:cBhvr>
                                        <p:cTn id="13" dur="500"/>
                                        <p:tgtEl>
                                          <p:spTgt spid="23612"/>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23613"/>
                                        </p:tgtEl>
                                        <p:attrNameLst>
                                          <p:attrName>style.visibility</p:attrName>
                                        </p:attrNameLst>
                                      </p:cBhvr>
                                      <p:to>
                                        <p:strVal val="visible"/>
                                      </p:to>
                                    </p:set>
                                    <p:animEffect transition="in" filter="diamond(in)">
                                      <p:cBhvr>
                                        <p:cTn id="16" dur="500"/>
                                        <p:tgtEl>
                                          <p:spTgt spid="23613"/>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23614"/>
                                        </p:tgtEl>
                                        <p:attrNameLst>
                                          <p:attrName>style.visibility</p:attrName>
                                        </p:attrNameLst>
                                      </p:cBhvr>
                                      <p:to>
                                        <p:strVal val="visible"/>
                                      </p:to>
                                    </p:set>
                                    <p:animEffect transition="in" filter="diamond(in)">
                                      <p:cBhvr>
                                        <p:cTn id="19" dur="500"/>
                                        <p:tgtEl>
                                          <p:spTgt spid="23614"/>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23615"/>
                                        </p:tgtEl>
                                        <p:attrNameLst>
                                          <p:attrName>style.visibility</p:attrName>
                                        </p:attrNameLst>
                                      </p:cBhvr>
                                      <p:to>
                                        <p:strVal val="visible"/>
                                      </p:to>
                                    </p:set>
                                    <p:animEffect transition="in" filter="diamond(in)">
                                      <p:cBhvr>
                                        <p:cTn id="22" dur="2000"/>
                                        <p:tgtEl>
                                          <p:spTgt spid="23615"/>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23616"/>
                                        </p:tgtEl>
                                        <p:attrNameLst>
                                          <p:attrName>style.visibility</p:attrName>
                                        </p:attrNameLst>
                                      </p:cBhvr>
                                      <p:to>
                                        <p:strVal val="visible"/>
                                      </p:to>
                                    </p:set>
                                    <p:animEffect transition="in" filter="diamond(in)">
                                      <p:cBhvr>
                                        <p:cTn id="25" dur="500"/>
                                        <p:tgtEl>
                                          <p:spTgt spid="23616"/>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23617"/>
                                        </p:tgtEl>
                                        <p:attrNameLst>
                                          <p:attrName>style.visibility</p:attrName>
                                        </p:attrNameLst>
                                      </p:cBhvr>
                                      <p:to>
                                        <p:strVal val="visible"/>
                                      </p:to>
                                    </p:set>
                                    <p:animEffect transition="in" filter="diamond(in)">
                                      <p:cBhvr>
                                        <p:cTn id="28" dur="500"/>
                                        <p:tgtEl>
                                          <p:spTgt spid="23617"/>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23618"/>
                                        </p:tgtEl>
                                        <p:attrNameLst>
                                          <p:attrName>style.visibility</p:attrName>
                                        </p:attrNameLst>
                                      </p:cBhvr>
                                      <p:to>
                                        <p:strVal val="visible"/>
                                      </p:to>
                                    </p:set>
                                    <p:animEffect transition="in" filter="diamond(in)">
                                      <p:cBhvr>
                                        <p:cTn id="31" dur="500"/>
                                        <p:tgtEl>
                                          <p:spTgt spid="2361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4" presetClass="entr" presetSubtype="0" accel="100000"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1000" fill="hold"/>
                                        <p:tgtEl>
                                          <p:spTgt spid="26"/>
                                        </p:tgtEl>
                                        <p:attrNameLst>
                                          <p:attrName>ppt_w</p:attrName>
                                        </p:attrNameLst>
                                      </p:cBhvr>
                                      <p:tavLst>
                                        <p:tav tm="0">
                                          <p:val>
                                            <p:strVal val="#ppt_w*0.05"/>
                                          </p:val>
                                        </p:tav>
                                        <p:tav tm="100000">
                                          <p:val>
                                            <p:strVal val="#ppt_w"/>
                                          </p:val>
                                        </p:tav>
                                      </p:tavLst>
                                    </p:anim>
                                    <p:anim calcmode="lin" valueType="num">
                                      <p:cBhvr>
                                        <p:cTn id="37" dur="1000" fill="hold"/>
                                        <p:tgtEl>
                                          <p:spTgt spid="26"/>
                                        </p:tgtEl>
                                        <p:attrNameLst>
                                          <p:attrName>ppt_h</p:attrName>
                                        </p:attrNameLst>
                                      </p:cBhvr>
                                      <p:tavLst>
                                        <p:tav tm="0">
                                          <p:val>
                                            <p:strVal val="#ppt_h"/>
                                          </p:val>
                                        </p:tav>
                                        <p:tav tm="100000">
                                          <p:val>
                                            <p:strVal val="#ppt_h"/>
                                          </p:val>
                                        </p:tav>
                                      </p:tavLst>
                                    </p:anim>
                                    <p:anim calcmode="lin" valueType="num">
                                      <p:cBhvr>
                                        <p:cTn id="38" dur="1000" fill="hold"/>
                                        <p:tgtEl>
                                          <p:spTgt spid="26"/>
                                        </p:tgtEl>
                                        <p:attrNameLst>
                                          <p:attrName>ppt_x</p:attrName>
                                        </p:attrNameLst>
                                      </p:cBhvr>
                                      <p:tavLst>
                                        <p:tav tm="0">
                                          <p:val>
                                            <p:strVal val="#ppt_x-.2"/>
                                          </p:val>
                                        </p:tav>
                                        <p:tav tm="100000">
                                          <p:val>
                                            <p:strVal val="#ppt_x"/>
                                          </p:val>
                                        </p:tav>
                                      </p:tavLst>
                                    </p:anim>
                                    <p:anim calcmode="lin" valueType="num">
                                      <p:cBhvr>
                                        <p:cTn id="39" dur="1000" fill="hold"/>
                                        <p:tgtEl>
                                          <p:spTgt spid="26"/>
                                        </p:tgtEl>
                                        <p:attrNameLst>
                                          <p:attrName>ppt_y</p:attrName>
                                        </p:attrNameLst>
                                      </p:cBhvr>
                                      <p:tavLst>
                                        <p:tav tm="0">
                                          <p:val>
                                            <p:strVal val="#ppt_y"/>
                                          </p:val>
                                        </p:tav>
                                        <p:tav tm="100000">
                                          <p:val>
                                            <p:strVal val="#ppt_y"/>
                                          </p:val>
                                        </p:tav>
                                      </p:tavLst>
                                    </p:anim>
                                    <p:animEffect transition="in" filter="fade">
                                      <p:cBhvr>
                                        <p:cTn id="40"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23565"/>
                    </p:tgtEl>
                  </p:cond>
                </p:stCondLst>
                <p:endSync evt="end" delay="0">
                  <p:rtn val="all"/>
                </p:endSync>
                <p:childTnLst>
                  <p:par>
                    <p:cTn id="42" fill="hold" nodeType="clickPar">
                      <p:stCondLst>
                        <p:cond delay="0"/>
                      </p:stCondLst>
                      <p:childTnLst>
                        <p:par>
                          <p:cTn id="43" fill="hold" nodeType="withGroup">
                            <p:stCondLst>
                              <p:cond delay="0"/>
                            </p:stCondLst>
                            <p:childTnLst>
                              <p:par>
                                <p:cTn id="44" presetID="8" presetClass="exit" presetSubtype="16" fill="hold" grpId="0" nodeType="clickEffect">
                                  <p:stCondLst>
                                    <p:cond delay="0"/>
                                  </p:stCondLst>
                                  <p:childTnLst>
                                    <p:animEffect transition="out" filter="diamond(in)">
                                      <p:cBhvr>
                                        <p:cTn id="45" dur="500"/>
                                        <p:tgtEl>
                                          <p:spTgt spid="23565"/>
                                        </p:tgtEl>
                                      </p:cBhvr>
                                    </p:animEffect>
                                    <p:set>
                                      <p:cBhvr>
                                        <p:cTn id="46" dur="1" fill="hold">
                                          <p:stCondLst>
                                            <p:cond delay="499"/>
                                          </p:stCondLst>
                                        </p:cTn>
                                        <p:tgtEl>
                                          <p:spTgt spid="23565"/>
                                        </p:tgtEl>
                                        <p:attrNameLst>
                                          <p:attrName>style.visibility</p:attrName>
                                        </p:attrNameLst>
                                      </p:cBhvr>
                                      <p:to>
                                        <p:strVal val="hidden"/>
                                      </p:to>
                                    </p:set>
                                  </p:childTnLst>
                                </p:cTn>
                              </p:par>
                            </p:childTnLst>
                          </p:cTn>
                        </p:par>
                      </p:childTnLst>
                    </p:cTn>
                  </p:par>
                </p:childTnLst>
              </p:cTn>
              <p:nextCondLst>
                <p:cond evt="onClick" delay="0">
                  <p:tgtEl>
                    <p:spTgt spid="23565"/>
                  </p:tgtEl>
                </p:cond>
              </p:nextCondLst>
            </p:seq>
            <p:seq concurrent="1" nextAc="seek">
              <p:cTn id="47" restart="whenNotActive" fill="hold" evtFilter="cancelBubble" nodeType="interactiveSeq">
                <p:stCondLst>
                  <p:cond evt="onClick" delay="0">
                    <p:tgtEl>
                      <p:spTgt spid="23601"/>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8" presetClass="exit" presetSubtype="16" fill="hold" grpId="0" nodeType="clickEffect">
                                  <p:stCondLst>
                                    <p:cond delay="0"/>
                                  </p:stCondLst>
                                  <p:childTnLst>
                                    <p:animEffect transition="out" filter="diamond(in)">
                                      <p:cBhvr>
                                        <p:cTn id="51" dur="500"/>
                                        <p:tgtEl>
                                          <p:spTgt spid="23601"/>
                                        </p:tgtEl>
                                      </p:cBhvr>
                                    </p:animEffect>
                                    <p:set>
                                      <p:cBhvr>
                                        <p:cTn id="52" dur="1" fill="hold">
                                          <p:stCondLst>
                                            <p:cond delay="499"/>
                                          </p:stCondLst>
                                        </p:cTn>
                                        <p:tgtEl>
                                          <p:spTgt spid="23601"/>
                                        </p:tgtEl>
                                        <p:attrNameLst>
                                          <p:attrName>style.visibility</p:attrName>
                                        </p:attrNameLst>
                                      </p:cBhvr>
                                      <p:to>
                                        <p:strVal val="hidden"/>
                                      </p:to>
                                    </p:set>
                                  </p:childTnLst>
                                </p:cTn>
                              </p:par>
                            </p:childTnLst>
                          </p:cTn>
                        </p:par>
                      </p:childTnLst>
                    </p:cTn>
                  </p:par>
                </p:childTnLst>
              </p:cTn>
              <p:nextCondLst>
                <p:cond evt="onClick" delay="0">
                  <p:tgtEl>
                    <p:spTgt spid="23601"/>
                  </p:tgtEl>
                </p:cond>
              </p:nextCondLst>
            </p:seq>
            <p:seq concurrent="1" nextAc="seek">
              <p:cTn id="53" restart="whenNotActive" fill="hold" evtFilter="cancelBubble" nodeType="interactiveSeq">
                <p:stCondLst>
                  <p:cond evt="onClick" delay="0">
                    <p:tgtEl>
                      <p:spTgt spid="23602"/>
                    </p:tgtEl>
                  </p:cond>
                </p:stCondLst>
                <p:endSync evt="end" delay="0">
                  <p:rtn val="all"/>
                </p:endSync>
                <p:childTnLst>
                  <p:par>
                    <p:cTn id="54" fill="hold" nodeType="clickPar">
                      <p:stCondLst>
                        <p:cond delay="0"/>
                      </p:stCondLst>
                      <p:childTnLst>
                        <p:par>
                          <p:cTn id="55" fill="hold" nodeType="withGroup">
                            <p:stCondLst>
                              <p:cond delay="0"/>
                            </p:stCondLst>
                            <p:childTnLst>
                              <p:par>
                                <p:cTn id="56" presetID="8" presetClass="exit" presetSubtype="16" fill="hold" grpId="0" nodeType="clickEffect">
                                  <p:stCondLst>
                                    <p:cond delay="0"/>
                                  </p:stCondLst>
                                  <p:childTnLst>
                                    <p:animEffect transition="out" filter="diamond(in)">
                                      <p:cBhvr>
                                        <p:cTn id="57" dur="500"/>
                                        <p:tgtEl>
                                          <p:spTgt spid="23602"/>
                                        </p:tgtEl>
                                      </p:cBhvr>
                                    </p:animEffect>
                                    <p:set>
                                      <p:cBhvr>
                                        <p:cTn id="58" dur="1" fill="hold">
                                          <p:stCondLst>
                                            <p:cond delay="499"/>
                                          </p:stCondLst>
                                        </p:cTn>
                                        <p:tgtEl>
                                          <p:spTgt spid="23602"/>
                                        </p:tgtEl>
                                        <p:attrNameLst>
                                          <p:attrName>style.visibility</p:attrName>
                                        </p:attrNameLst>
                                      </p:cBhvr>
                                      <p:to>
                                        <p:strVal val="hidden"/>
                                      </p:to>
                                    </p:set>
                                  </p:childTnLst>
                                </p:cTn>
                              </p:par>
                            </p:childTnLst>
                          </p:cTn>
                        </p:par>
                      </p:childTnLst>
                    </p:cTn>
                  </p:par>
                </p:childTnLst>
              </p:cTn>
              <p:nextCondLst>
                <p:cond evt="onClick" delay="0">
                  <p:tgtEl>
                    <p:spTgt spid="23602"/>
                  </p:tgtEl>
                </p:cond>
              </p:nextCondLst>
            </p:seq>
            <p:seq concurrent="1" nextAc="seek">
              <p:cTn id="59" restart="whenNotActive" fill="hold" evtFilter="cancelBubble" nodeType="interactiveSeq">
                <p:stCondLst>
                  <p:cond evt="onClick" delay="0">
                    <p:tgtEl>
                      <p:spTgt spid="23603"/>
                    </p:tgtEl>
                  </p:cond>
                </p:stCondLst>
                <p:endSync evt="end" delay="0">
                  <p:rtn val="all"/>
                </p:endSync>
                <p:childTnLst>
                  <p:par>
                    <p:cTn id="60" fill="hold" nodeType="clickPar">
                      <p:stCondLst>
                        <p:cond delay="0"/>
                      </p:stCondLst>
                      <p:childTnLst>
                        <p:par>
                          <p:cTn id="61" fill="hold" nodeType="withGroup">
                            <p:stCondLst>
                              <p:cond delay="0"/>
                            </p:stCondLst>
                            <p:childTnLst>
                              <p:par>
                                <p:cTn id="62" presetID="8" presetClass="exit" presetSubtype="16" fill="hold" grpId="0" nodeType="clickEffect">
                                  <p:stCondLst>
                                    <p:cond delay="0"/>
                                  </p:stCondLst>
                                  <p:childTnLst>
                                    <p:animEffect transition="out" filter="diamond(in)">
                                      <p:cBhvr>
                                        <p:cTn id="63" dur="500"/>
                                        <p:tgtEl>
                                          <p:spTgt spid="23603"/>
                                        </p:tgtEl>
                                      </p:cBhvr>
                                    </p:animEffect>
                                    <p:set>
                                      <p:cBhvr>
                                        <p:cTn id="64" dur="1" fill="hold">
                                          <p:stCondLst>
                                            <p:cond delay="499"/>
                                          </p:stCondLst>
                                        </p:cTn>
                                        <p:tgtEl>
                                          <p:spTgt spid="23603"/>
                                        </p:tgtEl>
                                        <p:attrNameLst>
                                          <p:attrName>style.visibility</p:attrName>
                                        </p:attrNameLst>
                                      </p:cBhvr>
                                      <p:to>
                                        <p:strVal val="hidden"/>
                                      </p:to>
                                    </p:set>
                                  </p:childTnLst>
                                </p:cTn>
                              </p:par>
                            </p:childTnLst>
                          </p:cTn>
                        </p:par>
                      </p:childTnLst>
                    </p:cTn>
                  </p:par>
                </p:childTnLst>
              </p:cTn>
              <p:nextCondLst>
                <p:cond evt="onClick" delay="0">
                  <p:tgtEl>
                    <p:spTgt spid="23603"/>
                  </p:tgtEl>
                </p:cond>
              </p:nextCondLst>
            </p:seq>
            <p:seq concurrent="1" nextAc="seek">
              <p:cTn id="65" restart="whenNotActive" fill="hold" evtFilter="cancelBubble" nodeType="interactiveSeq">
                <p:stCondLst>
                  <p:cond evt="onClick" delay="0">
                    <p:tgtEl>
                      <p:spTgt spid="23604"/>
                    </p:tgtEl>
                  </p:cond>
                </p:stCondLst>
                <p:endSync evt="end" delay="0">
                  <p:rtn val="all"/>
                </p:endSync>
                <p:childTnLst>
                  <p:par>
                    <p:cTn id="66" fill="hold" nodeType="clickPar">
                      <p:stCondLst>
                        <p:cond delay="0"/>
                      </p:stCondLst>
                      <p:childTnLst>
                        <p:par>
                          <p:cTn id="67" fill="hold" nodeType="withGroup">
                            <p:stCondLst>
                              <p:cond delay="0"/>
                            </p:stCondLst>
                            <p:childTnLst>
                              <p:par>
                                <p:cTn id="68" presetID="8" presetClass="exit" presetSubtype="16" fill="hold" grpId="0" nodeType="clickEffect">
                                  <p:stCondLst>
                                    <p:cond delay="0"/>
                                  </p:stCondLst>
                                  <p:childTnLst>
                                    <p:animEffect transition="out" filter="diamond(in)">
                                      <p:cBhvr>
                                        <p:cTn id="69" dur="500"/>
                                        <p:tgtEl>
                                          <p:spTgt spid="23604"/>
                                        </p:tgtEl>
                                      </p:cBhvr>
                                    </p:animEffect>
                                    <p:set>
                                      <p:cBhvr>
                                        <p:cTn id="70" dur="1" fill="hold">
                                          <p:stCondLst>
                                            <p:cond delay="499"/>
                                          </p:stCondLst>
                                        </p:cTn>
                                        <p:tgtEl>
                                          <p:spTgt spid="23604"/>
                                        </p:tgtEl>
                                        <p:attrNameLst>
                                          <p:attrName>style.visibility</p:attrName>
                                        </p:attrNameLst>
                                      </p:cBhvr>
                                      <p:to>
                                        <p:strVal val="hidden"/>
                                      </p:to>
                                    </p:set>
                                  </p:childTnLst>
                                </p:cTn>
                              </p:par>
                            </p:childTnLst>
                          </p:cTn>
                        </p:par>
                      </p:childTnLst>
                    </p:cTn>
                  </p:par>
                </p:childTnLst>
              </p:cTn>
              <p:nextCondLst>
                <p:cond evt="onClick" delay="0">
                  <p:tgtEl>
                    <p:spTgt spid="23604"/>
                  </p:tgtEl>
                </p:cond>
              </p:nextCondLst>
            </p:seq>
            <p:seq concurrent="1" nextAc="seek">
              <p:cTn id="71" restart="whenNotActive" fill="hold" evtFilter="cancelBubble" nodeType="interactiveSeq">
                <p:stCondLst>
                  <p:cond evt="onClick" delay="0">
                    <p:tgtEl>
                      <p:spTgt spid="23605"/>
                    </p:tgtEl>
                  </p:cond>
                </p:stCondLst>
                <p:endSync evt="end" delay="0">
                  <p:rtn val="all"/>
                </p:endSync>
                <p:childTnLst>
                  <p:par>
                    <p:cTn id="72" fill="hold" nodeType="clickPar">
                      <p:stCondLst>
                        <p:cond delay="0"/>
                      </p:stCondLst>
                      <p:childTnLst>
                        <p:par>
                          <p:cTn id="73" fill="hold" nodeType="withGroup">
                            <p:stCondLst>
                              <p:cond delay="0"/>
                            </p:stCondLst>
                            <p:childTnLst>
                              <p:par>
                                <p:cTn id="74" presetID="8" presetClass="exit" presetSubtype="16" fill="hold" grpId="0" nodeType="clickEffect">
                                  <p:stCondLst>
                                    <p:cond delay="0"/>
                                  </p:stCondLst>
                                  <p:childTnLst>
                                    <p:animEffect transition="out" filter="diamond(in)">
                                      <p:cBhvr>
                                        <p:cTn id="75" dur="500"/>
                                        <p:tgtEl>
                                          <p:spTgt spid="23605"/>
                                        </p:tgtEl>
                                      </p:cBhvr>
                                    </p:animEffect>
                                    <p:set>
                                      <p:cBhvr>
                                        <p:cTn id="76" dur="1" fill="hold">
                                          <p:stCondLst>
                                            <p:cond delay="499"/>
                                          </p:stCondLst>
                                        </p:cTn>
                                        <p:tgtEl>
                                          <p:spTgt spid="23605"/>
                                        </p:tgtEl>
                                        <p:attrNameLst>
                                          <p:attrName>style.visibility</p:attrName>
                                        </p:attrNameLst>
                                      </p:cBhvr>
                                      <p:to>
                                        <p:strVal val="hidden"/>
                                      </p:to>
                                    </p:set>
                                  </p:childTnLst>
                                </p:cTn>
                              </p:par>
                            </p:childTnLst>
                          </p:cTn>
                        </p:par>
                      </p:childTnLst>
                    </p:cTn>
                  </p:par>
                </p:childTnLst>
              </p:cTn>
              <p:nextCondLst>
                <p:cond evt="onClick" delay="0">
                  <p:tgtEl>
                    <p:spTgt spid="23605"/>
                  </p:tgtEl>
                </p:cond>
              </p:nextCondLst>
            </p:seq>
            <p:seq concurrent="1" nextAc="seek">
              <p:cTn id="77" restart="whenNotActive" fill="hold" evtFilter="cancelBubble" nodeType="interactiveSeq">
                <p:stCondLst>
                  <p:cond evt="onClick" delay="0">
                    <p:tgtEl>
                      <p:spTgt spid="23606"/>
                    </p:tgtEl>
                  </p:cond>
                </p:stCondLst>
                <p:endSync evt="end" delay="0">
                  <p:rtn val="all"/>
                </p:endSync>
                <p:childTnLst>
                  <p:par>
                    <p:cTn id="78" fill="hold" nodeType="clickPar">
                      <p:stCondLst>
                        <p:cond delay="0"/>
                      </p:stCondLst>
                      <p:childTnLst>
                        <p:par>
                          <p:cTn id="79" fill="hold" nodeType="withGroup">
                            <p:stCondLst>
                              <p:cond delay="0"/>
                            </p:stCondLst>
                            <p:childTnLst>
                              <p:par>
                                <p:cTn id="80" presetID="8" presetClass="exit" presetSubtype="16" fill="hold" grpId="0" nodeType="clickEffect">
                                  <p:stCondLst>
                                    <p:cond delay="0"/>
                                  </p:stCondLst>
                                  <p:childTnLst>
                                    <p:animEffect transition="out" filter="diamond(in)">
                                      <p:cBhvr>
                                        <p:cTn id="81" dur="500"/>
                                        <p:tgtEl>
                                          <p:spTgt spid="23606"/>
                                        </p:tgtEl>
                                      </p:cBhvr>
                                    </p:animEffect>
                                    <p:set>
                                      <p:cBhvr>
                                        <p:cTn id="82" dur="1" fill="hold">
                                          <p:stCondLst>
                                            <p:cond delay="499"/>
                                          </p:stCondLst>
                                        </p:cTn>
                                        <p:tgtEl>
                                          <p:spTgt spid="23606"/>
                                        </p:tgtEl>
                                        <p:attrNameLst>
                                          <p:attrName>style.visibility</p:attrName>
                                        </p:attrNameLst>
                                      </p:cBhvr>
                                      <p:to>
                                        <p:strVal val="hidden"/>
                                      </p:to>
                                    </p:set>
                                  </p:childTnLst>
                                </p:cTn>
                              </p:par>
                            </p:childTnLst>
                          </p:cTn>
                        </p:par>
                      </p:childTnLst>
                    </p:cTn>
                  </p:par>
                </p:childTnLst>
              </p:cTn>
              <p:nextCondLst>
                <p:cond evt="onClick" delay="0">
                  <p:tgtEl>
                    <p:spTgt spid="23606"/>
                  </p:tgtEl>
                </p:cond>
              </p:nextCondLst>
            </p:seq>
            <p:seq concurrent="1" nextAc="seek">
              <p:cTn id="83" restart="whenNotActive" fill="hold" evtFilter="cancelBubble" nodeType="interactiveSeq">
                <p:stCondLst>
                  <p:cond evt="onClick" delay="0">
                    <p:tgtEl>
                      <p:spTgt spid="23607"/>
                    </p:tgtEl>
                  </p:cond>
                </p:stCondLst>
                <p:endSync evt="end" delay="0">
                  <p:rtn val="all"/>
                </p:endSync>
                <p:childTnLst>
                  <p:par>
                    <p:cTn id="84" fill="hold" nodeType="clickPar">
                      <p:stCondLst>
                        <p:cond delay="0"/>
                      </p:stCondLst>
                      <p:childTnLst>
                        <p:par>
                          <p:cTn id="85" fill="hold" nodeType="withGroup">
                            <p:stCondLst>
                              <p:cond delay="0"/>
                            </p:stCondLst>
                            <p:childTnLst>
                              <p:par>
                                <p:cTn id="86" presetID="8" presetClass="exit" presetSubtype="16" fill="hold" grpId="0" nodeType="clickEffect">
                                  <p:stCondLst>
                                    <p:cond delay="0"/>
                                  </p:stCondLst>
                                  <p:childTnLst>
                                    <p:animEffect transition="out" filter="diamond(in)">
                                      <p:cBhvr>
                                        <p:cTn id="87" dur="500"/>
                                        <p:tgtEl>
                                          <p:spTgt spid="23607"/>
                                        </p:tgtEl>
                                      </p:cBhvr>
                                    </p:animEffect>
                                    <p:set>
                                      <p:cBhvr>
                                        <p:cTn id="88" dur="1" fill="hold">
                                          <p:stCondLst>
                                            <p:cond delay="499"/>
                                          </p:stCondLst>
                                        </p:cTn>
                                        <p:tgtEl>
                                          <p:spTgt spid="23607"/>
                                        </p:tgtEl>
                                        <p:attrNameLst>
                                          <p:attrName>style.visibility</p:attrName>
                                        </p:attrNameLst>
                                      </p:cBhvr>
                                      <p:to>
                                        <p:strVal val="hidden"/>
                                      </p:to>
                                    </p:set>
                                  </p:childTnLst>
                                </p:cTn>
                              </p:par>
                            </p:childTnLst>
                          </p:cTn>
                        </p:par>
                      </p:childTnLst>
                    </p:cTn>
                  </p:par>
                </p:childTnLst>
              </p:cTn>
              <p:nextCondLst>
                <p:cond evt="onClick" delay="0">
                  <p:tgtEl>
                    <p:spTgt spid="23607"/>
                  </p:tgtEl>
                </p:cond>
              </p:nextCondLst>
            </p:seq>
            <p:seq concurrent="1" nextAc="seek">
              <p:cTn id="89" restart="whenNotActive" fill="hold" evtFilter="cancelBubble" nodeType="interactiveSeq">
                <p:stCondLst>
                  <p:cond evt="onClick" delay="0">
                    <p:tgtEl>
                      <p:spTgt spid="23608"/>
                    </p:tgtEl>
                  </p:cond>
                </p:stCondLst>
                <p:endSync evt="end" delay="0">
                  <p:rtn val="all"/>
                </p:endSync>
                <p:childTnLst>
                  <p:par>
                    <p:cTn id="90" fill="hold" nodeType="clickPar">
                      <p:stCondLst>
                        <p:cond delay="0"/>
                      </p:stCondLst>
                      <p:childTnLst>
                        <p:par>
                          <p:cTn id="91" fill="hold" nodeType="withGroup">
                            <p:stCondLst>
                              <p:cond delay="0"/>
                            </p:stCondLst>
                            <p:childTnLst>
                              <p:par>
                                <p:cTn id="92" presetID="8" presetClass="exit" presetSubtype="16" fill="hold" grpId="0" nodeType="clickEffect">
                                  <p:stCondLst>
                                    <p:cond delay="0"/>
                                  </p:stCondLst>
                                  <p:childTnLst>
                                    <p:animEffect transition="out" filter="diamond(in)">
                                      <p:cBhvr>
                                        <p:cTn id="93" dur="500"/>
                                        <p:tgtEl>
                                          <p:spTgt spid="23608"/>
                                        </p:tgtEl>
                                      </p:cBhvr>
                                    </p:animEffect>
                                    <p:set>
                                      <p:cBhvr>
                                        <p:cTn id="94" dur="1" fill="hold">
                                          <p:stCondLst>
                                            <p:cond delay="499"/>
                                          </p:stCondLst>
                                        </p:cTn>
                                        <p:tgtEl>
                                          <p:spTgt spid="23608"/>
                                        </p:tgtEl>
                                        <p:attrNameLst>
                                          <p:attrName>style.visibility</p:attrName>
                                        </p:attrNameLst>
                                      </p:cBhvr>
                                      <p:to>
                                        <p:strVal val="hidden"/>
                                      </p:to>
                                    </p:set>
                                  </p:childTnLst>
                                </p:cTn>
                              </p:par>
                            </p:childTnLst>
                          </p:cTn>
                        </p:par>
                      </p:childTnLst>
                    </p:cTn>
                  </p:par>
                </p:childTnLst>
              </p:cTn>
              <p:nextCondLst>
                <p:cond evt="onClick" delay="0">
                  <p:tgtEl>
                    <p:spTgt spid="23608"/>
                  </p:tgtEl>
                </p:cond>
              </p:nextCondLst>
            </p:seq>
          </p:childTnLst>
        </p:cTn>
      </p:par>
    </p:tnLst>
    <p:bldLst>
      <p:bldP spid="23565" grpId="0" animBg="1"/>
      <p:bldP spid="23601" grpId="0" animBg="1"/>
      <p:bldP spid="23602" grpId="0" animBg="1"/>
      <p:bldP spid="23603" grpId="0" animBg="1"/>
      <p:bldP spid="23604" grpId="0" animBg="1"/>
      <p:bldP spid="23605" grpId="0" animBg="1"/>
      <p:bldP spid="23606" grpId="0" animBg="1"/>
      <p:bldP spid="23607" grpId="0" animBg="1"/>
      <p:bldP spid="23608" grpId="0" animBg="1"/>
      <p:bldP spid="23610" grpId="0" animBg="1"/>
      <p:bldP spid="23611" grpId="0" animBg="1"/>
      <p:bldP spid="23612" grpId="0" animBg="1"/>
      <p:bldP spid="23613" grpId="0" animBg="1"/>
      <p:bldP spid="23614" grpId="0" animBg="1"/>
      <p:bldP spid="23615" grpId="0" animBg="1"/>
      <p:bldP spid="23616" grpId="0" animBg="1"/>
      <p:bldP spid="23617" grpId="0" animBg="1"/>
      <p:bldP spid="23618"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0" y="2520950"/>
            <a:ext cx="5080000" cy="1902059"/>
          </a:xfrm>
          <a:prstGeom prst="rect">
            <a:avLst/>
          </a:prstGeom>
          <a:noFill/>
          <a:ln w="9525">
            <a:noFill/>
            <a:miter lim="800000"/>
            <a:headEnd/>
            <a:tailEnd/>
          </a:ln>
        </p:spPr>
        <p:txBody>
          <a:bodyPr>
            <a:spAutoFit/>
          </a:bodyPr>
          <a:lstStyle/>
          <a:p>
            <a:pPr>
              <a:spcBef>
                <a:spcPct val="20000"/>
              </a:spcBef>
            </a:pPr>
            <a:r>
              <a:rPr lang="en-US" altLang="en-US" sz="2800" b="1">
                <a:latin typeface="Times New Roman" pitchFamily="18" charset="0"/>
                <a:ea typeface="Tahoma" pitchFamily="34" charset="0"/>
                <a:cs typeface="Times New Roman" pitchFamily="18" charset="0"/>
              </a:rPr>
              <a:t>Bài : Kì diệu rừng xanh</a:t>
            </a:r>
            <a:endParaRPr lang="en-US" altLang="en-US" sz="2800">
              <a:latin typeface="Times New Roman" pitchFamily="18" charset="0"/>
              <a:ea typeface="Tahoma" pitchFamily="34" charset="0"/>
              <a:cs typeface="Times New Roman" pitchFamily="18" charset="0"/>
            </a:endParaRPr>
          </a:p>
          <a:p>
            <a:pPr>
              <a:spcBef>
                <a:spcPct val="20000"/>
              </a:spcBef>
            </a:pPr>
            <a:r>
              <a:rPr lang="en-US" altLang="en-US" sz="2800">
                <a:latin typeface="Times New Roman" pitchFamily="18" charset="0"/>
                <a:ea typeface="Tahoma" pitchFamily="34" charset="0"/>
                <a:cs typeface="Times New Roman" pitchFamily="18" charset="0"/>
              </a:rPr>
              <a:t>* Đọc đoạn “ Sau một hồi ….thế giới thần bí.” * Vì sao rừng khộp được gọi là giang sơn vàng rợi?</a:t>
            </a:r>
          </a:p>
        </p:txBody>
      </p:sp>
      <p:pic>
        <p:nvPicPr>
          <p:cNvPr id="7171" name="Picture 3" descr="zeichen9"/>
          <p:cNvPicPr>
            <a:picLocks noChangeAspect="1" noChangeArrowheads="1" noCrop="1"/>
          </p:cNvPicPr>
          <p:nvPr/>
        </p:nvPicPr>
        <p:blipFill>
          <a:blip r:embed="rId2"/>
          <a:srcRect/>
          <a:stretch>
            <a:fillRect/>
          </a:stretch>
        </p:blipFill>
        <p:spPr bwMode="auto">
          <a:xfrm>
            <a:off x="1117601" y="1219200"/>
            <a:ext cx="2882900" cy="1409700"/>
          </a:xfrm>
          <a:prstGeom prst="rect">
            <a:avLst/>
          </a:prstGeom>
          <a:noFill/>
          <a:ln w="9525">
            <a:noFill/>
            <a:miter lim="800000"/>
            <a:headEnd/>
            <a:tailEnd/>
          </a:ln>
        </p:spPr>
      </p:pic>
      <p:sp>
        <p:nvSpPr>
          <p:cNvPr id="18436" name="AutoShape 6">
            <a:hlinkClick r:id="rId3" action="ppaction://hlinksldjump" highlightClick="1"/>
          </p:cNvPr>
          <p:cNvSpPr>
            <a:spLocks noChangeArrowheads="1"/>
          </p:cNvSpPr>
          <p:nvPr/>
        </p:nvSpPr>
        <p:spPr bwMode="auto">
          <a:xfrm>
            <a:off x="10972800" y="6019800"/>
            <a:ext cx="812800" cy="533400"/>
          </a:xfrm>
          <a:prstGeom prst="actionButtonBackPrevious">
            <a:avLst/>
          </a:prstGeom>
          <a:solidFill>
            <a:schemeClr val="accent1"/>
          </a:solidFill>
          <a:ln w="9525">
            <a:noFill/>
            <a:miter lim="800000"/>
            <a:headEnd/>
            <a:tailEnd/>
          </a:ln>
        </p:spPr>
        <p:txBody>
          <a:bodyPr wrap="none" anchor="ctr"/>
          <a:lstStyle/>
          <a:p>
            <a:pPr eaLnBrk="1" hangingPunct="1"/>
            <a:endParaRPr lang="vi-VN" altLang="en-US">
              <a:latin typeface="Times New Roman" pitchFamily="18" charset="0"/>
              <a:ea typeface="Tahoma" pitchFamily="34" charset="0"/>
              <a:cs typeface="Times New Roman" pitchFamily="18" charset="0"/>
            </a:endParaRPr>
          </a:p>
        </p:txBody>
      </p:sp>
      <p:pic>
        <p:nvPicPr>
          <p:cNvPr id="9" name="Picture 8" descr="DSC_0133[1]"/>
          <p:cNvPicPr>
            <a:picLocks noChangeAspect="1" noChangeArrowheads="1"/>
          </p:cNvPicPr>
          <p:nvPr/>
        </p:nvPicPr>
        <p:blipFill>
          <a:blip r:embed="rId4"/>
          <a:srcRect/>
          <a:stretch>
            <a:fillRect/>
          </a:stretch>
        </p:blipFill>
        <p:spPr bwMode="auto">
          <a:xfrm>
            <a:off x="5099051" y="1646238"/>
            <a:ext cx="6849533" cy="4267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box(in)">
                                      <p:cBhvr>
                                        <p:cTn id="7" dur="500"/>
                                        <p:tgtEl>
                                          <p:spTgt spid="7171"/>
                                        </p:tgtEl>
                                      </p:cBhvr>
                                    </p:animEffect>
                                  </p:childTnLst>
                                </p:cTn>
                              </p:par>
                            </p:childTnLst>
                          </p:cTn>
                        </p:par>
                        <p:par>
                          <p:cTn id="8" fill="hold" nodeType="afterGroup">
                            <p:stCondLst>
                              <p:cond delay="500"/>
                            </p:stCondLst>
                            <p:childTnLst>
                              <p:par>
                                <p:cTn id="9" presetID="4"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ox(in)">
                                      <p:cBhvr>
                                        <p:cTn id="11"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2641600" y="1295400"/>
            <a:ext cx="9550400" cy="1987550"/>
          </a:xfrm>
          <a:prstGeom prst="rect">
            <a:avLst/>
          </a:prstGeom>
          <a:solidFill>
            <a:schemeClr val="bg1"/>
          </a:solidFill>
          <a:ln w="9525">
            <a:noFill/>
            <a:miter lim="800000"/>
            <a:headEnd/>
            <a:tailEnd/>
          </a:ln>
        </p:spPr>
        <p:txBody>
          <a:bodyPr>
            <a:spAutoFit/>
          </a:bodyPr>
          <a:lstStyle/>
          <a:p>
            <a:pPr>
              <a:spcBef>
                <a:spcPct val="20000"/>
              </a:spcBef>
            </a:pPr>
            <a:r>
              <a:rPr lang="en-US" altLang="en-US" sz="2800" b="1">
                <a:solidFill>
                  <a:srgbClr val="0B19C8"/>
                </a:solidFill>
                <a:latin typeface="Times New Roman" pitchFamily="18" charset="0"/>
                <a:cs typeface="Times New Roman" pitchFamily="18" charset="0"/>
              </a:rPr>
              <a:t>         Bài : Sắc màu em yêu</a:t>
            </a:r>
            <a:endParaRPr lang="en-US" altLang="en-US" sz="2800">
              <a:solidFill>
                <a:srgbClr val="0B19C8"/>
              </a:solidFill>
              <a:latin typeface="Times New Roman" pitchFamily="18" charset="0"/>
              <a:cs typeface="Times New Roman" pitchFamily="18" charset="0"/>
            </a:endParaRPr>
          </a:p>
          <a:p>
            <a:pPr>
              <a:spcBef>
                <a:spcPct val="20000"/>
              </a:spcBef>
              <a:buFontTx/>
              <a:buChar char="•"/>
            </a:pPr>
            <a:r>
              <a:rPr lang="en-US" altLang="en-US" sz="2800">
                <a:solidFill>
                  <a:srgbClr val="0B19C8"/>
                </a:solidFill>
                <a:latin typeface="Times New Roman" pitchFamily="18" charset="0"/>
                <a:cs typeface="Times New Roman" pitchFamily="18" charset="0"/>
              </a:rPr>
              <a:t>Đọc thuộc lòng bài thơ.</a:t>
            </a:r>
          </a:p>
          <a:p>
            <a:pPr>
              <a:spcBef>
                <a:spcPct val="20000"/>
              </a:spcBef>
              <a:buFontTx/>
              <a:buChar char="•"/>
            </a:pPr>
            <a:r>
              <a:rPr lang="en-US" altLang="en-US" sz="2800">
                <a:solidFill>
                  <a:srgbClr val="0B19C8"/>
                </a:solidFill>
                <a:latin typeface="Times New Roman" pitchFamily="18" charset="0"/>
                <a:cs typeface="Times New Roman" pitchFamily="18" charset="0"/>
              </a:rPr>
              <a:t>Bài thơ nói lên điều gì về tình cảm của bạn nhỏ với quê hương đất nước?</a:t>
            </a:r>
          </a:p>
        </p:txBody>
      </p:sp>
      <p:pic>
        <p:nvPicPr>
          <p:cNvPr id="8195" name="Picture 3" descr="zeichen9"/>
          <p:cNvPicPr>
            <a:picLocks noChangeAspect="1" noChangeArrowheads="1" noCrop="1"/>
          </p:cNvPicPr>
          <p:nvPr/>
        </p:nvPicPr>
        <p:blipFill>
          <a:blip r:embed="rId2"/>
          <a:srcRect/>
          <a:stretch>
            <a:fillRect/>
          </a:stretch>
        </p:blipFill>
        <p:spPr bwMode="auto">
          <a:xfrm>
            <a:off x="508000" y="1447800"/>
            <a:ext cx="2336800" cy="1143000"/>
          </a:xfrm>
          <a:prstGeom prst="rect">
            <a:avLst/>
          </a:prstGeom>
          <a:noFill/>
          <a:ln w="9525">
            <a:noFill/>
            <a:miter lim="800000"/>
            <a:headEnd/>
            <a:tailEnd/>
          </a:ln>
        </p:spPr>
      </p:pic>
      <p:sp>
        <p:nvSpPr>
          <p:cNvPr id="19460" name="AutoShape 5">
            <a:hlinkClick r:id="rId3" action="ppaction://hlinksldjump" highlightClick="1"/>
          </p:cNvPr>
          <p:cNvSpPr>
            <a:spLocks noChangeArrowheads="1"/>
          </p:cNvSpPr>
          <p:nvPr/>
        </p:nvSpPr>
        <p:spPr bwMode="auto">
          <a:xfrm>
            <a:off x="10972800" y="6096000"/>
            <a:ext cx="812800" cy="457200"/>
          </a:xfrm>
          <a:prstGeom prst="actionButtonBackPrevious">
            <a:avLst/>
          </a:prstGeom>
          <a:solidFill>
            <a:schemeClr val="accent1"/>
          </a:solidFill>
          <a:ln w="9525">
            <a:noFill/>
            <a:miter lim="800000"/>
            <a:headEnd/>
            <a:tailEnd/>
          </a:ln>
        </p:spPr>
        <p:txBody>
          <a:bodyPr wrap="none" anchor="ctr"/>
          <a:lstStyle/>
          <a:p>
            <a:pPr eaLnBrk="1" hangingPunct="1"/>
            <a:endParaRPr lang="vi-VN" altLang="en-US">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box(in)">
                                      <p:cBhvr>
                                        <p:cTn id="7"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2641600" y="2051051"/>
            <a:ext cx="9550400" cy="1618905"/>
          </a:xfrm>
          <a:prstGeom prst="rect">
            <a:avLst/>
          </a:prstGeom>
          <a:solidFill>
            <a:schemeClr val="bg1"/>
          </a:solidFill>
          <a:ln w="9525">
            <a:noFill/>
            <a:miter lim="800000"/>
            <a:headEnd/>
            <a:tailEnd/>
          </a:ln>
        </p:spPr>
        <p:txBody>
          <a:bodyPr>
            <a:spAutoFit/>
          </a:bodyPr>
          <a:lstStyle/>
          <a:p>
            <a:pPr>
              <a:spcBef>
                <a:spcPct val="20000"/>
              </a:spcBef>
            </a:pPr>
            <a:r>
              <a:rPr lang="en-US" altLang="en-US" sz="2800" b="1">
                <a:solidFill>
                  <a:srgbClr val="0B19C8"/>
                </a:solidFill>
              </a:rPr>
              <a:t>    </a:t>
            </a:r>
            <a:r>
              <a:rPr lang="en-US" altLang="en-US" sz="3200" b="1">
                <a:solidFill>
                  <a:srgbClr val="0B19C8"/>
                </a:solidFill>
                <a:latin typeface="Times New Roman" pitchFamily="18" charset="0"/>
                <a:cs typeface="Times New Roman" pitchFamily="18" charset="0"/>
              </a:rPr>
              <a:t>Bài 3: Bài ca về trái đất</a:t>
            </a:r>
            <a:endParaRPr lang="en-US" altLang="en-US" sz="3200">
              <a:solidFill>
                <a:srgbClr val="0B19C8"/>
              </a:solidFill>
              <a:latin typeface="Times New Roman" pitchFamily="18" charset="0"/>
              <a:cs typeface="Times New Roman" pitchFamily="18" charset="0"/>
            </a:endParaRPr>
          </a:p>
          <a:p>
            <a:pPr>
              <a:spcBef>
                <a:spcPct val="20000"/>
              </a:spcBef>
            </a:pPr>
            <a:r>
              <a:rPr lang="en-US" altLang="en-US" sz="2800">
                <a:solidFill>
                  <a:srgbClr val="0B19C8"/>
                </a:solidFill>
                <a:latin typeface="Times New Roman" pitchFamily="18" charset="0"/>
                <a:cs typeface="Times New Roman" pitchFamily="18" charset="0"/>
              </a:rPr>
              <a:t> * </a:t>
            </a:r>
            <a:r>
              <a:rPr lang="en-US" altLang="en-US" sz="2800" b="1">
                <a:solidFill>
                  <a:srgbClr val="0B19C8"/>
                </a:solidFill>
                <a:latin typeface="Times New Roman" pitchFamily="18" charset="0"/>
                <a:cs typeface="Times New Roman" pitchFamily="18" charset="0"/>
              </a:rPr>
              <a:t>Đọc thuộc lòng bài thơ .</a:t>
            </a:r>
          </a:p>
          <a:p>
            <a:pPr>
              <a:spcBef>
                <a:spcPct val="20000"/>
              </a:spcBef>
            </a:pPr>
            <a:r>
              <a:rPr lang="en-US" altLang="en-US" sz="2800" b="1">
                <a:solidFill>
                  <a:srgbClr val="0B19C8"/>
                </a:solidFill>
                <a:latin typeface="Times New Roman" pitchFamily="18" charset="0"/>
                <a:cs typeface="Times New Roman" pitchFamily="18" charset="0"/>
              </a:rPr>
              <a:t> * Chúng ta cần làm gì để  giữ bình yên cho trái đất?</a:t>
            </a:r>
          </a:p>
        </p:txBody>
      </p:sp>
      <p:pic>
        <p:nvPicPr>
          <p:cNvPr id="9219" name="Picture 3" descr="zeichen9"/>
          <p:cNvPicPr>
            <a:picLocks noChangeAspect="1" noChangeArrowheads="1" noCrop="1"/>
          </p:cNvPicPr>
          <p:nvPr/>
        </p:nvPicPr>
        <p:blipFill>
          <a:blip r:embed="rId2"/>
          <a:srcRect/>
          <a:stretch>
            <a:fillRect/>
          </a:stretch>
        </p:blipFill>
        <p:spPr bwMode="auto">
          <a:xfrm>
            <a:off x="101600" y="2514600"/>
            <a:ext cx="2336800" cy="1143000"/>
          </a:xfrm>
          <a:prstGeom prst="rect">
            <a:avLst/>
          </a:prstGeom>
          <a:noFill/>
          <a:ln w="9525">
            <a:noFill/>
            <a:miter lim="800000"/>
            <a:headEnd/>
            <a:tailEnd/>
          </a:ln>
        </p:spPr>
      </p:pic>
      <p:sp>
        <p:nvSpPr>
          <p:cNvPr id="20484" name="AutoShape 7">
            <a:hlinkClick r:id="rId3" action="ppaction://hlinksldjump" highlightClick="1"/>
          </p:cNvPr>
          <p:cNvSpPr>
            <a:spLocks noChangeArrowheads="1"/>
          </p:cNvSpPr>
          <p:nvPr/>
        </p:nvSpPr>
        <p:spPr bwMode="auto">
          <a:xfrm>
            <a:off x="10972800" y="6096000"/>
            <a:ext cx="812800" cy="457200"/>
          </a:xfrm>
          <a:prstGeom prst="actionButtonBackPrevious">
            <a:avLst/>
          </a:prstGeom>
          <a:solidFill>
            <a:schemeClr val="accent1"/>
          </a:solidFill>
          <a:ln w="9525">
            <a:noFill/>
            <a:miter lim="800000"/>
            <a:headEnd/>
            <a:tailEnd/>
          </a:ln>
        </p:spPr>
        <p:txBody>
          <a:bodyPr wrap="none" anchor="ctr"/>
          <a:lstStyle/>
          <a:p>
            <a:pPr eaLnBrk="1" hangingPunct="1"/>
            <a:endParaRPr lang="vi-VN" altLang="en-US">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box(in)">
                                      <p:cBhvr>
                                        <p:cTn id="7"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7">
            <a:hlinkClick r:id="rId2" action="ppaction://hlinksldjump" highlightClick="1"/>
          </p:cNvPr>
          <p:cNvSpPr>
            <a:spLocks noChangeArrowheads="1"/>
          </p:cNvSpPr>
          <p:nvPr/>
        </p:nvSpPr>
        <p:spPr bwMode="auto">
          <a:xfrm>
            <a:off x="10871200" y="6019800"/>
            <a:ext cx="914400" cy="533400"/>
          </a:xfrm>
          <a:prstGeom prst="actionButtonBackPrevious">
            <a:avLst/>
          </a:prstGeom>
          <a:solidFill>
            <a:schemeClr val="accent1"/>
          </a:solidFill>
          <a:ln w="9525">
            <a:noFill/>
            <a:miter lim="800000"/>
            <a:headEnd/>
            <a:tailEnd/>
          </a:ln>
        </p:spPr>
        <p:txBody>
          <a:bodyPr wrap="none" anchor="ctr"/>
          <a:lstStyle/>
          <a:p>
            <a:pPr eaLnBrk="1" hangingPunct="1"/>
            <a:endParaRPr lang="vi-VN" altLang="en-US">
              <a:latin typeface="Times New Roman" pitchFamily="18" charset="0"/>
              <a:cs typeface="Times New Roman" pitchFamily="18" charset="0"/>
            </a:endParaRPr>
          </a:p>
        </p:txBody>
      </p:sp>
      <p:sp>
        <p:nvSpPr>
          <p:cNvPr id="21507" name="Text Box 2"/>
          <p:cNvSpPr txBox="1">
            <a:spLocks noChangeArrowheads="1"/>
          </p:cNvSpPr>
          <p:nvPr/>
        </p:nvSpPr>
        <p:spPr bwMode="auto">
          <a:xfrm>
            <a:off x="2743200" y="2209801"/>
            <a:ext cx="9448800" cy="2074414"/>
          </a:xfrm>
          <a:prstGeom prst="rect">
            <a:avLst/>
          </a:prstGeom>
          <a:solidFill>
            <a:schemeClr val="bg1"/>
          </a:solidFill>
          <a:ln w="9525">
            <a:noFill/>
            <a:miter lim="800000"/>
            <a:headEnd/>
            <a:tailEnd/>
          </a:ln>
        </p:spPr>
        <p:txBody>
          <a:bodyPr>
            <a:spAutoFit/>
          </a:bodyPr>
          <a:lstStyle/>
          <a:p>
            <a:pPr>
              <a:spcBef>
                <a:spcPct val="20000"/>
              </a:spcBef>
            </a:pPr>
            <a:r>
              <a:rPr lang="en-US" altLang="en-US" sz="2800" b="1">
                <a:latin typeface="Times New Roman" pitchFamily="18" charset="0"/>
                <a:cs typeface="Times New Roman" pitchFamily="18" charset="0"/>
              </a:rPr>
              <a:t>    </a:t>
            </a:r>
            <a:r>
              <a:rPr lang="en-US" altLang="en-US" sz="2800" b="1">
                <a:solidFill>
                  <a:srgbClr val="7030A0"/>
                </a:solidFill>
                <a:latin typeface="Times New Roman" pitchFamily="18" charset="0"/>
                <a:cs typeface="Times New Roman" pitchFamily="18" charset="0"/>
              </a:rPr>
              <a:t>Bài : Một chuyên gia máy xúc</a:t>
            </a:r>
            <a:endParaRPr lang="en-US" altLang="en-US" sz="2800">
              <a:solidFill>
                <a:srgbClr val="7030A0"/>
              </a:solidFill>
              <a:latin typeface="Times New Roman" pitchFamily="18" charset="0"/>
              <a:cs typeface="Times New Roman" pitchFamily="18" charset="0"/>
            </a:endParaRPr>
          </a:p>
          <a:p>
            <a:pPr>
              <a:spcBef>
                <a:spcPct val="20000"/>
              </a:spcBef>
              <a:buFontTx/>
              <a:buChar char="•"/>
            </a:pPr>
            <a:r>
              <a:rPr lang="en-US" altLang="en-US" sz="2800">
                <a:solidFill>
                  <a:srgbClr val="7030A0"/>
                </a:solidFill>
                <a:latin typeface="Times New Roman" pitchFamily="18" charset="0"/>
                <a:cs typeface="Times New Roman" pitchFamily="18" charset="0"/>
              </a:rPr>
              <a:t> Đọc đoạn “ Chiếc máy xúc……thân mật” và trả lời câu hỏi:</a:t>
            </a:r>
          </a:p>
          <a:p>
            <a:pPr>
              <a:spcBef>
                <a:spcPct val="20000"/>
              </a:spcBef>
              <a:buFontTx/>
              <a:buChar char="•"/>
            </a:pPr>
            <a:r>
              <a:rPr lang="en-US" altLang="en-US" sz="2800">
                <a:solidFill>
                  <a:srgbClr val="7030A0"/>
                </a:solidFill>
                <a:latin typeface="Times New Roman" pitchFamily="18" charset="0"/>
                <a:cs typeface="Times New Roman" pitchFamily="18" charset="0"/>
              </a:rPr>
              <a:t> Dáng vẻ của chuyên gia A-lếch-xây có gì đặc biệt?</a:t>
            </a:r>
          </a:p>
          <a:p>
            <a:pPr>
              <a:spcBef>
                <a:spcPct val="20000"/>
              </a:spcBef>
            </a:pPr>
            <a:endParaRPr lang="en-US" altLang="en-US" sz="2800">
              <a:latin typeface="Times New Roman" pitchFamily="18" charset="0"/>
              <a:cs typeface="Times New Roman" pitchFamily="18" charset="0"/>
            </a:endParaRPr>
          </a:p>
        </p:txBody>
      </p:sp>
      <p:pic>
        <p:nvPicPr>
          <p:cNvPr id="5" name="Picture 3" descr="zeichen9"/>
          <p:cNvPicPr>
            <a:picLocks noChangeAspect="1" noChangeArrowheads="1" noCrop="1"/>
          </p:cNvPicPr>
          <p:nvPr/>
        </p:nvPicPr>
        <p:blipFill>
          <a:blip r:embed="rId3"/>
          <a:srcRect/>
          <a:stretch>
            <a:fillRect/>
          </a:stretch>
        </p:blipFill>
        <p:spPr bwMode="auto">
          <a:xfrm>
            <a:off x="101600" y="2514600"/>
            <a:ext cx="2336800" cy="1143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2438400" y="1905000"/>
            <a:ext cx="9753600" cy="1557349"/>
          </a:xfrm>
          <a:prstGeom prst="rect">
            <a:avLst/>
          </a:prstGeom>
          <a:solidFill>
            <a:schemeClr val="bg1"/>
          </a:solidFill>
          <a:ln w="9525">
            <a:noFill/>
            <a:miter lim="800000"/>
            <a:headEnd/>
            <a:tailEnd/>
          </a:ln>
        </p:spPr>
        <p:txBody>
          <a:bodyPr>
            <a:spAutoFit/>
          </a:bodyPr>
          <a:lstStyle/>
          <a:p>
            <a:pPr>
              <a:spcBef>
                <a:spcPct val="20000"/>
              </a:spcBef>
            </a:pPr>
            <a:r>
              <a:rPr lang="en-US" altLang="en-US" sz="2800" b="1">
                <a:latin typeface="Times New Roman" pitchFamily="18" charset="0"/>
                <a:cs typeface="Times New Roman" pitchFamily="18" charset="0"/>
              </a:rPr>
              <a:t>          </a:t>
            </a:r>
            <a:r>
              <a:rPr lang="en-US" altLang="en-US" sz="2800" b="1">
                <a:solidFill>
                  <a:srgbClr val="0B19C8"/>
                </a:solidFill>
                <a:latin typeface="Times New Roman" pitchFamily="18" charset="0"/>
                <a:cs typeface="Times New Roman" pitchFamily="18" charset="0"/>
              </a:rPr>
              <a:t>Bài : Những người bạn tốt</a:t>
            </a:r>
            <a:endParaRPr lang="en-US" altLang="en-US" sz="2800">
              <a:solidFill>
                <a:srgbClr val="0B19C8"/>
              </a:solidFill>
              <a:latin typeface="Times New Roman" pitchFamily="18" charset="0"/>
              <a:cs typeface="Times New Roman" pitchFamily="18" charset="0"/>
            </a:endParaRPr>
          </a:p>
          <a:p>
            <a:pPr>
              <a:spcBef>
                <a:spcPct val="20000"/>
              </a:spcBef>
              <a:buFontTx/>
              <a:buChar char="•"/>
            </a:pPr>
            <a:r>
              <a:rPr lang="en-US" altLang="en-US" sz="2800">
                <a:latin typeface="Times New Roman" pitchFamily="18" charset="0"/>
                <a:cs typeface="Times New Roman" pitchFamily="18" charset="0"/>
              </a:rPr>
              <a:t> </a:t>
            </a:r>
            <a:r>
              <a:rPr lang="en-US" altLang="en-US" sz="2800">
                <a:solidFill>
                  <a:srgbClr val="0B19C8"/>
                </a:solidFill>
                <a:latin typeface="Times New Roman" pitchFamily="18" charset="0"/>
                <a:cs typeface="Times New Roman" pitchFamily="18" charset="0"/>
              </a:rPr>
              <a:t>Đọc đoạn “ Hai hôm sau…..loài cá thông minh”. </a:t>
            </a:r>
          </a:p>
          <a:p>
            <a:pPr>
              <a:spcBef>
                <a:spcPct val="20000"/>
              </a:spcBef>
              <a:buFontTx/>
              <a:buChar char="•"/>
            </a:pPr>
            <a:r>
              <a:rPr lang="en-US" altLang="en-US" sz="2800">
                <a:solidFill>
                  <a:srgbClr val="0B19C8"/>
                </a:solidFill>
                <a:latin typeface="Times New Roman" pitchFamily="18" charset="0"/>
                <a:cs typeface="Times New Roman" pitchFamily="18" charset="0"/>
              </a:rPr>
              <a:t> Qua câu chuyện em thấy cá heo đáng yêu, đáng quý ở điểm nào?</a:t>
            </a:r>
          </a:p>
        </p:txBody>
      </p:sp>
      <p:pic>
        <p:nvPicPr>
          <p:cNvPr id="13315" name="Picture 3" descr="zeichen9"/>
          <p:cNvPicPr>
            <a:picLocks noChangeAspect="1" noChangeArrowheads="1" noCrop="1"/>
          </p:cNvPicPr>
          <p:nvPr/>
        </p:nvPicPr>
        <p:blipFill>
          <a:blip r:embed="rId2"/>
          <a:srcRect/>
          <a:stretch>
            <a:fillRect/>
          </a:stretch>
        </p:blipFill>
        <p:spPr bwMode="auto">
          <a:xfrm>
            <a:off x="203200" y="2743200"/>
            <a:ext cx="2336800" cy="1143000"/>
          </a:xfrm>
          <a:prstGeom prst="rect">
            <a:avLst/>
          </a:prstGeom>
          <a:noFill/>
          <a:ln w="9525">
            <a:noFill/>
            <a:miter lim="800000"/>
            <a:headEnd/>
            <a:tailEnd/>
          </a:ln>
        </p:spPr>
      </p:pic>
      <p:sp>
        <p:nvSpPr>
          <p:cNvPr id="22532" name="AutoShape 5">
            <a:hlinkClick r:id="rId3" action="ppaction://hlinksldjump" highlightClick="1"/>
          </p:cNvPr>
          <p:cNvSpPr>
            <a:spLocks noChangeArrowheads="1"/>
          </p:cNvSpPr>
          <p:nvPr/>
        </p:nvSpPr>
        <p:spPr bwMode="auto">
          <a:xfrm>
            <a:off x="10972800" y="6019800"/>
            <a:ext cx="812800" cy="533400"/>
          </a:xfrm>
          <a:prstGeom prst="actionButtonBackPrevious">
            <a:avLst/>
          </a:prstGeom>
          <a:solidFill>
            <a:schemeClr val="accent1"/>
          </a:solidFill>
          <a:ln w="9525">
            <a:noFill/>
            <a:miter lim="800000"/>
            <a:headEnd/>
            <a:tailEnd/>
          </a:ln>
        </p:spPr>
        <p:txBody>
          <a:bodyPr wrap="none" anchor="ctr"/>
          <a:lstStyle/>
          <a:p>
            <a:pPr eaLnBrk="1" hangingPunct="1"/>
            <a:endParaRPr lang="vi-VN" altLang="en-US">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box(in)">
                                      <p:cBhvr>
                                        <p:cTn id="7" dur="50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602</Words>
  <Application>Microsoft Office PowerPoint</Application>
  <PresentationFormat>Custom</PresentationFormat>
  <Paragraphs>52</Paragraphs>
  <Slides>17</Slides>
  <Notes>0</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1_Office Theme</vt:lpstr>
      <vt:lpstr>2_Office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cp:lastModifiedBy>
  <cp:revision>4</cp:revision>
  <dcterms:created xsi:type="dcterms:W3CDTF">2021-11-04T00:51:40Z</dcterms:created>
  <dcterms:modified xsi:type="dcterms:W3CDTF">2021-11-05T16:13:47Z</dcterms:modified>
</cp:coreProperties>
</file>