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2" r:id="rId2"/>
    <p:sldId id="257" r:id="rId3"/>
    <p:sldId id="269" r:id="rId4"/>
    <p:sldId id="259" r:id="rId5"/>
    <p:sldId id="261" r:id="rId6"/>
    <p:sldId id="262" r:id="rId7"/>
    <p:sldId id="263" r:id="rId8"/>
    <p:sldId id="267" r:id="rId9"/>
    <p:sldId id="268" r:id="rId10"/>
    <p:sldId id="30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FF33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0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C97447-BC25-4401-81DA-9C9AAAC0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233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63CC6-C227-42A9-9941-5D395A60FB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98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681CA-20C8-48A7-A4B1-A774DAC1BF8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52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280E3-2C7F-43A0-A0B5-60EDB22C0B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79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681CA-20C8-48A7-A4B1-A774DAC1BF8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76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01CC2-793D-487D-87DF-6096724DCA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89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58D50-ACCC-4C2C-8015-41B59E6AA3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47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11F4C-1A3A-4183-8DAE-6771DCD747B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30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C9B89-6F6E-4278-9139-262B97194C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36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4082E-D381-4383-A500-73DE4B735C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2A54D-56BF-4CBD-BC88-6FA28567AC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7593C-E30D-42CB-B502-A5E3A95B23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6D194-E3B0-4D8D-8FBB-E8EA23E744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129CD-8A1F-414C-90BE-F26517D8A9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949AB-B3FA-46FE-9FF0-C15F14C23A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968FE-214F-4F3B-92C5-BA9237177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FD0C-C729-4FD0-A000-A1B02976A0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78311-D5F7-4679-8C54-A004E33D27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94083-9BE1-43E8-A751-61C22F1F36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4B9C0-4D9C-4EE1-A24A-35CF6451BF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D026AA-BA0E-41A2-96AE-1534487CA0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lop%20chung%20ta%20doan%20ket.kh&#244;ng%20l&#7901;i%20.mid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9.wmf"/><Relationship Id="rId5" Type="http://schemas.openxmlformats.org/officeDocument/2006/relationships/audio" Target="../media/audio4.wav"/><Relationship Id="rId10" Type="http://schemas.openxmlformats.org/officeDocument/2006/relationships/image" Target="../media/image18.wmf"/><Relationship Id="rId4" Type="http://schemas.openxmlformats.org/officeDocument/2006/relationships/audio" Target="../media/audio3.wav"/><Relationship Id="rId9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w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OINSET2">
            <a:extLst>
              <a:ext uri="{FF2B5EF4-FFF2-40B4-BE49-F238E27FC236}">
                <a16:creationId xmlns:a16="http://schemas.microsoft.com/office/drawing/2014/main" xmlns="" id="{0B4D1937-EC51-43AB-BEAA-18C5F609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>
            <a:extLst>
              <a:ext uri="{FF2B5EF4-FFF2-40B4-BE49-F238E27FC236}">
                <a16:creationId xmlns:a16="http://schemas.microsoft.com/office/drawing/2014/main" xmlns="" id="{86CB06AB-9F37-4637-9D01-C9BF8D9A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OINSET2">
            <a:extLst>
              <a:ext uri="{FF2B5EF4-FFF2-40B4-BE49-F238E27FC236}">
                <a16:creationId xmlns:a16="http://schemas.microsoft.com/office/drawing/2014/main" xmlns="" id="{71D1335E-0289-4F6F-97E8-D49A4D08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OINSET2">
            <a:extLst>
              <a:ext uri="{FF2B5EF4-FFF2-40B4-BE49-F238E27FC236}">
                <a16:creationId xmlns:a16="http://schemas.microsoft.com/office/drawing/2014/main" xmlns="" id="{05643E64-CAD0-4F6D-80EF-A9521D50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643AB921-7527-4675-91DD-E7D9D65BA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372" y="588748"/>
            <a:ext cx="6525255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  <a:endParaRPr lang="en-US" altLang="en-US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r>
              <a:rPr lang="en-US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en-US" sz="67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endParaRPr lang="en-US" alt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endParaRPr lang="en-US" alt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endParaRPr lang="en-US" alt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endParaRPr lang="en-US" alt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endParaRPr lang="en-US" alt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endParaRPr lang="en-US" alt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endParaRPr lang="en-US" alt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CÁC EM HỌC SINH</a:t>
            </a:r>
            <a:endParaRPr lang="en-US" altLang="en-US" sz="7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/>
            <a:r>
              <a:rPr lang="en-US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685800" eaLnBrk="0" hangingPunct="0"/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4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9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9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图片 24">
            <a:extLst>
              <a:ext uri="{FF2B5EF4-FFF2-40B4-BE49-F238E27FC236}">
                <a16:creationId xmlns:a16="http://schemas.microsoft.com/office/drawing/2014/main" xmlns="" id="{7328B2FE-7DF9-4DF3-9BEE-087F609F6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111" b="99028" l="625" r="93594">
                        <a14:foregroundMark x1="8775" y1="79513" x2="9205" y2="88320"/>
                        <a14:foregroundMark x1="8707" y1="78110" x2="8747" y2="78936"/>
                        <a14:foregroundMark x1="65062" y1="87449" x2="65404" y2="87402"/>
                        <a14:foregroundMark x1="58939" y1="88281" x2="60278" y2="88099"/>
                        <a14:foregroundMark x1="58220" y1="88379" x2="58557" y2="88333"/>
                        <a14:foregroundMark x1="57227" y1="88514" x2="57939" y2="88417"/>
                        <a14:foregroundMark x1="38872" y1="91011" x2="39347" y2="90946"/>
                        <a14:foregroundMark x1="10668" y1="94846" x2="38739" y2="91029"/>
                        <a14:foregroundMark x1="86132" y1="59640" x2="89408" y2="47761"/>
                        <a14:foregroundMark x1="1563" y1="2083" x2="1670" y2="2938"/>
                        <a14:foregroundMark x1="5763" y1="80059" x2="7540" y2="88007"/>
                        <a14:foregroundMark x1="5560" y1="94990" x2="5636" y2="95407"/>
                        <a14:foregroundMark x1="3361" y1="82987" x2="4388" y2="88596"/>
                        <a14:foregroundMark x1="2739" y1="79594" x2="2863" y2="80271"/>
                        <a14:foregroundMark x1="77969" y1="51751" x2="77969" y2="72381"/>
                        <a14:foregroundMark x1="93240" y1="45572" x2="92514" y2="52822"/>
                        <a14:foregroundMark x1="97188" y1="6111" x2="96896" y2="9027"/>
                        <a14:foregroundMark x1="83563" y1="45565" x2="82578" y2="50000"/>
                        <a14:foregroundMark x1="82578" y1="50000" x2="82578" y2="50417"/>
                        <a14:foregroundMark x1="47838" y1="10854" x2="54297" y2="15417"/>
                        <a14:foregroundMark x1="36016" y1="2500" x2="36574" y2="2894"/>
                        <a14:foregroundMark x1="59299" y1="16662" x2="62197" y2="30224"/>
                        <a14:foregroundMark x1="64796" y1="43904" x2="67344" y2="51944"/>
                        <a14:foregroundMark x1="47891" y1="33194" x2="50781" y2="47639"/>
                        <a14:foregroundMark x1="24688" y1="62917" x2="28438" y2="73194"/>
                        <a14:foregroundMark x1="31797" y1="60556" x2="34219" y2="69583"/>
                        <a14:foregroundMark x1="32031" y1="58194" x2="36641" y2="68056"/>
                        <a14:foregroundMark x1="28906" y1="66111" x2="32031" y2="73194"/>
                        <a14:foregroundMark x1="31328" y1="65278" x2="33516" y2="71944"/>
                        <a14:foregroundMark x1="64717" y1="84014" x2="65391" y2="86111"/>
                        <a14:foregroundMark x1="92439" y1="5663" x2="92422" y2="5833"/>
                        <a14:foregroundMark x1="92891" y1="1111" x2="92830" y2="1720"/>
                        <a14:foregroundMark x1="32109" y1="80833" x2="38313" y2="81580"/>
                        <a14:foregroundMark x1="64021" y1="91715" x2="67333" y2="95144"/>
                        <a14:foregroundMark x1="62096" y1="89722" x2="62799" y2="90450"/>
                        <a14:foregroundMark x1="61635" y1="89245" x2="62096" y2="89722"/>
                        <a14:foregroundMark x1="79141" y1="66944" x2="80547" y2="67500"/>
                        <a14:foregroundMark x1="80781" y1="67917" x2="81563" y2="67639"/>
                        <a14:backgroundMark x1="13906" y1="64583" x2="14375" y2="71250"/>
                        <a14:backgroundMark x1="42578" y1="71944" x2="42578" y2="71944"/>
                        <a14:backgroundMark x1="34219" y1="75556" x2="34219" y2="75556"/>
                        <a14:backgroundMark x1="95703" y1="2917" x2="93438" y2="32361"/>
                        <a14:backgroundMark x1="97578" y1="13194" x2="96250" y2="24028"/>
                        <a14:backgroundMark x1="96406" y1="10556" x2="96953" y2="18056"/>
                        <a14:backgroundMark x1="96953" y1="11250" x2="96875" y2="22222"/>
                        <a14:backgroundMark x1="96875" y1="9028" x2="96953" y2="19861"/>
                        <a14:backgroundMark x1="94531" y1="32917" x2="92422" y2="45139"/>
                        <a14:backgroundMark x1="92266" y1="56806" x2="91016" y2="69306"/>
                        <a14:backgroundMark x1="91719" y1="57639" x2="94531" y2="49583"/>
                        <a14:backgroundMark x1="91719" y1="55833" x2="95391" y2="53472"/>
                        <a14:backgroundMark x1="91406" y1="55833" x2="95234" y2="50139"/>
                        <a14:backgroundMark x1="91016" y1="66528" x2="91250" y2="80278"/>
                        <a14:backgroundMark x1="91250" y1="80278" x2="91094" y2="80833"/>
                        <a14:backgroundMark x1="91563" y1="90694" x2="91094" y2="99861"/>
                        <a14:backgroundMark x1="1953" y1="93333" x2="1953" y2="93333"/>
                        <a14:backgroundMark x1="156" y1="90139" x2="2344" y2="98194"/>
                        <a14:backgroundMark x1="39688" y1="69306" x2="39688" y2="69306"/>
                        <a14:backgroundMark x1="53516" y1="73472" x2="53516" y2="73472"/>
                        <a14:backgroundMark x1="57734" y1="77917" x2="57734" y2="77917"/>
                        <a14:backgroundMark x1="40859" y1="68611" x2="40859" y2="68611"/>
                        <a14:backgroundMark x1="48672" y1="69167" x2="48672" y2="69167"/>
                        <a14:backgroundMark x1="43828" y1="66528" x2="51719" y2="72222"/>
                        <a14:backgroundMark x1="53672" y1="74306" x2="53672" y2="74306"/>
                        <a14:backgroundMark x1="41016" y1="74306" x2="41016" y2="74306"/>
                        <a14:backgroundMark x1="8516" y1="7361" x2="2656" y2="78194"/>
                        <a14:backgroundMark x1="19922" y1="54861" x2="6094" y2="77500"/>
                        <a14:backgroundMark x1="6094" y1="77500" x2="2734" y2="79583"/>
                        <a14:backgroundMark x1="14297" y1="51389" x2="1328" y2="77500"/>
                        <a14:backgroundMark x1="12266" y1="51111" x2="703" y2="61528"/>
                        <a14:backgroundMark x1="4375" y1="1667" x2="2500" y2="31389"/>
                        <a14:backgroundMark x1="6250" y1="7222" x2="6172" y2="31111"/>
                        <a14:backgroundMark x1="2891" y1="2778" x2="4219" y2="34722"/>
                        <a14:backgroundMark x1="2344" y1="2500" x2="15234" y2="7222"/>
                        <a14:backgroundMark x1="5547" y1="1944" x2="22422" y2="2778"/>
                        <a14:backgroundMark x1="35313" y1="4861" x2="47578" y2="5278"/>
                        <a14:backgroundMark x1="55625" y1="2222" x2="66016" y2="18056"/>
                        <a14:backgroundMark x1="82578" y1="17778" x2="89453" y2="31944"/>
                        <a14:backgroundMark x1="76250" y1="17083" x2="92109" y2="43333"/>
                        <a14:backgroundMark x1="89922" y1="27778" x2="97344" y2="42083"/>
                        <a14:backgroundMark x1="89922" y1="22500" x2="82578" y2="41806"/>
                        <a14:backgroundMark x1="82578" y1="41806" x2="82578" y2="41806"/>
                        <a14:backgroundMark x1="93438" y1="6389" x2="89766" y2="13889"/>
                        <a14:backgroundMark x1="74375" y1="85000" x2="80391" y2="98750"/>
                        <a14:backgroundMark x1="81094" y1="79028" x2="85547" y2="87083"/>
                        <a14:backgroundMark x1="313" y1="54583" x2="1563" y2="61806"/>
                        <a14:backgroundMark x1="703" y1="55556" x2="1172" y2="77500"/>
                        <a14:backgroundMark x1="7422" y1="44583" x2="8359" y2="73056"/>
                        <a14:backgroundMark x1="7031" y1="46528" x2="5391" y2="67500"/>
                        <a14:backgroundMark x1="5391" y1="67500" x2="5391" y2="67500"/>
                        <a14:backgroundMark x1="7031" y1="44444" x2="9531" y2="77917"/>
                        <a14:backgroundMark x1="6016" y1="43611" x2="4375" y2="78472"/>
                        <a14:backgroundMark x1="2734" y1="81111" x2="2734" y2="81111"/>
                        <a14:backgroundMark x1="3047" y1="81111" x2="3672" y2="82639"/>
                        <a14:backgroundMark x1="2891" y1="93056" x2="10469" y2="92917"/>
                        <a14:backgroundMark x1="10469" y1="92917" x2="11406" y2="92361"/>
                        <a14:backgroundMark x1="4063" y1="89444" x2="10703" y2="90694"/>
                        <a14:backgroundMark x1="9531" y1="93056" x2="8750" y2="99306"/>
                        <a14:backgroundMark x1="5547" y1="95417" x2="5703" y2="99861"/>
                        <a14:backgroundMark x1="19609" y1="70139" x2="19609" y2="70139"/>
                        <a14:backgroundMark x1="19922" y1="66806" x2="17578" y2="73056"/>
                        <a14:backgroundMark x1="57500" y1="77917" x2="57500" y2="77917"/>
                        <a14:backgroundMark x1="58672" y1="6944" x2="62656" y2="20694"/>
                        <a14:backgroundMark x1="63281" y1="26667" x2="65078" y2="40278"/>
                        <a14:backgroundMark x1="65078" y1="40278" x2="72969" y2="47500"/>
                        <a14:backgroundMark x1="72969" y1="47500" x2="77969" y2="31389"/>
                        <a14:backgroundMark x1="77969" y1="31389" x2="78047" y2="29861"/>
                        <a14:backgroundMark x1="45703" y1="9722" x2="48438" y2="9028"/>
                        <a14:backgroundMark x1="57656" y1="7917" x2="57969" y2="12917"/>
                        <a14:backgroundMark x1="44375" y1="8750" x2="46719" y2="9722"/>
                        <a14:backgroundMark x1="43594" y1="7361" x2="42344" y2="8472"/>
                        <a14:backgroundMark x1="57969" y1="13611" x2="60469" y2="15000"/>
                        <a14:backgroundMark x1="62344" y1="30139" x2="64844" y2="43333"/>
                        <a14:backgroundMark x1="64844" y1="43333" x2="65000" y2="43333"/>
                        <a14:backgroundMark x1="90781" y1="16528" x2="84219" y2="26944"/>
                        <a14:backgroundMark x1="90781" y1="19444" x2="83438" y2="24861"/>
                        <a14:backgroundMark x1="78594" y1="6111" x2="76016" y2="15972"/>
                        <a14:backgroundMark x1="80859" y1="8750" x2="74688" y2="26667"/>
                        <a14:backgroundMark x1="80938" y1="16806" x2="77188" y2="38333"/>
                        <a14:backgroundMark x1="77188" y1="38333" x2="77188" y2="38333"/>
                        <a14:backgroundMark x1="86484" y1="65833" x2="80313" y2="85972"/>
                        <a14:backgroundMark x1="79297" y1="93889" x2="90313" y2="92361"/>
                        <a14:backgroundMark x1="90313" y1="92361" x2="90781" y2="91806"/>
                        <a14:backgroundMark x1="89063" y1="74722" x2="87656" y2="94861"/>
                        <a14:backgroundMark x1="89766" y1="78750" x2="88750" y2="98889"/>
                        <a14:backgroundMark x1="87891" y1="72222" x2="81094" y2="85694"/>
                        <a14:backgroundMark x1="87344" y1="72778" x2="83203" y2="82917"/>
                        <a14:backgroundMark x1="88359" y1="69722" x2="82500" y2="77083"/>
                        <a14:backgroundMark x1="90156" y1="76667" x2="84688" y2="87222"/>
                        <a14:backgroundMark x1="88125" y1="77083" x2="84688" y2="87361"/>
                        <a14:backgroundMark x1="87188" y1="75972" x2="82891" y2="89028"/>
                        <a14:backgroundMark x1="82891" y1="89028" x2="78984" y2="95139"/>
                        <a14:backgroundMark x1="82109" y1="87500" x2="75078" y2="93611"/>
                        <a14:backgroundMark x1="75078" y1="93611" x2="67969" y2="87361"/>
                        <a14:backgroundMark x1="67969" y1="87361" x2="77969" y2="80417"/>
                        <a14:backgroundMark x1="77969" y1="80417" x2="82656" y2="68472"/>
                        <a14:backgroundMark x1="82656" y1="68472" x2="82656" y2="63056"/>
                        <a14:backgroundMark x1="53359" y1="75972" x2="53359" y2="75972"/>
                        <a14:backgroundMark x1="37188" y1="71667" x2="37188" y2="71667"/>
                        <a14:backgroundMark x1="82422" y1="44861" x2="86016" y2="41944"/>
                        <a14:backgroundMark x1="93125" y1="5694" x2="92109" y2="5278"/>
                        <a14:backgroundMark x1="76875" y1="50833" x2="79766" y2="45972"/>
                        <a14:backgroundMark x1="76875" y1="51944" x2="79219" y2="43889"/>
                        <a14:backgroundMark x1="77500" y1="44444" x2="80234" y2="35417"/>
                        <a14:backgroundMark x1="79063" y1="41389" x2="77500" y2="51528"/>
                        <a14:backgroundMark x1="77344" y1="47778" x2="78984" y2="35000"/>
                        <a14:backgroundMark x1="79063" y1="22083" x2="77031" y2="30694"/>
                        <a14:backgroundMark x1="78047" y1="23056" x2="77031" y2="41528"/>
                        <a14:backgroundMark x1="77031" y1="41528" x2="84922" y2="41111"/>
                        <a14:backgroundMark x1="84922" y1="41111" x2="91953" y2="35139"/>
                        <a14:backgroundMark x1="91953" y1="35139" x2="89688" y2="15556"/>
                        <a14:backgroundMark x1="89688" y1="15556" x2="77266" y2="6528"/>
                        <a14:backgroundMark x1="77266" y1="6528" x2="81641" y2="5694"/>
                        <a14:backgroundMark x1="90000" y1="45694" x2="91484" y2="44861"/>
                        <a14:backgroundMark x1="92734" y1="24861" x2="91563" y2="38333"/>
                        <a14:backgroundMark x1="91563" y1="38333" x2="91406" y2="37500"/>
                        <a14:backgroundMark x1="93359" y1="22083" x2="90469" y2="39167"/>
                        <a14:backgroundMark x1="91250" y1="38333" x2="90313" y2="39722"/>
                        <a14:backgroundMark x1="91016" y1="11667" x2="90703" y2="18472"/>
                        <a14:backgroundMark x1="83359" y1="64306" x2="87813" y2="61806"/>
                        <a14:backgroundMark x1="84922" y1="62639" x2="87188" y2="59722"/>
                        <a14:backgroundMark x1="82188" y1="67222" x2="86016" y2="66389"/>
                        <a14:backgroundMark x1="85469" y1="65556" x2="80547" y2="79028"/>
                        <a14:backgroundMark x1="80547" y1="79028" x2="74766" y2="87222"/>
                        <a14:backgroundMark x1="74766" y1="87222" x2="74297" y2="87361"/>
                        <a14:backgroundMark x1="83828" y1="69583" x2="78906" y2="85972"/>
                        <a14:backgroundMark x1="78906" y1="85972" x2="71797" y2="86111"/>
                        <a14:backgroundMark x1="67344" y1="87778" x2="67734" y2="86389"/>
                        <a14:backgroundMark x1="73281" y1="87361" x2="76328" y2="91944"/>
                        <a14:backgroundMark x1="82813" y1="85694" x2="84063" y2="93472"/>
                        <a14:backgroundMark x1="76094" y1="74306" x2="81641" y2="74583"/>
                        <a14:backgroundMark x1="80313" y1="64167" x2="80313" y2="64167"/>
                        <a14:backgroundMark x1="77344" y1="72639" x2="78438" y2="72222"/>
                        <a14:backgroundMark x1="62656" y1="79306" x2="62656" y2="79306"/>
                        <a14:backgroundMark x1="64219" y1="80694" x2="64219" y2="80694"/>
                        <a14:backgroundMark x1="64219" y1="80972" x2="64688" y2="84028"/>
                        <a14:backgroundMark x1="63672" y1="80694" x2="62500" y2="80000"/>
                        <a14:backgroundMark x1="60547" y1="78333" x2="59297" y2="78333"/>
                        <a14:backgroundMark x1="80391" y1="94583" x2="86641" y2="95556"/>
                        <a14:backgroundMark x1="80234" y1="95972" x2="88125" y2="96806"/>
                        <a14:backgroundMark x1="81641" y1="98056" x2="86953" y2="97083"/>
                        <a14:backgroundMark x1="70391" y1="85972" x2="73047" y2="87361"/>
                        <a14:backgroundMark x1="6250" y1="40833" x2="6719" y2="49444"/>
                        <a14:backgroundMark x1="6719" y1="42361" x2="6484" y2="52778"/>
                        <a14:backgroundMark x1="4063" y1="61389" x2="1797" y2="66389"/>
                        <a14:backgroundMark x1="2422" y1="80694" x2="2656" y2="81389"/>
                        <a14:backgroundMark x1="8516" y1="79583" x2="8750" y2="79583"/>
                        <a14:backgroundMark x1="9844" y1="76667" x2="8516" y2="77639"/>
                        <a14:backgroundMark x1="75391" y1="5278" x2="81641" y2="4444"/>
                        <a14:backgroundMark x1="75859" y1="4861" x2="95781" y2="3472"/>
                        <a14:backgroundMark x1="41641" y1="71944" x2="58047" y2="99444"/>
                        <a14:backgroundMark x1="53203" y1="84028" x2="57656" y2="83333"/>
                        <a14:backgroundMark x1="43516" y1="77778" x2="44297" y2="99722"/>
                        <a14:backgroundMark x1="41016" y1="78472" x2="41797" y2="95972"/>
                        <a14:backgroundMark x1="41797" y1="77778" x2="42578" y2="96389"/>
                        <a14:backgroundMark x1="62891" y1="82917" x2="64375" y2="91528"/>
                        <a14:backgroundMark x1="68047" y1="92917" x2="70234" y2="98056"/>
                        <a14:backgroundMark x1="61719" y1="87778" x2="61484" y2="89167"/>
                        <a14:backgroundMark x1="66797" y1="95278" x2="66797" y2="95278"/>
                        <a14:backgroundMark x1="66719" y1="86667" x2="66797" y2="90556"/>
                        <a14:backgroundMark x1="57422" y1="86528" x2="57578" y2="86806"/>
                        <a14:backgroundMark x1="58438" y1="86806" x2="58750" y2="86667"/>
                        <a14:backgroundMark x1="58984" y1="86667" x2="59531" y2="85972"/>
                        <a14:backgroundMark x1="59453" y1="85139" x2="58516" y2="86250"/>
                        <a14:backgroundMark x1="58828" y1="85417" x2="57188" y2="85833"/>
                        <a14:backgroundMark x1="57422" y1="84722" x2="54844" y2="89583"/>
                        <a14:backgroundMark x1="53359" y1="81528" x2="54688" y2="82639"/>
                        <a14:backgroundMark x1="45781" y1="81111" x2="54766" y2="89444"/>
                        <a14:backgroundMark x1="50781" y1="83750" x2="52891" y2="82639"/>
                        <a14:backgroundMark x1="44844" y1="90556" x2="50938" y2="89444"/>
                        <a14:backgroundMark x1="50234" y1="85972" x2="51563" y2="81667"/>
                        <a14:backgroundMark x1="62109" y1="89722" x2="62109" y2="89722"/>
                        <a14:backgroundMark x1="51953" y1="83194" x2="50469" y2="83333"/>
                        <a14:backgroundMark x1="62813" y1="78889" x2="62734" y2="78333"/>
                        <a14:backgroundMark x1="66641" y1="95000" x2="66641" y2="95000"/>
                        <a14:backgroundMark x1="47188" y1="11389" x2="48125" y2="9583"/>
                        <a14:backgroundMark x1="45703" y1="8750" x2="42422" y2="8889"/>
                        <a14:backgroundMark x1="40469" y1="71528" x2="38906" y2="90833"/>
                        <a14:backgroundMark x1="38906" y1="90833" x2="40703" y2="76944"/>
                        <a14:backgroundMark x1="40703" y1="76944" x2="40781" y2="96111"/>
                        <a14:backgroundMark x1="40781" y1="96111" x2="40469" y2="8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90" t="3514" r="4826" b="-624"/>
          <a:stretch/>
        </p:blipFill>
        <p:spPr>
          <a:xfrm>
            <a:off x="7873894" y="965426"/>
            <a:ext cx="1344997" cy="1321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7924CC-35ED-4879-8E73-57A5692D75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592" r="62604"/>
          <a:stretch/>
        </p:blipFill>
        <p:spPr>
          <a:xfrm rot="523709">
            <a:off x="47450" y="4441542"/>
            <a:ext cx="1816271" cy="14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7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2" name="Text Box 4" descr="Pink tissue paper"/>
          <p:cNvSpPr txBox="1">
            <a:spLocks noChangeArrowheads="1"/>
          </p:cNvSpPr>
          <p:nvPr/>
        </p:nvSpPr>
        <p:spPr bwMode="auto">
          <a:xfrm>
            <a:off x="0" y="0"/>
            <a:ext cx="9144000" cy="6932613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1399813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 các thầy cô</a:t>
            </a:r>
            <a:endParaRPr lang="en-US" sz="3200" b="1" kern="1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00000">
                    <a:srgbClr val="66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5" name="Picture 3" descr="FIREWK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3789363"/>
            <a:ext cx="142081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2590800"/>
            <a:ext cx="11541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FIREWRK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2895600"/>
            <a:ext cx="9207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FIREWRK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5151438"/>
            <a:ext cx="1908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FIREWRK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23850" y="5124450"/>
            <a:ext cx="1908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838200"/>
            <a:ext cx="1154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FIREWRK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775" y="2636838"/>
            <a:ext cx="9207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WordArt 10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7696200" cy="206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sinh chăm ngoan học giỏi</a:t>
            </a:r>
            <a:endParaRPr lang="en-US" sz="32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99822" name="lop chung ta doan ket.không lời 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58 -0.10463 L -0.13958 -0.1046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5 -0.75162 L 0.16598 -0.66227 C 0.175 -0.64352 0.18004 -0.61551 0.18004 -0.58634 C 0.18004 -0.55301 0.175 -0.52639 0.16598 -0.50764 L 0.12605 -0.41829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6 -0.26852 C 0.18559 -0.25787 0.19462 -0.24722 0.19861 -0.2338 C 0.2026 -0.21921 0.20468 -0.20185 0.20659 -0.18449 C 0.20868 -0.16713 0.20659 -0.15255 0.20468 -0.13657 C 0.2026 -0.12176 0.19965 -0.10579 0.19253 -0.09259 C 0.18663 -0.07917 0.17656 -0.06852 0.16562 -0.06042 C 0.15555 -0.05255 0.14357 -0.04722 0.13159 -0.04444 C 0.11962 -0.0419 0.10764 -0.0419 0.09652 -0.04444 C 0.08455 -0.04722 0.07361 -0.05393 0.06458 -0.06458 C 0.05555 -0.07384 0.04757 -0.08588 0.04357 -0.10046 C 0.03854 -0.11389 0.03663 -0.13241 0.03663 -0.14722 C 0.03559 -0.1618 0.03663 -0.17917 0.04166 -0.19375 C 0.04652 -0.20717 0.05555 -0.21782 0.06753 -0.22315 C 0.07968 -0.22708 0.09166 -0.22176 0.09965 -0.2125 C 0.10659 -0.20324 0.11163 -0.18842 0.11267 -0.1713 C 0.11267 -0.15393 0.11163 -0.13796 0.10659 -0.12454 C 0.10156 -0.11111 0.1026 -0.10856 0.08264 -0.0912 C 0.06458 -0.07245 0.04652 -0.07778 0.03559 -0.07662 C 0.02465 -0.07662 0.01562 -0.08194 0.00468 -0.08727 C -0.00747 -0.09375 -0.01736 -0.10579 -0.02448 -0.11643 C -0.03143 -0.12708 -0.03438 -0.14051 -0.03837 -0.1618 C -0.04132 -0.1831 -0.04132 -0.19375 -0.04132 -0.20995 C -0.04132 -0.22592 -0.04132 -0.2419 -0.04132 -0.25787 " pathEditMode="relative" rAng="0" ptsTypes="fffffffffffffffffffffff">
                                      <p:cBhvr>
                                        <p:cTn id="24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1 -0.23056 C -0.25712 -0.21991 -0.24809 -0.20926 -0.2441 -0.19584 C -0.2401 -0.18125 -0.23802 -0.16389 -0.23611 -0.14653 C -0.23403 -0.12917 -0.23611 -0.11459 -0.23802 -0.09861 C -0.2401 -0.0838 -0.24306 -0.06783 -0.25017 -0.05463 C -0.25608 -0.04121 -0.26615 -0.03056 -0.27708 -0.02246 C -0.28715 -0.01459 -0.29913 -0.00926 -0.31111 -0.00649 C -0.32309 -0.00394 -0.33507 -0.00394 -0.34618 -0.00649 C -0.35816 -0.00926 -0.3691 -0.01598 -0.37812 -0.02662 C -0.38715 -0.03588 -0.39514 -0.04792 -0.39913 -0.0625 C -0.40417 -0.07593 -0.40608 -0.09445 -0.40608 -0.10926 C -0.40712 -0.12385 -0.40608 -0.14121 -0.40104 -0.15579 C -0.39618 -0.16922 -0.38715 -0.17986 -0.37517 -0.18519 C -0.36302 -0.18912 -0.35104 -0.1838 -0.34306 -0.17454 C -0.33611 -0.16528 -0.33108 -0.15047 -0.33003 -0.13334 C -0.33003 -0.11598 -0.33108 -0.1 -0.33611 -0.08658 C -0.34115 -0.07315 -0.3401 -0.07061 -0.36007 -0.05324 C -0.37812 -0.03449 -0.39618 -0.03982 -0.40712 -0.03866 C -0.41806 -0.03866 -0.42708 -0.04399 -0.43802 -0.04931 C -0.45017 -0.05579 -0.46007 -0.06783 -0.46719 -0.07848 C -0.47413 -0.08912 -0.47708 -0.10255 -0.48108 -0.12385 C -0.48403 -0.14514 -0.48403 -0.15579 -0.48403 -0.17199 C -0.48403 -0.18797 -0.48403 -0.20394 -0.48403 -0.21991 " pathEditMode="relative" rAng="0" ptsTypes="fffffffffffffffffffffff">
                                      <p:cBhvr>
                                        <p:cTn id="2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03 -0.07141 C 0.28698 -0.09413 0.27604 -0.13285 0.28194 -0.17134 C 0.28507 -0.18479 0.28906 -0.198 0.29496 -0.20867 C 0.29896 -0.17806 0.31302 -0.15001 0.33403 -0.13285 C 0.33403 -0.17018 0.35 -0.20612 0.37708 -0.22212 C 0.38611 -0.22884 0.396 -0.23139 0.40607 -0.23278 C 0.39097 -0.21006 0.38298 -0.17806 0.38611 -0.14467 C 0.40798 -0.16879 0.43906 -0.17412 0.46597 -0.15673 C 0.475 -0.1514 0.48403 -0.14212 0.4901 -0.13285 C 0.46701 -0.1354 0.44305 -0.12334 0.42604 -0.09946 C 0.45295 -0.09135 0.47604 -0.06329 0.48298 -0.0248 C 0.48507 -0.01136 0.48507 0.00186 0.48298 0.01531 C 0.46996 -0.00997 0.44809 -0.02736 0.42396 -0.03014 C 0.43611 0.00325 0.43298 0.04452 0.4151 0.07536 C 0.40798 0.08602 0.4 0.0953 0.39097 0.10063 C 0.39809 0.07118 0.39409 0.03803 0.38107 0.01136 C 0.36909 0.04452 0.34305 0.06724 0.31302 0.06724 C 0.30208 0.06724 0.29201 0.06469 0.28298 0.05936 C 0.30503 0.04869 0.32205 0.02319 0.33003 -0.00742 C 0.30208 0.0007 0.27309 -0.01136 0.25399 -0.04196 C 0.24705 -0.05402 0.24305 -0.06608 0.2401 -0.07952 C 0.26007 -0.06213 0.28611 -0.05935 0.30903 -0.07141 Z " pathEditMode="relative" rAng="0" ptsTypes="ffffffffffffffffffffff">
                                      <p:cBhvr>
                                        <p:cTn id="2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17 0.0  0.031 0.01867  0.031 0.04133  C 0.031 0.06533  0.017 0.084  0.0 0.084  C -0.017 0.084  -0.031 0.10267  -0.031 0.12533  C -0.031 0.148  -0.017 0.16667  0.0 0.16667  C 0.017 0.16667  0.031 0.18533  0.031 0.208  C 0.031 0.23067  0.017 0.24933  0.0 0.24933  C -0.017 0.24933  -0.031 0.268  -0.031 0.292  C -0.031 0.31467  -0.017 0.33333  0.0 0.33333  C 0.017 0.33333  0.031 0.31467  0.031 0.292  C 0.031 0.268  0.017 0.24933  0.0 0.24933  C -0.017 0.24933  -0.031 0.23067  -0.031 0.208  C -0.031 0.18533  -0.017 0.16667  0.0 0.16667  C 0.017 0.16667  0.031 0.148  0.031 0.12533  C 0.031 0.10267  0.017 0.084  0.0 0.084  C -0.017 0.084  -0.031 0.06533  -0.031 0.04133  C -0.031 0.01867  -0.017 0.0  0.0 0.0  Z" pathEditMode="relative" ptsTypes="">
                                      <p:cBhvr>
                                        <p:cTn id="30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 ptsTypes="">
                                      <p:cBhvr>
                                        <p:cTn id="32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3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3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3" presetClass="emph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3" presetClass="emph" presetSubtype="0" fill="remove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1399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30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0" fill="hold"/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73730" fill="hold"/>
                                        <p:tgtEl>
                                          <p:spTgt spid="13998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9822"/>
                </p:tgtEl>
              </p:cMediaNode>
            </p:audio>
          </p:childTnLst>
        </p:cTn>
      </p:par>
    </p:tnLst>
    <p:bldLst>
      <p:bldP spid="1399812" grpId="0" animBg="1"/>
      <p:bldP spid="1399812" grpId="1" animBg="1"/>
      <p:bldP spid="1399812" grpId="2" animBg="1"/>
      <p:bldP spid="1399813" grpId="0" animBg="1"/>
      <p:bldP spid="1399813" grpId="1" animBg="1"/>
      <p:bldP spid="1399813" grpId="2" animBg="1"/>
      <p:bldP spid="1399813" grpId="3" animBg="1"/>
      <p:bldP spid="1399813" grpId="4" animBg="1"/>
      <p:bldP spid="1399813" grpId="5" animBg="1"/>
      <p:bldP spid="1399813" grpId="6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800" y="2286000"/>
            <a:ext cx="4800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819400" y="1676400"/>
            <a:ext cx="3352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56007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Bày, dọn bữa ăn trong gia đình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5" name="Picture 23" descr="yunnan_fest_m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76400"/>
            <a:ext cx="6477000" cy="4640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3" grpId="1"/>
      <p:bldP spid="3088" grpId="0"/>
      <p:bldP spid="3088" grpId="1"/>
      <p:bldP spid="30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" y="1088073"/>
            <a:ext cx="80772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YÊU CẦU CẦN ĐẠT   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914400" y="2031525"/>
            <a:ext cx="7391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38200" y="3257550"/>
            <a:ext cx="7543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04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  <p:bldP spid="123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971800" y="838200"/>
            <a:ext cx="3276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514600" y="1371600"/>
            <a:ext cx="60960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143000" y="2057400"/>
            <a:ext cx="7467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các dụng cụ thường gặp trên bàn ăn ?</a:t>
            </a:r>
          </a:p>
        </p:txBody>
      </p:sp>
      <p:pic>
        <p:nvPicPr>
          <p:cNvPr id="8212" name="Picture 20" descr="DSCN0250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1066800" y="2590800"/>
            <a:ext cx="7391400" cy="3937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066800" y="2743200"/>
            <a:ext cx="38862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Chén, đũa, muỗng,…</a:t>
            </a:r>
          </a:p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Tô, dĩa,…</a:t>
            </a:r>
          </a:p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Li,…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066800" y="2133600"/>
            <a:ext cx="362791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91000" y="2667000"/>
            <a:ext cx="4495800" cy="3810000"/>
            <a:chOff x="3792" y="2448"/>
            <a:chExt cx="1695" cy="1380"/>
          </a:xfrm>
        </p:grpSpPr>
        <p:pic>
          <p:nvPicPr>
            <p:cNvPr id="4113" name="Picture 24" descr="18240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25" descr="18238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26" descr="182363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1" grpId="0"/>
      <p:bldP spid="8213" grpId="0"/>
      <p:bldP spid="8213" grpId="1"/>
      <p:bldP spid="8214" grpId="0"/>
      <p:bldP spid="82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85800" y="1752600"/>
            <a:ext cx="8077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Công việc bày món ăn và dụng cụ ăn uống trước bữa ăn ?     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371600" y="2692400"/>
            <a:ext cx="73152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Sắp đủ dụng cụ ăn uống cho mọi người.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295400" y="3257550"/>
            <a:ext cx="7543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Lau khô dụng cụ, đặt vào vị trí mỗi người.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371600" y="3810000"/>
            <a:ext cx="69342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Sắp xếp các món ăn cho đẹp mắt và thuận tiện  cho mọi người.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  <p:bldP spid="12306" grpId="0"/>
      <p:bldP spid="123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1789113" y="1676400"/>
            <a:ext cx="47323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 hiểu cách thu dọn sau bữa ăn.</a:t>
            </a:r>
          </a:p>
        </p:txBody>
      </p:sp>
      <p:pic>
        <p:nvPicPr>
          <p:cNvPr id="14353" name="Picture 17" descr="phongcach(1)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90800"/>
            <a:ext cx="3676650" cy="3675063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74613" y="2209800"/>
            <a:ext cx="44518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khi ăn, ta dọn như thế nào ?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04800" y="2667000"/>
            <a:ext cx="4572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Lau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54" grpId="0"/>
      <p:bldP spid="14354" grpId="1"/>
      <p:bldP spid="143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7174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yunnan_fest_m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905000"/>
            <a:ext cx="6477000" cy="4640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180" name="WordArt 20"/>
          <p:cNvSpPr>
            <a:spLocks noChangeArrowheads="1" noChangeShapeType="1" noTextEdit="1"/>
          </p:cNvSpPr>
          <p:nvPr/>
        </p:nvSpPr>
        <p:spPr bwMode="auto">
          <a:xfrm>
            <a:off x="2732882" y="381000"/>
            <a:ext cx="3972718" cy="1219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2"/>
              </a:avLst>
            </a:prstTxWarp>
          </a:bodyPr>
          <a:lstStyle/>
          <a:p>
            <a:pPr algn="ctr"/>
            <a:r>
              <a:rPr lang="vi-VN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vi-VN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dọn bữa ăn trong gia đình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5" name="Picture 21" descr="trang_tri_1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905000"/>
            <a:ext cx="6553200" cy="47244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406" name="Picture 22" descr="sp7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685800" y="1905000"/>
            <a:ext cx="4114800" cy="4724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407" name="Picture 23" descr="ban%20tiec%20m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905000"/>
            <a:ext cx="3886200" cy="47228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408" name="Picture 24" descr="ngon m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1905000"/>
            <a:ext cx="8077200" cy="47244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38200" y="2290763"/>
            <a:ext cx="7696200" cy="461962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Trước bữa ăn cần bày món ăn và dụng cụ là 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295400" y="29718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295400" y="36576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b/ Món ăn đắt tiền, dụng cụ nhiều.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219200" y="43434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c/ Nhiều món ăn có nước và nhiều trái cây.</a:t>
            </a:r>
          </a:p>
        </p:txBody>
      </p:sp>
      <p:sp>
        <p:nvSpPr>
          <p:cNvPr id="8205" name="WordArt 19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9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Bày, dọn bữa ăn trong gia đình</a:t>
            </a:r>
            <a:endParaRPr lang="en-US" sz="2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WordArt 20" descr="Paper bag"/>
          <p:cNvSpPr>
            <a:spLocks noChangeArrowheads="1" noChangeShapeType="1" noTextEdit="1"/>
          </p:cNvSpPr>
          <p:nvPr/>
        </p:nvSpPr>
        <p:spPr bwMode="auto">
          <a:xfrm>
            <a:off x="2743200" y="1733550"/>
            <a:ext cx="3657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CHỌN Ý ĐÚNG NHẤT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1143000" y="2971800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</p:childTnLst>
        </p:cTn>
      </p:par>
    </p:tnLst>
    <p:bldLst>
      <p:bldP spid="23566" grpId="0" animBg="1"/>
      <p:bldP spid="23567" grpId="0"/>
      <p:bldP spid="23568" grpId="0"/>
      <p:bldP spid="23569" grpId="0"/>
      <p:bldP spid="235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81200" y="1752600"/>
            <a:ext cx="5257800" cy="461963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Sau bữa ăn cần thu dọn là :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981200" y="22860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a/ Thu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981200" y="27432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b/ Thu dọn gọn gàng, cẩn thận, đảm bảo vệ sinh.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905000" y="32766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c/ Thu dọn hết thức ăn cất vào tủ lạnh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905000" y="38100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d/ Thu dọn chậm, tỉ mĩ.</a:t>
            </a:r>
          </a:p>
        </p:txBody>
      </p:sp>
      <p:sp>
        <p:nvSpPr>
          <p:cNvPr id="9230" name="WordArt 21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Bày, dọn bữa ăn trong gia đình</a:t>
            </a:r>
            <a:endParaRPr lang="en-US" sz="2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WordArt 22" descr="Paper bag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3657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CHỌN Ý ĐÚNG NHẤT</a:t>
            </a:r>
            <a:endParaRPr lang="en-US" sz="24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752600" y="27432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5"/>
                  </p:tgtEl>
                </p:cond>
              </p:nextCondLst>
            </p:seq>
          </p:childTnLst>
        </p:cTn>
      </p:par>
    </p:tnLst>
    <p:bldLst>
      <p:bldP spid="25615" grpId="0" animBg="1"/>
      <p:bldP spid="25616" grpId="0"/>
      <p:bldP spid="25617" grpId="0"/>
      <p:bldP spid="25618" grpId="0"/>
      <p:bldP spid="25619" grpId="0"/>
      <p:bldP spid="256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407</Words>
  <Application>Microsoft Office PowerPoint</Application>
  <PresentationFormat>On-screen Show (4:3)</PresentationFormat>
  <Paragraphs>72</Paragraphs>
  <Slides>10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83</cp:revision>
  <dcterms:created xsi:type="dcterms:W3CDTF">2002-01-04T09:51:15Z</dcterms:created>
  <dcterms:modified xsi:type="dcterms:W3CDTF">2021-11-05T16:35:45Z</dcterms:modified>
</cp:coreProperties>
</file>